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</p:sldIdLst>
  <p:sldSz cx="10693400" cy="7569200"/>
  <p:notesSz cx="10693400" cy="7569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080" y="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OJDTkvIpFok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34"/>
          <p:cNvSpPr/>
          <p:nvPr/>
        </p:nvSpPr>
        <p:spPr>
          <a:xfrm>
            <a:off x="0" y="0"/>
            <a:ext cx="10692003" cy="7560005"/>
          </a:xfrm>
          <a:custGeom>
            <a:avLst/>
            <a:gdLst/>
            <a:ahLst/>
            <a:cxnLst/>
            <a:rect l="l" t="t" r="r" b="b"/>
            <a:pathLst>
              <a:path w="10692003" h="7560005">
                <a:moveTo>
                  <a:pt x="0" y="7560005"/>
                </a:moveTo>
                <a:lnTo>
                  <a:pt x="10692003" y="7560005"/>
                </a:lnTo>
                <a:lnTo>
                  <a:pt x="10692003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19995" y="587888"/>
            <a:ext cx="248831" cy="242189"/>
          </a:xfrm>
          <a:custGeom>
            <a:avLst/>
            <a:gdLst/>
            <a:ahLst/>
            <a:cxnLst/>
            <a:rect l="l" t="t" r="r" b="b"/>
            <a:pathLst>
              <a:path w="248831" h="242189">
                <a:moveTo>
                  <a:pt x="187" y="213167"/>
                </a:moveTo>
                <a:lnTo>
                  <a:pt x="1916" y="225507"/>
                </a:lnTo>
                <a:lnTo>
                  <a:pt x="6984" y="234188"/>
                </a:lnTo>
                <a:lnTo>
                  <a:pt x="11976" y="239179"/>
                </a:lnTo>
                <a:lnTo>
                  <a:pt x="19291" y="242189"/>
                </a:lnTo>
                <a:lnTo>
                  <a:pt x="35267" y="242189"/>
                </a:lnTo>
                <a:lnTo>
                  <a:pt x="41579" y="237858"/>
                </a:lnTo>
                <a:lnTo>
                  <a:pt x="50046" y="227036"/>
                </a:lnTo>
                <a:lnTo>
                  <a:pt x="52023" y="215461"/>
                </a:lnTo>
                <a:lnTo>
                  <a:pt x="52235" y="198602"/>
                </a:lnTo>
                <a:lnTo>
                  <a:pt x="52235" y="53555"/>
                </a:lnTo>
                <a:lnTo>
                  <a:pt x="89153" y="198602"/>
                </a:lnTo>
                <a:lnTo>
                  <a:pt x="94124" y="217121"/>
                </a:lnTo>
                <a:lnTo>
                  <a:pt x="98475" y="228149"/>
                </a:lnTo>
                <a:lnTo>
                  <a:pt x="104457" y="235204"/>
                </a:lnTo>
                <a:lnTo>
                  <a:pt x="110121" y="239522"/>
                </a:lnTo>
                <a:lnTo>
                  <a:pt x="117436" y="242189"/>
                </a:lnTo>
                <a:lnTo>
                  <a:pt x="132740" y="242189"/>
                </a:lnTo>
                <a:lnTo>
                  <a:pt x="139725" y="238848"/>
                </a:lnTo>
                <a:lnTo>
                  <a:pt x="145267" y="234474"/>
                </a:lnTo>
                <a:lnTo>
                  <a:pt x="150957" y="226878"/>
                </a:lnTo>
                <a:lnTo>
                  <a:pt x="155214" y="215358"/>
                </a:lnTo>
                <a:lnTo>
                  <a:pt x="159677" y="198602"/>
                </a:lnTo>
                <a:lnTo>
                  <a:pt x="196608" y="53555"/>
                </a:lnTo>
                <a:lnTo>
                  <a:pt x="196608" y="198602"/>
                </a:lnTo>
                <a:lnTo>
                  <a:pt x="196796" y="213167"/>
                </a:lnTo>
                <a:lnTo>
                  <a:pt x="198525" y="225507"/>
                </a:lnTo>
                <a:lnTo>
                  <a:pt x="203593" y="234188"/>
                </a:lnTo>
                <a:lnTo>
                  <a:pt x="215899" y="242189"/>
                </a:lnTo>
                <a:lnTo>
                  <a:pt x="231876" y="242189"/>
                </a:lnTo>
                <a:lnTo>
                  <a:pt x="242176" y="233870"/>
                </a:lnTo>
                <a:lnTo>
                  <a:pt x="248536" y="215510"/>
                </a:lnTo>
                <a:lnTo>
                  <a:pt x="248831" y="198602"/>
                </a:lnTo>
                <a:lnTo>
                  <a:pt x="248831" y="51231"/>
                </a:lnTo>
                <a:lnTo>
                  <a:pt x="248682" y="34712"/>
                </a:lnTo>
                <a:lnTo>
                  <a:pt x="247501" y="22621"/>
                </a:lnTo>
                <a:lnTo>
                  <a:pt x="244182" y="14300"/>
                </a:lnTo>
                <a:lnTo>
                  <a:pt x="233710" y="4216"/>
                </a:lnTo>
                <a:lnTo>
                  <a:pt x="221929" y="681"/>
                </a:lnTo>
                <a:lnTo>
                  <a:pt x="207251" y="0"/>
                </a:lnTo>
                <a:lnTo>
                  <a:pt x="198452" y="74"/>
                </a:lnTo>
                <a:lnTo>
                  <a:pt x="181794" y="1300"/>
                </a:lnTo>
                <a:lnTo>
                  <a:pt x="170912" y="4982"/>
                </a:lnTo>
                <a:lnTo>
                  <a:pt x="163882" y="12335"/>
                </a:lnTo>
                <a:lnTo>
                  <a:pt x="158784" y="24574"/>
                </a:lnTo>
                <a:lnTo>
                  <a:pt x="153695" y="42913"/>
                </a:lnTo>
                <a:lnTo>
                  <a:pt x="124752" y="153682"/>
                </a:lnTo>
                <a:lnTo>
                  <a:pt x="95478" y="42913"/>
                </a:lnTo>
                <a:lnTo>
                  <a:pt x="91737" y="28976"/>
                </a:lnTo>
                <a:lnTo>
                  <a:pt x="87996" y="17101"/>
                </a:lnTo>
                <a:lnTo>
                  <a:pt x="83832" y="10312"/>
                </a:lnTo>
                <a:lnTo>
                  <a:pt x="72369" y="2438"/>
                </a:lnTo>
                <a:lnTo>
                  <a:pt x="60514" y="393"/>
                </a:lnTo>
                <a:lnTo>
                  <a:pt x="42252" y="0"/>
                </a:lnTo>
                <a:lnTo>
                  <a:pt x="31193" y="162"/>
                </a:lnTo>
                <a:lnTo>
                  <a:pt x="19007" y="2259"/>
                </a:lnTo>
                <a:lnTo>
                  <a:pt x="8991" y="8978"/>
                </a:lnTo>
                <a:lnTo>
                  <a:pt x="1827" y="20500"/>
                </a:lnTo>
                <a:lnTo>
                  <a:pt x="228" y="32282"/>
                </a:lnTo>
                <a:lnTo>
                  <a:pt x="0" y="51231"/>
                </a:lnTo>
                <a:lnTo>
                  <a:pt x="0" y="198602"/>
                </a:lnTo>
                <a:lnTo>
                  <a:pt x="187" y="21316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19995" y="587888"/>
            <a:ext cx="248831" cy="242189"/>
          </a:xfrm>
          <a:custGeom>
            <a:avLst/>
            <a:gdLst/>
            <a:ahLst/>
            <a:cxnLst/>
            <a:rect l="l" t="t" r="r" b="b"/>
            <a:pathLst>
              <a:path w="248831" h="242189">
                <a:moveTo>
                  <a:pt x="187" y="213167"/>
                </a:moveTo>
                <a:lnTo>
                  <a:pt x="1916" y="225507"/>
                </a:lnTo>
                <a:lnTo>
                  <a:pt x="6984" y="234188"/>
                </a:lnTo>
                <a:lnTo>
                  <a:pt x="11976" y="239179"/>
                </a:lnTo>
                <a:lnTo>
                  <a:pt x="19291" y="242189"/>
                </a:lnTo>
                <a:lnTo>
                  <a:pt x="35267" y="242189"/>
                </a:lnTo>
                <a:lnTo>
                  <a:pt x="41579" y="237858"/>
                </a:lnTo>
                <a:lnTo>
                  <a:pt x="50046" y="227036"/>
                </a:lnTo>
                <a:lnTo>
                  <a:pt x="52023" y="215461"/>
                </a:lnTo>
                <a:lnTo>
                  <a:pt x="52235" y="198602"/>
                </a:lnTo>
                <a:lnTo>
                  <a:pt x="52235" y="53555"/>
                </a:lnTo>
                <a:lnTo>
                  <a:pt x="89153" y="198602"/>
                </a:lnTo>
                <a:lnTo>
                  <a:pt x="94124" y="217121"/>
                </a:lnTo>
                <a:lnTo>
                  <a:pt x="98475" y="228149"/>
                </a:lnTo>
                <a:lnTo>
                  <a:pt x="104457" y="235204"/>
                </a:lnTo>
                <a:lnTo>
                  <a:pt x="110121" y="239522"/>
                </a:lnTo>
                <a:lnTo>
                  <a:pt x="117436" y="242189"/>
                </a:lnTo>
                <a:lnTo>
                  <a:pt x="132740" y="242189"/>
                </a:lnTo>
                <a:lnTo>
                  <a:pt x="139725" y="238848"/>
                </a:lnTo>
                <a:lnTo>
                  <a:pt x="145267" y="234474"/>
                </a:lnTo>
                <a:lnTo>
                  <a:pt x="150957" y="226878"/>
                </a:lnTo>
                <a:lnTo>
                  <a:pt x="155214" y="215358"/>
                </a:lnTo>
                <a:lnTo>
                  <a:pt x="159677" y="198602"/>
                </a:lnTo>
                <a:lnTo>
                  <a:pt x="196608" y="53555"/>
                </a:lnTo>
                <a:lnTo>
                  <a:pt x="196608" y="198602"/>
                </a:lnTo>
                <a:lnTo>
                  <a:pt x="196796" y="213167"/>
                </a:lnTo>
                <a:lnTo>
                  <a:pt x="198525" y="225507"/>
                </a:lnTo>
                <a:lnTo>
                  <a:pt x="203593" y="234188"/>
                </a:lnTo>
                <a:lnTo>
                  <a:pt x="215899" y="242189"/>
                </a:lnTo>
                <a:lnTo>
                  <a:pt x="231876" y="242189"/>
                </a:lnTo>
                <a:lnTo>
                  <a:pt x="242176" y="233870"/>
                </a:lnTo>
                <a:lnTo>
                  <a:pt x="248536" y="215510"/>
                </a:lnTo>
                <a:lnTo>
                  <a:pt x="248831" y="198602"/>
                </a:lnTo>
                <a:lnTo>
                  <a:pt x="248831" y="51231"/>
                </a:lnTo>
                <a:lnTo>
                  <a:pt x="248682" y="34712"/>
                </a:lnTo>
                <a:lnTo>
                  <a:pt x="247501" y="22621"/>
                </a:lnTo>
                <a:lnTo>
                  <a:pt x="244182" y="14300"/>
                </a:lnTo>
                <a:lnTo>
                  <a:pt x="233710" y="4216"/>
                </a:lnTo>
                <a:lnTo>
                  <a:pt x="221929" y="681"/>
                </a:lnTo>
                <a:lnTo>
                  <a:pt x="207251" y="0"/>
                </a:lnTo>
                <a:lnTo>
                  <a:pt x="198452" y="74"/>
                </a:lnTo>
                <a:lnTo>
                  <a:pt x="181794" y="1300"/>
                </a:lnTo>
                <a:lnTo>
                  <a:pt x="170912" y="4982"/>
                </a:lnTo>
                <a:lnTo>
                  <a:pt x="163882" y="12335"/>
                </a:lnTo>
                <a:lnTo>
                  <a:pt x="158784" y="24574"/>
                </a:lnTo>
                <a:lnTo>
                  <a:pt x="153695" y="42913"/>
                </a:lnTo>
                <a:lnTo>
                  <a:pt x="124752" y="153682"/>
                </a:lnTo>
                <a:lnTo>
                  <a:pt x="95478" y="42913"/>
                </a:lnTo>
                <a:lnTo>
                  <a:pt x="91737" y="28976"/>
                </a:lnTo>
                <a:lnTo>
                  <a:pt x="87996" y="17101"/>
                </a:lnTo>
                <a:lnTo>
                  <a:pt x="83832" y="10312"/>
                </a:lnTo>
                <a:lnTo>
                  <a:pt x="72369" y="2438"/>
                </a:lnTo>
                <a:lnTo>
                  <a:pt x="60514" y="393"/>
                </a:lnTo>
                <a:lnTo>
                  <a:pt x="42252" y="0"/>
                </a:lnTo>
                <a:lnTo>
                  <a:pt x="31193" y="162"/>
                </a:lnTo>
                <a:lnTo>
                  <a:pt x="19007" y="2259"/>
                </a:lnTo>
                <a:lnTo>
                  <a:pt x="8991" y="8978"/>
                </a:lnTo>
                <a:lnTo>
                  <a:pt x="1827" y="20500"/>
                </a:lnTo>
                <a:lnTo>
                  <a:pt x="228" y="32282"/>
                </a:lnTo>
                <a:lnTo>
                  <a:pt x="0" y="51231"/>
                </a:lnTo>
                <a:lnTo>
                  <a:pt x="0" y="198602"/>
                </a:lnTo>
                <a:lnTo>
                  <a:pt x="187" y="21316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16752" y="583906"/>
            <a:ext cx="60871" cy="246164"/>
          </a:xfrm>
          <a:custGeom>
            <a:avLst/>
            <a:gdLst/>
            <a:ahLst/>
            <a:cxnLst/>
            <a:rect l="l" t="t" r="r" b="b"/>
            <a:pathLst>
              <a:path w="60871" h="246164">
                <a:moveTo>
                  <a:pt x="60871" y="195592"/>
                </a:moveTo>
                <a:lnTo>
                  <a:pt x="60864" y="44774"/>
                </a:lnTo>
                <a:lnTo>
                  <a:pt x="60377" y="29289"/>
                </a:lnTo>
                <a:lnTo>
                  <a:pt x="58157" y="17873"/>
                </a:lnTo>
                <a:lnTo>
                  <a:pt x="52882" y="9309"/>
                </a:lnTo>
                <a:lnTo>
                  <a:pt x="46901" y="3314"/>
                </a:lnTo>
                <a:lnTo>
                  <a:pt x="38582" y="0"/>
                </a:lnTo>
                <a:lnTo>
                  <a:pt x="19951" y="0"/>
                </a:lnTo>
                <a:lnTo>
                  <a:pt x="12306" y="5308"/>
                </a:lnTo>
                <a:lnTo>
                  <a:pt x="6087" y="11774"/>
                </a:lnTo>
                <a:lnTo>
                  <a:pt x="1803" y="20847"/>
                </a:lnTo>
                <a:lnTo>
                  <a:pt x="225" y="33323"/>
                </a:lnTo>
                <a:lnTo>
                  <a:pt x="0" y="50558"/>
                </a:lnTo>
                <a:lnTo>
                  <a:pt x="6" y="201381"/>
                </a:lnTo>
                <a:lnTo>
                  <a:pt x="493" y="216957"/>
                </a:lnTo>
                <a:lnTo>
                  <a:pt x="2708" y="228429"/>
                </a:lnTo>
                <a:lnTo>
                  <a:pt x="7975" y="236842"/>
                </a:lnTo>
                <a:lnTo>
                  <a:pt x="13970" y="242823"/>
                </a:lnTo>
                <a:lnTo>
                  <a:pt x="22275" y="246164"/>
                </a:lnTo>
                <a:lnTo>
                  <a:pt x="40906" y="246164"/>
                </a:lnTo>
                <a:lnTo>
                  <a:pt x="48564" y="241172"/>
                </a:lnTo>
                <a:lnTo>
                  <a:pt x="54774" y="234378"/>
                </a:lnTo>
                <a:lnTo>
                  <a:pt x="59064" y="225308"/>
                </a:lnTo>
                <a:lnTo>
                  <a:pt x="60645" y="212829"/>
                </a:lnTo>
                <a:lnTo>
                  <a:pt x="60871" y="19559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16752" y="583906"/>
            <a:ext cx="60871" cy="246164"/>
          </a:xfrm>
          <a:custGeom>
            <a:avLst/>
            <a:gdLst/>
            <a:ahLst/>
            <a:cxnLst/>
            <a:rect l="l" t="t" r="r" b="b"/>
            <a:pathLst>
              <a:path w="60871" h="246164">
                <a:moveTo>
                  <a:pt x="60871" y="195592"/>
                </a:moveTo>
                <a:lnTo>
                  <a:pt x="60864" y="44774"/>
                </a:lnTo>
                <a:lnTo>
                  <a:pt x="60377" y="29289"/>
                </a:lnTo>
                <a:lnTo>
                  <a:pt x="58157" y="17873"/>
                </a:lnTo>
                <a:lnTo>
                  <a:pt x="52882" y="9309"/>
                </a:lnTo>
                <a:lnTo>
                  <a:pt x="46901" y="3314"/>
                </a:lnTo>
                <a:lnTo>
                  <a:pt x="38582" y="0"/>
                </a:lnTo>
                <a:lnTo>
                  <a:pt x="19951" y="0"/>
                </a:lnTo>
                <a:lnTo>
                  <a:pt x="12306" y="5308"/>
                </a:lnTo>
                <a:lnTo>
                  <a:pt x="6087" y="11774"/>
                </a:lnTo>
                <a:lnTo>
                  <a:pt x="1803" y="20847"/>
                </a:lnTo>
                <a:lnTo>
                  <a:pt x="225" y="33323"/>
                </a:lnTo>
                <a:lnTo>
                  <a:pt x="0" y="50558"/>
                </a:lnTo>
                <a:lnTo>
                  <a:pt x="6" y="201381"/>
                </a:lnTo>
                <a:lnTo>
                  <a:pt x="493" y="216957"/>
                </a:lnTo>
                <a:lnTo>
                  <a:pt x="2708" y="228429"/>
                </a:lnTo>
                <a:lnTo>
                  <a:pt x="7975" y="236842"/>
                </a:lnTo>
                <a:lnTo>
                  <a:pt x="13970" y="242823"/>
                </a:lnTo>
                <a:lnTo>
                  <a:pt x="22275" y="246164"/>
                </a:lnTo>
                <a:lnTo>
                  <a:pt x="40906" y="246164"/>
                </a:lnTo>
                <a:lnTo>
                  <a:pt x="48564" y="241172"/>
                </a:lnTo>
                <a:lnTo>
                  <a:pt x="54774" y="234378"/>
                </a:lnTo>
                <a:lnTo>
                  <a:pt x="59064" y="225308"/>
                </a:lnTo>
                <a:lnTo>
                  <a:pt x="60645" y="212829"/>
                </a:lnTo>
                <a:lnTo>
                  <a:pt x="60871" y="19559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28195" y="583899"/>
            <a:ext cx="208241" cy="246176"/>
          </a:xfrm>
          <a:custGeom>
            <a:avLst/>
            <a:gdLst/>
            <a:ahLst/>
            <a:cxnLst/>
            <a:rect l="l" t="t" r="r" b="b"/>
            <a:pathLst>
              <a:path w="208241" h="246176">
                <a:moveTo>
                  <a:pt x="56883" y="99136"/>
                </a:moveTo>
                <a:lnTo>
                  <a:pt x="127736" y="208914"/>
                </a:lnTo>
                <a:lnTo>
                  <a:pt x="133454" y="217676"/>
                </a:lnTo>
                <a:lnTo>
                  <a:pt x="142741" y="230957"/>
                </a:lnTo>
                <a:lnTo>
                  <a:pt x="151035" y="239773"/>
                </a:lnTo>
                <a:lnTo>
                  <a:pt x="160006" y="244666"/>
                </a:lnTo>
                <a:lnTo>
                  <a:pt x="171323" y="246176"/>
                </a:lnTo>
                <a:lnTo>
                  <a:pt x="172471" y="246161"/>
                </a:lnTo>
                <a:lnTo>
                  <a:pt x="187112" y="242886"/>
                </a:lnTo>
                <a:lnTo>
                  <a:pt x="195935" y="237185"/>
                </a:lnTo>
                <a:lnTo>
                  <a:pt x="203754" y="227690"/>
                </a:lnTo>
                <a:lnTo>
                  <a:pt x="206912" y="218000"/>
                </a:lnTo>
                <a:lnTo>
                  <a:pt x="208075" y="204542"/>
                </a:lnTo>
                <a:lnTo>
                  <a:pt x="208241" y="185292"/>
                </a:lnTo>
                <a:lnTo>
                  <a:pt x="208241" y="45297"/>
                </a:lnTo>
                <a:lnTo>
                  <a:pt x="207904" y="29053"/>
                </a:lnTo>
                <a:lnTo>
                  <a:pt x="205948" y="17230"/>
                </a:lnTo>
                <a:lnTo>
                  <a:pt x="200926" y="8648"/>
                </a:lnTo>
                <a:lnTo>
                  <a:pt x="187286" y="0"/>
                </a:lnTo>
                <a:lnTo>
                  <a:pt x="169989" y="0"/>
                </a:lnTo>
                <a:lnTo>
                  <a:pt x="163004" y="4991"/>
                </a:lnTo>
                <a:lnTo>
                  <a:pt x="153415" y="18463"/>
                </a:lnTo>
                <a:lnTo>
                  <a:pt x="151615" y="30567"/>
                </a:lnTo>
                <a:lnTo>
                  <a:pt x="151358" y="47574"/>
                </a:lnTo>
                <a:lnTo>
                  <a:pt x="151358" y="149364"/>
                </a:lnTo>
                <a:lnTo>
                  <a:pt x="78828" y="36588"/>
                </a:lnTo>
                <a:lnTo>
                  <a:pt x="74178" y="29372"/>
                </a:lnTo>
                <a:lnTo>
                  <a:pt x="64781" y="15726"/>
                </a:lnTo>
                <a:lnTo>
                  <a:pt x="56421" y="6635"/>
                </a:lnTo>
                <a:lnTo>
                  <a:pt x="47460" y="1570"/>
                </a:lnTo>
                <a:lnTo>
                  <a:pt x="36258" y="0"/>
                </a:lnTo>
                <a:lnTo>
                  <a:pt x="35999" y="0"/>
                </a:lnTo>
                <a:lnTo>
                  <a:pt x="21075" y="3155"/>
                </a:lnTo>
                <a:lnTo>
                  <a:pt x="12306" y="8978"/>
                </a:lnTo>
                <a:lnTo>
                  <a:pt x="4739" y="17794"/>
                </a:lnTo>
                <a:lnTo>
                  <a:pt x="1404" y="27374"/>
                </a:lnTo>
                <a:lnTo>
                  <a:pt x="175" y="40721"/>
                </a:lnTo>
                <a:lnTo>
                  <a:pt x="0" y="59880"/>
                </a:lnTo>
                <a:lnTo>
                  <a:pt x="1" y="200828"/>
                </a:lnTo>
                <a:lnTo>
                  <a:pt x="420" y="217085"/>
                </a:lnTo>
                <a:lnTo>
                  <a:pt x="2521" y="228805"/>
                </a:lnTo>
                <a:lnTo>
                  <a:pt x="7645" y="237528"/>
                </a:lnTo>
                <a:lnTo>
                  <a:pt x="20955" y="246176"/>
                </a:lnTo>
                <a:lnTo>
                  <a:pt x="38252" y="246176"/>
                </a:lnTo>
                <a:lnTo>
                  <a:pt x="45237" y="241515"/>
                </a:lnTo>
                <a:lnTo>
                  <a:pt x="54850" y="228155"/>
                </a:lnTo>
                <a:lnTo>
                  <a:pt x="56629" y="216072"/>
                </a:lnTo>
                <a:lnTo>
                  <a:pt x="56883" y="198932"/>
                </a:lnTo>
                <a:lnTo>
                  <a:pt x="56883" y="9913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28195" y="583899"/>
            <a:ext cx="208241" cy="246176"/>
          </a:xfrm>
          <a:custGeom>
            <a:avLst/>
            <a:gdLst/>
            <a:ahLst/>
            <a:cxnLst/>
            <a:rect l="l" t="t" r="r" b="b"/>
            <a:pathLst>
              <a:path w="208241" h="246176">
                <a:moveTo>
                  <a:pt x="56883" y="99136"/>
                </a:moveTo>
                <a:lnTo>
                  <a:pt x="127736" y="208914"/>
                </a:lnTo>
                <a:lnTo>
                  <a:pt x="133454" y="217676"/>
                </a:lnTo>
                <a:lnTo>
                  <a:pt x="142741" y="230957"/>
                </a:lnTo>
                <a:lnTo>
                  <a:pt x="151035" y="239773"/>
                </a:lnTo>
                <a:lnTo>
                  <a:pt x="160006" y="244666"/>
                </a:lnTo>
                <a:lnTo>
                  <a:pt x="171323" y="246176"/>
                </a:lnTo>
                <a:lnTo>
                  <a:pt x="172471" y="246161"/>
                </a:lnTo>
                <a:lnTo>
                  <a:pt x="187112" y="242886"/>
                </a:lnTo>
                <a:lnTo>
                  <a:pt x="195935" y="237185"/>
                </a:lnTo>
                <a:lnTo>
                  <a:pt x="203754" y="227690"/>
                </a:lnTo>
                <a:lnTo>
                  <a:pt x="206912" y="218000"/>
                </a:lnTo>
                <a:lnTo>
                  <a:pt x="208075" y="204542"/>
                </a:lnTo>
                <a:lnTo>
                  <a:pt x="208241" y="185292"/>
                </a:lnTo>
                <a:lnTo>
                  <a:pt x="208241" y="45297"/>
                </a:lnTo>
                <a:lnTo>
                  <a:pt x="207904" y="29053"/>
                </a:lnTo>
                <a:lnTo>
                  <a:pt x="205948" y="17230"/>
                </a:lnTo>
                <a:lnTo>
                  <a:pt x="200926" y="8648"/>
                </a:lnTo>
                <a:lnTo>
                  <a:pt x="187286" y="0"/>
                </a:lnTo>
                <a:lnTo>
                  <a:pt x="169989" y="0"/>
                </a:lnTo>
                <a:lnTo>
                  <a:pt x="163004" y="4991"/>
                </a:lnTo>
                <a:lnTo>
                  <a:pt x="153415" y="18463"/>
                </a:lnTo>
                <a:lnTo>
                  <a:pt x="151615" y="30567"/>
                </a:lnTo>
                <a:lnTo>
                  <a:pt x="151358" y="47574"/>
                </a:lnTo>
                <a:lnTo>
                  <a:pt x="151358" y="149364"/>
                </a:lnTo>
                <a:lnTo>
                  <a:pt x="78828" y="36588"/>
                </a:lnTo>
                <a:lnTo>
                  <a:pt x="74178" y="29372"/>
                </a:lnTo>
                <a:lnTo>
                  <a:pt x="64781" y="15726"/>
                </a:lnTo>
                <a:lnTo>
                  <a:pt x="56421" y="6635"/>
                </a:lnTo>
                <a:lnTo>
                  <a:pt x="47460" y="1570"/>
                </a:lnTo>
                <a:lnTo>
                  <a:pt x="36258" y="0"/>
                </a:lnTo>
                <a:lnTo>
                  <a:pt x="35999" y="0"/>
                </a:lnTo>
                <a:lnTo>
                  <a:pt x="21075" y="3155"/>
                </a:lnTo>
                <a:lnTo>
                  <a:pt x="12306" y="8978"/>
                </a:lnTo>
                <a:lnTo>
                  <a:pt x="4739" y="17794"/>
                </a:lnTo>
                <a:lnTo>
                  <a:pt x="1404" y="27374"/>
                </a:lnTo>
                <a:lnTo>
                  <a:pt x="175" y="40721"/>
                </a:lnTo>
                <a:lnTo>
                  <a:pt x="0" y="59880"/>
                </a:lnTo>
                <a:lnTo>
                  <a:pt x="1" y="200828"/>
                </a:lnTo>
                <a:lnTo>
                  <a:pt x="420" y="217085"/>
                </a:lnTo>
                <a:lnTo>
                  <a:pt x="2521" y="228805"/>
                </a:lnTo>
                <a:lnTo>
                  <a:pt x="7645" y="237528"/>
                </a:lnTo>
                <a:lnTo>
                  <a:pt x="20955" y="246176"/>
                </a:lnTo>
                <a:lnTo>
                  <a:pt x="38252" y="246176"/>
                </a:lnTo>
                <a:lnTo>
                  <a:pt x="45237" y="241515"/>
                </a:lnTo>
                <a:lnTo>
                  <a:pt x="54850" y="228155"/>
                </a:lnTo>
                <a:lnTo>
                  <a:pt x="56629" y="216072"/>
                </a:lnTo>
                <a:lnTo>
                  <a:pt x="56883" y="198932"/>
                </a:lnTo>
                <a:lnTo>
                  <a:pt x="56883" y="9913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87007" y="587886"/>
            <a:ext cx="139508" cy="238188"/>
          </a:xfrm>
          <a:custGeom>
            <a:avLst/>
            <a:gdLst/>
            <a:ahLst/>
            <a:cxnLst/>
            <a:rect l="l" t="t" r="r" b="b"/>
            <a:pathLst>
              <a:path w="139508" h="238188">
                <a:moveTo>
                  <a:pt x="99590" y="190744"/>
                </a:moveTo>
                <a:lnTo>
                  <a:pt x="87820" y="190957"/>
                </a:lnTo>
                <a:lnTo>
                  <a:pt x="60883" y="190957"/>
                </a:lnTo>
                <a:lnTo>
                  <a:pt x="100139" y="238188"/>
                </a:lnTo>
                <a:lnTo>
                  <a:pt x="111785" y="237787"/>
                </a:lnTo>
                <a:lnTo>
                  <a:pt x="125394" y="236238"/>
                </a:lnTo>
                <a:lnTo>
                  <a:pt x="138473" y="233468"/>
                </a:lnTo>
                <a:lnTo>
                  <a:pt x="139508" y="168171"/>
                </a:lnTo>
                <a:lnTo>
                  <a:pt x="131652" y="179171"/>
                </a:lnTo>
                <a:lnTo>
                  <a:pt x="122030" y="185900"/>
                </a:lnTo>
                <a:lnTo>
                  <a:pt x="111169" y="189409"/>
                </a:lnTo>
                <a:lnTo>
                  <a:pt x="99590" y="190744"/>
                </a:lnTo>
                <a:close/>
              </a:path>
              <a:path w="139508" h="238188">
                <a:moveTo>
                  <a:pt x="149" y="203037"/>
                </a:moveTo>
                <a:lnTo>
                  <a:pt x="1332" y="215339"/>
                </a:lnTo>
                <a:lnTo>
                  <a:pt x="4660" y="223888"/>
                </a:lnTo>
                <a:lnTo>
                  <a:pt x="11110" y="231348"/>
                </a:lnTo>
                <a:lnTo>
                  <a:pt x="20323" y="236161"/>
                </a:lnTo>
                <a:lnTo>
                  <a:pt x="33037" y="237935"/>
                </a:lnTo>
                <a:lnTo>
                  <a:pt x="51231" y="238188"/>
                </a:lnTo>
                <a:lnTo>
                  <a:pt x="100139" y="238188"/>
                </a:lnTo>
                <a:lnTo>
                  <a:pt x="60883" y="190957"/>
                </a:lnTo>
                <a:lnTo>
                  <a:pt x="60883" y="47231"/>
                </a:lnTo>
                <a:lnTo>
                  <a:pt x="91295" y="47333"/>
                </a:lnTo>
                <a:lnTo>
                  <a:pt x="104091" y="48229"/>
                </a:lnTo>
                <a:lnTo>
                  <a:pt x="115950" y="50803"/>
                </a:lnTo>
                <a:lnTo>
                  <a:pt x="126496" y="55937"/>
                </a:lnTo>
                <a:lnTo>
                  <a:pt x="135353" y="64517"/>
                </a:lnTo>
                <a:lnTo>
                  <a:pt x="142146" y="77425"/>
                </a:lnTo>
                <a:lnTo>
                  <a:pt x="146497" y="95545"/>
                </a:lnTo>
                <a:lnTo>
                  <a:pt x="148031" y="119760"/>
                </a:lnTo>
                <a:lnTo>
                  <a:pt x="147829" y="129167"/>
                </a:lnTo>
                <a:lnTo>
                  <a:pt x="145075" y="151853"/>
                </a:lnTo>
                <a:lnTo>
                  <a:pt x="139508" y="168171"/>
                </a:lnTo>
                <a:lnTo>
                  <a:pt x="138473" y="233468"/>
                </a:lnTo>
                <a:lnTo>
                  <a:pt x="150701" y="229417"/>
                </a:lnTo>
                <a:lnTo>
                  <a:pt x="161758" y="224025"/>
                </a:lnTo>
                <a:lnTo>
                  <a:pt x="171323" y="217233"/>
                </a:lnTo>
                <a:lnTo>
                  <a:pt x="186827" y="200570"/>
                </a:lnTo>
                <a:lnTo>
                  <a:pt x="195032" y="187626"/>
                </a:lnTo>
                <a:lnTo>
                  <a:pt x="200982" y="174463"/>
                </a:lnTo>
                <a:lnTo>
                  <a:pt x="205039" y="161444"/>
                </a:lnTo>
                <a:lnTo>
                  <a:pt x="207566" y="148935"/>
                </a:lnTo>
                <a:lnTo>
                  <a:pt x="208923" y="137299"/>
                </a:lnTo>
                <a:lnTo>
                  <a:pt x="209472" y="126902"/>
                </a:lnTo>
                <a:lnTo>
                  <a:pt x="209575" y="118109"/>
                </a:lnTo>
                <a:lnTo>
                  <a:pt x="209442" y="110512"/>
                </a:lnTo>
                <a:lnTo>
                  <a:pt x="208420" y="96419"/>
                </a:lnTo>
                <a:lnTo>
                  <a:pt x="206333" y="82923"/>
                </a:lnTo>
                <a:lnTo>
                  <a:pt x="203115" y="70093"/>
                </a:lnTo>
                <a:lnTo>
                  <a:pt x="198697" y="57997"/>
                </a:lnTo>
                <a:lnTo>
                  <a:pt x="193011" y="46702"/>
                </a:lnTo>
                <a:lnTo>
                  <a:pt x="185989" y="36275"/>
                </a:lnTo>
                <a:lnTo>
                  <a:pt x="177563" y="26786"/>
                </a:lnTo>
                <a:lnTo>
                  <a:pt x="167665" y="18300"/>
                </a:lnTo>
                <a:lnTo>
                  <a:pt x="160539" y="13475"/>
                </a:lnTo>
                <a:lnTo>
                  <a:pt x="148597" y="7511"/>
                </a:lnTo>
                <a:lnTo>
                  <a:pt x="136384" y="3599"/>
                </a:lnTo>
                <a:lnTo>
                  <a:pt x="123969" y="1321"/>
                </a:lnTo>
                <a:lnTo>
                  <a:pt x="111420" y="260"/>
                </a:lnTo>
                <a:lnTo>
                  <a:pt x="98806" y="0"/>
                </a:lnTo>
                <a:lnTo>
                  <a:pt x="42777" y="14"/>
                </a:lnTo>
                <a:lnTo>
                  <a:pt x="27129" y="628"/>
                </a:lnTo>
                <a:lnTo>
                  <a:pt x="16845" y="3164"/>
                </a:lnTo>
                <a:lnTo>
                  <a:pt x="8978" y="8991"/>
                </a:lnTo>
                <a:lnTo>
                  <a:pt x="1827" y="20439"/>
                </a:lnTo>
                <a:lnTo>
                  <a:pt x="228" y="32047"/>
                </a:lnTo>
                <a:lnTo>
                  <a:pt x="0" y="51231"/>
                </a:lnTo>
                <a:lnTo>
                  <a:pt x="0" y="186956"/>
                </a:lnTo>
                <a:lnTo>
                  <a:pt x="149" y="20303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87007" y="587886"/>
            <a:ext cx="139508" cy="238188"/>
          </a:xfrm>
          <a:custGeom>
            <a:avLst/>
            <a:gdLst/>
            <a:ahLst/>
            <a:cxnLst/>
            <a:rect l="l" t="t" r="r" b="b"/>
            <a:pathLst>
              <a:path w="139508" h="238188">
                <a:moveTo>
                  <a:pt x="99590" y="190744"/>
                </a:moveTo>
                <a:lnTo>
                  <a:pt x="87820" y="190957"/>
                </a:lnTo>
                <a:lnTo>
                  <a:pt x="60883" y="190957"/>
                </a:lnTo>
                <a:lnTo>
                  <a:pt x="100139" y="238188"/>
                </a:lnTo>
                <a:lnTo>
                  <a:pt x="111785" y="237787"/>
                </a:lnTo>
                <a:lnTo>
                  <a:pt x="125394" y="236238"/>
                </a:lnTo>
                <a:lnTo>
                  <a:pt x="138473" y="233468"/>
                </a:lnTo>
                <a:lnTo>
                  <a:pt x="139508" y="168171"/>
                </a:lnTo>
                <a:lnTo>
                  <a:pt x="131652" y="179171"/>
                </a:lnTo>
                <a:lnTo>
                  <a:pt x="122030" y="185900"/>
                </a:lnTo>
                <a:lnTo>
                  <a:pt x="111169" y="189409"/>
                </a:lnTo>
                <a:lnTo>
                  <a:pt x="99590" y="190744"/>
                </a:lnTo>
                <a:close/>
              </a:path>
              <a:path w="139508" h="238188">
                <a:moveTo>
                  <a:pt x="149" y="203037"/>
                </a:moveTo>
                <a:lnTo>
                  <a:pt x="1332" y="215339"/>
                </a:lnTo>
                <a:lnTo>
                  <a:pt x="4660" y="223888"/>
                </a:lnTo>
                <a:lnTo>
                  <a:pt x="11110" y="231348"/>
                </a:lnTo>
                <a:lnTo>
                  <a:pt x="20323" y="236161"/>
                </a:lnTo>
                <a:lnTo>
                  <a:pt x="33037" y="237935"/>
                </a:lnTo>
                <a:lnTo>
                  <a:pt x="51231" y="238188"/>
                </a:lnTo>
                <a:lnTo>
                  <a:pt x="100139" y="238188"/>
                </a:lnTo>
                <a:lnTo>
                  <a:pt x="60883" y="190957"/>
                </a:lnTo>
                <a:lnTo>
                  <a:pt x="60883" y="47231"/>
                </a:lnTo>
                <a:lnTo>
                  <a:pt x="91295" y="47333"/>
                </a:lnTo>
                <a:lnTo>
                  <a:pt x="104091" y="48229"/>
                </a:lnTo>
                <a:lnTo>
                  <a:pt x="115950" y="50803"/>
                </a:lnTo>
                <a:lnTo>
                  <a:pt x="126496" y="55937"/>
                </a:lnTo>
                <a:lnTo>
                  <a:pt x="135353" y="64517"/>
                </a:lnTo>
                <a:lnTo>
                  <a:pt x="142146" y="77425"/>
                </a:lnTo>
                <a:lnTo>
                  <a:pt x="146497" y="95545"/>
                </a:lnTo>
                <a:lnTo>
                  <a:pt x="148031" y="119760"/>
                </a:lnTo>
                <a:lnTo>
                  <a:pt x="147829" y="129167"/>
                </a:lnTo>
                <a:lnTo>
                  <a:pt x="145075" y="151853"/>
                </a:lnTo>
                <a:lnTo>
                  <a:pt x="139508" y="168171"/>
                </a:lnTo>
                <a:lnTo>
                  <a:pt x="138473" y="233468"/>
                </a:lnTo>
                <a:lnTo>
                  <a:pt x="150701" y="229417"/>
                </a:lnTo>
                <a:lnTo>
                  <a:pt x="161758" y="224025"/>
                </a:lnTo>
                <a:lnTo>
                  <a:pt x="171323" y="217233"/>
                </a:lnTo>
                <a:lnTo>
                  <a:pt x="186827" y="200570"/>
                </a:lnTo>
                <a:lnTo>
                  <a:pt x="195032" y="187626"/>
                </a:lnTo>
                <a:lnTo>
                  <a:pt x="200982" y="174463"/>
                </a:lnTo>
                <a:lnTo>
                  <a:pt x="205039" y="161444"/>
                </a:lnTo>
                <a:lnTo>
                  <a:pt x="207566" y="148935"/>
                </a:lnTo>
                <a:lnTo>
                  <a:pt x="208923" y="137299"/>
                </a:lnTo>
                <a:lnTo>
                  <a:pt x="209472" y="126902"/>
                </a:lnTo>
                <a:lnTo>
                  <a:pt x="209575" y="118109"/>
                </a:lnTo>
                <a:lnTo>
                  <a:pt x="209442" y="110512"/>
                </a:lnTo>
                <a:lnTo>
                  <a:pt x="208420" y="96419"/>
                </a:lnTo>
                <a:lnTo>
                  <a:pt x="206333" y="82923"/>
                </a:lnTo>
                <a:lnTo>
                  <a:pt x="203115" y="70093"/>
                </a:lnTo>
                <a:lnTo>
                  <a:pt x="198697" y="57997"/>
                </a:lnTo>
                <a:lnTo>
                  <a:pt x="193011" y="46702"/>
                </a:lnTo>
                <a:lnTo>
                  <a:pt x="185989" y="36275"/>
                </a:lnTo>
                <a:lnTo>
                  <a:pt x="177563" y="26786"/>
                </a:lnTo>
                <a:lnTo>
                  <a:pt x="167665" y="18300"/>
                </a:lnTo>
                <a:lnTo>
                  <a:pt x="160539" y="13475"/>
                </a:lnTo>
                <a:lnTo>
                  <a:pt x="148597" y="7511"/>
                </a:lnTo>
                <a:lnTo>
                  <a:pt x="136384" y="3599"/>
                </a:lnTo>
                <a:lnTo>
                  <a:pt x="123969" y="1321"/>
                </a:lnTo>
                <a:lnTo>
                  <a:pt x="111420" y="260"/>
                </a:lnTo>
                <a:lnTo>
                  <a:pt x="98806" y="0"/>
                </a:lnTo>
                <a:lnTo>
                  <a:pt x="42777" y="14"/>
                </a:lnTo>
                <a:lnTo>
                  <a:pt x="27129" y="628"/>
                </a:lnTo>
                <a:lnTo>
                  <a:pt x="16845" y="3164"/>
                </a:lnTo>
                <a:lnTo>
                  <a:pt x="8978" y="8991"/>
                </a:lnTo>
                <a:lnTo>
                  <a:pt x="1827" y="20439"/>
                </a:lnTo>
                <a:lnTo>
                  <a:pt x="228" y="32047"/>
                </a:lnTo>
                <a:lnTo>
                  <a:pt x="0" y="51231"/>
                </a:lnTo>
                <a:lnTo>
                  <a:pt x="0" y="186956"/>
                </a:lnTo>
                <a:lnTo>
                  <a:pt x="149" y="20303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28871" y="583896"/>
            <a:ext cx="225869" cy="246176"/>
          </a:xfrm>
          <a:custGeom>
            <a:avLst/>
            <a:gdLst/>
            <a:ahLst/>
            <a:cxnLst/>
            <a:rect l="l" t="t" r="r" b="b"/>
            <a:pathLst>
              <a:path w="225869" h="246176">
                <a:moveTo>
                  <a:pt x="121783" y="219972"/>
                </a:moveTo>
                <a:lnTo>
                  <a:pt x="112776" y="220560"/>
                </a:lnTo>
                <a:lnTo>
                  <a:pt x="103492" y="220018"/>
                </a:lnTo>
                <a:lnTo>
                  <a:pt x="90690" y="217385"/>
                </a:lnTo>
                <a:lnTo>
                  <a:pt x="94234" y="244929"/>
                </a:lnTo>
                <a:lnTo>
                  <a:pt x="114096" y="246176"/>
                </a:lnTo>
                <a:lnTo>
                  <a:pt x="115795" y="246167"/>
                </a:lnTo>
                <a:lnTo>
                  <a:pt x="133361" y="244890"/>
                </a:lnTo>
                <a:lnTo>
                  <a:pt x="149214" y="241585"/>
                </a:lnTo>
                <a:lnTo>
                  <a:pt x="163409" y="236433"/>
                </a:lnTo>
                <a:lnTo>
                  <a:pt x="175998" y="229616"/>
                </a:lnTo>
                <a:lnTo>
                  <a:pt x="187035" y="221312"/>
                </a:lnTo>
                <a:lnTo>
                  <a:pt x="196573" y="211704"/>
                </a:lnTo>
                <a:lnTo>
                  <a:pt x="204666" y="200972"/>
                </a:lnTo>
                <a:lnTo>
                  <a:pt x="211368" y="189296"/>
                </a:lnTo>
                <a:lnTo>
                  <a:pt x="216731" y="176858"/>
                </a:lnTo>
                <a:lnTo>
                  <a:pt x="220809" y="163837"/>
                </a:lnTo>
                <a:lnTo>
                  <a:pt x="223656" y="150414"/>
                </a:lnTo>
                <a:lnTo>
                  <a:pt x="225325" y="136771"/>
                </a:lnTo>
                <a:lnTo>
                  <a:pt x="225869" y="123088"/>
                </a:lnTo>
                <a:lnTo>
                  <a:pt x="225861" y="121485"/>
                </a:lnTo>
                <a:lnTo>
                  <a:pt x="225247" y="108637"/>
                </a:lnTo>
                <a:lnTo>
                  <a:pt x="223591" y="95591"/>
                </a:lnTo>
                <a:lnTo>
                  <a:pt x="220812" y="82559"/>
                </a:lnTo>
                <a:lnTo>
                  <a:pt x="216830" y="69755"/>
                </a:lnTo>
                <a:lnTo>
                  <a:pt x="211563" y="57392"/>
                </a:lnTo>
                <a:lnTo>
                  <a:pt x="204930" y="45684"/>
                </a:lnTo>
                <a:lnTo>
                  <a:pt x="196850" y="34845"/>
                </a:lnTo>
                <a:lnTo>
                  <a:pt x="187242" y="25087"/>
                </a:lnTo>
                <a:lnTo>
                  <a:pt x="176024" y="16625"/>
                </a:lnTo>
                <a:lnTo>
                  <a:pt x="163116" y="9671"/>
                </a:lnTo>
                <a:lnTo>
                  <a:pt x="148436" y="4440"/>
                </a:lnTo>
                <a:lnTo>
                  <a:pt x="131903" y="1145"/>
                </a:lnTo>
                <a:lnTo>
                  <a:pt x="113436" y="0"/>
                </a:lnTo>
                <a:lnTo>
                  <a:pt x="109817" y="39"/>
                </a:lnTo>
                <a:lnTo>
                  <a:pt x="91019" y="1654"/>
                </a:lnTo>
                <a:lnTo>
                  <a:pt x="74336" y="5456"/>
                </a:lnTo>
                <a:lnTo>
                  <a:pt x="59662" y="11206"/>
                </a:lnTo>
                <a:lnTo>
                  <a:pt x="46890" y="18665"/>
                </a:lnTo>
                <a:lnTo>
                  <a:pt x="35914" y="27591"/>
                </a:lnTo>
                <a:lnTo>
                  <a:pt x="26628" y="37746"/>
                </a:lnTo>
                <a:lnTo>
                  <a:pt x="18925" y="48889"/>
                </a:lnTo>
                <a:lnTo>
                  <a:pt x="12699" y="60782"/>
                </a:lnTo>
                <a:lnTo>
                  <a:pt x="7844" y="73184"/>
                </a:lnTo>
                <a:lnTo>
                  <a:pt x="4252" y="85855"/>
                </a:lnTo>
                <a:lnTo>
                  <a:pt x="1819" y="98556"/>
                </a:lnTo>
                <a:lnTo>
                  <a:pt x="437" y="111047"/>
                </a:lnTo>
                <a:lnTo>
                  <a:pt x="0" y="123088"/>
                </a:lnTo>
                <a:lnTo>
                  <a:pt x="17" y="125452"/>
                </a:lnTo>
                <a:lnTo>
                  <a:pt x="579" y="136918"/>
                </a:lnTo>
                <a:lnTo>
                  <a:pt x="2031" y="148997"/>
                </a:lnTo>
                <a:lnTo>
                  <a:pt x="4503" y="161423"/>
                </a:lnTo>
                <a:lnTo>
                  <a:pt x="8127" y="173930"/>
                </a:lnTo>
                <a:lnTo>
                  <a:pt x="13033" y="186252"/>
                </a:lnTo>
                <a:lnTo>
                  <a:pt x="19351" y="198121"/>
                </a:lnTo>
                <a:lnTo>
                  <a:pt x="27212" y="209272"/>
                </a:lnTo>
                <a:lnTo>
                  <a:pt x="36747" y="219439"/>
                </a:lnTo>
                <a:lnTo>
                  <a:pt x="48086" y="228354"/>
                </a:lnTo>
                <a:lnTo>
                  <a:pt x="42230" y="174152"/>
                </a:lnTo>
                <a:lnTo>
                  <a:pt x="37010" y="160059"/>
                </a:lnTo>
                <a:lnTo>
                  <a:pt x="33735" y="144340"/>
                </a:lnTo>
                <a:lnTo>
                  <a:pt x="32600" y="127076"/>
                </a:lnTo>
                <a:lnTo>
                  <a:pt x="32658" y="122710"/>
                </a:lnTo>
                <a:lnTo>
                  <a:pt x="33382" y="110777"/>
                </a:lnTo>
                <a:lnTo>
                  <a:pt x="35129" y="97819"/>
                </a:lnTo>
                <a:lnTo>
                  <a:pt x="38141" y="84529"/>
                </a:lnTo>
                <a:lnTo>
                  <a:pt x="42664" y="71596"/>
                </a:lnTo>
                <a:lnTo>
                  <a:pt x="48940" y="59712"/>
                </a:lnTo>
                <a:lnTo>
                  <a:pt x="57213" y="49568"/>
                </a:lnTo>
                <a:lnTo>
                  <a:pt x="64182" y="43290"/>
                </a:lnTo>
                <a:lnTo>
                  <a:pt x="74488" y="36138"/>
                </a:lnTo>
                <a:lnTo>
                  <a:pt x="86071" y="30551"/>
                </a:lnTo>
                <a:lnTo>
                  <a:pt x="98858" y="26914"/>
                </a:lnTo>
                <a:lnTo>
                  <a:pt x="112776" y="25615"/>
                </a:lnTo>
                <a:lnTo>
                  <a:pt x="121345" y="26149"/>
                </a:lnTo>
                <a:lnTo>
                  <a:pt x="131370" y="28023"/>
                </a:lnTo>
                <a:lnTo>
                  <a:pt x="141996" y="31503"/>
                </a:lnTo>
                <a:lnTo>
                  <a:pt x="152749" y="36854"/>
                </a:lnTo>
                <a:lnTo>
                  <a:pt x="163152" y="44340"/>
                </a:lnTo>
                <a:lnTo>
                  <a:pt x="172730" y="54228"/>
                </a:lnTo>
                <a:lnTo>
                  <a:pt x="181008" y="66782"/>
                </a:lnTo>
                <a:lnTo>
                  <a:pt x="187509" y="82266"/>
                </a:lnTo>
                <a:lnTo>
                  <a:pt x="191759" y="100947"/>
                </a:lnTo>
                <a:lnTo>
                  <a:pt x="193281" y="123088"/>
                </a:lnTo>
                <a:lnTo>
                  <a:pt x="191891" y="144295"/>
                </a:lnTo>
                <a:lnTo>
                  <a:pt x="187756" y="163128"/>
                </a:lnTo>
                <a:lnTo>
                  <a:pt x="181347" y="178753"/>
                </a:lnTo>
                <a:lnTo>
                  <a:pt x="173140" y="191434"/>
                </a:lnTo>
                <a:lnTo>
                  <a:pt x="163611" y="201438"/>
                </a:lnTo>
                <a:lnTo>
                  <a:pt x="153235" y="209029"/>
                </a:lnTo>
                <a:lnTo>
                  <a:pt x="142488" y="214471"/>
                </a:lnTo>
                <a:lnTo>
                  <a:pt x="131845" y="218031"/>
                </a:lnTo>
                <a:lnTo>
                  <a:pt x="121783" y="219972"/>
                </a:lnTo>
                <a:close/>
              </a:path>
              <a:path w="225869" h="246176">
                <a:moveTo>
                  <a:pt x="57725" y="197135"/>
                </a:moveTo>
                <a:lnTo>
                  <a:pt x="49200" y="186538"/>
                </a:lnTo>
                <a:lnTo>
                  <a:pt x="42230" y="174152"/>
                </a:lnTo>
                <a:lnTo>
                  <a:pt x="48086" y="228354"/>
                </a:lnTo>
                <a:lnTo>
                  <a:pt x="61360" y="235752"/>
                </a:lnTo>
                <a:lnTo>
                  <a:pt x="76699" y="241366"/>
                </a:lnTo>
                <a:lnTo>
                  <a:pt x="94234" y="244929"/>
                </a:lnTo>
                <a:lnTo>
                  <a:pt x="90690" y="217385"/>
                </a:lnTo>
                <a:lnTo>
                  <a:pt x="78666" y="212640"/>
                </a:lnTo>
                <a:lnTo>
                  <a:pt x="67612" y="205863"/>
                </a:lnTo>
                <a:lnTo>
                  <a:pt x="57725" y="197135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98657" y="583896"/>
            <a:ext cx="188620" cy="246176"/>
          </a:xfrm>
          <a:custGeom>
            <a:avLst/>
            <a:gdLst/>
            <a:ahLst/>
            <a:cxnLst/>
            <a:rect l="l" t="t" r="r" b="b"/>
            <a:pathLst>
              <a:path w="188620" h="246176">
                <a:moveTo>
                  <a:pt x="97142" y="246176"/>
                </a:moveTo>
                <a:lnTo>
                  <a:pt x="106001" y="245938"/>
                </a:lnTo>
                <a:lnTo>
                  <a:pt x="124454" y="243629"/>
                </a:lnTo>
                <a:lnTo>
                  <a:pt x="140097" y="239062"/>
                </a:lnTo>
                <a:lnTo>
                  <a:pt x="153136" y="232479"/>
                </a:lnTo>
                <a:lnTo>
                  <a:pt x="163775" y="224124"/>
                </a:lnTo>
                <a:lnTo>
                  <a:pt x="172217" y="214239"/>
                </a:lnTo>
                <a:lnTo>
                  <a:pt x="178666" y="203067"/>
                </a:lnTo>
                <a:lnTo>
                  <a:pt x="183327" y="190851"/>
                </a:lnTo>
                <a:lnTo>
                  <a:pt x="186404" y="177834"/>
                </a:lnTo>
                <a:lnTo>
                  <a:pt x="188100" y="164259"/>
                </a:lnTo>
                <a:lnTo>
                  <a:pt x="188620" y="150367"/>
                </a:lnTo>
                <a:lnTo>
                  <a:pt x="188620" y="9321"/>
                </a:lnTo>
                <a:lnTo>
                  <a:pt x="184302" y="4991"/>
                </a:lnTo>
                <a:lnTo>
                  <a:pt x="181305" y="1663"/>
                </a:lnTo>
                <a:lnTo>
                  <a:pt x="176987" y="0"/>
                </a:lnTo>
                <a:lnTo>
                  <a:pt x="167335" y="0"/>
                </a:lnTo>
                <a:lnTo>
                  <a:pt x="163347" y="2654"/>
                </a:lnTo>
                <a:lnTo>
                  <a:pt x="161010" y="4991"/>
                </a:lnTo>
                <a:lnTo>
                  <a:pt x="156692" y="9321"/>
                </a:lnTo>
                <a:lnTo>
                  <a:pt x="156679" y="155551"/>
                </a:lnTo>
                <a:lnTo>
                  <a:pt x="156021" y="167617"/>
                </a:lnTo>
                <a:lnTo>
                  <a:pt x="153843" y="180196"/>
                </a:lnTo>
                <a:lnTo>
                  <a:pt x="149421" y="192424"/>
                </a:lnTo>
                <a:lnTo>
                  <a:pt x="142032" y="203438"/>
                </a:lnTo>
                <a:lnTo>
                  <a:pt x="130952" y="212375"/>
                </a:lnTo>
                <a:lnTo>
                  <a:pt x="115455" y="218370"/>
                </a:lnTo>
                <a:lnTo>
                  <a:pt x="94818" y="220560"/>
                </a:lnTo>
                <a:lnTo>
                  <a:pt x="88164" y="220374"/>
                </a:lnTo>
                <a:lnTo>
                  <a:pt x="67346" y="216651"/>
                </a:lnTo>
                <a:lnTo>
                  <a:pt x="52430" y="209027"/>
                </a:lnTo>
                <a:lnTo>
                  <a:pt x="42431" y="198663"/>
                </a:lnTo>
                <a:lnTo>
                  <a:pt x="36366" y="186720"/>
                </a:lnTo>
                <a:lnTo>
                  <a:pt x="33251" y="174359"/>
                </a:lnTo>
                <a:lnTo>
                  <a:pt x="32104" y="162739"/>
                </a:lnTo>
                <a:lnTo>
                  <a:pt x="31940" y="153022"/>
                </a:lnTo>
                <a:lnTo>
                  <a:pt x="31940" y="9321"/>
                </a:lnTo>
                <a:lnTo>
                  <a:pt x="27622" y="4991"/>
                </a:lnTo>
                <a:lnTo>
                  <a:pt x="24625" y="1663"/>
                </a:lnTo>
                <a:lnTo>
                  <a:pt x="20294" y="0"/>
                </a:lnTo>
                <a:lnTo>
                  <a:pt x="10655" y="0"/>
                </a:lnTo>
                <a:lnTo>
                  <a:pt x="6654" y="2654"/>
                </a:lnTo>
                <a:lnTo>
                  <a:pt x="4330" y="4991"/>
                </a:lnTo>
                <a:lnTo>
                  <a:pt x="0" y="9321"/>
                </a:lnTo>
                <a:lnTo>
                  <a:pt x="0" y="150698"/>
                </a:lnTo>
                <a:lnTo>
                  <a:pt x="459" y="164325"/>
                </a:lnTo>
                <a:lnTo>
                  <a:pt x="2592" y="181165"/>
                </a:lnTo>
                <a:lnTo>
                  <a:pt x="6448" y="195827"/>
                </a:lnTo>
                <a:lnTo>
                  <a:pt x="12007" y="208407"/>
                </a:lnTo>
                <a:lnTo>
                  <a:pt x="19253" y="219000"/>
                </a:lnTo>
                <a:lnTo>
                  <a:pt x="28167" y="227701"/>
                </a:lnTo>
                <a:lnTo>
                  <a:pt x="38732" y="234607"/>
                </a:lnTo>
                <a:lnTo>
                  <a:pt x="50930" y="239812"/>
                </a:lnTo>
                <a:lnTo>
                  <a:pt x="64743" y="243411"/>
                </a:lnTo>
                <a:lnTo>
                  <a:pt x="80153" y="245501"/>
                </a:lnTo>
                <a:lnTo>
                  <a:pt x="97142" y="246176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318232" y="587890"/>
            <a:ext cx="185953" cy="242176"/>
          </a:xfrm>
          <a:custGeom>
            <a:avLst/>
            <a:gdLst/>
            <a:ahLst/>
            <a:cxnLst/>
            <a:rect l="l" t="t" r="r" b="b"/>
            <a:pathLst>
              <a:path w="185953" h="242176">
                <a:moveTo>
                  <a:pt x="1993" y="19634"/>
                </a:moveTo>
                <a:lnTo>
                  <a:pt x="4318" y="21958"/>
                </a:lnTo>
                <a:lnTo>
                  <a:pt x="7645" y="25615"/>
                </a:lnTo>
                <a:lnTo>
                  <a:pt x="76835" y="25615"/>
                </a:lnTo>
                <a:lnTo>
                  <a:pt x="76835" y="233527"/>
                </a:lnTo>
                <a:lnTo>
                  <a:pt x="81495" y="237528"/>
                </a:lnTo>
                <a:lnTo>
                  <a:pt x="84493" y="240512"/>
                </a:lnTo>
                <a:lnTo>
                  <a:pt x="88811" y="242176"/>
                </a:lnTo>
                <a:lnTo>
                  <a:pt x="98132" y="242176"/>
                </a:lnTo>
                <a:lnTo>
                  <a:pt x="102120" y="239852"/>
                </a:lnTo>
                <a:lnTo>
                  <a:pt x="104457" y="237528"/>
                </a:lnTo>
                <a:lnTo>
                  <a:pt x="108775" y="233527"/>
                </a:lnTo>
                <a:lnTo>
                  <a:pt x="108775" y="25615"/>
                </a:lnTo>
                <a:lnTo>
                  <a:pt x="177965" y="25615"/>
                </a:lnTo>
                <a:lnTo>
                  <a:pt x="181635" y="21958"/>
                </a:lnTo>
                <a:lnTo>
                  <a:pt x="183959" y="19634"/>
                </a:lnTo>
                <a:lnTo>
                  <a:pt x="185953" y="15963"/>
                </a:lnTo>
                <a:lnTo>
                  <a:pt x="185953" y="9639"/>
                </a:lnTo>
                <a:lnTo>
                  <a:pt x="183959" y="6324"/>
                </a:lnTo>
                <a:lnTo>
                  <a:pt x="181635" y="3987"/>
                </a:lnTo>
                <a:lnTo>
                  <a:pt x="178308" y="0"/>
                </a:lnTo>
                <a:lnTo>
                  <a:pt x="7645" y="0"/>
                </a:lnTo>
                <a:lnTo>
                  <a:pt x="3987" y="3987"/>
                </a:lnTo>
                <a:lnTo>
                  <a:pt x="1993" y="6324"/>
                </a:lnTo>
                <a:lnTo>
                  <a:pt x="0" y="9982"/>
                </a:lnTo>
                <a:lnTo>
                  <a:pt x="0" y="16306"/>
                </a:lnTo>
                <a:lnTo>
                  <a:pt x="1993" y="19634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28871" y="583896"/>
            <a:ext cx="225869" cy="246176"/>
          </a:xfrm>
          <a:custGeom>
            <a:avLst/>
            <a:gdLst/>
            <a:ahLst/>
            <a:cxnLst/>
            <a:rect l="l" t="t" r="r" b="b"/>
            <a:pathLst>
              <a:path w="225869" h="246176">
                <a:moveTo>
                  <a:pt x="121783" y="219972"/>
                </a:moveTo>
                <a:lnTo>
                  <a:pt x="112776" y="220560"/>
                </a:lnTo>
                <a:lnTo>
                  <a:pt x="103492" y="220018"/>
                </a:lnTo>
                <a:lnTo>
                  <a:pt x="90690" y="217385"/>
                </a:lnTo>
                <a:lnTo>
                  <a:pt x="94234" y="244929"/>
                </a:lnTo>
                <a:lnTo>
                  <a:pt x="114096" y="246176"/>
                </a:lnTo>
                <a:lnTo>
                  <a:pt x="115795" y="246167"/>
                </a:lnTo>
                <a:lnTo>
                  <a:pt x="133361" y="244890"/>
                </a:lnTo>
                <a:lnTo>
                  <a:pt x="149214" y="241585"/>
                </a:lnTo>
                <a:lnTo>
                  <a:pt x="163409" y="236433"/>
                </a:lnTo>
                <a:lnTo>
                  <a:pt x="175998" y="229616"/>
                </a:lnTo>
                <a:lnTo>
                  <a:pt x="187035" y="221312"/>
                </a:lnTo>
                <a:lnTo>
                  <a:pt x="196573" y="211704"/>
                </a:lnTo>
                <a:lnTo>
                  <a:pt x="204666" y="200972"/>
                </a:lnTo>
                <a:lnTo>
                  <a:pt x="211368" y="189296"/>
                </a:lnTo>
                <a:lnTo>
                  <a:pt x="216731" y="176858"/>
                </a:lnTo>
                <a:lnTo>
                  <a:pt x="220809" y="163837"/>
                </a:lnTo>
                <a:lnTo>
                  <a:pt x="223656" y="150414"/>
                </a:lnTo>
                <a:lnTo>
                  <a:pt x="225325" y="136771"/>
                </a:lnTo>
                <a:lnTo>
                  <a:pt x="225869" y="123088"/>
                </a:lnTo>
                <a:lnTo>
                  <a:pt x="225861" y="121485"/>
                </a:lnTo>
                <a:lnTo>
                  <a:pt x="225247" y="108637"/>
                </a:lnTo>
                <a:lnTo>
                  <a:pt x="223591" y="95591"/>
                </a:lnTo>
                <a:lnTo>
                  <a:pt x="220812" y="82559"/>
                </a:lnTo>
                <a:lnTo>
                  <a:pt x="216830" y="69755"/>
                </a:lnTo>
                <a:lnTo>
                  <a:pt x="211563" y="57392"/>
                </a:lnTo>
                <a:lnTo>
                  <a:pt x="204930" y="45684"/>
                </a:lnTo>
                <a:lnTo>
                  <a:pt x="196850" y="34845"/>
                </a:lnTo>
                <a:lnTo>
                  <a:pt x="187242" y="25087"/>
                </a:lnTo>
                <a:lnTo>
                  <a:pt x="176024" y="16625"/>
                </a:lnTo>
                <a:lnTo>
                  <a:pt x="163116" y="9671"/>
                </a:lnTo>
                <a:lnTo>
                  <a:pt x="148436" y="4440"/>
                </a:lnTo>
                <a:lnTo>
                  <a:pt x="131903" y="1145"/>
                </a:lnTo>
                <a:lnTo>
                  <a:pt x="113436" y="0"/>
                </a:lnTo>
                <a:lnTo>
                  <a:pt x="109817" y="39"/>
                </a:lnTo>
                <a:lnTo>
                  <a:pt x="91019" y="1654"/>
                </a:lnTo>
                <a:lnTo>
                  <a:pt x="74336" y="5456"/>
                </a:lnTo>
                <a:lnTo>
                  <a:pt x="59662" y="11206"/>
                </a:lnTo>
                <a:lnTo>
                  <a:pt x="46890" y="18665"/>
                </a:lnTo>
                <a:lnTo>
                  <a:pt x="35914" y="27591"/>
                </a:lnTo>
                <a:lnTo>
                  <a:pt x="26628" y="37746"/>
                </a:lnTo>
                <a:lnTo>
                  <a:pt x="18925" y="48889"/>
                </a:lnTo>
                <a:lnTo>
                  <a:pt x="12699" y="60782"/>
                </a:lnTo>
                <a:lnTo>
                  <a:pt x="7844" y="73184"/>
                </a:lnTo>
                <a:lnTo>
                  <a:pt x="4252" y="85855"/>
                </a:lnTo>
                <a:lnTo>
                  <a:pt x="1819" y="98556"/>
                </a:lnTo>
                <a:lnTo>
                  <a:pt x="437" y="111047"/>
                </a:lnTo>
                <a:lnTo>
                  <a:pt x="0" y="123088"/>
                </a:lnTo>
                <a:lnTo>
                  <a:pt x="17" y="125452"/>
                </a:lnTo>
                <a:lnTo>
                  <a:pt x="579" y="136918"/>
                </a:lnTo>
                <a:lnTo>
                  <a:pt x="2031" y="148997"/>
                </a:lnTo>
                <a:lnTo>
                  <a:pt x="4503" y="161423"/>
                </a:lnTo>
                <a:lnTo>
                  <a:pt x="8127" y="173930"/>
                </a:lnTo>
                <a:lnTo>
                  <a:pt x="13033" y="186252"/>
                </a:lnTo>
                <a:lnTo>
                  <a:pt x="19351" y="198121"/>
                </a:lnTo>
                <a:lnTo>
                  <a:pt x="27212" y="209272"/>
                </a:lnTo>
                <a:lnTo>
                  <a:pt x="36747" y="219439"/>
                </a:lnTo>
                <a:lnTo>
                  <a:pt x="48086" y="228354"/>
                </a:lnTo>
                <a:lnTo>
                  <a:pt x="42230" y="174152"/>
                </a:lnTo>
                <a:lnTo>
                  <a:pt x="37010" y="160059"/>
                </a:lnTo>
                <a:lnTo>
                  <a:pt x="33735" y="144340"/>
                </a:lnTo>
                <a:lnTo>
                  <a:pt x="32600" y="127076"/>
                </a:lnTo>
                <a:lnTo>
                  <a:pt x="32658" y="122710"/>
                </a:lnTo>
                <a:lnTo>
                  <a:pt x="33382" y="110777"/>
                </a:lnTo>
                <a:lnTo>
                  <a:pt x="35129" y="97819"/>
                </a:lnTo>
                <a:lnTo>
                  <a:pt x="38141" y="84529"/>
                </a:lnTo>
                <a:lnTo>
                  <a:pt x="42664" y="71596"/>
                </a:lnTo>
                <a:lnTo>
                  <a:pt x="48940" y="59712"/>
                </a:lnTo>
                <a:lnTo>
                  <a:pt x="57213" y="49568"/>
                </a:lnTo>
                <a:lnTo>
                  <a:pt x="64182" y="43290"/>
                </a:lnTo>
                <a:lnTo>
                  <a:pt x="74488" y="36138"/>
                </a:lnTo>
                <a:lnTo>
                  <a:pt x="86071" y="30551"/>
                </a:lnTo>
                <a:lnTo>
                  <a:pt x="98858" y="26914"/>
                </a:lnTo>
                <a:lnTo>
                  <a:pt x="112776" y="25615"/>
                </a:lnTo>
                <a:lnTo>
                  <a:pt x="121345" y="26149"/>
                </a:lnTo>
                <a:lnTo>
                  <a:pt x="131370" y="28023"/>
                </a:lnTo>
                <a:lnTo>
                  <a:pt x="141996" y="31503"/>
                </a:lnTo>
                <a:lnTo>
                  <a:pt x="152749" y="36854"/>
                </a:lnTo>
                <a:lnTo>
                  <a:pt x="163152" y="44340"/>
                </a:lnTo>
                <a:lnTo>
                  <a:pt x="172730" y="54228"/>
                </a:lnTo>
                <a:lnTo>
                  <a:pt x="181008" y="66782"/>
                </a:lnTo>
                <a:lnTo>
                  <a:pt x="187509" y="82266"/>
                </a:lnTo>
                <a:lnTo>
                  <a:pt x="191759" y="100947"/>
                </a:lnTo>
                <a:lnTo>
                  <a:pt x="193281" y="123088"/>
                </a:lnTo>
                <a:lnTo>
                  <a:pt x="191891" y="144295"/>
                </a:lnTo>
                <a:lnTo>
                  <a:pt x="187756" y="163128"/>
                </a:lnTo>
                <a:lnTo>
                  <a:pt x="181347" y="178753"/>
                </a:lnTo>
                <a:lnTo>
                  <a:pt x="173140" y="191434"/>
                </a:lnTo>
                <a:lnTo>
                  <a:pt x="163611" y="201438"/>
                </a:lnTo>
                <a:lnTo>
                  <a:pt x="153235" y="209029"/>
                </a:lnTo>
                <a:lnTo>
                  <a:pt x="142488" y="214471"/>
                </a:lnTo>
                <a:lnTo>
                  <a:pt x="131845" y="218031"/>
                </a:lnTo>
                <a:lnTo>
                  <a:pt x="121783" y="219972"/>
                </a:lnTo>
                <a:close/>
              </a:path>
              <a:path w="225869" h="246176">
                <a:moveTo>
                  <a:pt x="57725" y="197135"/>
                </a:moveTo>
                <a:lnTo>
                  <a:pt x="49200" y="186538"/>
                </a:lnTo>
                <a:lnTo>
                  <a:pt x="42230" y="174152"/>
                </a:lnTo>
                <a:lnTo>
                  <a:pt x="48086" y="228354"/>
                </a:lnTo>
                <a:lnTo>
                  <a:pt x="61360" y="235752"/>
                </a:lnTo>
                <a:lnTo>
                  <a:pt x="76699" y="241366"/>
                </a:lnTo>
                <a:lnTo>
                  <a:pt x="94234" y="244929"/>
                </a:lnTo>
                <a:lnTo>
                  <a:pt x="90690" y="217385"/>
                </a:lnTo>
                <a:lnTo>
                  <a:pt x="78666" y="212640"/>
                </a:lnTo>
                <a:lnTo>
                  <a:pt x="67612" y="205863"/>
                </a:lnTo>
                <a:lnTo>
                  <a:pt x="57725" y="197135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98657" y="583896"/>
            <a:ext cx="188620" cy="246176"/>
          </a:xfrm>
          <a:custGeom>
            <a:avLst/>
            <a:gdLst/>
            <a:ahLst/>
            <a:cxnLst/>
            <a:rect l="l" t="t" r="r" b="b"/>
            <a:pathLst>
              <a:path w="188620" h="246176">
                <a:moveTo>
                  <a:pt x="97142" y="246176"/>
                </a:moveTo>
                <a:lnTo>
                  <a:pt x="106001" y="245938"/>
                </a:lnTo>
                <a:lnTo>
                  <a:pt x="124454" y="243629"/>
                </a:lnTo>
                <a:lnTo>
                  <a:pt x="140097" y="239062"/>
                </a:lnTo>
                <a:lnTo>
                  <a:pt x="153136" y="232479"/>
                </a:lnTo>
                <a:lnTo>
                  <a:pt x="163775" y="224124"/>
                </a:lnTo>
                <a:lnTo>
                  <a:pt x="172217" y="214239"/>
                </a:lnTo>
                <a:lnTo>
                  <a:pt x="178666" y="203067"/>
                </a:lnTo>
                <a:lnTo>
                  <a:pt x="183327" y="190851"/>
                </a:lnTo>
                <a:lnTo>
                  <a:pt x="186404" y="177834"/>
                </a:lnTo>
                <a:lnTo>
                  <a:pt x="188100" y="164259"/>
                </a:lnTo>
                <a:lnTo>
                  <a:pt x="188620" y="150367"/>
                </a:lnTo>
                <a:lnTo>
                  <a:pt x="188620" y="9321"/>
                </a:lnTo>
                <a:lnTo>
                  <a:pt x="184302" y="4991"/>
                </a:lnTo>
                <a:lnTo>
                  <a:pt x="181305" y="1663"/>
                </a:lnTo>
                <a:lnTo>
                  <a:pt x="176987" y="0"/>
                </a:lnTo>
                <a:lnTo>
                  <a:pt x="167335" y="0"/>
                </a:lnTo>
                <a:lnTo>
                  <a:pt x="163347" y="2654"/>
                </a:lnTo>
                <a:lnTo>
                  <a:pt x="161010" y="4991"/>
                </a:lnTo>
                <a:lnTo>
                  <a:pt x="156692" y="9321"/>
                </a:lnTo>
                <a:lnTo>
                  <a:pt x="156679" y="155551"/>
                </a:lnTo>
                <a:lnTo>
                  <a:pt x="156021" y="167617"/>
                </a:lnTo>
                <a:lnTo>
                  <a:pt x="153843" y="180196"/>
                </a:lnTo>
                <a:lnTo>
                  <a:pt x="149421" y="192424"/>
                </a:lnTo>
                <a:lnTo>
                  <a:pt x="142032" y="203438"/>
                </a:lnTo>
                <a:lnTo>
                  <a:pt x="130952" y="212375"/>
                </a:lnTo>
                <a:lnTo>
                  <a:pt x="115455" y="218370"/>
                </a:lnTo>
                <a:lnTo>
                  <a:pt x="94818" y="220560"/>
                </a:lnTo>
                <a:lnTo>
                  <a:pt x="88164" y="220374"/>
                </a:lnTo>
                <a:lnTo>
                  <a:pt x="67346" y="216651"/>
                </a:lnTo>
                <a:lnTo>
                  <a:pt x="52430" y="209027"/>
                </a:lnTo>
                <a:lnTo>
                  <a:pt x="42431" y="198663"/>
                </a:lnTo>
                <a:lnTo>
                  <a:pt x="36366" y="186720"/>
                </a:lnTo>
                <a:lnTo>
                  <a:pt x="33251" y="174359"/>
                </a:lnTo>
                <a:lnTo>
                  <a:pt x="32104" y="162739"/>
                </a:lnTo>
                <a:lnTo>
                  <a:pt x="31940" y="153022"/>
                </a:lnTo>
                <a:lnTo>
                  <a:pt x="31940" y="9321"/>
                </a:lnTo>
                <a:lnTo>
                  <a:pt x="27622" y="4991"/>
                </a:lnTo>
                <a:lnTo>
                  <a:pt x="24625" y="1663"/>
                </a:lnTo>
                <a:lnTo>
                  <a:pt x="20294" y="0"/>
                </a:lnTo>
                <a:lnTo>
                  <a:pt x="10655" y="0"/>
                </a:lnTo>
                <a:lnTo>
                  <a:pt x="6654" y="2654"/>
                </a:lnTo>
                <a:lnTo>
                  <a:pt x="4330" y="4991"/>
                </a:lnTo>
                <a:lnTo>
                  <a:pt x="0" y="9321"/>
                </a:lnTo>
                <a:lnTo>
                  <a:pt x="0" y="150698"/>
                </a:lnTo>
                <a:lnTo>
                  <a:pt x="459" y="164325"/>
                </a:lnTo>
                <a:lnTo>
                  <a:pt x="2592" y="181165"/>
                </a:lnTo>
                <a:lnTo>
                  <a:pt x="6448" y="195827"/>
                </a:lnTo>
                <a:lnTo>
                  <a:pt x="12007" y="208407"/>
                </a:lnTo>
                <a:lnTo>
                  <a:pt x="19253" y="219000"/>
                </a:lnTo>
                <a:lnTo>
                  <a:pt x="28167" y="227701"/>
                </a:lnTo>
                <a:lnTo>
                  <a:pt x="38732" y="234607"/>
                </a:lnTo>
                <a:lnTo>
                  <a:pt x="50930" y="239812"/>
                </a:lnTo>
                <a:lnTo>
                  <a:pt x="64743" y="243411"/>
                </a:lnTo>
                <a:lnTo>
                  <a:pt x="80153" y="245501"/>
                </a:lnTo>
                <a:lnTo>
                  <a:pt x="97142" y="246176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318232" y="587890"/>
            <a:ext cx="185953" cy="242176"/>
          </a:xfrm>
          <a:custGeom>
            <a:avLst/>
            <a:gdLst/>
            <a:ahLst/>
            <a:cxnLst/>
            <a:rect l="l" t="t" r="r" b="b"/>
            <a:pathLst>
              <a:path w="185953" h="242176">
                <a:moveTo>
                  <a:pt x="1993" y="19634"/>
                </a:moveTo>
                <a:lnTo>
                  <a:pt x="4318" y="21958"/>
                </a:lnTo>
                <a:lnTo>
                  <a:pt x="7645" y="25615"/>
                </a:lnTo>
                <a:lnTo>
                  <a:pt x="76835" y="25615"/>
                </a:lnTo>
                <a:lnTo>
                  <a:pt x="76835" y="233527"/>
                </a:lnTo>
                <a:lnTo>
                  <a:pt x="81495" y="237528"/>
                </a:lnTo>
                <a:lnTo>
                  <a:pt x="84493" y="240512"/>
                </a:lnTo>
                <a:lnTo>
                  <a:pt x="88811" y="242176"/>
                </a:lnTo>
                <a:lnTo>
                  <a:pt x="98132" y="242176"/>
                </a:lnTo>
                <a:lnTo>
                  <a:pt x="102120" y="239852"/>
                </a:lnTo>
                <a:lnTo>
                  <a:pt x="104457" y="237528"/>
                </a:lnTo>
                <a:lnTo>
                  <a:pt x="108775" y="233527"/>
                </a:lnTo>
                <a:lnTo>
                  <a:pt x="108775" y="25615"/>
                </a:lnTo>
                <a:lnTo>
                  <a:pt x="177965" y="25615"/>
                </a:lnTo>
                <a:lnTo>
                  <a:pt x="181635" y="21958"/>
                </a:lnTo>
                <a:lnTo>
                  <a:pt x="183959" y="19634"/>
                </a:lnTo>
                <a:lnTo>
                  <a:pt x="185953" y="15963"/>
                </a:lnTo>
                <a:lnTo>
                  <a:pt x="185953" y="9639"/>
                </a:lnTo>
                <a:lnTo>
                  <a:pt x="183959" y="6324"/>
                </a:lnTo>
                <a:lnTo>
                  <a:pt x="181635" y="3987"/>
                </a:lnTo>
                <a:lnTo>
                  <a:pt x="178308" y="0"/>
                </a:lnTo>
                <a:lnTo>
                  <a:pt x="7645" y="0"/>
                </a:lnTo>
                <a:lnTo>
                  <a:pt x="3987" y="3987"/>
                </a:lnTo>
                <a:lnTo>
                  <a:pt x="1993" y="6324"/>
                </a:lnTo>
                <a:lnTo>
                  <a:pt x="0" y="9982"/>
                </a:lnTo>
                <a:lnTo>
                  <a:pt x="0" y="16306"/>
                </a:lnTo>
                <a:lnTo>
                  <a:pt x="1993" y="19634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551311" y="612505"/>
            <a:ext cx="117144" cy="95034"/>
          </a:xfrm>
          <a:custGeom>
            <a:avLst/>
            <a:gdLst/>
            <a:ahLst/>
            <a:cxnLst/>
            <a:rect l="l" t="t" r="r" b="b"/>
            <a:pathLst>
              <a:path w="117144" h="95034">
                <a:moveTo>
                  <a:pt x="57975" y="95034"/>
                </a:moveTo>
                <a:lnTo>
                  <a:pt x="73307" y="93582"/>
                </a:lnTo>
                <a:lnTo>
                  <a:pt x="87441" y="88994"/>
                </a:lnTo>
                <a:lnTo>
                  <a:pt x="99461" y="81715"/>
                </a:lnTo>
                <a:lnTo>
                  <a:pt x="108799" y="72196"/>
                </a:lnTo>
                <a:lnTo>
                  <a:pt x="114883" y="60886"/>
                </a:lnTo>
                <a:lnTo>
                  <a:pt x="117144" y="48234"/>
                </a:lnTo>
                <a:lnTo>
                  <a:pt x="115279" y="35806"/>
                </a:lnTo>
                <a:lnTo>
                  <a:pt x="109554" y="24317"/>
                </a:lnTo>
                <a:lnTo>
                  <a:pt x="100522" y="14528"/>
                </a:lnTo>
                <a:lnTo>
                  <a:pt x="88739" y="6902"/>
                </a:lnTo>
                <a:lnTo>
                  <a:pt x="74765" y="1905"/>
                </a:lnTo>
                <a:lnTo>
                  <a:pt x="59156" y="0"/>
                </a:lnTo>
                <a:lnTo>
                  <a:pt x="43839" y="1449"/>
                </a:lnTo>
                <a:lnTo>
                  <a:pt x="29706" y="6036"/>
                </a:lnTo>
                <a:lnTo>
                  <a:pt x="17685" y="13314"/>
                </a:lnTo>
                <a:lnTo>
                  <a:pt x="8346" y="22834"/>
                </a:lnTo>
                <a:lnTo>
                  <a:pt x="2261" y="34146"/>
                </a:lnTo>
                <a:lnTo>
                  <a:pt x="0" y="46799"/>
                </a:lnTo>
                <a:lnTo>
                  <a:pt x="1863" y="59235"/>
                </a:lnTo>
                <a:lnTo>
                  <a:pt x="7587" y="70721"/>
                </a:lnTo>
                <a:lnTo>
                  <a:pt x="16620" y="80509"/>
                </a:lnTo>
                <a:lnTo>
                  <a:pt x="28401" y="88133"/>
                </a:lnTo>
                <a:lnTo>
                  <a:pt x="42372" y="93129"/>
                </a:lnTo>
                <a:lnTo>
                  <a:pt x="57975" y="9503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649123" y="481507"/>
            <a:ext cx="188785" cy="153149"/>
          </a:xfrm>
          <a:custGeom>
            <a:avLst/>
            <a:gdLst/>
            <a:ahLst/>
            <a:cxnLst/>
            <a:rect l="l" t="t" r="r" b="b"/>
            <a:pathLst>
              <a:path w="188785" h="153149">
                <a:moveTo>
                  <a:pt x="95694" y="153149"/>
                </a:moveTo>
                <a:lnTo>
                  <a:pt x="106194" y="152500"/>
                </a:lnTo>
                <a:lnTo>
                  <a:pt x="121454" y="149810"/>
                </a:lnTo>
                <a:lnTo>
                  <a:pt x="135690" y="145222"/>
                </a:lnTo>
                <a:lnTo>
                  <a:pt x="148689" y="138915"/>
                </a:lnTo>
                <a:lnTo>
                  <a:pt x="160238" y="131067"/>
                </a:lnTo>
                <a:lnTo>
                  <a:pt x="170124" y="121856"/>
                </a:lnTo>
                <a:lnTo>
                  <a:pt x="178135" y="111463"/>
                </a:lnTo>
                <a:lnTo>
                  <a:pt x="184057" y="100064"/>
                </a:lnTo>
                <a:lnTo>
                  <a:pt x="187678" y="87840"/>
                </a:lnTo>
                <a:lnTo>
                  <a:pt x="188785" y="74968"/>
                </a:lnTo>
                <a:lnTo>
                  <a:pt x="188062" y="66458"/>
                </a:lnTo>
                <a:lnTo>
                  <a:pt x="184856" y="54093"/>
                </a:lnTo>
                <a:lnTo>
                  <a:pt x="179304" y="42574"/>
                </a:lnTo>
                <a:lnTo>
                  <a:pt x="171624" y="32073"/>
                </a:lnTo>
                <a:lnTo>
                  <a:pt x="162034" y="22759"/>
                </a:lnTo>
                <a:lnTo>
                  <a:pt x="150753" y="14804"/>
                </a:lnTo>
                <a:lnTo>
                  <a:pt x="137999" y="8380"/>
                </a:lnTo>
                <a:lnTo>
                  <a:pt x="123992" y="3657"/>
                </a:lnTo>
                <a:lnTo>
                  <a:pt x="108950" y="806"/>
                </a:lnTo>
                <a:lnTo>
                  <a:pt x="93090" y="0"/>
                </a:lnTo>
                <a:lnTo>
                  <a:pt x="82566" y="650"/>
                </a:lnTo>
                <a:lnTo>
                  <a:pt x="67306" y="3342"/>
                </a:lnTo>
                <a:lnTo>
                  <a:pt x="53072" y="7930"/>
                </a:lnTo>
                <a:lnTo>
                  <a:pt x="40075" y="14237"/>
                </a:lnTo>
                <a:lnTo>
                  <a:pt x="28528" y="22084"/>
                </a:lnTo>
                <a:lnTo>
                  <a:pt x="18645" y="31293"/>
                </a:lnTo>
                <a:lnTo>
                  <a:pt x="10638" y="41685"/>
                </a:lnTo>
                <a:lnTo>
                  <a:pt x="4720" y="53083"/>
                </a:lnTo>
                <a:lnTo>
                  <a:pt x="1103" y="65307"/>
                </a:lnTo>
                <a:lnTo>
                  <a:pt x="0" y="78181"/>
                </a:lnTo>
                <a:lnTo>
                  <a:pt x="723" y="86705"/>
                </a:lnTo>
                <a:lnTo>
                  <a:pt x="3928" y="99068"/>
                </a:lnTo>
                <a:lnTo>
                  <a:pt x="9481" y="110586"/>
                </a:lnTo>
                <a:lnTo>
                  <a:pt x="17162" y="121087"/>
                </a:lnTo>
                <a:lnTo>
                  <a:pt x="26753" y="130400"/>
                </a:lnTo>
                <a:lnTo>
                  <a:pt x="38034" y="138353"/>
                </a:lnTo>
                <a:lnTo>
                  <a:pt x="50788" y="144777"/>
                </a:lnTo>
                <a:lnTo>
                  <a:pt x="64795" y="149498"/>
                </a:lnTo>
                <a:lnTo>
                  <a:pt x="79837" y="152346"/>
                </a:lnTo>
                <a:lnTo>
                  <a:pt x="95694" y="153149"/>
                </a:lnTo>
                <a:close/>
              </a:path>
            </a:pathLst>
          </a:custGeom>
          <a:solidFill>
            <a:srgbClr val="815F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793174" y="288010"/>
            <a:ext cx="286816" cy="232689"/>
          </a:xfrm>
          <a:custGeom>
            <a:avLst/>
            <a:gdLst/>
            <a:ahLst/>
            <a:cxnLst/>
            <a:rect l="l" t="t" r="r" b="b"/>
            <a:pathLst>
              <a:path w="286816" h="232689">
                <a:moveTo>
                  <a:pt x="142532" y="232689"/>
                </a:moveTo>
                <a:lnTo>
                  <a:pt x="152220" y="232501"/>
                </a:lnTo>
                <a:lnTo>
                  <a:pt x="167982" y="231056"/>
                </a:lnTo>
                <a:lnTo>
                  <a:pt x="183179" y="228264"/>
                </a:lnTo>
                <a:lnTo>
                  <a:pt x="197717" y="224201"/>
                </a:lnTo>
                <a:lnTo>
                  <a:pt x="211500" y="218942"/>
                </a:lnTo>
                <a:lnTo>
                  <a:pt x="224433" y="212565"/>
                </a:lnTo>
                <a:lnTo>
                  <a:pt x="236420" y="205146"/>
                </a:lnTo>
                <a:lnTo>
                  <a:pt x="247366" y="196761"/>
                </a:lnTo>
                <a:lnTo>
                  <a:pt x="257175" y="187486"/>
                </a:lnTo>
                <a:lnTo>
                  <a:pt x="265752" y="177398"/>
                </a:lnTo>
                <a:lnTo>
                  <a:pt x="273001" y="166572"/>
                </a:lnTo>
                <a:lnTo>
                  <a:pt x="278828" y="155085"/>
                </a:lnTo>
                <a:lnTo>
                  <a:pt x="283136" y="143014"/>
                </a:lnTo>
                <a:lnTo>
                  <a:pt x="285831" y="130435"/>
                </a:lnTo>
                <a:lnTo>
                  <a:pt x="286816" y="117424"/>
                </a:lnTo>
                <a:lnTo>
                  <a:pt x="286553" y="109536"/>
                </a:lnTo>
                <a:lnTo>
                  <a:pt x="284721" y="96746"/>
                </a:lnTo>
                <a:lnTo>
                  <a:pt x="281230" y="84411"/>
                </a:lnTo>
                <a:lnTo>
                  <a:pt x="276174" y="72606"/>
                </a:lnTo>
                <a:lnTo>
                  <a:pt x="269648" y="61410"/>
                </a:lnTo>
                <a:lnTo>
                  <a:pt x="261746" y="50900"/>
                </a:lnTo>
                <a:lnTo>
                  <a:pt x="252562" y="41154"/>
                </a:lnTo>
                <a:lnTo>
                  <a:pt x="242191" y="32249"/>
                </a:lnTo>
                <a:lnTo>
                  <a:pt x="230727" y="24264"/>
                </a:lnTo>
                <a:lnTo>
                  <a:pt x="218265" y="17275"/>
                </a:lnTo>
                <a:lnTo>
                  <a:pt x="204897" y="11361"/>
                </a:lnTo>
                <a:lnTo>
                  <a:pt x="190720" y="6599"/>
                </a:lnTo>
                <a:lnTo>
                  <a:pt x="175827" y="3066"/>
                </a:lnTo>
                <a:lnTo>
                  <a:pt x="160313" y="840"/>
                </a:lnTo>
                <a:lnTo>
                  <a:pt x="144271" y="0"/>
                </a:lnTo>
                <a:lnTo>
                  <a:pt x="134596" y="187"/>
                </a:lnTo>
                <a:lnTo>
                  <a:pt x="118835" y="1630"/>
                </a:lnTo>
                <a:lnTo>
                  <a:pt x="103638" y="4421"/>
                </a:lnTo>
                <a:lnTo>
                  <a:pt x="89099" y="8483"/>
                </a:lnTo>
                <a:lnTo>
                  <a:pt x="75316" y="13740"/>
                </a:lnTo>
                <a:lnTo>
                  <a:pt x="62382" y="20116"/>
                </a:lnTo>
                <a:lnTo>
                  <a:pt x="50394" y="27535"/>
                </a:lnTo>
                <a:lnTo>
                  <a:pt x="39448" y="35919"/>
                </a:lnTo>
                <a:lnTo>
                  <a:pt x="29638" y="45194"/>
                </a:lnTo>
                <a:lnTo>
                  <a:pt x="21060" y="55282"/>
                </a:lnTo>
                <a:lnTo>
                  <a:pt x="13810" y="66109"/>
                </a:lnTo>
                <a:lnTo>
                  <a:pt x="7984" y="77596"/>
                </a:lnTo>
                <a:lnTo>
                  <a:pt x="3676" y="89669"/>
                </a:lnTo>
                <a:lnTo>
                  <a:pt x="983" y="102250"/>
                </a:lnTo>
                <a:lnTo>
                  <a:pt x="0" y="115265"/>
                </a:lnTo>
                <a:lnTo>
                  <a:pt x="262" y="123143"/>
                </a:lnTo>
                <a:lnTo>
                  <a:pt x="2093" y="135933"/>
                </a:lnTo>
                <a:lnTo>
                  <a:pt x="5582" y="148270"/>
                </a:lnTo>
                <a:lnTo>
                  <a:pt x="10636" y="160076"/>
                </a:lnTo>
                <a:lnTo>
                  <a:pt x="17161" y="171273"/>
                </a:lnTo>
                <a:lnTo>
                  <a:pt x="25061" y="181784"/>
                </a:lnTo>
                <a:lnTo>
                  <a:pt x="34244" y="191531"/>
                </a:lnTo>
                <a:lnTo>
                  <a:pt x="44614" y="200436"/>
                </a:lnTo>
                <a:lnTo>
                  <a:pt x="56077" y="208422"/>
                </a:lnTo>
                <a:lnTo>
                  <a:pt x="68538" y="215411"/>
                </a:lnTo>
                <a:lnTo>
                  <a:pt x="81905" y="221326"/>
                </a:lnTo>
                <a:lnTo>
                  <a:pt x="96082" y="226089"/>
                </a:lnTo>
                <a:lnTo>
                  <a:pt x="110975" y="229622"/>
                </a:lnTo>
                <a:lnTo>
                  <a:pt x="126489" y="231848"/>
                </a:lnTo>
                <a:lnTo>
                  <a:pt x="142532" y="232689"/>
                </a:lnTo>
                <a:close/>
              </a:path>
            </a:pathLst>
          </a:custGeom>
          <a:solidFill>
            <a:srgbClr val="D06E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551311" y="612505"/>
            <a:ext cx="117144" cy="95034"/>
          </a:xfrm>
          <a:custGeom>
            <a:avLst/>
            <a:gdLst/>
            <a:ahLst/>
            <a:cxnLst/>
            <a:rect l="l" t="t" r="r" b="b"/>
            <a:pathLst>
              <a:path w="117144" h="95034">
                <a:moveTo>
                  <a:pt x="57975" y="95034"/>
                </a:moveTo>
                <a:lnTo>
                  <a:pt x="73307" y="93582"/>
                </a:lnTo>
                <a:lnTo>
                  <a:pt x="87441" y="88994"/>
                </a:lnTo>
                <a:lnTo>
                  <a:pt x="99461" y="81715"/>
                </a:lnTo>
                <a:lnTo>
                  <a:pt x="108799" y="72196"/>
                </a:lnTo>
                <a:lnTo>
                  <a:pt x="114883" y="60886"/>
                </a:lnTo>
                <a:lnTo>
                  <a:pt x="117144" y="48234"/>
                </a:lnTo>
                <a:lnTo>
                  <a:pt x="115279" y="35806"/>
                </a:lnTo>
                <a:lnTo>
                  <a:pt x="109554" y="24317"/>
                </a:lnTo>
                <a:lnTo>
                  <a:pt x="100522" y="14528"/>
                </a:lnTo>
                <a:lnTo>
                  <a:pt x="88739" y="6902"/>
                </a:lnTo>
                <a:lnTo>
                  <a:pt x="74765" y="1905"/>
                </a:lnTo>
                <a:lnTo>
                  <a:pt x="59156" y="0"/>
                </a:lnTo>
                <a:lnTo>
                  <a:pt x="43839" y="1449"/>
                </a:lnTo>
                <a:lnTo>
                  <a:pt x="29706" y="6036"/>
                </a:lnTo>
                <a:lnTo>
                  <a:pt x="17685" y="13314"/>
                </a:lnTo>
                <a:lnTo>
                  <a:pt x="8346" y="22834"/>
                </a:lnTo>
                <a:lnTo>
                  <a:pt x="2261" y="34146"/>
                </a:lnTo>
                <a:lnTo>
                  <a:pt x="0" y="46799"/>
                </a:lnTo>
                <a:lnTo>
                  <a:pt x="1863" y="59235"/>
                </a:lnTo>
                <a:lnTo>
                  <a:pt x="7587" y="70721"/>
                </a:lnTo>
                <a:lnTo>
                  <a:pt x="16620" y="80509"/>
                </a:lnTo>
                <a:lnTo>
                  <a:pt x="28401" y="88133"/>
                </a:lnTo>
                <a:lnTo>
                  <a:pt x="42372" y="93129"/>
                </a:lnTo>
                <a:lnTo>
                  <a:pt x="57975" y="9503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649123" y="481507"/>
            <a:ext cx="188785" cy="153149"/>
          </a:xfrm>
          <a:custGeom>
            <a:avLst/>
            <a:gdLst/>
            <a:ahLst/>
            <a:cxnLst/>
            <a:rect l="l" t="t" r="r" b="b"/>
            <a:pathLst>
              <a:path w="188785" h="153149">
                <a:moveTo>
                  <a:pt x="95694" y="153149"/>
                </a:moveTo>
                <a:lnTo>
                  <a:pt x="106194" y="152500"/>
                </a:lnTo>
                <a:lnTo>
                  <a:pt x="121454" y="149810"/>
                </a:lnTo>
                <a:lnTo>
                  <a:pt x="135690" y="145222"/>
                </a:lnTo>
                <a:lnTo>
                  <a:pt x="148689" y="138915"/>
                </a:lnTo>
                <a:lnTo>
                  <a:pt x="160238" y="131067"/>
                </a:lnTo>
                <a:lnTo>
                  <a:pt x="170124" y="121856"/>
                </a:lnTo>
                <a:lnTo>
                  <a:pt x="178135" y="111463"/>
                </a:lnTo>
                <a:lnTo>
                  <a:pt x="184057" y="100064"/>
                </a:lnTo>
                <a:lnTo>
                  <a:pt x="187678" y="87840"/>
                </a:lnTo>
                <a:lnTo>
                  <a:pt x="188785" y="74968"/>
                </a:lnTo>
                <a:lnTo>
                  <a:pt x="188062" y="66458"/>
                </a:lnTo>
                <a:lnTo>
                  <a:pt x="184856" y="54093"/>
                </a:lnTo>
                <a:lnTo>
                  <a:pt x="179304" y="42574"/>
                </a:lnTo>
                <a:lnTo>
                  <a:pt x="171624" y="32073"/>
                </a:lnTo>
                <a:lnTo>
                  <a:pt x="162034" y="22759"/>
                </a:lnTo>
                <a:lnTo>
                  <a:pt x="150753" y="14804"/>
                </a:lnTo>
                <a:lnTo>
                  <a:pt x="137999" y="8380"/>
                </a:lnTo>
                <a:lnTo>
                  <a:pt x="123992" y="3657"/>
                </a:lnTo>
                <a:lnTo>
                  <a:pt x="108950" y="806"/>
                </a:lnTo>
                <a:lnTo>
                  <a:pt x="93090" y="0"/>
                </a:lnTo>
                <a:lnTo>
                  <a:pt x="82566" y="650"/>
                </a:lnTo>
                <a:lnTo>
                  <a:pt x="67306" y="3342"/>
                </a:lnTo>
                <a:lnTo>
                  <a:pt x="53072" y="7930"/>
                </a:lnTo>
                <a:lnTo>
                  <a:pt x="40075" y="14237"/>
                </a:lnTo>
                <a:lnTo>
                  <a:pt x="28528" y="22084"/>
                </a:lnTo>
                <a:lnTo>
                  <a:pt x="18645" y="31293"/>
                </a:lnTo>
                <a:lnTo>
                  <a:pt x="10638" y="41685"/>
                </a:lnTo>
                <a:lnTo>
                  <a:pt x="4720" y="53083"/>
                </a:lnTo>
                <a:lnTo>
                  <a:pt x="1103" y="65307"/>
                </a:lnTo>
                <a:lnTo>
                  <a:pt x="0" y="78181"/>
                </a:lnTo>
                <a:lnTo>
                  <a:pt x="723" y="86705"/>
                </a:lnTo>
                <a:lnTo>
                  <a:pt x="3928" y="99068"/>
                </a:lnTo>
                <a:lnTo>
                  <a:pt x="9481" y="110586"/>
                </a:lnTo>
                <a:lnTo>
                  <a:pt x="17162" y="121087"/>
                </a:lnTo>
                <a:lnTo>
                  <a:pt x="26753" y="130400"/>
                </a:lnTo>
                <a:lnTo>
                  <a:pt x="38034" y="138353"/>
                </a:lnTo>
                <a:lnTo>
                  <a:pt x="50788" y="144777"/>
                </a:lnTo>
                <a:lnTo>
                  <a:pt x="64795" y="149498"/>
                </a:lnTo>
                <a:lnTo>
                  <a:pt x="79837" y="152346"/>
                </a:lnTo>
                <a:lnTo>
                  <a:pt x="95694" y="153149"/>
                </a:lnTo>
                <a:close/>
              </a:path>
            </a:pathLst>
          </a:custGeom>
          <a:solidFill>
            <a:srgbClr val="815F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793174" y="288010"/>
            <a:ext cx="286816" cy="232689"/>
          </a:xfrm>
          <a:custGeom>
            <a:avLst/>
            <a:gdLst/>
            <a:ahLst/>
            <a:cxnLst/>
            <a:rect l="l" t="t" r="r" b="b"/>
            <a:pathLst>
              <a:path w="286816" h="232689">
                <a:moveTo>
                  <a:pt x="142532" y="232689"/>
                </a:moveTo>
                <a:lnTo>
                  <a:pt x="152220" y="232501"/>
                </a:lnTo>
                <a:lnTo>
                  <a:pt x="167982" y="231056"/>
                </a:lnTo>
                <a:lnTo>
                  <a:pt x="183179" y="228264"/>
                </a:lnTo>
                <a:lnTo>
                  <a:pt x="197717" y="224201"/>
                </a:lnTo>
                <a:lnTo>
                  <a:pt x="211500" y="218942"/>
                </a:lnTo>
                <a:lnTo>
                  <a:pt x="224433" y="212565"/>
                </a:lnTo>
                <a:lnTo>
                  <a:pt x="236420" y="205146"/>
                </a:lnTo>
                <a:lnTo>
                  <a:pt x="247366" y="196761"/>
                </a:lnTo>
                <a:lnTo>
                  <a:pt x="257175" y="187486"/>
                </a:lnTo>
                <a:lnTo>
                  <a:pt x="265752" y="177398"/>
                </a:lnTo>
                <a:lnTo>
                  <a:pt x="273001" y="166572"/>
                </a:lnTo>
                <a:lnTo>
                  <a:pt x="278828" y="155085"/>
                </a:lnTo>
                <a:lnTo>
                  <a:pt x="283136" y="143014"/>
                </a:lnTo>
                <a:lnTo>
                  <a:pt x="285831" y="130435"/>
                </a:lnTo>
                <a:lnTo>
                  <a:pt x="286816" y="117424"/>
                </a:lnTo>
                <a:lnTo>
                  <a:pt x="286553" y="109536"/>
                </a:lnTo>
                <a:lnTo>
                  <a:pt x="284721" y="96746"/>
                </a:lnTo>
                <a:lnTo>
                  <a:pt x="281230" y="84411"/>
                </a:lnTo>
                <a:lnTo>
                  <a:pt x="276174" y="72606"/>
                </a:lnTo>
                <a:lnTo>
                  <a:pt x="269648" y="61410"/>
                </a:lnTo>
                <a:lnTo>
                  <a:pt x="261746" y="50900"/>
                </a:lnTo>
                <a:lnTo>
                  <a:pt x="252562" y="41154"/>
                </a:lnTo>
                <a:lnTo>
                  <a:pt x="242191" y="32249"/>
                </a:lnTo>
                <a:lnTo>
                  <a:pt x="230727" y="24264"/>
                </a:lnTo>
                <a:lnTo>
                  <a:pt x="218265" y="17275"/>
                </a:lnTo>
                <a:lnTo>
                  <a:pt x="204897" y="11361"/>
                </a:lnTo>
                <a:lnTo>
                  <a:pt x="190720" y="6599"/>
                </a:lnTo>
                <a:lnTo>
                  <a:pt x="175827" y="3066"/>
                </a:lnTo>
                <a:lnTo>
                  <a:pt x="160313" y="840"/>
                </a:lnTo>
                <a:lnTo>
                  <a:pt x="144271" y="0"/>
                </a:lnTo>
                <a:lnTo>
                  <a:pt x="134596" y="187"/>
                </a:lnTo>
                <a:lnTo>
                  <a:pt x="118835" y="1630"/>
                </a:lnTo>
                <a:lnTo>
                  <a:pt x="103638" y="4421"/>
                </a:lnTo>
                <a:lnTo>
                  <a:pt x="89099" y="8483"/>
                </a:lnTo>
                <a:lnTo>
                  <a:pt x="75316" y="13740"/>
                </a:lnTo>
                <a:lnTo>
                  <a:pt x="62382" y="20116"/>
                </a:lnTo>
                <a:lnTo>
                  <a:pt x="50394" y="27535"/>
                </a:lnTo>
                <a:lnTo>
                  <a:pt x="39448" y="35919"/>
                </a:lnTo>
                <a:lnTo>
                  <a:pt x="29638" y="45194"/>
                </a:lnTo>
                <a:lnTo>
                  <a:pt x="21060" y="55282"/>
                </a:lnTo>
                <a:lnTo>
                  <a:pt x="13810" y="66109"/>
                </a:lnTo>
                <a:lnTo>
                  <a:pt x="7984" y="77596"/>
                </a:lnTo>
                <a:lnTo>
                  <a:pt x="3676" y="89669"/>
                </a:lnTo>
                <a:lnTo>
                  <a:pt x="983" y="102250"/>
                </a:lnTo>
                <a:lnTo>
                  <a:pt x="0" y="115265"/>
                </a:lnTo>
                <a:lnTo>
                  <a:pt x="262" y="123143"/>
                </a:lnTo>
                <a:lnTo>
                  <a:pt x="2093" y="135933"/>
                </a:lnTo>
                <a:lnTo>
                  <a:pt x="5582" y="148270"/>
                </a:lnTo>
                <a:lnTo>
                  <a:pt x="10636" y="160076"/>
                </a:lnTo>
                <a:lnTo>
                  <a:pt x="17161" y="171273"/>
                </a:lnTo>
                <a:lnTo>
                  <a:pt x="25061" y="181784"/>
                </a:lnTo>
                <a:lnTo>
                  <a:pt x="34244" y="191531"/>
                </a:lnTo>
                <a:lnTo>
                  <a:pt x="44614" y="200436"/>
                </a:lnTo>
                <a:lnTo>
                  <a:pt x="56077" y="208422"/>
                </a:lnTo>
                <a:lnTo>
                  <a:pt x="68538" y="215411"/>
                </a:lnTo>
                <a:lnTo>
                  <a:pt x="81905" y="221326"/>
                </a:lnTo>
                <a:lnTo>
                  <a:pt x="96082" y="226089"/>
                </a:lnTo>
                <a:lnTo>
                  <a:pt x="110975" y="229622"/>
                </a:lnTo>
                <a:lnTo>
                  <a:pt x="126489" y="231848"/>
                </a:lnTo>
                <a:lnTo>
                  <a:pt x="142532" y="232689"/>
                </a:lnTo>
                <a:close/>
              </a:path>
            </a:pathLst>
          </a:custGeom>
          <a:solidFill>
            <a:srgbClr val="D06E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60000" y="0"/>
            <a:ext cx="3132002" cy="1567040"/>
          </a:xfrm>
          <a:custGeom>
            <a:avLst/>
            <a:gdLst/>
            <a:ahLst/>
            <a:cxnLst/>
            <a:rect l="l" t="t" r="r" b="b"/>
            <a:pathLst>
              <a:path w="3132002" h="1567040">
                <a:moveTo>
                  <a:pt x="3132002" y="1245434"/>
                </a:moveTo>
                <a:lnTo>
                  <a:pt x="3132002" y="0"/>
                </a:lnTo>
                <a:lnTo>
                  <a:pt x="305059" y="0"/>
                </a:lnTo>
                <a:lnTo>
                  <a:pt x="271029" y="28069"/>
                </a:lnTo>
                <a:lnTo>
                  <a:pt x="201917" y="95806"/>
                </a:lnTo>
                <a:lnTo>
                  <a:pt x="142160" y="166681"/>
                </a:lnTo>
                <a:lnTo>
                  <a:pt x="92224" y="240434"/>
                </a:lnTo>
                <a:lnTo>
                  <a:pt x="52574" y="316806"/>
                </a:lnTo>
                <a:lnTo>
                  <a:pt x="23676" y="395538"/>
                </a:lnTo>
                <a:lnTo>
                  <a:pt x="5996" y="476369"/>
                </a:lnTo>
                <a:lnTo>
                  <a:pt x="0" y="559041"/>
                </a:lnTo>
                <a:lnTo>
                  <a:pt x="5996" y="641713"/>
                </a:lnTo>
                <a:lnTo>
                  <a:pt x="23676" y="722544"/>
                </a:lnTo>
                <a:lnTo>
                  <a:pt x="52574" y="801275"/>
                </a:lnTo>
                <a:lnTo>
                  <a:pt x="92224" y="877647"/>
                </a:lnTo>
                <a:lnTo>
                  <a:pt x="142160" y="951400"/>
                </a:lnTo>
                <a:lnTo>
                  <a:pt x="201917" y="1022275"/>
                </a:lnTo>
                <a:lnTo>
                  <a:pt x="271029" y="1090013"/>
                </a:lnTo>
                <a:lnTo>
                  <a:pt x="349032" y="1154353"/>
                </a:lnTo>
                <a:lnTo>
                  <a:pt x="435458" y="1215037"/>
                </a:lnTo>
                <a:lnTo>
                  <a:pt x="529844" y="1271804"/>
                </a:lnTo>
                <a:lnTo>
                  <a:pt x="631722" y="1324397"/>
                </a:lnTo>
                <a:lnTo>
                  <a:pt x="740628" y="1372555"/>
                </a:lnTo>
                <a:lnTo>
                  <a:pt x="856096" y="1416019"/>
                </a:lnTo>
                <a:lnTo>
                  <a:pt x="977660" y="1454529"/>
                </a:lnTo>
                <a:lnTo>
                  <a:pt x="1104855" y="1487827"/>
                </a:lnTo>
                <a:lnTo>
                  <a:pt x="1237216" y="1515652"/>
                </a:lnTo>
                <a:lnTo>
                  <a:pt x="1374276" y="1537745"/>
                </a:lnTo>
                <a:lnTo>
                  <a:pt x="1515571" y="1553847"/>
                </a:lnTo>
                <a:lnTo>
                  <a:pt x="1660634" y="1563698"/>
                </a:lnTo>
                <a:lnTo>
                  <a:pt x="1809000" y="1567040"/>
                </a:lnTo>
                <a:lnTo>
                  <a:pt x="1957366" y="1563698"/>
                </a:lnTo>
                <a:lnTo>
                  <a:pt x="2102430" y="1553847"/>
                </a:lnTo>
                <a:lnTo>
                  <a:pt x="2243724" y="1537745"/>
                </a:lnTo>
                <a:lnTo>
                  <a:pt x="2380784" y="1515652"/>
                </a:lnTo>
                <a:lnTo>
                  <a:pt x="2513145" y="1487827"/>
                </a:lnTo>
                <a:lnTo>
                  <a:pt x="2640340" y="1454529"/>
                </a:lnTo>
                <a:lnTo>
                  <a:pt x="2761905" y="1416019"/>
                </a:lnTo>
                <a:lnTo>
                  <a:pt x="2877373" y="1372555"/>
                </a:lnTo>
                <a:lnTo>
                  <a:pt x="2986279" y="1324397"/>
                </a:lnTo>
                <a:lnTo>
                  <a:pt x="3088157" y="1271804"/>
                </a:lnTo>
                <a:lnTo>
                  <a:pt x="3132002" y="124543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869624" y="605511"/>
            <a:ext cx="216877" cy="153530"/>
          </a:xfrm>
          <a:custGeom>
            <a:avLst/>
            <a:gdLst/>
            <a:ahLst/>
            <a:cxnLst/>
            <a:rect l="l" t="t" r="r" b="b"/>
            <a:pathLst>
              <a:path w="216877" h="153530">
                <a:moveTo>
                  <a:pt x="108521" y="153530"/>
                </a:moveTo>
                <a:lnTo>
                  <a:pt x="116465" y="153320"/>
                </a:lnTo>
                <a:lnTo>
                  <a:pt x="132927" y="151555"/>
                </a:lnTo>
                <a:lnTo>
                  <a:pt x="148482" y="148111"/>
                </a:lnTo>
                <a:lnTo>
                  <a:pt x="162934" y="143124"/>
                </a:lnTo>
                <a:lnTo>
                  <a:pt x="176090" y="136734"/>
                </a:lnTo>
                <a:lnTo>
                  <a:pt x="187753" y="129080"/>
                </a:lnTo>
                <a:lnTo>
                  <a:pt x="197730" y="120298"/>
                </a:lnTo>
                <a:lnTo>
                  <a:pt x="205826" y="110528"/>
                </a:lnTo>
                <a:lnTo>
                  <a:pt x="211845" y="99908"/>
                </a:lnTo>
                <a:lnTo>
                  <a:pt x="215594" y="88575"/>
                </a:lnTo>
                <a:lnTo>
                  <a:pt x="216877" y="76669"/>
                </a:lnTo>
                <a:lnTo>
                  <a:pt x="216582" y="71042"/>
                </a:lnTo>
                <a:lnTo>
                  <a:pt x="214094" y="59384"/>
                </a:lnTo>
                <a:lnTo>
                  <a:pt x="209234" y="48372"/>
                </a:lnTo>
                <a:lnTo>
                  <a:pt x="202198" y="38143"/>
                </a:lnTo>
                <a:lnTo>
                  <a:pt x="193180" y="28835"/>
                </a:lnTo>
                <a:lnTo>
                  <a:pt x="182375" y="20584"/>
                </a:lnTo>
                <a:lnTo>
                  <a:pt x="169977" y="13528"/>
                </a:lnTo>
                <a:lnTo>
                  <a:pt x="156182" y="7804"/>
                </a:lnTo>
                <a:lnTo>
                  <a:pt x="141183" y="3550"/>
                </a:lnTo>
                <a:lnTo>
                  <a:pt x="125177" y="903"/>
                </a:lnTo>
                <a:lnTo>
                  <a:pt x="108356" y="0"/>
                </a:lnTo>
                <a:lnTo>
                  <a:pt x="100392" y="215"/>
                </a:lnTo>
                <a:lnTo>
                  <a:pt x="83930" y="1989"/>
                </a:lnTo>
                <a:lnTo>
                  <a:pt x="68377" y="5440"/>
                </a:lnTo>
                <a:lnTo>
                  <a:pt x="53926" y="10430"/>
                </a:lnTo>
                <a:lnTo>
                  <a:pt x="40774" y="16822"/>
                </a:lnTo>
                <a:lnTo>
                  <a:pt x="29113" y="24476"/>
                </a:lnTo>
                <a:lnTo>
                  <a:pt x="19139" y="33257"/>
                </a:lnTo>
                <a:lnTo>
                  <a:pt x="11046" y="43026"/>
                </a:lnTo>
                <a:lnTo>
                  <a:pt x="5029" y="53646"/>
                </a:lnTo>
                <a:lnTo>
                  <a:pt x="1282" y="64978"/>
                </a:lnTo>
                <a:lnTo>
                  <a:pt x="0" y="76885"/>
                </a:lnTo>
                <a:lnTo>
                  <a:pt x="291" y="82511"/>
                </a:lnTo>
                <a:lnTo>
                  <a:pt x="2774" y="94166"/>
                </a:lnTo>
                <a:lnTo>
                  <a:pt x="7630" y="105175"/>
                </a:lnTo>
                <a:lnTo>
                  <a:pt x="14665" y="115402"/>
                </a:lnTo>
                <a:lnTo>
                  <a:pt x="23682" y="124709"/>
                </a:lnTo>
                <a:lnTo>
                  <a:pt x="34488" y="132958"/>
                </a:lnTo>
                <a:lnTo>
                  <a:pt x="46887" y="140012"/>
                </a:lnTo>
                <a:lnTo>
                  <a:pt x="60685" y="145733"/>
                </a:lnTo>
                <a:lnTo>
                  <a:pt x="75686" y="149985"/>
                </a:lnTo>
                <a:lnTo>
                  <a:pt x="91697" y="152630"/>
                </a:lnTo>
                <a:lnTo>
                  <a:pt x="108521" y="153530"/>
                </a:lnTo>
                <a:close/>
              </a:path>
            </a:pathLst>
          </a:custGeom>
          <a:solidFill>
            <a:srgbClr val="815F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776846" y="753704"/>
            <a:ext cx="139230" cy="98577"/>
          </a:xfrm>
          <a:custGeom>
            <a:avLst/>
            <a:gdLst/>
            <a:ahLst/>
            <a:cxnLst/>
            <a:rect l="l" t="t" r="r" b="b"/>
            <a:pathLst>
              <a:path w="139230" h="98577">
                <a:moveTo>
                  <a:pt x="69672" y="98577"/>
                </a:moveTo>
                <a:lnTo>
                  <a:pt x="81750" y="97825"/>
                </a:lnTo>
                <a:lnTo>
                  <a:pt x="97360" y="94492"/>
                </a:lnTo>
                <a:lnTo>
                  <a:pt x="111186" y="88803"/>
                </a:lnTo>
                <a:lnTo>
                  <a:pt x="122757" y="81093"/>
                </a:lnTo>
                <a:lnTo>
                  <a:pt x="131602" y="71698"/>
                </a:lnTo>
                <a:lnTo>
                  <a:pt x="137250" y="60955"/>
                </a:lnTo>
                <a:lnTo>
                  <a:pt x="139230" y="49199"/>
                </a:lnTo>
                <a:lnTo>
                  <a:pt x="138175" y="40660"/>
                </a:lnTo>
                <a:lnTo>
                  <a:pt x="133481" y="29615"/>
                </a:lnTo>
                <a:lnTo>
                  <a:pt x="125460" y="19831"/>
                </a:lnTo>
                <a:lnTo>
                  <a:pt x="114584" y="11644"/>
                </a:lnTo>
                <a:lnTo>
                  <a:pt x="101327" y="5386"/>
                </a:lnTo>
                <a:lnTo>
                  <a:pt x="86160" y="1393"/>
                </a:lnTo>
                <a:lnTo>
                  <a:pt x="69557" y="0"/>
                </a:lnTo>
                <a:lnTo>
                  <a:pt x="57487" y="753"/>
                </a:lnTo>
                <a:lnTo>
                  <a:pt x="41875" y="4086"/>
                </a:lnTo>
                <a:lnTo>
                  <a:pt x="28048" y="9772"/>
                </a:lnTo>
                <a:lnTo>
                  <a:pt x="16475" y="17478"/>
                </a:lnTo>
                <a:lnTo>
                  <a:pt x="7628" y="26869"/>
                </a:lnTo>
                <a:lnTo>
                  <a:pt x="1980" y="37609"/>
                </a:lnTo>
                <a:lnTo>
                  <a:pt x="0" y="49364"/>
                </a:lnTo>
                <a:lnTo>
                  <a:pt x="1055" y="57913"/>
                </a:lnTo>
                <a:lnTo>
                  <a:pt x="5751" y="68961"/>
                </a:lnTo>
                <a:lnTo>
                  <a:pt x="13772" y="78746"/>
                </a:lnTo>
                <a:lnTo>
                  <a:pt x="24648" y="86934"/>
                </a:lnTo>
                <a:lnTo>
                  <a:pt x="37905" y="93191"/>
                </a:lnTo>
                <a:lnTo>
                  <a:pt x="53070" y="97183"/>
                </a:lnTo>
                <a:lnTo>
                  <a:pt x="69672" y="98577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014201" y="432003"/>
            <a:ext cx="245795" cy="187274"/>
          </a:xfrm>
          <a:custGeom>
            <a:avLst/>
            <a:gdLst/>
            <a:ahLst/>
            <a:cxnLst/>
            <a:rect l="l" t="t" r="r" b="b"/>
            <a:pathLst>
              <a:path w="245795" h="187274">
                <a:moveTo>
                  <a:pt x="122999" y="187274"/>
                </a:moveTo>
                <a:lnTo>
                  <a:pt x="142243" y="186114"/>
                </a:lnTo>
                <a:lnTo>
                  <a:pt x="157892" y="183410"/>
                </a:lnTo>
                <a:lnTo>
                  <a:pt x="172716" y="179242"/>
                </a:lnTo>
                <a:lnTo>
                  <a:pt x="186573" y="173717"/>
                </a:lnTo>
                <a:lnTo>
                  <a:pt x="199323" y="166942"/>
                </a:lnTo>
                <a:lnTo>
                  <a:pt x="210826" y="159024"/>
                </a:lnTo>
                <a:lnTo>
                  <a:pt x="220942" y="150071"/>
                </a:lnTo>
                <a:lnTo>
                  <a:pt x="229530" y="140189"/>
                </a:lnTo>
                <a:lnTo>
                  <a:pt x="236450" y="129486"/>
                </a:lnTo>
                <a:lnTo>
                  <a:pt x="241561" y="118069"/>
                </a:lnTo>
                <a:lnTo>
                  <a:pt x="244723" y="106045"/>
                </a:lnTo>
                <a:lnTo>
                  <a:pt x="245795" y="93522"/>
                </a:lnTo>
                <a:lnTo>
                  <a:pt x="245760" y="91351"/>
                </a:lnTo>
                <a:lnTo>
                  <a:pt x="244288" y="78895"/>
                </a:lnTo>
                <a:lnTo>
                  <a:pt x="240753" y="66965"/>
                </a:lnTo>
                <a:lnTo>
                  <a:pt x="235295" y="55667"/>
                </a:lnTo>
                <a:lnTo>
                  <a:pt x="228054" y="45108"/>
                </a:lnTo>
                <a:lnTo>
                  <a:pt x="219172" y="35394"/>
                </a:lnTo>
                <a:lnTo>
                  <a:pt x="208787" y="26631"/>
                </a:lnTo>
                <a:lnTo>
                  <a:pt x="197042" y="18927"/>
                </a:lnTo>
                <a:lnTo>
                  <a:pt x="184076" y="12387"/>
                </a:lnTo>
                <a:lnTo>
                  <a:pt x="170029" y="7118"/>
                </a:lnTo>
                <a:lnTo>
                  <a:pt x="155042" y="3226"/>
                </a:lnTo>
                <a:lnTo>
                  <a:pt x="139255" y="818"/>
                </a:lnTo>
                <a:lnTo>
                  <a:pt x="122808" y="0"/>
                </a:lnTo>
                <a:lnTo>
                  <a:pt x="119935" y="29"/>
                </a:lnTo>
                <a:lnTo>
                  <a:pt x="103597" y="1168"/>
                </a:lnTo>
                <a:lnTo>
                  <a:pt x="87944" y="3877"/>
                </a:lnTo>
                <a:lnTo>
                  <a:pt x="73118" y="8049"/>
                </a:lnTo>
                <a:lnTo>
                  <a:pt x="59259" y="13577"/>
                </a:lnTo>
                <a:lnTo>
                  <a:pt x="46506" y="20354"/>
                </a:lnTo>
                <a:lnTo>
                  <a:pt x="35001" y="28273"/>
                </a:lnTo>
                <a:lnTo>
                  <a:pt x="24882" y="37228"/>
                </a:lnTo>
                <a:lnTo>
                  <a:pt x="16291" y="47111"/>
                </a:lnTo>
                <a:lnTo>
                  <a:pt x="9366" y="57815"/>
                </a:lnTo>
                <a:lnTo>
                  <a:pt x="4250" y="69234"/>
                </a:lnTo>
                <a:lnTo>
                  <a:pt x="1081" y="81261"/>
                </a:lnTo>
                <a:lnTo>
                  <a:pt x="0" y="93789"/>
                </a:lnTo>
                <a:lnTo>
                  <a:pt x="35" y="95977"/>
                </a:lnTo>
                <a:lnTo>
                  <a:pt x="1507" y="108425"/>
                </a:lnTo>
                <a:lnTo>
                  <a:pt x="5044" y="120349"/>
                </a:lnTo>
                <a:lnTo>
                  <a:pt x="10504" y="131642"/>
                </a:lnTo>
                <a:lnTo>
                  <a:pt x="17746" y="142197"/>
                </a:lnTo>
                <a:lnTo>
                  <a:pt x="26631" y="151907"/>
                </a:lnTo>
                <a:lnTo>
                  <a:pt x="37017" y="160667"/>
                </a:lnTo>
                <a:lnTo>
                  <a:pt x="48764" y="168368"/>
                </a:lnTo>
                <a:lnTo>
                  <a:pt x="61732" y="174905"/>
                </a:lnTo>
                <a:lnTo>
                  <a:pt x="75780" y="180170"/>
                </a:lnTo>
                <a:lnTo>
                  <a:pt x="90768" y="184058"/>
                </a:lnTo>
                <a:lnTo>
                  <a:pt x="106554" y="186461"/>
                </a:lnTo>
                <a:lnTo>
                  <a:pt x="122999" y="187274"/>
                </a:lnTo>
                <a:close/>
              </a:path>
            </a:pathLst>
          </a:custGeom>
          <a:solidFill>
            <a:srgbClr val="25524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560000" y="0"/>
            <a:ext cx="3132002" cy="1567040"/>
          </a:xfrm>
          <a:custGeom>
            <a:avLst/>
            <a:gdLst/>
            <a:ahLst/>
            <a:cxnLst/>
            <a:rect l="l" t="t" r="r" b="b"/>
            <a:pathLst>
              <a:path w="3132002" h="1567040">
                <a:moveTo>
                  <a:pt x="3132002" y="1245434"/>
                </a:moveTo>
                <a:lnTo>
                  <a:pt x="3132002" y="0"/>
                </a:lnTo>
                <a:lnTo>
                  <a:pt x="305059" y="0"/>
                </a:lnTo>
                <a:lnTo>
                  <a:pt x="271029" y="28069"/>
                </a:lnTo>
                <a:lnTo>
                  <a:pt x="201917" y="95806"/>
                </a:lnTo>
                <a:lnTo>
                  <a:pt x="142160" y="166681"/>
                </a:lnTo>
                <a:lnTo>
                  <a:pt x="92224" y="240434"/>
                </a:lnTo>
                <a:lnTo>
                  <a:pt x="52574" y="316806"/>
                </a:lnTo>
                <a:lnTo>
                  <a:pt x="23676" y="395538"/>
                </a:lnTo>
                <a:lnTo>
                  <a:pt x="5996" y="476369"/>
                </a:lnTo>
                <a:lnTo>
                  <a:pt x="0" y="559041"/>
                </a:lnTo>
                <a:lnTo>
                  <a:pt x="5996" y="641713"/>
                </a:lnTo>
                <a:lnTo>
                  <a:pt x="23676" y="722544"/>
                </a:lnTo>
                <a:lnTo>
                  <a:pt x="52574" y="801275"/>
                </a:lnTo>
                <a:lnTo>
                  <a:pt x="92224" y="877647"/>
                </a:lnTo>
                <a:lnTo>
                  <a:pt x="142160" y="951400"/>
                </a:lnTo>
                <a:lnTo>
                  <a:pt x="201917" y="1022275"/>
                </a:lnTo>
                <a:lnTo>
                  <a:pt x="271029" y="1090013"/>
                </a:lnTo>
                <a:lnTo>
                  <a:pt x="349032" y="1154353"/>
                </a:lnTo>
                <a:lnTo>
                  <a:pt x="435458" y="1215037"/>
                </a:lnTo>
                <a:lnTo>
                  <a:pt x="529844" y="1271804"/>
                </a:lnTo>
                <a:lnTo>
                  <a:pt x="631722" y="1324397"/>
                </a:lnTo>
                <a:lnTo>
                  <a:pt x="740628" y="1372555"/>
                </a:lnTo>
                <a:lnTo>
                  <a:pt x="856096" y="1416019"/>
                </a:lnTo>
                <a:lnTo>
                  <a:pt x="977660" y="1454529"/>
                </a:lnTo>
                <a:lnTo>
                  <a:pt x="1104855" y="1487827"/>
                </a:lnTo>
                <a:lnTo>
                  <a:pt x="1237216" y="1515652"/>
                </a:lnTo>
                <a:lnTo>
                  <a:pt x="1374276" y="1537745"/>
                </a:lnTo>
                <a:lnTo>
                  <a:pt x="1515571" y="1553847"/>
                </a:lnTo>
                <a:lnTo>
                  <a:pt x="1660634" y="1563698"/>
                </a:lnTo>
                <a:lnTo>
                  <a:pt x="1809000" y="1567040"/>
                </a:lnTo>
                <a:lnTo>
                  <a:pt x="1957366" y="1563698"/>
                </a:lnTo>
                <a:lnTo>
                  <a:pt x="2102430" y="1553847"/>
                </a:lnTo>
                <a:lnTo>
                  <a:pt x="2243724" y="1537745"/>
                </a:lnTo>
                <a:lnTo>
                  <a:pt x="2380784" y="1515652"/>
                </a:lnTo>
                <a:lnTo>
                  <a:pt x="2513145" y="1487827"/>
                </a:lnTo>
                <a:lnTo>
                  <a:pt x="2640340" y="1454529"/>
                </a:lnTo>
                <a:lnTo>
                  <a:pt x="2761905" y="1416019"/>
                </a:lnTo>
                <a:lnTo>
                  <a:pt x="2877373" y="1372555"/>
                </a:lnTo>
                <a:lnTo>
                  <a:pt x="2986279" y="1324397"/>
                </a:lnTo>
                <a:lnTo>
                  <a:pt x="3088157" y="1271804"/>
                </a:lnTo>
                <a:lnTo>
                  <a:pt x="3132002" y="124543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875083" y="603079"/>
            <a:ext cx="213842" cy="151384"/>
          </a:xfrm>
          <a:custGeom>
            <a:avLst/>
            <a:gdLst/>
            <a:ahLst/>
            <a:cxnLst/>
            <a:rect l="l" t="t" r="r" b="b"/>
            <a:pathLst>
              <a:path w="213842" h="151384">
                <a:moveTo>
                  <a:pt x="107010" y="151383"/>
                </a:moveTo>
                <a:lnTo>
                  <a:pt x="129062" y="149752"/>
                </a:lnTo>
                <a:lnTo>
                  <a:pt x="144734" y="146501"/>
                </a:lnTo>
                <a:lnTo>
                  <a:pt x="159311" y="141672"/>
                </a:lnTo>
                <a:lnTo>
                  <a:pt x="172592" y="135406"/>
                </a:lnTo>
                <a:lnTo>
                  <a:pt x="184376" y="127845"/>
                </a:lnTo>
                <a:lnTo>
                  <a:pt x="194464" y="119133"/>
                </a:lnTo>
                <a:lnTo>
                  <a:pt x="202655" y="109410"/>
                </a:lnTo>
                <a:lnTo>
                  <a:pt x="208749" y="98819"/>
                </a:lnTo>
                <a:lnTo>
                  <a:pt x="212545" y="87503"/>
                </a:lnTo>
                <a:lnTo>
                  <a:pt x="213842" y="75603"/>
                </a:lnTo>
                <a:lnTo>
                  <a:pt x="213700" y="71729"/>
                </a:lnTo>
                <a:lnTo>
                  <a:pt x="211549" y="59996"/>
                </a:lnTo>
                <a:lnTo>
                  <a:pt x="206967" y="48898"/>
                </a:lnTo>
                <a:lnTo>
                  <a:pt x="200155" y="38579"/>
                </a:lnTo>
                <a:lnTo>
                  <a:pt x="191312" y="29179"/>
                </a:lnTo>
                <a:lnTo>
                  <a:pt x="180640" y="20840"/>
                </a:lnTo>
                <a:lnTo>
                  <a:pt x="168338" y="13702"/>
                </a:lnTo>
                <a:lnTo>
                  <a:pt x="154607" y="7908"/>
                </a:lnTo>
                <a:lnTo>
                  <a:pt x="139648" y="3599"/>
                </a:lnTo>
                <a:lnTo>
                  <a:pt x="123660" y="916"/>
                </a:lnTo>
                <a:lnTo>
                  <a:pt x="106845" y="0"/>
                </a:lnTo>
                <a:lnTo>
                  <a:pt x="101381" y="105"/>
                </a:lnTo>
                <a:lnTo>
                  <a:pt x="84811" y="1640"/>
                </a:lnTo>
                <a:lnTo>
                  <a:pt x="69137" y="4895"/>
                </a:lnTo>
                <a:lnTo>
                  <a:pt x="54558" y="9727"/>
                </a:lnTo>
                <a:lnTo>
                  <a:pt x="41275" y="15994"/>
                </a:lnTo>
                <a:lnTo>
                  <a:pt x="29488" y="23555"/>
                </a:lnTo>
                <a:lnTo>
                  <a:pt x="19397" y="32268"/>
                </a:lnTo>
                <a:lnTo>
                  <a:pt x="11203" y="41991"/>
                </a:lnTo>
                <a:lnTo>
                  <a:pt x="5105" y="52583"/>
                </a:lnTo>
                <a:lnTo>
                  <a:pt x="1304" y="63902"/>
                </a:lnTo>
                <a:lnTo>
                  <a:pt x="0" y="75806"/>
                </a:lnTo>
                <a:lnTo>
                  <a:pt x="142" y="79687"/>
                </a:lnTo>
                <a:lnTo>
                  <a:pt x="2296" y="91417"/>
                </a:lnTo>
                <a:lnTo>
                  <a:pt x="6880" y="102510"/>
                </a:lnTo>
                <a:lnTo>
                  <a:pt x="13694" y="112826"/>
                </a:lnTo>
                <a:lnTo>
                  <a:pt x="22539" y="122223"/>
                </a:lnTo>
                <a:lnTo>
                  <a:pt x="33213" y="130559"/>
                </a:lnTo>
                <a:lnTo>
                  <a:pt x="45516" y="137693"/>
                </a:lnTo>
                <a:lnTo>
                  <a:pt x="59248" y="143484"/>
                </a:lnTo>
                <a:lnTo>
                  <a:pt x="74208" y="147791"/>
                </a:lnTo>
                <a:lnTo>
                  <a:pt x="90195" y="150471"/>
                </a:lnTo>
                <a:lnTo>
                  <a:pt x="107010" y="151383"/>
                </a:lnTo>
                <a:close/>
              </a:path>
            </a:pathLst>
          </a:custGeom>
          <a:solidFill>
            <a:srgbClr val="815F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783615" y="749203"/>
            <a:ext cx="137274" cy="97193"/>
          </a:xfrm>
          <a:custGeom>
            <a:avLst/>
            <a:gdLst/>
            <a:ahLst/>
            <a:cxnLst/>
            <a:rect l="l" t="t" r="r" b="b"/>
            <a:pathLst>
              <a:path w="137274" h="97193">
                <a:moveTo>
                  <a:pt x="68694" y="97193"/>
                </a:moveTo>
                <a:lnTo>
                  <a:pt x="79224" y="96613"/>
                </a:lnTo>
                <a:lnTo>
                  <a:pt x="94951" y="93479"/>
                </a:lnTo>
                <a:lnTo>
                  <a:pt x="108903" y="87932"/>
                </a:lnTo>
                <a:lnTo>
                  <a:pt x="120597" y="80315"/>
                </a:lnTo>
                <a:lnTo>
                  <a:pt x="129546" y="70974"/>
                </a:lnTo>
                <a:lnTo>
                  <a:pt x="135267" y="60255"/>
                </a:lnTo>
                <a:lnTo>
                  <a:pt x="137274" y="48501"/>
                </a:lnTo>
                <a:lnTo>
                  <a:pt x="136466" y="41062"/>
                </a:lnTo>
                <a:lnTo>
                  <a:pt x="132057" y="29932"/>
                </a:lnTo>
                <a:lnTo>
                  <a:pt x="124237" y="20059"/>
                </a:lnTo>
                <a:lnTo>
                  <a:pt x="113492" y="11785"/>
                </a:lnTo>
                <a:lnTo>
                  <a:pt x="100310" y="5455"/>
                </a:lnTo>
                <a:lnTo>
                  <a:pt x="85177" y="1412"/>
                </a:lnTo>
                <a:lnTo>
                  <a:pt x="68579" y="0"/>
                </a:lnTo>
                <a:lnTo>
                  <a:pt x="58066" y="577"/>
                </a:lnTo>
                <a:lnTo>
                  <a:pt x="42335" y="3708"/>
                </a:lnTo>
                <a:lnTo>
                  <a:pt x="28379" y="9254"/>
                </a:lnTo>
                <a:lnTo>
                  <a:pt x="16682" y="16868"/>
                </a:lnTo>
                <a:lnTo>
                  <a:pt x="7730" y="26206"/>
                </a:lnTo>
                <a:lnTo>
                  <a:pt x="2007" y="36920"/>
                </a:lnTo>
                <a:lnTo>
                  <a:pt x="0" y="48666"/>
                </a:lnTo>
                <a:lnTo>
                  <a:pt x="813" y="56120"/>
                </a:lnTo>
                <a:lnTo>
                  <a:pt x="5229" y="67253"/>
                </a:lnTo>
                <a:lnTo>
                  <a:pt x="13052" y="77128"/>
                </a:lnTo>
                <a:lnTo>
                  <a:pt x="23797" y="85404"/>
                </a:lnTo>
                <a:lnTo>
                  <a:pt x="36977" y="91736"/>
                </a:lnTo>
                <a:lnTo>
                  <a:pt x="52104" y="95780"/>
                </a:lnTo>
                <a:lnTo>
                  <a:pt x="68694" y="97193"/>
                </a:lnTo>
                <a:close/>
              </a:path>
            </a:pathLst>
          </a:custGeom>
          <a:solidFill>
            <a:srgbClr val="5656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017648" y="432008"/>
            <a:ext cx="242354" cy="184645"/>
          </a:xfrm>
          <a:custGeom>
            <a:avLst/>
            <a:gdLst/>
            <a:ahLst/>
            <a:cxnLst/>
            <a:rect l="l" t="t" r="r" b="b"/>
            <a:pathLst>
              <a:path w="242354" h="184645">
                <a:moveTo>
                  <a:pt x="121272" y="184645"/>
                </a:moveTo>
                <a:lnTo>
                  <a:pt x="137757" y="183781"/>
                </a:lnTo>
                <a:lnTo>
                  <a:pt x="153518" y="181307"/>
                </a:lnTo>
                <a:lnTo>
                  <a:pt x="168463" y="177332"/>
                </a:lnTo>
                <a:lnTo>
                  <a:pt x="182445" y="171966"/>
                </a:lnTo>
                <a:lnTo>
                  <a:pt x="195321" y="165320"/>
                </a:lnTo>
                <a:lnTo>
                  <a:pt x="206947" y="157504"/>
                </a:lnTo>
                <a:lnTo>
                  <a:pt x="217177" y="148627"/>
                </a:lnTo>
                <a:lnTo>
                  <a:pt x="225868" y="138801"/>
                </a:lnTo>
                <a:lnTo>
                  <a:pt x="232876" y="128135"/>
                </a:lnTo>
                <a:lnTo>
                  <a:pt x="238056" y="116740"/>
                </a:lnTo>
                <a:lnTo>
                  <a:pt x="241263" y="104725"/>
                </a:lnTo>
                <a:lnTo>
                  <a:pt x="242354" y="92201"/>
                </a:lnTo>
                <a:lnTo>
                  <a:pt x="241229" y="79655"/>
                </a:lnTo>
                <a:lnTo>
                  <a:pt x="237990" y="67643"/>
                </a:lnTo>
                <a:lnTo>
                  <a:pt x="232781" y="56257"/>
                </a:lnTo>
                <a:lnTo>
                  <a:pt x="225747" y="45605"/>
                </a:lnTo>
                <a:lnTo>
                  <a:pt x="217031" y="35797"/>
                </a:lnTo>
                <a:lnTo>
                  <a:pt x="206779" y="26944"/>
                </a:lnTo>
                <a:lnTo>
                  <a:pt x="195134" y="19155"/>
                </a:lnTo>
                <a:lnTo>
                  <a:pt x="182242" y="12538"/>
                </a:lnTo>
                <a:lnTo>
                  <a:pt x="168246" y="7205"/>
                </a:lnTo>
                <a:lnTo>
                  <a:pt x="153291" y="3265"/>
                </a:lnTo>
                <a:lnTo>
                  <a:pt x="137521" y="826"/>
                </a:lnTo>
                <a:lnTo>
                  <a:pt x="121081" y="0"/>
                </a:lnTo>
                <a:lnTo>
                  <a:pt x="104602" y="871"/>
                </a:lnTo>
                <a:lnTo>
                  <a:pt x="88840" y="3351"/>
                </a:lnTo>
                <a:lnTo>
                  <a:pt x="73896" y="7331"/>
                </a:lnTo>
                <a:lnTo>
                  <a:pt x="59914" y="12700"/>
                </a:lnTo>
                <a:lnTo>
                  <a:pt x="47039" y="19349"/>
                </a:lnTo>
                <a:lnTo>
                  <a:pt x="35413" y="27166"/>
                </a:lnTo>
                <a:lnTo>
                  <a:pt x="25183" y="36043"/>
                </a:lnTo>
                <a:lnTo>
                  <a:pt x="16491" y="45870"/>
                </a:lnTo>
                <a:lnTo>
                  <a:pt x="9483" y="56535"/>
                </a:lnTo>
                <a:lnTo>
                  <a:pt x="4302" y="67930"/>
                </a:lnTo>
                <a:lnTo>
                  <a:pt x="1093" y="79945"/>
                </a:lnTo>
                <a:lnTo>
                  <a:pt x="0" y="92468"/>
                </a:lnTo>
                <a:lnTo>
                  <a:pt x="1121" y="105012"/>
                </a:lnTo>
                <a:lnTo>
                  <a:pt x="4359" y="117021"/>
                </a:lnTo>
                <a:lnTo>
                  <a:pt x="9567" y="128406"/>
                </a:lnTo>
                <a:lnTo>
                  <a:pt x="16601" y="139056"/>
                </a:lnTo>
                <a:lnTo>
                  <a:pt x="25316" y="148861"/>
                </a:lnTo>
                <a:lnTo>
                  <a:pt x="35569" y="157713"/>
                </a:lnTo>
                <a:lnTo>
                  <a:pt x="47215" y="165501"/>
                </a:lnTo>
                <a:lnTo>
                  <a:pt x="60108" y="172115"/>
                </a:lnTo>
                <a:lnTo>
                  <a:pt x="74105" y="177447"/>
                </a:lnTo>
                <a:lnTo>
                  <a:pt x="89061" y="181385"/>
                </a:lnTo>
                <a:lnTo>
                  <a:pt x="104832" y="183821"/>
                </a:lnTo>
                <a:lnTo>
                  <a:pt x="121272" y="184645"/>
                </a:lnTo>
                <a:close/>
              </a:path>
            </a:pathLst>
          </a:custGeom>
          <a:solidFill>
            <a:srgbClr val="90B8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054252" y="615590"/>
            <a:ext cx="1713006" cy="363865"/>
          </a:xfrm>
          <a:prstGeom prst="rect">
            <a:avLst/>
          </a:prstGeom>
        </p:spPr>
        <p:txBody>
          <a:bodyPr wrap="square" lIns="0" tIns="18192" rIns="0" bIns="0" rtlCol="0">
            <a:noAutofit/>
          </a:bodyPr>
          <a:lstStyle/>
          <a:p>
            <a:pPr marL="12700">
              <a:lnSpc>
                <a:spcPts val="2865"/>
              </a:lnSpc>
            </a:pPr>
            <a:r>
              <a:rPr sz="2650" b="1" spc="-125" dirty="0" smtClean="0">
                <a:solidFill>
                  <a:srgbClr val="565657"/>
                </a:solidFill>
                <a:latin typeface="Arial Black"/>
                <a:cs typeface="Arial Black"/>
              </a:rPr>
              <a:t>M</a:t>
            </a:r>
            <a:r>
              <a:rPr sz="2650" b="1" spc="-144" dirty="0" smtClean="0">
                <a:solidFill>
                  <a:srgbClr val="565657"/>
                </a:solidFill>
                <a:latin typeface="Arial Black"/>
                <a:cs typeface="Arial Black"/>
              </a:rPr>
              <a:t>I</a:t>
            </a:r>
            <a:r>
              <a:rPr sz="2650" b="1" spc="-110" dirty="0" smtClean="0">
                <a:solidFill>
                  <a:srgbClr val="565657"/>
                </a:solidFill>
                <a:latin typeface="Arial Black"/>
                <a:cs typeface="Arial Black"/>
              </a:rPr>
              <a:t>N</a:t>
            </a:r>
            <a:r>
              <a:rPr sz="2650" b="1" spc="87" dirty="0" smtClean="0">
                <a:solidFill>
                  <a:srgbClr val="565657"/>
                </a:solidFill>
                <a:latin typeface="Arial Black"/>
                <a:cs typeface="Arial Black"/>
              </a:rPr>
              <a:t>D</a:t>
            </a:r>
            <a:r>
              <a:rPr sz="2650" spc="15" dirty="0" smtClean="0">
                <a:solidFill>
                  <a:srgbClr val="90B857"/>
                </a:solidFill>
                <a:latin typeface="Arial"/>
                <a:cs typeface="Arial"/>
              </a:rPr>
              <a:t>O</a:t>
            </a:r>
            <a:r>
              <a:rPr sz="2650" spc="37" dirty="0" smtClean="0">
                <a:solidFill>
                  <a:srgbClr val="90B857"/>
                </a:solidFill>
                <a:latin typeface="Arial"/>
                <a:cs typeface="Arial"/>
              </a:rPr>
              <a:t>U</a:t>
            </a:r>
            <a:r>
              <a:rPr sz="2650" spc="-48" dirty="0" smtClean="0">
                <a:solidFill>
                  <a:srgbClr val="90B857"/>
                </a:solidFill>
                <a:latin typeface="Arial"/>
                <a:cs typeface="Arial"/>
              </a:rPr>
              <a:t>T</a:t>
            </a:r>
            <a:endParaRPr sz="2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13291" y="2679394"/>
            <a:ext cx="1748739" cy="304800"/>
          </a:xfrm>
          <a:prstGeom prst="rect">
            <a:avLst/>
          </a:prstGeom>
        </p:spPr>
        <p:txBody>
          <a:bodyPr wrap="square" lIns="0" tIns="15017" rIns="0" bIns="0" rtlCol="0">
            <a:noAutofit/>
          </a:bodyPr>
          <a:lstStyle/>
          <a:p>
            <a:pPr marL="12700">
              <a:lnSpc>
                <a:spcPts val="2365"/>
              </a:lnSpc>
            </a:pPr>
            <a:r>
              <a:rPr sz="2200" b="1" spc="38" dirty="0" smtClean="0">
                <a:solidFill>
                  <a:srgbClr val="FDFDFD"/>
                </a:solidFill>
                <a:latin typeface="Arial"/>
                <a:cs typeface="Arial"/>
              </a:rPr>
              <a:t>SESSION 01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13291" y="2889433"/>
            <a:ext cx="5450255" cy="203200"/>
          </a:xfrm>
          <a:prstGeom prst="rect">
            <a:avLst/>
          </a:prstGeom>
        </p:spPr>
        <p:txBody>
          <a:bodyPr wrap="square" lIns="0" tIns="9779" rIns="0" bIns="0" rtlCol="0">
            <a:noAutofit/>
          </a:bodyPr>
          <a:lstStyle/>
          <a:p>
            <a:pPr marL="12700">
              <a:lnSpc>
                <a:spcPts val="1540"/>
              </a:lnSpc>
            </a:pPr>
            <a:r>
              <a:rPr sz="1400" b="1" spc="45" dirty="0" smtClean="0">
                <a:solidFill>
                  <a:srgbClr val="9BC8EA"/>
                </a:solidFill>
                <a:latin typeface="Arial"/>
                <a:cs typeface="Arial"/>
              </a:rPr>
              <a:t>.................................................................................................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913291" y="3330756"/>
            <a:ext cx="5375148" cy="1244600"/>
          </a:xfrm>
          <a:prstGeom prst="rect">
            <a:avLst/>
          </a:prstGeom>
        </p:spPr>
        <p:txBody>
          <a:bodyPr wrap="square" lIns="0" tIns="26765" rIns="0" bIns="0" rtlCol="0">
            <a:noAutofit/>
          </a:bodyPr>
          <a:lstStyle/>
          <a:p>
            <a:pPr marL="12700">
              <a:lnSpc>
                <a:spcPts val="4215"/>
              </a:lnSpc>
            </a:pPr>
            <a:r>
              <a:rPr sz="4000" b="1" spc="17" dirty="0" smtClean="0">
                <a:solidFill>
                  <a:srgbClr val="FDFDFD"/>
                </a:solidFill>
                <a:latin typeface="Arial"/>
                <a:cs typeface="Arial"/>
              </a:rPr>
              <a:t>Boosting Self-esteem</a:t>
            </a:r>
            <a:endParaRPr sz="4000">
              <a:latin typeface="Arial"/>
              <a:cs typeface="Arial"/>
            </a:endParaRPr>
          </a:p>
          <a:p>
            <a:pPr marL="12700" marR="76200">
              <a:lnSpc>
                <a:spcPts val="4585"/>
              </a:lnSpc>
              <a:spcBef>
                <a:spcPts val="1018"/>
              </a:spcBef>
            </a:pPr>
            <a:r>
              <a:rPr sz="4000" b="1" spc="46" dirty="0" smtClean="0">
                <a:solidFill>
                  <a:srgbClr val="FDFDFD"/>
                </a:solidFill>
                <a:latin typeface="Arial"/>
                <a:cs typeface="Arial"/>
              </a:rPr>
              <a:t>and Confidence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720002" y="1116008"/>
            <a:ext cx="1799996" cy="1799996"/>
          </a:xfrm>
          <a:custGeom>
            <a:avLst/>
            <a:gdLst/>
            <a:ahLst/>
            <a:cxnLst/>
            <a:rect l="l" t="t" r="r" b="b"/>
            <a:pathLst>
              <a:path w="1799996" h="1799996">
                <a:moveTo>
                  <a:pt x="899998" y="1799996"/>
                </a:moveTo>
                <a:lnTo>
                  <a:pt x="973811" y="1797012"/>
                </a:lnTo>
                <a:lnTo>
                  <a:pt x="1045981" y="1788216"/>
                </a:lnTo>
                <a:lnTo>
                  <a:pt x="1116277" y="1773839"/>
                </a:lnTo>
                <a:lnTo>
                  <a:pt x="1184466" y="1754113"/>
                </a:lnTo>
                <a:lnTo>
                  <a:pt x="1250316" y="1729269"/>
                </a:lnTo>
                <a:lnTo>
                  <a:pt x="1313598" y="1699539"/>
                </a:lnTo>
                <a:lnTo>
                  <a:pt x="1374077" y="1665155"/>
                </a:lnTo>
                <a:lnTo>
                  <a:pt x="1431524" y="1626348"/>
                </a:lnTo>
                <a:lnTo>
                  <a:pt x="1485706" y="1583349"/>
                </a:lnTo>
                <a:lnTo>
                  <a:pt x="1536392" y="1536392"/>
                </a:lnTo>
                <a:lnTo>
                  <a:pt x="1583349" y="1485706"/>
                </a:lnTo>
                <a:lnTo>
                  <a:pt x="1626348" y="1431524"/>
                </a:lnTo>
                <a:lnTo>
                  <a:pt x="1665155" y="1374077"/>
                </a:lnTo>
                <a:lnTo>
                  <a:pt x="1699539" y="1313598"/>
                </a:lnTo>
                <a:lnTo>
                  <a:pt x="1729269" y="1250316"/>
                </a:lnTo>
                <a:lnTo>
                  <a:pt x="1754113" y="1184466"/>
                </a:lnTo>
                <a:lnTo>
                  <a:pt x="1773839" y="1116277"/>
                </a:lnTo>
                <a:lnTo>
                  <a:pt x="1788216" y="1045981"/>
                </a:lnTo>
                <a:lnTo>
                  <a:pt x="1797012" y="973811"/>
                </a:lnTo>
                <a:lnTo>
                  <a:pt x="1799996" y="899998"/>
                </a:lnTo>
                <a:lnTo>
                  <a:pt x="1797012" y="826184"/>
                </a:lnTo>
                <a:lnTo>
                  <a:pt x="1788216" y="754014"/>
                </a:lnTo>
                <a:lnTo>
                  <a:pt x="1773839" y="683719"/>
                </a:lnTo>
                <a:lnTo>
                  <a:pt x="1754113" y="615530"/>
                </a:lnTo>
                <a:lnTo>
                  <a:pt x="1729269" y="549679"/>
                </a:lnTo>
                <a:lnTo>
                  <a:pt x="1699539" y="486398"/>
                </a:lnTo>
                <a:lnTo>
                  <a:pt x="1665155" y="425918"/>
                </a:lnTo>
                <a:lnTo>
                  <a:pt x="1626348" y="368472"/>
                </a:lnTo>
                <a:lnTo>
                  <a:pt x="1583349" y="314290"/>
                </a:lnTo>
                <a:lnTo>
                  <a:pt x="1536392" y="263604"/>
                </a:lnTo>
                <a:lnTo>
                  <a:pt x="1485706" y="216646"/>
                </a:lnTo>
                <a:lnTo>
                  <a:pt x="1431524" y="173648"/>
                </a:lnTo>
                <a:lnTo>
                  <a:pt x="1374077" y="134841"/>
                </a:lnTo>
                <a:lnTo>
                  <a:pt x="1313598" y="100456"/>
                </a:lnTo>
                <a:lnTo>
                  <a:pt x="1250316" y="70726"/>
                </a:lnTo>
                <a:lnTo>
                  <a:pt x="1184466" y="45882"/>
                </a:lnTo>
                <a:lnTo>
                  <a:pt x="1116277" y="26156"/>
                </a:lnTo>
                <a:lnTo>
                  <a:pt x="1045981" y="11779"/>
                </a:lnTo>
                <a:lnTo>
                  <a:pt x="973811" y="2983"/>
                </a:lnTo>
                <a:lnTo>
                  <a:pt x="899998" y="0"/>
                </a:lnTo>
                <a:lnTo>
                  <a:pt x="826184" y="2983"/>
                </a:lnTo>
                <a:lnTo>
                  <a:pt x="754014" y="11779"/>
                </a:lnTo>
                <a:lnTo>
                  <a:pt x="683719" y="26156"/>
                </a:lnTo>
                <a:lnTo>
                  <a:pt x="615530" y="45882"/>
                </a:lnTo>
                <a:lnTo>
                  <a:pt x="549679" y="70726"/>
                </a:lnTo>
                <a:lnTo>
                  <a:pt x="486398" y="100456"/>
                </a:lnTo>
                <a:lnTo>
                  <a:pt x="425918" y="134841"/>
                </a:lnTo>
                <a:lnTo>
                  <a:pt x="368472" y="173648"/>
                </a:lnTo>
                <a:lnTo>
                  <a:pt x="314290" y="216646"/>
                </a:lnTo>
                <a:lnTo>
                  <a:pt x="263604" y="263604"/>
                </a:lnTo>
                <a:lnTo>
                  <a:pt x="216646" y="314290"/>
                </a:lnTo>
                <a:lnTo>
                  <a:pt x="173648" y="368472"/>
                </a:lnTo>
                <a:lnTo>
                  <a:pt x="134841" y="425918"/>
                </a:lnTo>
                <a:lnTo>
                  <a:pt x="100456" y="486398"/>
                </a:lnTo>
                <a:lnTo>
                  <a:pt x="70726" y="549679"/>
                </a:lnTo>
                <a:lnTo>
                  <a:pt x="45882" y="615530"/>
                </a:lnTo>
                <a:lnTo>
                  <a:pt x="26156" y="683719"/>
                </a:lnTo>
                <a:lnTo>
                  <a:pt x="11779" y="754014"/>
                </a:lnTo>
                <a:lnTo>
                  <a:pt x="2983" y="826184"/>
                </a:lnTo>
                <a:lnTo>
                  <a:pt x="0" y="899998"/>
                </a:lnTo>
                <a:lnTo>
                  <a:pt x="2983" y="973811"/>
                </a:lnTo>
                <a:lnTo>
                  <a:pt x="11779" y="1045981"/>
                </a:lnTo>
                <a:lnTo>
                  <a:pt x="26156" y="1116277"/>
                </a:lnTo>
                <a:lnTo>
                  <a:pt x="45882" y="1184466"/>
                </a:lnTo>
                <a:lnTo>
                  <a:pt x="70726" y="1250316"/>
                </a:lnTo>
                <a:lnTo>
                  <a:pt x="100456" y="1313598"/>
                </a:lnTo>
                <a:lnTo>
                  <a:pt x="134841" y="1374077"/>
                </a:lnTo>
                <a:lnTo>
                  <a:pt x="173648" y="1431524"/>
                </a:lnTo>
                <a:lnTo>
                  <a:pt x="216646" y="1485706"/>
                </a:lnTo>
                <a:lnTo>
                  <a:pt x="263604" y="1536392"/>
                </a:lnTo>
                <a:lnTo>
                  <a:pt x="314290" y="1583349"/>
                </a:lnTo>
                <a:lnTo>
                  <a:pt x="368472" y="1626348"/>
                </a:lnTo>
                <a:lnTo>
                  <a:pt x="425918" y="1665155"/>
                </a:lnTo>
                <a:lnTo>
                  <a:pt x="486398" y="1699539"/>
                </a:lnTo>
                <a:lnTo>
                  <a:pt x="549679" y="1729269"/>
                </a:lnTo>
                <a:lnTo>
                  <a:pt x="615530" y="1754113"/>
                </a:lnTo>
                <a:lnTo>
                  <a:pt x="683719" y="1773839"/>
                </a:lnTo>
                <a:lnTo>
                  <a:pt x="754014" y="1788216"/>
                </a:lnTo>
                <a:lnTo>
                  <a:pt x="826184" y="1797012"/>
                </a:lnTo>
                <a:lnTo>
                  <a:pt x="899998" y="179999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47699" y="570800"/>
            <a:ext cx="173494" cy="122834"/>
          </a:xfrm>
          <a:custGeom>
            <a:avLst/>
            <a:gdLst/>
            <a:ahLst/>
            <a:cxnLst/>
            <a:rect l="l" t="t" r="r" b="b"/>
            <a:pathLst>
              <a:path w="173494" h="122834">
                <a:moveTo>
                  <a:pt x="86817" y="122834"/>
                </a:moveTo>
                <a:lnTo>
                  <a:pt x="93189" y="122666"/>
                </a:lnTo>
                <a:lnTo>
                  <a:pt x="109541" y="120685"/>
                </a:lnTo>
                <a:lnTo>
                  <a:pt x="124697" y="116648"/>
                </a:lnTo>
                <a:lnTo>
                  <a:pt x="138355" y="110771"/>
                </a:lnTo>
                <a:lnTo>
                  <a:pt x="150208" y="103270"/>
                </a:lnTo>
                <a:lnTo>
                  <a:pt x="159953" y="94360"/>
                </a:lnTo>
                <a:lnTo>
                  <a:pt x="167285" y="84258"/>
                </a:lnTo>
                <a:lnTo>
                  <a:pt x="171900" y="73179"/>
                </a:lnTo>
                <a:lnTo>
                  <a:pt x="173494" y="61341"/>
                </a:lnTo>
                <a:lnTo>
                  <a:pt x="173261" y="56852"/>
                </a:lnTo>
                <a:lnTo>
                  <a:pt x="170477" y="45269"/>
                </a:lnTo>
                <a:lnTo>
                  <a:pt x="164787" y="34536"/>
                </a:lnTo>
                <a:lnTo>
                  <a:pt x="156496" y="24868"/>
                </a:lnTo>
                <a:lnTo>
                  <a:pt x="145908" y="16479"/>
                </a:lnTo>
                <a:lnTo>
                  <a:pt x="133328" y="9584"/>
                </a:lnTo>
                <a:lnTo>
                  <a:pt x="119060" y="4396"/>
                </a:lnTo>
                <a:lnTo>
                  <a:pt x="103408" y="1130"/>
                </a:lnTo>
                <a:lnTo>
                  <a:pt x="86677" y="0"/>
                </a:lnTo>
                <a:lnTo>
                  <a:pt x="80313" y="172"/>
                </a:lnTo>
                <a:lnTo>
                  <a:pt x="63960" y="2162"/>
                </a:lnTo>
                <a:lnTo>
                  <a:pt x="48803" y="6205"/>
                </a:lnTo>
                <a:lnTo>
                  <a:pt x="35146" y="12086"/>
                </a:lnTo>
                <a:lnTo>
                  <a:pt x="23293" y="19589"/>
                </a:lnTo>
                <a:lnTo>
                  <a:pt x="13548" y="28499"/>
                </a:lnTo>
                <a:lnTo>
                  <a:pt x="6215" y="38601"/>
                </a:lnTo>
                <a:lnTo>
                  <a:pt x="1597" y="49679"/>
                </a:lnTo>
                <a:lnTo>
                  <a:pt x="0" y="61518"/>
                </a:lnTo>
                <a:lnTo>
                  <a:pt x="234" y="66019"/>
                </a:lnTo>
                <a:lnTo>
                  <a:pt x="3022" y="77596"/>
                </a:lnTo>
                <a:lnTo>
                  <a:pt x="8715" y="88325"/>
                </a:lnTo>
                <a:lnTo>
                  <a:pt x="17008" y="97990"/>
                </a:lnTo>
                <a:lnTo>
                  <a:pt x="27597" y="106375"/>
                </a:lnTo>
                <a:lnTo>
                  <a:pt x="40177" y="113267"/>
                </a:lnTo>
                <a:lnTo>
                  <a:pt x="54443" y="118451"/>
                </a:lnTo>
                <a:lnTo>
                  <a:pt x="70091" y="121711"/>
                </a:lnTo>
                <a:lnTo>
                  <a:pt x="86817" y="122834"/>
                </a:lnTo>
                <a:close/>
              </a:path>
            </a:pathLst>
          </a:custGeom>
          <a:solidFill>
            <a:srgbClr val="9BC8E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873474" y="689372"/>
            <a:ext cx="111391" cy="78854"/>
          </a:xfrm>
          <a:custGeom>
            <a:avLst/>
            <a:gdLst/>
            <a:ahLst/>
            <a:cxnLst/>
            <a:rect l="l" t="t" r="r" b="b"/>
            <a:pathLst>
              <a:path w="111391" h="78854">
                <a:moveTo>
                  <a:pt x="55740" y="78854"/>
                </a:moveTo>
                <a:lnTo>
                  <a:pt x="62087" y="78593"/>
                </a:lnTo>
                <a:lnTo>
                  <a:pt x="77878" y="75586"/>
                </a:lnTo>
                <a:lnTo>
                  <a:pt x="91441" y="69634"/>
                </a:lnTo>
                <a:lnTo>
                  <a:pt x="102038" y="61263"/>
                </a:lnTo>
                <a:lnTo>
                  <a:pt x="108934" y="50995"/>
                </a:lnTo>
                <a:lnTo>
                  <a:pt x="111391" y="39357"/>
                </a:lnTo>
                <a:lnTo>
                  <a:pt x="111024" y="34852"/>
                </a:lnTo>
                <a:lnTo>
                  <a:pt x="106784" y="23681"/>
                </a:lnTo>
                <a:lnTo>
                  <a:pt x="98389" y="14088"/>
                </a:lnTo>
                <a:lnTo>
                  <a:pt x="86576" y="6595"/>
                </a:lnTo>
                <a:lnTo>
                  <a:pt x="72084" y="1725"/>
                </a:lnTo>
                <a:lnTo>
                  <a:pt x="55651" y="0"/>
                </a:lnTo>
                <a:lnTo>
                  <a:pt x="49287" y="260"/>
                </a:lnTo>
                <a:lnTo>
                  <a:pt x="33499" y="3264"/>
                </a:lnTo>
                <a:lnTo>
                  <a:pt x="19939" y="9213"/>
                </a:lnTo>
                <a:lnTo>
                  <a:pt x="9344" y="17582"/>
                </a:lnTo>
                <a:lnTo>
                  <a:pt x="2451" y="27848"/>
                </a:lnTo>
                <a:lnTo>
                  <a:pt x="0" y="39484"/>
                </a:lnTo>
                <a:lnTo>
                  <a:pt x="366" y="43995"/>
                </a:lnTo>
                <a:lnTo>
                  <a:pt x="4602" y="55167"/>
                </a:lnTo>
                <a:lnTo>
                  <a:pt x="12996" y="64761"/>
                </a:lnTo>
                <a:lnTo>
                  <a:pt x="24809" y="72256"/>
                </a:lnTo>
                <a:lnTo>
                  <a:pt x="39303" y="77128"/>
                </a:lnTo>
                <a:lnTo>
                  <a:pt x="55740" y="78854"/>
                </a:lnTo>
                <a:close/>
              </a:path>
            </a:pathLst>
          </a:custGeom>
          <a:solidFill>
            <a:srgbClr val="9BC8E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063361" y="432000"/>
            <a:ext cx="196634" cy="149821"/>
          </a:xfrm>
          <a:custGeom>
            <a:avLst/>
            <a:gdLst/>
            <a:ahLst/>
            <a:cxnLst/>
            <a:rect l="l" t="t" r="r" b="b"/>
            <a:pathLst>
              <a:path w="196634" h="149821">
                <a:moveTo>
                  <a:pt x="98399" y="149821"/>
                </a:moveTo>
                <a:lnTo>
                  <a:pt x="110579" y="149240"/>
                </a:lnTo>
                <a:lnTo>
                  <a:pt x="126318" y="146730"/>
                </a:lnTo>
                <a:lnTo>
                  <a:pt x="141024" y="142390"/>
                </a:lnTo>
                <a:lnTo>
                  <a:pt x="154478" y="136386"/>
                </a:lnTo>
                <a:lnTo>
                  <a:pt x="166461" y="128887"/>
                </a:lnTo>
                <a:lnTo>
                  <a:pt x="176754" y="120060"/>
                </a:lnTo>
                <a:lnTo>
                  <a:pt x="185137" y="110072"/>
                </a:lnTo>
                <a:lnTo>
                  <a:pt x="191391" y="99090"/>
                </a:lnTo>
                <a:lnTo>
                  <a:pt x="195296" y="87282"/>
                </a:lnTo>
                <a:lnTo>
                  <a:pt x="196634" y="74815"/>
                </a:lnTo>
                <a:lnTo>
                  <a:pt x="195885" y="65575"/>
                </a:lnTo>
                <a:lnTo>
                  <a:pt x="192606" y="53576"/>
                </a:lnTo>
                <a:lnTo>
                  <a:pt x="186922" y="42366"/>
                </a:lnTo>
                <a:lnTo>
                  <a:pt x="179053" y="32114"/>
                </a:lnTo>
                <a:lnTo>
                  <a:pt x="169219" y="22984"/>
                </a:lnTo>
                <a:lnTo>
                  <a:pt x="157638" y="15144"/>
                </a:lnTo>
                <a:lnTo>
                  <a:pt x="144531" y="8759"/>
                </a:lnTo>
                <a:lnTo>
                  <a:pt x="130117" y="3996"/>
                </a:lnTo>
                <a:lnTo>
                  <a:pt x="114615" y="1020"/>
                </a:lnTo>
                <a:lnTo>
                  <a:pt x="98247" y="0"/>
                </a:lnTo>
                <a:lnTo>
                  <a:pt x="86084" y="587"/>
                </a:lnTo>
                <a:lnTo>
                  <a:pt x="70344" y="3103"/>
                </a:lnTo>
                <a:lnTo>
                  <a:pt x="55636" y="7448"/>
                </a:lnTo>
                <a:lnTo>
                  <a:pt x="42180" y="13455"/>
                </a:lnTo>
                <a:lnTo>
                  <a:pt x="30195" y="20956"/>
                </a:lnTo>
                <a:lnTo>
                  <a:pt x="19899" y="29784"/>
                </a:lnTo>
                <a:lnTo>
                  <a:pt x="11513" y="39773"/>
                </a:lnTo>
                <a:lnTo>
                  <a:pt x="5255" y="50755"/>
                </a:lnTo>
                <a:lnTo>
                  <a:pt x="1344" y="62563"/>
                </a:lnTo>
                <a:lnTo>
                  <a:pt x="0" y="75031"/>
                </a:lnTo>
                <a:lnTo>
                  <a:pt x="752" y="84292"/>
                </a:lnTo>
                <a:lnTo>
                  <a:pt x="4036" y="96285"/>
                </a:lnTo>
                <a:lnTo>
                  <a:pt x="9723" y="107489"/>
                </a:lnTo>
                <a:lnTo>
                  <a:pt x="17595" y="117737"/>
                </a:lnTo>
                <a:lnTo>
                  <a:pt x="27432" y="126863"/>
                </a:lnTo>
                <a:lnTo>
                  <a:pt x="39013" y="134699"/>
                </a:lnTo>
                <a:lnTo>
                  <a:pt x="52121" y="141080"/>
                </a:lnTo>
                <a:lnTo>
                  <a:pt x="66534" y="145838"/>
                </a:lnTo>
                <a:lnTo>
                  <a:pt x="82033" y="148808"/>
                </a:lnTo>
                <a:lnTo>
                  <a:pt x="98399" y="149821"/>
                </a:lnTo>
                <a:close/>
              </a:path>
            </a:pathLst>
          </a:custGeom>
          <a:solidFill>
            <a:srgbClr val="9BC8E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467940" y="578564"/>
            <a:ext cx="1394662" cy="300018"/>
          </a:xfrm>
          <a:prstGeom prst="rect">
            <a:avLst/>
          </a:prstGeom>
        </p:spPr>
        <p:txBody>
          <a:bodyPr wrap="square" lIns="0" tIns="14986" rIns="0" bIns="0" rtlCol="0">
            <a:noAutofit/>
          </a:bodyPr>
          <a:lstStyle/>
          <a:p>
            <a:pPr marL="12700">
              <a:lnSpc>
                <a:spcPts val="2360"/>
              </a:lnSpc>
            </a:pPr>
            <a:r>
              <a:rPr sz="2150" b="1" spc="-84" dirty="0" smtClean="0">
                <a:solidFill>
                  <a:srgbClr val="9BC8EA"/>
                </a:solidFill>
                <a:latin typeface="Arial Black"/>
                <a:cs typeface="Arial Black"/>
              </a:rPr>
              <a:t>MIND</a:t>
            </a:r>
            <a:r>
              <a:rPr sz="2150" spc="-28" dirty="0" smtClean="0">
                <a:solidFill>
                  <a:srgbClr val="9BC8EA"/>
                </a:solidFill>
                <a:latin typeface="Arial"/>
                <a:cs typeface="Arial"/>
              </a:rPr>
              <a:t>OUT</a:t>
            </a:r>
            <a:endParaRPr sz="21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27299" y="1220133"/>
            <a:ext cx="4809834" cy="1371295"/>
          </a:xfrm>
          <a:prstGeom prst="rect">
            <a:avLst/>
          </a:prstGeom>
        </p:spPr>
        <p:txBody>
          <a:bodyPr wrap="square" lIns="0" tIns="17526" rIns="0" bIns="0" rtlCol="0">
            <a:noAutofit/>
          </a:bodyPr>
          <a:lstStyle/>
          <a:p>
            <a:pPr marL="12700">
              <a:lnSpc>
                <a:spcPts val="2760"/>
              </a:lnSpc>
            </a:pPr>
            <a:r>
              <a:rPr sz="2600" spc="-8" dirty="0" smtClean="0">
                <a:solidFill>
                  <a:srgbClr val="FDFDFD"/>
                </a:solidFill>
                <a:latin typeface="Arial"/>
                <a:cs typeface="Arial"/>
              </a:rPr>
              <a:t>To help students build their skills</a:t>
            </a:r>
            <a:endParaRPr sz="2600">
              <a:latin typeface="Arial"/>
              <a:cs typeface="Arial"/>
            </a:endParaRPr>
          </a:p>
          <a:p>
            <a:pPr marL="12700" marR="317480">
              <a:lnSpc>
                <a:spcPts val="4000"/>
              </a:lnSpc>
              <a:spcBef>
                <a:spcPts val="307"/>
              </a:spcBef>
            </a:pPr>
            <a:r>
              <a:rPr sz="2600" dirty="0" smtClean="0">
                <a:solidFill>
                  <a:srgbClr val="FDFDFD"/>
                </a:solidFill>
                <a:latin typeface="Arial"/>
                <a:cs typeface="Arial"/>
              </a:rPr>
              <a:t>increase their self-esteem and confidence.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53833" y="1220133"/>
            <a:ext cx="350311" cy="355600"/>
          </a:xfrm>
          <a:prstGeom prst="rect">
            <a:avLst/>
          </a:prstGeom>
        </p:spPr>
        <p:txBody>
          <a:bodyPr wrap="square" lIns="0" tIns="17526" rIns="0" bIns="0" rtlCol="0">
            <a:noAutofit/>
          </a:bodyPr>
          <a:lstStyle/>
          <a:p>
            <a:pPr marL="12700">
              <a:lnSpc>
                <a:spcPts val="2760"/>
              </a:lnSpc>
            </a:pPr>
            <a:r>
              <a:rPr sz="2600" dirty="0" smtClean="0">
                <a:solidFill>
                  <a:srgbClr val="FDFDFD"/>
                </a:solidFill>
                <a:latin typeface="Arial"/>
                <a:cs typeface="Arial"/>
              </a:rPr>
              <a:t>to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2666" y="1705826"/>
            <a:ext cx="1429918" cy="685901"/>
          </a:xfrm>
          <a:prstGeom prst="rect">
            <a:avLst/>
          </a:prstGeom>
        </p:spPr>
        <p:txBody>
          <a:bodyPr wrap="square" lIns="0" tIns="17811" rIns="0" bIns="0" rtlCol="0">
            <a:noAutofit/>
          </a:bodyPr>
          <a:lstStyle/>
          <a:p>
            <a:pPr algn="ctr">
              <a:lnSpc>
                <a:spcPts val="2805"/>
              </a:lnSpc>
            </a:pPr>
            <a:r>
              <a:rPr sz="2400" b="1" spc="-144" dirty="0" smtClean="0">
                <a:solidFill>
                  <a:srgbClr val="22A2DB"/>
                </a:solidFill>
                <a:latin typeface="Arial Black"/>
                <a:cs typeface="Arial Black"/>
              </a:rPr>
              <a:t>SESSION</a:t>
            </a:r>
            <a:endParaRPr sz="2400">
              <a:latin typeface="Arial Black"/>
              <a:cs typeface="Arial Black"/>
            </a:endParaRPr>
          </a:p>
          <a:p>
            <a:pPr marL="232867" marR="256001" algn="ctr">
              <a:lnSpc>
                <a:spcPts val="2595"/>
              </a:lnSpc>
            </a:pPr>
            <a:r>
              <a:rPr sz="2400" b="1" spc="-164" dirty="0" smtClean="0">
                <a:solidFill>
                  <a:srgbClr val="22A2DB"/>
                </a:solidFill>
                <a:latin typeface="Arial Black"/>
                <a:cs typeface="Arial Black"/>
              </a:rPr>
              <a:t>GOAL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2555" y="3325838"/>
            <a:ext cx="2062988" cy="838301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3004">
              <a:lnSpc>
                <a:spcPts val="2550"/>
              </a:lnSpc>
            </a:pPr>
            <a:r>
              <a:rPr sz="2400" b="1" spc="69" dirty="0" smtClean="0">
                <a:solidFill>
                  <a:srgbClr val="FDFDFD"/>
                </a:solidFill>
                <a:latin typeface="Arial Black"/>
                <a:cs typeface="Arial Black"/>
              </a:rPr>
              <a:t>------------------</a:t>
            </a:r>
            <a:endParaRPr sz="2400">
              <a:latin typeface="Arial Black"/>
              <a:cs typeface="Arial Black"/>
            </a:endParaRPr>
          </a:p>
          <a:p>
            <a:pPr marL="12700" marR="16764">
              <a:lnSpc>
                <a:spcPts val="2000"/>
              </a:lnSpc>
            </a:pPr>
            <a:r>
              <a:rPr sz="2400" b="1" spc="-162" dirty="0" smtClean="0">
                <a:solidFill>
                  <a:srgbClr val="FDFDFD"/>
                </a:solidFill>
                <a:latin typeface="Arial Black"/>
                <a:cs typeface="Arial Black"/>
              </a:rPr>
              <a:t>OBJECTIVES</a:t>
            </a:r>
            <a:endParaRPr sz="2400">
              <a:latin typeface="Arial Black"/>
              <a:cs typeface="Arial Black"/>
            </a:endParaRPr>
          </a:p>
          <a:p>
            <a:pPr marL="13004">
              <a:lnSpc>
                <a:spcPts val="2050"/>
              </a:lnSpc>
              <a:spcBef>
                <a:spcPts val="2"/>
              </a:spcBef>
            </a:pPr>
            <a:r>
              <a:rPr sz="2400" b="1" spc="69" dirty="0" smtClean="0">
                <a:solidFill>
                  <a:srgbClr val="FDFDFD"/>
                </a:solidFill>
                <a:latin typeface="Arial Black"/>
                <a:cs typeface="Arial Black"/>
              </a:rPr>
              <a:t>------------------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27299" y="3602404"/>
            <a:ext cx="1489372" cy="279400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dirty="0" smtClean="0">
                <a:solidFill>
                  <a:srgbClr val="FDFDFD"/>
                </a:solidFill>
                <a:latin typeface="Arial"/>
                <a:cs typeface="Arial"/>
              </a:rPr>
              <a:t>Students will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87217" y="4077313"/>
            <a:ext cx="153415" cy="753618"/>
          </a:xfrm>
          <a:prstGeom prst="rect">
            <a:avLst/>
          </a:prstGeom>
        </p:spPr>
        <p:txBody>
          <a:bodyPr wrap="square" lIns="0" tIns="13589" rIns="0" bIns="0" rtlCol="0">
            <a:noAutofit/>
          </a:bodyPr>
          <a:lstStyle/>
          <a:p>
            <a:pPr marL="12700">
              <a:lnSpc>
                <a:spcPts val="2140"/>
              </a:lnSpc>
            </a:pPr>
            <a:r>
              <a:rPr sz="2000" spc="5" dirty="0" smtClean="0">
                <a:solidFill>
                  <a:srgbClr val="FDFDFD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327"/>
              </a:spcBef>
            </a:pPr>
            <a:r>
              <a:rPr sz="2000" spc="5" dirty="0" smtClean="0">
                <a:solidFill>
                  <a:srgbClr val="FDFDFD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947135" y="4077313"/>
            <a:ext cx="4304868" cy="753618"/>
          </a:xfrm>
          <a:prstGeom prst="rect">
            <a:avLst/>
          </a:prstGeom>
        </p:spPr>
        <p:txBody>
          <a:bodyPr wrap="square" lIns="0" tIns="13589" rIns="0" bIns="0" rtlCol="0">
            <a:noAutofit/>
          </a:bodyPr>
          <a:lstStyle/>
          <a:p>
            <a:pPr marL="12700" marR="38100">
              <a:lnSpc>
                <a:spcPts val="2140"/>
              </a:lnSpc>
            </a:pPr>
            <a:r>
              <a:rPr sz="2000" spc="33" dirty="0" smtClean="0">
                <a:solidFill>
                  <a:srgbClr val="FDFDFD"/>
                </a:solidFill>
                <a:latin typeface="Arial"/>
                <a:cs typeface="Arial"/>
              </a:rPr>
              <a:t>Identify their personal strengths.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327"/>
              </a:spcBef>
            </a:pPr>
            <a:r>
              <a:rPr sz="2000" spc="36" dirty="0" smtClean="0">
                <a:solidFill>
                  <a:srgbClr val="FDFDFD"/>
                </a:solidFill>
                <a:latin typeface="Arial"/>
                <a:cs typeface="Arial"/>
              </a:rPr>
              <a:t>Increase their belief in their abilities.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925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object 394"/>
          <p:cNvSpPr/>
          <p:nvPr/>
        </p:nvSpPr>
        <p:spPr>
          <a:xfrm>
            <a:off x="7919995" y="587888"/>
            <a:ext cx="248831" cy="242189"/>
          </a:xfrm>
          <a:custGeom>
            <a:avLst/>
            <a:gdLst/>
            <a:ahLst/>
            <a:cxnLst/>
            <a:rect l="l" t="t" r="r" b="b"/>
            <a:pathLst>
              <a:path w="248831" h="242189">
                <a:moveTo>
                  <a:pt x="187" y="213167"/>
                </a:moveTo>
                <a:lnTo>
                  <a:pt x="1916" y="225507"/>
                </a:lnTo>
                <a:lnTo>
                  <a:pt x="6984" y="234188"/>
                </a:lnTo>
                <a:lnTo>
                  <a:pt x="11976" y="239179"/>
                </a:lnTo>
                <a:lnTo>
                  <a:pt x="19291" y="242189"/>
                </a:lnTo>
                <a:lnTo>
                  <a:pt x="35267" y="242189"/>
                </a:lnTo>
                <a:lnTo>
                  <a:pt x="41579" y="237858"/>
                </a:lnTo>
                <a:lnTo>
                  <a:pt x="50046" y="227036"/>
                </a:lnTo>
                <a:lnTo>
                  <a:pt x="52023" y="215461"/>
                </a:lnTo>
                <a:lnTo>
                  <a:pt x="52235" y="198602"/>
                </a:lnTo>
                <a:lnTo>
                  <a:pt x="52235" y="53555"/>
                </a:lnTo>
                <a:lnTo>
                  <a:pt x="89153" y="198602"/>
                </a:lnTo>
                <a:lnTo>
                  <a:pt x="94124" y="217121"/>
                </a:lnTo>
                <a:lnTo>
                  <a:pt x="98475" y="228149"/>
                </a:lnTo>
                <a:lnTo>
                  <a:pt x="104457" y="235204"/>
                </a:lnTo>
                <a:lnTo>
                  <a:pt x="110121" y="239522"/>
                </a:lnTo>
                <a:lnTo>
                  <a:pt x="117436" y="242189"/>
                </a:lnTo>
                <a:lnTo>
                  <a:pt x="132740" y="242189"/>
                </a:lnTo>
                <a:lnTo>
                  <a:pt x="139725" y="238848"/>
                </a:lnTo>
                <a:lnTo>
                  <a:pt x="145267" y="234474"/>
                </a:lnTo>
                <a:lnTo>
                  <a:pt x="150957" y="226878"/>
                </a:lnTo>
                <a:lnTo>
                  <a:pt x="155214" y="215358"/>
                </a:lnTo>
                <a:lnTo>
                  <a:pt x="159677" y="198602"/>
                </a:lnTo>
                <a:lnTo>
                  <a:pt x="196608" y="53555"/>
                </a:lnTo>
                <a:lnTo>
                  <a:pt x="196608" y="198602"/>
                </a:lnTo>
                <a:lnTo>
                  <a:pt x="196796" y="213167"/>
                </a:lnTo>
                <a:lnTo>
                  <a:pt x="198525" y="225507"/>
                </a:lnTo>
                <a:lnTo>
                  <a:pt x="203593" y="234188"/>
                </a:lnTo>
                <a:lnTo>
                  <a:pt x="215899" y="242189"/>
                </a:lnTo>
                <a:lnTo>
                  <a:pt x="231876" y="242189"/>
                </a:lnTo>
                <a:lnTo>
                  <a:pt x="242176" y="233870"/>
                </a:lnTo>
                <a:lnTo>
                  <a:pt x="248536" y="215510"/>
                </a:lnTo>
                <a:lnTo>
                  <a:pt x="248831" y="198602"/>
                </a:lnTo>
                <a:lnTo>
                  <a:pt x="248831" y="51231"/>
                </a:lnTo>
                <a:lnTo>
                  <a:pt x="248682" y="34712"/>
                </a:lnTo>
                <a:lnTo>
                  <a:pt x="247501" y="22621"/>
                </a:lnTo>
                <a:lnTo>
                  <a:pt x="244182" y="14300"/>
                </a:lnTo>
                <a:lnTo>
                  <a:pt x="233710" y="4216"/>
                </a:lnTo>
                <a:lnTo>
                  <a:pt x="221929" y="681"/>
                </a:lnTo>
                <a:lnTo>
                  <a:pt x="207251" y="0"/>
                </a:lnTo>
                <a:lnTo>
                  <a:pt x="198452" y="74"/>
                </a:lnTo>
                <a:lnTo>
                  <a:pt x="181794" y="1300"/>
                </a:lnTo>
                <a:lnTo>
                  <a:pt x="170912" y="4982"/>
                </a:lnTo>
                <a:lnTo>
                  <a:pt x="163882" y="12335"/>
                </a:lnTo>
                <a:lnTo>
                  <a:pt x="158784" y="24574"/>
                </a:lnTo>
                <a:lnTo>
                  <a:pt x="153695" y="42913"/>
                </a:lnTo>
                <a:lnTo>
                  <a:pt x="124752" y="153682"/>
                </a:lnTo>
                <a:lnTo>
                  <a:pt x="95478" y="42913"/>
                </a:lnTo>
                <a:lnTo>
                  <a:pt x="91737" y="28976"/>
                </a:lnTo>
                <a:lnTo>
                  <a:pt x="87996" y="17101"/>
                </a:lnTo>
                <a:lnTo>
                  <a:pt x="83832" y="10312"/>
                </a:lnTo>
                <a:lnTo>
                  <a:pt x="72369" y="2438"/>
                </a:lnTo>
                <a:lnTo>
                  <a:pt x="60514" y="393"/>
                </a:lnTo>
                <a:lnTo>
                  <a:pt x="42252" y="0"/>
                </a:lnTo>
                <a:lnTo>
                  <a:pt x="31193" y="162"/>
                </a:lnTo>
                <a:lnTo>
                  <a:pt x="19007" y="2259"/>
                </a:lnTo>
                <a:lnTo>
                  <a:pt x="8991" y="8978"/>
                </a:lnTo>
                <a:lnTo>
                  <a:pt x="1827" y="20500"/>
                </a:lnTo>
                <a:lnTo>
                  <a:pt x="228" y="32282"/>
                </a:lnTo>
                <a:lnTo>
                  <a:pt x="0" y="51231"/>
                </a:lnTo>
                <a:lnTo>
                  <a:pt x="0" y="198602"/>
                </a:lnTo>
                <a:lnTo>
                  <a:pt x="187" y="21316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8216752" y="583906"/>
            <a:ext cx="60871" cy="246164"/>
          </a:xfrm>
          <a:custGeom>
            <a:avLst/>
            <a:gdLst/>
            <a:ahLst/>
            <a:cxnLst/>
            <a:rect l="l" t="t" r="r" b="b"/>
            <a:pathLst>
              <a:path w="60871" h="246164">
                <a:moveTo>
                  <a:pt x="60871" y="195592"/>
                </a:moveTo>
                <a:lnTo>
                  <a:pt x="60864" y="44774"/>
                </a:lnTo>
                <a:lnTo>
                  <a:pt x="60377" y="29289"/>
                </a:lnTo>
                <a:lnTo>
                  <a:pt x="58157" y="17873"/>
                </a:lnTo>
                <a:lnTo>
                  <a:pt x="52882" y="9309"/>
                </a:lnTo>
                <a:lnTo>
                  <a:pt x="46901" y="3314"/>
                </a:lnTo>
                <a:lnTo>
                  <a:pt x="38582" y="0"/>
                </a:lnTo>
                <a:lnTo>
                  <a:pt x="19951" y="0"/>
                </a:lnTo>
                <a:lnTo>
                  <a:pt x="12306" y="5308"/>
                </a:lnTo>
                <a:lnTo>
                  <a:pt x="6087" y="11774"/>
                </a:lnTo>
                <a:lnTo>
                  <a:pt x="1803" y="20847"/>
                </a:lnTo>
                <a:lnTo>
                  <a:pt x="225" y="33323"/>
                </a:lnTo>
                <a:lnTo>
                  <a:pt x="0" y="50558"/>
                </a:lnTo>
                <a:lnTo>
                  <a:pt x="6" y="201381"/>
                </a:lnTo>
                <a:lnTo>
                  <a:pt x="493" y="216957"/>
                </a:lnTo>
                <a:lnTo>
                  <a:pt x="2708" y="228429"/>
                </a:lnTo>
                <a:lnTo>
                  <a:pt x="7975" y="236842"/>
                </a:lnTo>
                <a:lnTo>
                  <a:pt x="13970" y="242823"/>
                </a:lnTo>
                <a:lnTo>
                  <a:pt x="22275" y="246164"/>
                </a:lnTo>
                <a:lnTo>
                  <a:pt x="40906" y="246164"/>
                </a:lnTo>
                <a:lnTo>
                  <a:pt x="48564" y="241172"/>
                </a:lnTo>
                <a:lnTo>
                  <a:pt x="54774" y="234378"/>
                </a:lnTo>
                <a:lnTo>
                  <a:pt x="59064" y="225308"/>
                </a:lnTo>
                <a:lnTo>
                  <a:pt x="60645" y="212829"/>
                </a:lnTo>
                <a:lnTo>
                  <a:pt x="60871" y="19559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8328195" y="583899"/>
            <a:ext cx="208241" cy="246176"/>
          </a:xfrm>
          <a:custGeom>
            <a:avLst/>
            <a:gdLst/>
            <a:ahLst/>
            <a:cxnLst/>
            <a:rect l="l" t="t" r="r" b="b"/>
            <a:pathLst>
              <a:path w="208241" h="246176">
                <a:moveTo>
                  <a:pt x="56883" y="99136"/>
                </a:moveTo>
                <a:lnTo>
                  <a:pt x="127736" y="208914"/>
                </a:lnTo>
                <a:lnTo>
                  <a:pt x="133454" y="217676"/>
                </a:lnTo>
                <a:lnTo>
                  <a:pt x="142741" y="230957"/>
                </a:lnTo>
                <a:lnTo>
                  <a:pt x="151035" y="239773"/>
                </a:lnTo>
                <a:lnTo>
                  <a:pt x="160006" y="244666"/>
                </a:lnTo>
                <a:lnTo>
                  <a:pt x="171323" y="246176"/>
                </a:lnTo>
                <a:lnTo>
                  <a:pt x="172471" y="246161"/>
                </a:lnTo>
                <a:lnTo>
                  <a:pt x="187112" y="242886"/>
                </a:lnTo>
                <a:lnTo>
                  <a:pt x="195935" y="237185"/>
                </a:lnTo>
                <a:lnTo>
                  <a:pt x="203754" y="227690"/>
                </a:lnTo>
                <a:lnTo>
                  <a:pt x="206912" y="218000"/>
                </a:lnTo>
                <a:lnTo>
                  <a:pt x="208075" y="204542"/>
                </a:lnTo>
                <a:lnTo>
                  <a:pt x="208241" y="185292"/>
                </a:lnTo>
                <a:lnTo>
                  <a:pt x="208241" y="45297"/>
                </a:lnTo>
                <a:lnTo>
                  <a:pt x="207904" y="29053"/>
                </a:lnTo>
                <a:lnTo>
                  <a:pt x="205948" y="17230"/>
                </a:lnTo>
                <a:lnTo>
                  <a:pt x="200926" y="8648"/>
                </a:lnTo>
                <a:lnTo>
                  <a:pt x="187286" y="0"/>
                </a:lnTo>
                <a:lnTo>
                  <a:pt x="169989" y="0"/>
                </a:lnTo>
                <a:lnTo>
                  <a:pt x="163004" y="4991"/>
                </a:lnTo>
                <a:lnTo>
                  <a:pt x="153415" y="18463"/>
                </a:lnTo>
                <a:lnTo>
                  <a:pt x="151615" y="30567"/>
                </a:lnTo>
                <a:lnTo>
                  <a:pt x="151358" y="47574"/>
                </a:lnTo>
                <a:lnTo>
                  <a:pt x="151358" y="149364"/>
                </a:lnTo>
                <a:lnTo>
                  <a:pt x="78828" y="36588"/>
                </a:lnTo>
                <a:lnTo>
                  <a:pt x="74178" y="29372"/>
                </a:lnTo>
                <a:lnTo>
                  <a:pt x="64781" y="15726"/>
                </a:lnTo>
                <a:lnTo>
                  <a:pt x="56421" y="6635"/>
                </a:lnTo>
                <a:lnTo>
                  <a:pt x="47460" y="1570"/>
                </a:lnTo>
                <a:lnTo>
                  <a:pt x="36258" y="0"/>
                </a:lnTo>
                <a:lnTo>
                  <a:pt x="35999" y="0"/>
                </a:lnTo>
                <a:lnTo>
                  <a:pt x="21075" y="3155"/>
                </a:lnTo>
                <a:lnTo>
                  <a:pt x="12306" y="8978"/>
                </a:lnTo>
                <a:lnTo>
                  <a:pt x="4739" y="17794"/>
                </a:lnTo>
                <a:lnTo>
                  <a:pt x="1404" y="27374"/>
                </a:lnTo>
                <a:lnTo>
                  <a:pt x="175" y="40721"/>
                </a:lnTo>
                <a:lnTo>
                  <a:pt x="0" y="59880"/>
                </a:lnTo>
                <a:lnTo>
                  <a:pt x="1" y="200828"/>
                </a:lnTo>
                <a:lnTo>
                  <a:pt x="420" y="217085"/>
                </a:lnTo>
                <a:lnTo>
                  <a:pt x="2521" y="228805"/>
                </a:lnTo>
                <a:lnTo>
                  <a:pt x="7645" y="237528"/>
                </a:lnTo>
                <a:lnTo>
                  <a:pt x="20955" y="246176"/>
                </a:lnTo>
                <a:lnTo>
                  <a:pt x="38252" y="246176"/>
                </a:lnTo>
                <a:lnTo>
                  <a:pt x="45237" y="241515"/>
                </a:lnTo>
                <a:lnTo>
                  <a:pt x="54850" y="228155"/>
                </a:lnTo>
                <a:lnTo>
                  <a:pt x="56629" y="216072"/>
                </a:lnTo>
                <a:lnTo>
                  <a:pt x="56883" y="198932"/>
                </a:lnTo>
                <a:lnTo>
                  <a:pt x="56883" y="9913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8587007" y="587886"/>
            <a:ext cx="139508" cy="238188"/>
          </a:xfrm>
          <a:custGeom>
            <a:avLst/>
            <a:gdLst/>
            <a:ahLst/>
            <a:cxnLst/>
            <a:rect l="l" t="t" r="r" b="b"/>
            <a:pathLst>
              <a:path w="139508" h="238188">
                <a:moveTo>
                  <a:pt x="99590" y="190744"/>
                </a:moveTo>
                <a:lnTo>
                  <a:pt x="87820" y="190957"/>
                </a:lnTo>
                <a:lnTo>
                  <a:pt x="60883" y="190957"/>
                </a:lnTo>
                <a:lnTo>
                  <a:pt x="100139" y="238188"/>
                </a:lnTo>
                <a:lnTo>
                  <a:pt x="111785" y="237787"/>
                </a:lnTo>
                <a:lnTo>
                  <a:pt x="125394" y="236238"/>
                </a:lnTo>
                <a:lnTo>
                  <a:pt x="138473" y="233468"/>
                </a:lnTo>
                <a:lnTo>
                  <a:pt x="139508" y="168171"/>
                </a:lnTo>
                <a:lnTo>
                  <a:pt x="131652" y="179171"/>
                </a:lnTo>
                <a:lnTo>
                  <a:pt x="122030" y="185900"/>
                </a:lnTo>
                <a:lnTo>
                  <a:pt x="111169" y="189409"/>
                </a:lnTo>
                <a:lnTo>
                  <a:pt x="99590" y="190744"/>
                </a:lnTo>
                <a:close/>
              </a:path>
              <a:path w="139508" h="238188">
                <a:moveTo>
                  <a:pt x="149" y="203037"/>
                </a:moveTo>
                <a:lnTo>
                  <a:pt x="1332" y="215339"/>
                </a:lnTo>
                <a:lnTo>
                  <a:pt x="4660" y="223888"/>
                </a:lnTo>
                <a:lnTo>
                  <a:pt x="11110" y="231348"/>
                </a:lnTo>
                <a:lnTo>
                  <a:pt x="20323" y="236161"/>
                </a:lnTo>
                <a:lnTo>
                  <a:pt x="33037" y="237935"/>
                </a:lnTo>
                <a:lnTo>
                  <a:pt x="51231" y="238188"/>
                </a:lnTo>
                <a:lnTo>
                  <a:pt x="100139" y="238188"/>
                </a:lnTo>
                <a:lnTo>
                  <a:pt x="60883" y="190957"/>
                </a:lnTo>
                <a:lnTo>
                  <a:pt x="60883" y="47231"/>
                </a:lnTo>
                <a:lnTo>
                  <a:pt x="91295" y="47333"/>
                </a:lnTo>
                <a:lnTo>
                  <a:pt x="104091" y="48229"/>
                </a:lnTo>
                <a:lnTo>
                  <a:pt x="115950" y="50803"/>
                </a:lnTo>
                <a:lnTo>
                  <a:pt x="126496" y="55937"/>
                </a:lnTo>
                <a:lnTo>
                  <a:pt x="135353" y="64517"/>
                </a:lnTo>
                <a:lnTo>
                  <a:pt x="142146" y="77425"/>
                </a:lnTo>
                <a:lnTo>
                  <a:pt x="146497" y="95545"/>
                </a:lnTo>
                <a:lnTo>
                  <a:pt x="148031" y="119760"/>
                </a:lnTo>
                <a:lnTo>
                  <a:pt x="147829" y="129167"/>
                </a:lnTo>
                <a:lnTo>
                  <a:pt x="145075" y="151853"/>
                </a:lnTo>
                <a:lnTo>
                  <a:pt x="139508" y="168171"/>
                </a:lnTo>
                <a:lnTo>
                  <a:pt x="138473" y="233468"/>
                </a:lnTo>
                <a:lnTo>
                  <a:pt x="150701" y="229417"/>
                </a:lnTo>
                <a:lnTo>
                  <a:pt x="161758" y="224025"/>
                </a:lnTo>
                <a:lnTo>
                  <a:pt x="171323" y="217233"/>
                </a:lnTo>
                <a:lnTo>
                  <a:pt x="186827" y="200570"/>
                </a:lnTo>
                <a:lnTo>
                  <a:pt x="195032" y="187626"/>
                </a:lnTo>
                <a:lnTo>
                  <a:pt x="200982" y="174463"/>
                </a:lnTo>
                <a:lnTo>
                  <a:pt x="205039" y="161444"/>
                </a:lnTo>
                <a:lnTo>
                  <a:pt x="207566" y="148935"/>
                </a:lnTo>
                <a:lnTo>
                  <a:pt x="208923" y="137299"/>
                </a:lnTo>
                <a:lnTo>
                  <a:pt x="209472" y="126902"/>
                </a:lnTo>
                <a:lnTo>
                  <a:pt x="209575" y="118109"/>
                </a:lnTo>
                <a:lnTo>
                  <a:pt x="209442" y="110512"/>
                </a:lnTo>
                <a:lnTo>
                  <a:pt x="208420" y="96419"/>
                </a:lnTo>
                <a:lnTo>
                  <a:pt x="206333" y="82923"/>
                </a:lnTo>
                <a:lnTo>
                  <a:pt x="203115" y="70093"/>
                </a:lnTo>
                <a:lnTo>
                  <a:pt x="198697" y="57997"/>
                </a:lnTo>
                <a:lnTo>
                  <a:pt x="193011" y="46702"/>
                </a:lnTo>
                <a:lnTo>
                  <a:pt x="185989" y="36275"/>
                </a:lnTo>
                <a:lnTo>
                  <a:pt x="177563" y="26786"/>
                </a:lnTo>
                <a:lnTo>
                  <a:pt x="167665" y="18300"/>
                </a:lnTo>
                <a:lnTo>
                  <a:pt x="160539" y="13475"/>
                </a:lnTo>
                <a:lnTo>
                  <a:pt x="148597" y="7511"/>
                </a:lnTo>
                <a:lnTo>
                  <a:pt x="136384" y="3599"/>
                </a:lnTo>
                <a:lnTo>
                  <a:pt x="123969" y="1321"/>
                </a:lnTo>
                <a:lnTo>
                  <a:pt x="111420" y="260"/>
                </a:lnTo>
                <a:lnTo>
                  <a:pt x="98806" y="0"/>
                </a:lnTo>
                <a:lnTo>
                  <a:pt x="42777" y="14"/>
                </a:lnTo>
                <a:lnTo>
                  <a:pt x="27129" y="628"/>
                </a:lnTo>
                <a:lnTo>
                  <a:pt x="16845" y="3164"/>
                </a:lnTo>
                <a:lnTo>
                  <a:pt x="8978" y="8991"/>
                </a:lnTo>
                <a:lnTo>
                  <a:pt x="1827" y="20439"/>
                </a:lnTo>
                <a:lnTo>
                  <a:pt x="228" y="32047"/>
                </a:lnTo>
                <a:lnTo>
                  <a:pt x="0" y="51231"/>
                </a:lnTo>
                <a:lnTo>
                  <a:pt x="0" y="186956"/>
                </a:lnTo>
                <a:lnTo>
                  <a:pt x="149" y="20303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8828871" y="583896"/>
            <a:ext cx="225869" cy="246176"/>
          </a:xfrm>
          <a:custGeom>
            <a:avLst/>
            <a:gdLst/>
            <a:ahLst/>
            <a:cxnLst/>
            <a:rect l="l" t="t" r="r" b="b"/>
            <a:pathLst>
              <a:path w="225869" h="246176">
                <a:moveTo>
                  <a:pt x="121783" y="219972"/>
                </a:moveTo>
                <a:lnTo>
                  <a:pt x="112776" y="220560"/>
                </a:lnTo>
                <a:lnTo>
                  <a:pt x="103492" y="220018"/>
                </a:lnTo>
                <a:lnTo>
                  <a:pt x="90690" y="217385"/>
                </a:lnTo>
                <a:lnTo>
                  <a:pt x="94234" y="244929"/>
                </a:lnTo>
                <a:lnTo>
                  <a:pt x="114096" y="246176"/>
                </a:lnTo>
                <a:lnTo>
                  <a:pt x="115795" y="246167"/>
                </a:lnTo>
                <a:lnTo>
                  <a:pt x="133361" y="244890"/>
                </a:lnTo>
                <a:lnTo>
                  <a:pt x="149214" y="241585"/>
                </a:lnTo>
                <a:lnTo>
                  <a:pt x="163409" y="236433"/>
                </a:lnTo>
                <a:lnTo>
                  <a:pt x="175998" y="229616"/>
                </a:lnTo>
                <a:lnTo>
                  <a:pt x="187035" y="221312"/>
                </a:lnTo>
                <a:lnTo>
                  <a:pt x="196573" y="211704"/>
                </a:lnTo>
                <a:lnTo>
                  <a:pt x="204666" y="200972"/>
                </a:lnTo>
                <a:lnTo>
                  <a:pt x="211368" y="189296"/>
                </a:lnTo>
                <a:lnTo>
                  <a:pt x="216731" y="176858"/>
                </a:lnTo>
                <a:lnTo>
                  <a:pt x="220809" y="163837"/>
                </a:lnTo>
                <a:lnTo>
                  <a:pt x="223656" y="150414"/>
                </a:lnTo>
                <a:lnTo>
                  <a:pt x="225325" y="136771"/>
                </a:lnTo>
                <a:lnTo>
                  <a:pt x="225869" y="123088"/>
                </a:lnTo>
                <a:lnTo>
                  <a:pt x="225861" y="121485"/>
                </a:lnTo>
                <a:lnTo>
                  <a:pt x="225247" y="108637"/>
                </a:lnTo>
                <a:lnTo>
                  <a:pt x="223591" y="95591"/>
                </a:lnTo>
                <a:lnTo>
                  <a:pt x="220812" y="82559"/>
                </a:lnTo>
                <a:lnTo>
                  <a:pt x="216830" y="69755"/>
                </a:lnTo>
                <a:lnTo>
                  <a:pt x="211563" y="57392"/>
                </a:lnTo>
                <a:lnTo>
                  <a:pt x="204930" y="45684"/>
                </a:lnTo>
                <a:lnTo>
                  <a:pt x="196850" y="34845"/>
                </a:lnTo>
                <a:lnTo>
                  <a:pt x="187242" y="25087"/>
                </a:lnTo>
                <a:lnTo>
                  <a:pt x="176024" y="16625"/>
                </a:lnTo>
                <a:lnTo>
                  <a:pt x="163116" y="9671"/>
                </a:lnTo>
                <a:lnTo>
                  <a:pt x="148436" y="4440"/>
                </a:lnTo>
                <a:lnTo>
                  <a:pt x="131903" y="1145"/>
                </a:lnTo>
                <a:lnTo>
                  <a:pt x="113436" y="0"/>
                </a:lnTo>
                <a:lnTo>
                  <a:pt x="109817" y="39"/>
                </a:lnTo>
                <a:lnTo>
                  <a:pt x="91019" y="1654"/>
                </a:lnTo>
                <a:lnTo>
                  <a:pt x="74336" y="5456"/>
                </a:lnTo>
                <a:lnTo>
                  <a:pt x="59662" y="11206"/>
                </a:lnTo>
                <a:lnTo>
                  <a:pt x="46890" y="18665"/>
                </a:lnTo>
                <a:lnTo>
                  <a:pt x="35914" y="27591"/>
                </a:lnTo>
                <a:lnTo>
                  <a:pt x="26628" y="37746"/>
                </a:lnTo>
                <a:lnTo>
                  <a:pt x="18925" y="48889"/>
                </a:lnTo>
                <a:lnTo>
                  <a:pt x="12699" y="60782"/>
                </a:lnTo>
                <a:lnTo>
                  <a:pt x="7844" y="73184"/>
                </a:lnTo>
                <a:lnTo>
                  <a:pt x="4252" y="85855"/>
                </a:lnTo>
                <a:lnTo>
                  <a:pt x="1819" y="98556"/>
                </a:lnTo>
                <a:lnTo>
                  <a:pt x="437" y="111047"/>
                </a:lnTo>
                <a:lnTo>
                  <a:pt x="0" y="123088"/>
                </a:lnTo>
                <a:lnTo>
                  <a:pt x="17" y="125452"/>
                </a:lnTo>
                <a:lnTo>
                  <a:pt x="579" y="136918"/>
                </a:lnTo>
                <a:lnTo>
                  <a:pt x="2031" y="148997"/>
                </a:lnTo>
                <a:lnTo>
                  <a:pt x="4503" y="161423"/>
                </a:lnTo>
                <a:lnTo>
                  <a:pt x="8127" y="173930"/>
                </a:lnTo>
                <a:lnTo>
                  <a:pt x="13033" y="186252"/>
                </a:lnTo>
                <a:lnTo>
                  <a:pt x="19351" y="198121"/>
                </a:lnTo>
                <a:lnTo>
                  <a:pt x="27212" y="209272"/>
                </a:lnTo>
                <a:lnTo>
                  <a:pt x="36747" y="219439"/>
                </a:lnTo>
                <a:lnTo>
                  <a:pt x="48086" y="228354"/>
                </a:lnTo>
                <a:lnTo>
                  <a:pt x="42230" y="174152"/>
                </a:lnTo>
                <a:lnTo>
                  <a:pt x="37010" y="160059"/>
                </a:lnTo>
                <a:lnTo>
                  <a:pt x="33735" y="144340"/>
                </a:lnTo>
                <a:lnTo>
                  <a:pt x="32600" y="127076"/>
                </a:lnTo>
                <a:lnTo>
                  <a:pt x="32658" y="122710"/>
                </a:lnTo>
                <a:lnTo>
                  <a:pt x="33382" y="110777"/>
                </a:lnTo>
                <a:lnTo>
                  <a:pt x="35129" y="97819"/>
                </a:lnTo>
                <a:lnTo>
                  <a:pt x="38141" y="84529"/>
                </a:lnTo>
                <a:lnTo>
                  <a:pt x="42664" y="71596"/>
                </a:lnTo>
                <a:lnTo>
                  <a:pt x="48940" y="59712"/>
                </a:lnTo>
                <a:lnTo>
                  <a:pt x="57213" y="49568"/>
                </a:lnTo>
                <a:lnTo>
                  <a:pt x="64182" y="43290"/>
                </a:lnTo>
                <a:lnTo>
                  <a:pt x="74488" y="36138"/>
                </a:lnTo>
                <a:lnTo>
                  <a:pt x="86071" y="30551"/>
                </a:lnTo>
                <a:lnTo>
                  <a:pt x="98858" y="26914"/>
                </a:lnTo>
                <a:lnTo>
                  <a:pt x="112776" y="25615"/>
                </a:lnTo>
                <a:lnTo>
                  <a:pt x="121345" y="26149"/>
                </a:lnTo>
                <a:lnTo>
                  <a:pt x="131370" y="28023"/>
                </a:lnTo>
                <a:lnTo>
                  <a:pt x="141996" y="31503"/>
                </a:lnTo>
                <a:lnTo>
                  <a:pt x="152749" y="36854"/>
                </a:lnTo>
                <a:lnTo>
                  <a:pt x="163152" y="44340"/>
                </a:lnTo>
                <a:lnTo>
                  <a:pt x="172730" y="54228"/>
                </a:lnTo>
                <a:lnTo>
                  <a:pt x="181008" y="66782"/>
                </a:lnTo>
                <a:lnTo>
                  <a:pt x="187509" y="82266"/>
                </a:lnTo>
                <a:lnTo>
                  <a:pt x="191759" y="100947"/>
                </a:lnTo>
                <a:lnTo>
                  <a:pt x="193281" y="123088"/>
                </a:lnTo>
                <a:lnTo>
                  <a:pt x="191891" y="144295"/>
                </a:lnTo>
                <a:lnTo>
                  <a:pt x="187756" y="163128"/>
                </a:lnTo>
                <a:lnTo>
                  <a:pt x="181347" y="178753"/>
                </a:lnTo>
                <a:lnTo>
                  <a:pt x="173140" y="191434"/>
                </a:lnTo>
                <a:lnTo>
                  <a:pt x="163611" y="201438"/>
                </a:lnTo>
                <a:lnTo>
                  <a:pt x="153235" y="209029"/>
                </a:lnTo>
                <a:lnTo>
                  <a:pt x="142488" y="214471"/>
                </a:lnTo>
                <a:lnTo>
                  <a:pt x="131845" y="218031"/>
                </a:lnTo>
                <a:lnTo>
                  <a:pt x="121783" y="219972"/>
                </a:lnTo>
                <a:close/>
              </a:path>
              <a:path w="225869" h="246176">
                <a:moveTo>
                  <a:pt x="57725" y="197135"/>
                </a:moveTo>
                <a:lnTo>
                  <a:pt x="49200" y="186538"/>
                </a:lnTo>
                <a:lnTo>
                  <a:pt x="42230" y="174152"/>
                </a:lnTo>
                <a:lnTo>
                  <a:pt x="48086" y="228354"/>
                </a:lnTo>
                <a:lnTo>
                  <a:pt x="61360" y="235752"/>
                </a:lnTo>
                <a:lnTo>
                  <a:pt x="76699" y="241366"/>
                </a:lnTo>
                <a:lnTo>
                  <a:pt x="94234" y="244929"/>
                </a:lnTo>
                <a:lnTo>
                  <a:pt x="90690" y="217385"/>
                </a:lnTo>
                <a:lnTo>
                  <a:pt x="78666" y="212640"/>
                </a:lnTo>
                <a:lnTo>
                  <a:pt x="67612" y="205863"/>
                </a:lnTo>
                <a:lnTo>
                  <a:pt x="57725" y="197135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9098657" y="583896"/>
            <a:ext cx="188620" cy="246176"/>
          </a:xfrm>
          <a:custGeom>
            <a:avLst/>
            <a:gdLst/>
            <a:ahLst/>
            <a:cxnLst/>
            <a:rect l="l" t="t" r="r" b="b"/>
            <a:pathLst>
              <a:path w="188620" h="246176">
                <a:moveTo>
                  <a:pt x="97142" y="246176"/>
                </a:moveTo>
                <a:lnTo>
                  <a:pt x="106001" y="245938"/>
                </a:lnTo>
                <a:lnTo>
                  <a:pt x="124454" y="243629"/>
                </a:lnTo>
                <a:lnTo>
                  <a:pt x="140097" y="239062"/>
                </a:lnTo>
                <a:lnTo>
                  <a:pt x="153136" y="232479"/>
                </a:lnTo>
                <a:lnTo>
                  <a:pt x="163775" y="224124"/>
                </a:lnTo>
                <a:lnTo>
                  <a:pt x="172217" y="214239"/>
                </a:lnTo>
                <a:lnTo>
                  <a:pt x="178666" y="203067"/>
                </a:lnTo>
                <a:lnTo>
                  <a:pt x="183327" y="190851"/>
                </a:lnTo>
                <a:lnTo>
                  <a:pt x="186404" y="177834"/>
                </a:lnTo>
                <a:lnTo>
                  <a:pt x="188100" y="164259"/>
                </a:lnTo>
                <a:lnTo>
                  <a:pt x="188620" y="150367"/>
                </a:lnTo>
                <a:lnTo>
                  <a:pt x="188620" y="9321"/>
                </a:lnTo>
                <a:lnTo>
                  <a:pt x="184302" y="4991"/>
                </a:lnTo>
                <a:lnTo>
                  <a:pt x="181305" y="1663"/>
                </a:lnTo>
                <a:lnTo>
                  <a:pt x="176987" y="0"/>
                </a:lnTo>
                <a:lnTo>
                  <a:pt x="167335" y="0"/>
                </a:lnTo>
                <a:lnTo>
                  <a:pt x="163347" y="2654"/>
                </a:lnTo>
                <a:lnTo>
                  <a:pt x="161010" y="4991"/>
                </a:lnTo>
                <a:lnTo>
                  <a:pt x="156692" y="9321"/>
                </a:lnTo>
                <a:lnTo>
                  <a:pt x="156679" y="155551"/>
                </a:lnTo>
                <a:lnTo>
                  <a:pt x="156021" y="167617"/>
                </a:lnTo>
                <a:lnTo>
                  <a:pt x="153843" y="180196"/>
                </a:lnTo>
                <a:lnTo>
                  <a:pt x="149421" y="192424"/>
                </a:lnTo>
                <a:lnTo>
                  <a:pt x="142032" y="203438"/>
                </a:lnTo>
                <a:lnTo>
                  <a:pt x="130952" y="212375"/>
                </a:lnTo>
                <a:lnTo>
                  <a:pt x="115455" y="218370"/>
                </a:lnTo>
                <a:lnTo>
                  <a:pt x="94818" y="220560"/>
                </a:lnTo>
                <a:lnTo>
                  <a:pt x="88164" y="220374"/>
                </a:lnTo>
                <a:lnTo>
                  <a:pt x="67346" y="216651"/>
                </a:lnTo>
                <a:lnTo>
                  <a:pt x="52430" y="209027"/>
                </a:lnTo>
                <a:lnTo>
                  <a:pt x="42431" y="198663"/>
                </a:lnTo>
                <a:lnTo>
                  <a:pt x="36366" y="186720"/>
                </a:lnTo>
                <a:lnTo>
                  <a:pt x="33251" y="174359"/>
                </a:lnTo>
                <a:lnTo>
                  <a:pt x="32104" y="162739"/>
                </a:lnTo>
                <a:lnTo>
                  <a:pt x="31940" y="153022"/>
                </a:lnTo>
                <a:lnTo>
                  <a:pt x="31940" y="9321"/>
                </a:lnTo>
                <a:lnTo>
                  <a:pt x="27622" y="4991"/>
                </a:lnTo>
                <a:lnTo>
                  <a:pt x="24625" y="1663"/>
                </a:lnTo>
                <a:lnTo>
                  <a:pt x="20294" y="0"/>
                </a:lnTo>
                <a:lnTo>
                  <a:pt x="10655" y="0"/>
                </a:lnTo>
                <a:lnTo>
                  <a:pt x="6654" y="2654"/>
                </a:lnTo>
                <a:lnTo>
                  <a:pt x="4330" y="4991"/>
                </a:lnTo>
                <a:lnTo>
                  <a:pt x="0" y="9321"/>
                </a:lnTo>
                <a:lnTo>
                  <a:pt x="0" y="150698"/>
                </a:lnTo>
                <a:lnTo>
                  <a:pt x="459" y="164325"/>
                </a:lnTo>
                <a:lnTo>
                  <a:pt x="2592" y="181165"/>
                </a:lnTo>
                <a:lnTo>
                  <a:pt x="6448" y="195827"/>
                </a:lnTo>
                <a:lnTo>
                  <a:pt x="12007" y="208407"/>
                </a:lnTo>
                <a:lnTo>
                  <a:pt x="19253" y="219000"/>
                </a:lnTo>
                <a:lnTo>
                  <a:pt x="28167" y="227701"/>
                </a:lnTo>
                <a:lnTo>
                  <a:pt x="38732" y="234607"/>
                </a:lnTo>
                <a:lnTo>
                  <a:pt x="50930" y="239812"/>
                </a:lnTo>
                <a:lnTo>
                  <a:pt x="64743" y="243411"/>
                </a:lnTo>
                <a:lnTo>
                  <a:pt x="80153" y="245501"/>
                </a:lnTo>
                <a:lnTo>
                  <a:pt x="97142" y="246176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9318232" y="587890"/>
            <a:ext cx="185953" cy="242176"/>
          </a:xfrm>
          <a:custGeom>
            <a:avLst/>
            <a:gdLst/>
            <a:ahLst/>
            <a:cxnLst/>
            <a:rect l="l" t="t" r="r" b="b"/>
            <a:pathLst>
              <a:path w="185953" h="242176">
                <a:moveTo>
                  <a:pt x="1993" y="19634"/>
                </a:moveTo>
                <a:lnTo>
                  <a:pt x="4318" y="21958"/>
                </a:lnTo>
                <a:lnTo>
                  <a:pt x="7645" y="25615"/>
                </a:lnTo>
                <a:lnTo>
                  <a:pt x="76835" y="25615"/>
                </a:lnTo>
                <a:lnTo>
                  <a:pt x="76835" y="233527"/>
                </a:lnTo>
                <a:lnTo>
                  <a:pt x="81495" y="237528"/>
                </a:lnTo>
                <a:lnTo>
                  <a:pt x="84493" y="240512"/>
                </a:lnTo>
                <a:lnTo>
                  <a:pt x="88811" y="242176"/>
                </a:lnTo>
                <a:lnTo>
                  <a:pt x="98132" y="242176"/>
                </a:lnTo>
                <a:lnTo>
                  <a:pt x="102120" y="239852"/>
                </a:lnTo>
                <a:lnTo>
                  <a:pt x="104457" y="237528"/>
                </a:lnTo>
                <a:lnTo>
                  <a:pt x="108775" y="233527"/>
                </a:lnTo>
                <a:lnTo>
                  <a:pt x="108775" y="25615"/>
                </a:lnTo>
                <a:lnTo>
                  <a:pt x="177965" y="25615"/>
                </a:lnTo>
                <a:lnTo>
                  <a:pt x="181635" y="21958"/>
                </a:lnTo>
                <a:lnTo>
                  <a:pt x="183959" y="19634"/>
                </a:lnTo>
                <a:lnTo>
                  <a:pt x="185953" y="15963"/>
                </a:lnTo>
                <a:lnTo>
                  <a:pt x="185953" y="9639"/>
                </a:lnTo>
                <a:lnTo>
                  <a:pt x="183959" y="6324"/>
                </a:lnTo>
                <a:lnTo>
                  <a:pt x="181635" y="3987"/>
                </a:lnTo>
                <a:lnTo>
                  <a:pt x="178308" y="0"/>
                </a:lnTo>
                <a:lnTo>
                  <a:pt x="7645" y="0"/>
                </a:lnTo>
                <a:lnTo>
                  <a:pt x="3987" y="3987"/>
                </a:lnTo>
                <a:lnTo>
                  <a:pt x="1993" y="6324"/>
                </a:lnTo>
                <a:lnTo>
                  <a:pt x="0" y="9982"/>
                </a:lnTo>
                <a:lnTo>
                  <a:pt x="0" y="16306"/>
                </a:lnTo>
                <a:lnTo>
                  <a:pt x="1993" y="19634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9551311" y="612505"/>
            <a:ext cx="117144" cy="95034"/>
          </a:xfrm>
          <a:custGeom>
            <a:avLst/>
            <a:gdLst/>
            <a:ahLst/>
            <a:cxnLst/>
            <a:rect l="l" t="t" r="r" b="b"/>
            <a:pathLst>
              <a:path w="117144" h="95034">
                <a:moveTo>
                  <a:pt x="57975" y="95034"/>
                </a:moveTo>
                <a:lnTo>
                  <a:pt x="73307" y="93582"/>
                </a:lnTo>
                <a:lnTo>
                  <a:pt x="87441" y="88994"/>
                </a:lnTo>
                <a:lnTo>
                  <a:pt x="99461" y="81715"/>
                </a:lnTo>
                <a:lnTo>
                  <a:pt x="108799" y="72196"/>
                </a:lnTo>
                <a:lnTo>
                  <a:pt x="114883" y="60886"/>
                </a:lnTo>
                <a:lnTo>
                  <a:pt x="117144" y="48234"/>
                </a:lnTo>
                <a:lnTo>
                  <a:pt x="115279" y="35806"/>
                </a:lnTo>
                <a:lnTo>
                  <a:pt x="109554" y="24317"/>
                </a:lnTo>
                <a:lnTo>
                  <a:pt x="100522" y="14528"/>
                </a:lnTo>
                <a:lnTo>
                  <a:pt x="88739" y="6902"/>
                </a:lnTo>
                <a:lnTo>
                  <a:pt x="74765" y="1905"/>
                </a:lnTo>
                <a:lnTo>
                  <a:pt x="59156" y="0"/>
                </a:lnTo>
                <a:lnTo>
                  <a:pt x="43839" y="1449"/>
                </a:lnTo>
                <a:lnTo>
                  <a:pt x="29706" y="6036"/>
                </a:lnTo>
                <a:lnTo>
                  <a:pt x="17685" y="13314"/>
                </a:lnTo>
                <a:lnTo>
                  <a:pt x="8346" y="22834"/>
                </a:lnTo>
                <a:lnTo>
                  <a:pt x="2261" y="34146"/>
                </a:lnTo>
                <a:lnTo>
                  <a:pt x="0" y="46799"/>
                </a:lnTo>
                <a:lnTo>
                  <a:pt x="1863" y="59235"/>
                </a:lnTo>
                <a:lnTo>
                  <a:pt x="7587" y="70721"/>
                </a:lnTo>
                <a:lnTo>
                  <a:pt x="16620" y="80509"/>
                </a:lnTo>
                <a:lnTo>
                  <a:pt x="28401" y="88133"/>
                </a:lnTo>
                <a:lnTo>
                  <a:pt x="42372" y="93129"/>
                </a:lnTo>
                <a:lnTo>
                  <a:pt x="57975" y="9503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9649123" y="481507"/>
            <a:ext cx="188785" cy="153149"/>
          </a:xfrm>
          <a:custGeom>
            <a:avLst/>
            <a:gdLst/>
            <a:ahLst/>
            <a:cxnLst/>
            <a:rect l="l" t="t" r="r" b="b"/>
            <a:pathLst>
              <a:path w="188785" h="153149">
                <a:moveTo>
                  <a:pt x="95694" y="153149"/>
                </a:moveTo>
                <a:lnTo>
                  <a:pt x="106194" y="152500"/>
                </a:lnTo>
                <a:lnTo>
                  <a:pt x="121454" y="149810"/>
                </a:lnTo>
                <a:lnTo>
                  <a:pt x="135690" y="145222"/>
                </a:lnTo>
                <a:lnTo>
                  <a:pt x="148689" y="138915"/>
                </a:lnTo>
                <a:lnTo>
                  <a:pt x="160238" y="131067"/>
                </a:lnTo>
                <a:lnTo>
                  <a:pt x="170124" y="121856"/>
                </a:lnTo>
                <a:lnTo>
                  <a:pt x="178135" y="111463"/>
                </a:lnTo>
                <a:lnTo>
                  <a:pt x="184057" y="100064"/>
                </a:lnTo>
                <a:lnTo>
                  <a:pt x="187678" y="87840"/>
                </a:lnTo>
                <a:lnTo>
                  <a:pt x="188785" y="74968"/>
                </a:lnTo>
                <a:lnTo>
                  <a:pt x="188062" y="66458"/>
                </a:lnTo>
                <a:lnTo>
                  <a:pt x="184856" y="54093"/>
                </a:lnTo>
                <a:lnTo>
                  <a:pt x="179304" y="42574"/>
                </a:lnTo>
                <a:lnTo>
                  <a:pt x="171624" y="32073"/>
                </a:lnTo>
                <a:lnTo>
                  <a:pt x="162034" y="22759"/>
                </a:lnTo>
                <a:lnTo>
                  <a:pt x="150753" y="14804"/>
                </a:lnTo>
                <a:lnTo>
                  <a:pt x="137999" y="8380"/>
                </a:lnTo>
                <a:lnTo>
                  <a:pt x="123992" y="3657"/>
                </a:lnTo>
                <a:lnTo>
                  <a:pt x="108950" y="806"/>
                </a:lnTo>
                <a:lnTo>
                  <a:pt x="93090" y="0"/>
                </a:lnTo>
                <a:lnTo>
                  <a:pt x="82566" y="650"/>
                </a:lnTo>
                <a:lnTo>
                  <a:pt x="67306" y="3342"/>
                </a:lnTo>
                <a:lnTo>
                  <a:pt x="53072" y="7930"/>
                </a:lnTo>
                <a:lnTo>
                  <a:pt x="40075" y="14237"/>
                </a:lnTo>
                <a:lnTo>
                  <a:pt x="28528" y="22084"/>
                </a:lnTo>
                <a:lnTo>
                  <a:pt x="18645" y="31293"/>
                </a:lnTo>
                <a:lnTo>
                  <a:pt x="10638" y="41685"/>
                </a:lnTo>
                <a:lnTo>
                  <a:pt x="4720" y="53083"/>
                </a:lnTo>
                <a:lnTo>
                  <a:pt x="1103" y="65307"/>
                </a:lnTo>
                <a:lnTo>
                  <a:pt x="0" y="78181"/>
                </a:lnTo>
                <a:lnTo>
                  <a:pt x="723" y="86705"/>
                </a:lnTo>
                <a:lnTo>
                  <a:pt x="3928" y="99068"/>
                </a:lnTo>
                <a:lnTo>
                  <a:pt x="9481" y="110586"/>
                </a:lnTo>
                <a:lnTo>
                  <a:pt x="17162" y="121087"/>
                </a:lnTo>
                <a:lnTo>
                  <a:pt x="26753" y="130400"/>
                </a:lnTo>
                <a:lnTo>
                  <a:pt x="38034" y="138353"/>
                </a:lnTo>
                <a:lnTo>
                  <a:pt x="50788" y="144777"/>
                </a:lnTo>
                <a:lnTo>
                  <a:pt x="64795" y="149498"/>
                </a:lnTo>
                <a:lnTo>
                  <a:pt x="79837" y="152346"/>
                </a:lnTo>
                <a:lnTo>
                  <a:pt x="95694" y="153149"/>
                </a:lnTo>
                <a:close/>
              </a:path>
            </a:pathLst>
          </a:custGeom>
          <a:solidFill>
            <a:srgbClr val="815F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9793174" y="288010"/>
            <a:ext cx="286816" cy="232689"/>
          </a:xfrm>
          <a:custGeom>
            <a:avLst/>
            <a:gdLst/>
            <a:ahLst/>
            <a:cxnLst/>
            <a:rect l="l" t="t" r="r" b="b"/>
            <a:pathLst>
              <a:path w="286816" h="232689">
                <a:moveTo>
                  <a:pt x="142532" y="232689"/>
                </a:moveTo>
                <a:lnTo>
                  <a:pt x="152220" y="232501"/>
                </a:lnTo>
                <a:lnTo>
                  <a:pt x="167982" y="231056"/>
                </a:lnTo>
                <a:lnTo>
                  <a:pt x="183179" y="228264"/>
                </a:lnTo>
                <a:lnTo>
                  <a:pt x="197717" y="224201"/>
                </a:lnTo>
                <a:lnTo>
                  <a:pt x="211500" y="218942"/>
                </a:lnTo>
                <a:lnTo>
                  <a:pt x="224433" y="212565"/>
                </a:lnTo>
                <a:lnTo>
                  <a:pt x="236420" y="205146"/>
                </a:lnTo>
                <a:lnTo>
                  <a:pt x="247366" y="196761"/>
                </a:lnTo>
                <a:lnTo>
                  <a:pt x="257175" y="187486"/>
                </a:lnTo>
                <a:lnTo>
                  <a:pt x="265752" y="177398"/>
                </a:lnTo>
                <a:lnTo>
                  <a:pt x="273001" y="166572"/>
                </a:lnTo>
                <a:lnTo>
                  <a:pt x="278828" y="155085"/>
                </a:lnTo>
                <a:lnTo>
                  <a:pt x="283136" y="143014"/>
                </a:lnTo>
                <a:lnTo>
                  <a:pt x="285831" y="130435"/>
                </a:lnTo>
                <a:lnTo>
                  <a:pt x="286816" y="117424"/>
                </a:lnTo>
                <a:lnTo>
                  <a:pt x="286553" y="109536"/>
                </a:lnTo>
                <a:lnTo>
                  <a:pt x="284721" y="96746"/>
                </a:lnTo>
                <a:lnTo>
                  <a:pt x="281230" y="84411"/>
                </a:lnTo>
                <a:lnTo>
                  <a:pt x="276174" y="72606"/>
                </a:lnTo>
                <a:lnTo>
                  <a:pt x="269648" y="61410"/>
                </a:lnTo>
                <a:lnTo>
                  <a:pt x="261746" y="50900"/>
                </a:lnTo>
                <a:lnTo>
                  <a:pt x="252562" y="41154"/>
                </a:lnTo>
                <a:lnTo>
                  <a:pt x="242191" y="32249"/>
                </a:lnTo>
                <a:lnTo>
                  <a:pt x="230727" y="24264"/>
                </a:lnTo>
                <a:lnTo>
                  <a:pt x="218265" y="17275"/>
                </a:lnTo>
                <a:lnTo>
                  <a:pt x="204897" y="11361"/>
                </a:lnTo>
                <a:lnTo>
                  <a:pt x="190720" y="6599"/>
                </a:lnTo>
                <a:lnTo>
                  <a:pt x="175827" y="3066"/>
                </a:lnTo>
                <a:lnTo>
                  <a:pt x="160313" y="840"/>
                </a:lnTo>
                <a:lnTo>
                  <a:pt x="144271" y="0"/>
                </a:lnTo>
                <a:lnTo>
                  <a:pt x="134596" y="187"/>
                </a:lnTo>
                <a:lnTo>
                  <a:pt x="118835" y="1630"/>
                </a:lnTo>
                <a:lnTo>
                  <a:pt x="103638" y="4421"/>
                </a:lnTo>
                <a:lnTo>
                  <a:pt x="89099" y="8483"/>
                </a:lnTo>
                <a:lnTo>
                  <a:pt x="75316" y="13740"/>
                </a:lnTo>
                <a:lnTo>
                  <a:pt x="62382" y="20116"/>
                </a:lnTo>
                <a:lnTo>
                  <a:pt x="50394" y="27535"/>
                </a:lnTo>
                <a:lnTo>
                  <a:pt x="39448" y="35919"/>
                </a:lnTo>
                <a:lnTo>
                  <a:pt x="29638" y="45194"/>
                </a:lnTo>
                <a:lnTo>
                  <a:pt x="21060" y="55282"/>
                </a:lnTo>
                <a:lnTo>
                  <a:pt x="13810" y="66109"/>
                </a:lnTo>
                <a:lnTo>
                  <a:pt x="7984" y="77596"/>
                </a:lnTo>
                <a:lnTo>
                  <a:pt x="3676" y="89669"/>
                </a:lnTo>
                <a:lnTo>
                  <a:pt x="983" y="102250"/>
                </a:lnTo>
                <a:lnTo>
                  <a:pt x="0" y="115265"/>
                </a:lnTo>
                <a:lnTo>
                  <a:pt x="262" y="123143"/>
                </a:lnTo>
                <a:lnTo>
                  <a:pt x="2093" y="135933"/>
                </a:lnTo>
                <a:lnTo>
                  <a:pt x="5582" y="148270"/>
                </a:lnTo>
                <a:lnTo>
                  <a:pt x="10636" y="160076"/>
                </a:lnTo>
                <a:lnTo>
                  <a:pt x="17161" y="171273"/>
                </a:lnTo>
                <a:lnTo>
                  <a:pt x="25061" y="181784"/>
                </a:lnTo>
                <a:lnTo>
                  <a:pt x="34244" y="191531"/>
                </a:lnTo>
                <a:lnTo>
                  <a:pt x="44614" y="200436"/>
                </a:lnTo>
                <a:lnTo>
                  <a:pt x="56077" y="208422"/>
                </a:lnTo>
                <a:lnTo>
                  <a:pt x="68538" y="215411"/>
                </a:lnTo>
                <a:lnTo>
                  <a:pt x="81905" y="221326"/>
                </a:lnTo>
                <a:lnTo>
                  <a:pt x="96082" y="226089"/>
                </a:lnTo>
                <a:lnTo>
                  <a:pt x="110975" y="229622"/>
                </a:lnTo>
                <a:lnTo>
                  <a:pt x="126489" y="231848"/>
                </a:lnTo>
                <a:lnTo>
                  <a:pt x="142532" y="232689"/>
                </a:lnTo>
                <a:close/>
              </a:path>
            </a:pathLst>
          </a:custGeom>
          <a:solidFill>
            <a:srgbClr val="D06E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7560000" y="0"/>
            <a:ext cx="3132002" cy="1567040"/>
          </a:xfrm>
          <a:custGeom>
            <a:avLst/>
            <a:gdLst/>
            <a:ahLst/>
            <a:cxnLst/>
            <a:rect l="l" t="t" r="r" b="b"/>
            <a:pathLst>
              <a:path w="3132002" h="1567040">
                <a:moveTo>
                  <a:pt x="3132002" y="1245434"/>
                </a:moveTo>
                <a:lnTo>
                  <a:pt x="3132002" y="0"/>
                </a:lnTo>
                <a:lnTo>
                  <a:pt x="305059" y="0"/>
                </a:lnTo>
                <a:lnTo>
                  <a:pt x="271029" y="28069"/>
                </a:lnTo>
                <a:lnTo>
                  <a:pt x="201917" y="95806"/>
                </a:lnTo>
                <a:lnTo>
                  <a:pt x="142160" y="166681"/>
                </a:lnTo>
                <a:lnTo>
                  <a:pt x="92224" y="240434"/>
                </a:lnTo>
                <a:lnTo>
                  <a:pt x="52574" y="316806"/>
                </a:lnTo>
                <a:lnTo>
                  <a:pt x="23676" y="395538"/>
                </a:lnTo>
                <a:lnTo>
                  <a:pt x="5996" y="476369"/>
                </a:lnTo>
                <a:lnTo>
                  <a:pt x="0" y="559041"/>
                </a:lnTo>
                <a:lnTo>
                  <a:pt x="5996" y="641713"/>
                </a:lnTo>
                <a:lnTo>
                  <a:pt x="23676" y="722544"/>
                </a:lnTo>
                <a:lnTo>
                  <a:pt x="52574" y="801275"/>
                </a:lnTo>
                <a:lnTo>
                  <a:pt x="92224" y="877647"/>
                </a:lnTo>
                <a:lnTo>
                  <a:pt x="142160" y="951400"/>
                </a:lnTo>
                <a:lnTo>
                  <a:pt x="201917" y="1022275"/>
                </a:lnTo>
                <a:lnTo>
                  <a:pt x="271029" y="1090013"/>
                </a:lnTo>
                <a:lnTo>
                  <a:pt x="349032" y="1154353"/>
                </a:lnTo>
                <a:lnTo>
                  <a:pt x="435458" y="1215037"/>
                </a:lnTo>
                <a:lnTo>
                  <a:pt x="529844" y="1271804"/>
                </a:lnTo>
                <a:lnTo>
                  <a:pt x="631722" y="1324397"/>
                </a:lnTo>
                <a:lnTo>
                  <a:pt x="740628" y="1372555"/>
                </a:lnTo>
                <a:lnTo>
                  <a:pt x="856096" y="1416019"/>
                </a:lnTo>
                <a:lnTo>
                  <a:pt x="977660" y="1454529"/>
                </a:lnTo>
                <a:lnTo>
                  <a:pt x="1104855" y="1487827"/>
                </a:lnTo>
                <a:lnTo>
                  <a:pt x="1237216" y="1515652"/>
                </a:lnTo>
                <a:lnTo>
                  <a:pt x="1374276" y="1537745"/>
                </a:lnTo>
                <a:lnTo>
                  <a:pt x="1515571" y="1553847"/>
                </a:lnTo>
                <a:lnTo>
                  <a:pt x="1660634" y="1563698"/>
                </a:lnTo>
                <a:lnTo>
                  <a:pt x="1809000" y="1567040"/>
                </a:lnTo>
                <a:lnTo>
                  <a:pt x="1957366" y="1563698"/>
                </a:lnTo>
                <a:lnTo>
                  <a:pt x="2102430" y="1553847"/>
                </a:lnTo>
                <a:lnTo>
                  <a:pt x="2243724" y="1537745"/>
                </a:lnTo>
                <a:lnTo>
                  <a:pt x="2380784" y="1515652"/>
                </a:lnTo>
                <a:lnTo>
                  <a:pt x="2513145" y="1487827"/>
                </a:lnTo>
                <a:lnTo>
                  <a:pt x="2640340" y="1454529"/>
                </a:lnTo>
                <a:lnTo>
                  <a:pt x="2761905" y="1416019"/>
                </a:lnTo>
                <a:lnTo>
                  <a:pt x="2877373" y="1372555"/>
                </a:lnTo>
                <a:lnTo>
                  <a:pt x="2986279" y="1324397"/>
                </a:lnTo>
                <a:lnTo>
                  <a:pt x="3088157" y="1271804"/>
                </a:lnTo>
                <a:lnTo>
                  <a:pt x="3132002" y="124543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7560000" y="0"/>
            <a:ext cx="3132002" cy="1567040"/>
          </a:xfrm>
          <a:custGeom>
            <a:avLst/>
            <a:gdLst/>
            <a:ahLst/>
            <a:cxnLst/>
            <a:rect l="l" t="t" r="r" b="b"/>
            <a:pathLst>
              <a:path w="3132002" h="1567040">
                <a:moveTo>
                  <a:pt x="3132002" y="1245434"/>
                </a:moveTo>
                <a:lnTo>
                  <a:pt x="3132002" y="0"/>
                </a:lnTo>
                <a:lnTo>
                  <a:pt x="305059" y="0"/>
                </a:lnTo>
                <a:lnTo>
                  <a:pt x="271029" y="28069"/>
                </a:lnTo>
                <a:lnTo>
                  <a:pt x="201917" y="95806"/>
                </a:lnTo>
                <a:lnTo>
                  <a:pt x="142160" y="166681"/>
                </a:lnTo>
                <a:lnTo>
                  <a:pt x="92224" y="240434"/>
                </a:lnTo>
                <a:lnTo>
                  <a:pt x="52574" y="316806"/>
                </a:lnTo>
                <a:lnTo>
                  <a:pt x="23676" y="395538"/>
                </a:lnTo>
                <a:lnTo>
                  <a:pt x="5996" y="476369"/>
                </a:lnTo>
                <a:lnTo>
                  <a:pt x="0" y="559041"/>
                </a:lnTo>
                <a:lnTo>
                  <a:pt x="5996" y="641713"/>
                </a:lnTo>
                <a:lnTo>
                  <a:pt x="23676" y="722544"/>
                </a:lnTo>
                <a:lnTo>
                  <a:pt x="52574" y="801275"/>
                </a:lnTo>
                <a:lnTo>
                  <a:pt x="92224" y="877647"/>
                </a:lnTo>
                <a:lnTo>
                  <a:pt x="142160" y="951400"/>
                </a:lnTo>
                <a:lnTo>
                  <a:pt x="201917" y="1022275"/>
                </a:lnTo>
                <a:lnTo>
                  <a:pt x="271029" y="1090013"/>
                </a:lnTo>
                <a:lnTo>
                  <a:pt x="349032" y="1154353"/>
                </a:lnTo>
                <a:lnTo>
                  <a:pt x="435458" y="1215037"/>
                </a:lnTo>
                <a:lnTo>
                  <a:pt x="529844" y="1271804"/>
                </a:lnTo>
                <a:lnTo>
                  <a:pt x="631722" y="1324397"/>
                </a:lnTo>
                <a:lnTo>
                  <a:pt x="740628" y="1372555"/>
                </a:lnTo>
                <a:lnTo>
                  <a:pt x="856096" y="1416019"/>
                </a:lnTo>
                <a:lnTo>
                  <a:pt x="977660" y="1454529"/>
                </a:lnTo>
                <a:lnTo>
                  <a:pt x="1104855" y="1487827"/>
                </a:lnTo>
                <a:lnTo>
                  <a:pt x="1237216" y="1515652"/>
                </a:lnTo>
                <a:lnTo>
                  <a:pt x="1374276" y="1537745"/>
                </a:lnTo>
                <a:lnTo>
                  <a:pt x="1515571" y="1553847"/>
                </a:lnTo>
                <a:lnTo>
                  <a:pt x="1660634" y="1563698"/>
                </a:lnTo>
                <a:lnTo>
                  <a:pt x="1809000" y="1567040"/>
                </a:lnTo>
                <a:lnTo>
                  <a:pt x="1957366" y="1563698"/>
                </a:lnTo>
                <a:lnTo>
                  <a:pt x="2102430" y="1553847"/>
                </a:lnTo>
                <a:lnTo>
                  <a:pt x="2243724" y="1537745"/>
                </a:lnTo>
                <a:lnTo>
                  <a:pt x="2380784" y="1515652"/>
                </a:lnTo>
                <a:lnTo>
                  <a:pt x="2513145" y="1487827"/>
                </a:lnTo>
                <a:lnTo>
                  <a:pt x="2640340" y="1454529"/>
                </a:lnTo>
                <a:lnTo>
                  <a:pt x="2761905" y="1416019"/>
                </a:lnTo>
                <a:lnTo>
                  <a:pt x="2877373" y="1372555"/>
                </a:lnTo>
                <a:lnTo>
                  <a:pt x="2986279" y="1324397"/>
                </a:lnTo>
                <a:lnTo>
                  <a:pt x="3088157" y="1271804"/>
                </a:lnTo>
                <a:lnTo>
                  <a:pt x="3132002" y="1245434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9869624" y="605511"/>
            <a:ext cx="216877" cy="153530"/>
          </a:xfrm>
          <a:custGeom>
            <a:avLst/>
            <a:gdLst/>
            <a:ahLst/>
            <a:cxnLst/>
            <a:rect l="l" t="t" r="r" b="b"/>
            <a:pathLst>
              <a:path w="216877" h="153530">
                <a:moveTo>
                  <a:pt x="108521" y="153530"/>
                </a:moveTo>
                <a:lnTo>
                  <a:pt x="116465" y="153320"/>
                </a:lnTo>
                <a:lnTo>
                  <a:pt x="132927" y="151555"/>
                </a:lnTo>
                <a:lnTo>
                  <a:pt x="148482" y="148111"/>
                </a:lnTo>
                <a:lnTo>
                  <a:pt x="162934" y="143124"/>
                </a:lnTo>
                <a:lnTo>
                  <a:pt x="176090" y="136734"/>
                </a:lnTo>
                <a:lnTo>
                  <a:pt x="187753" y="129080"/>
                </a:lnTo>
                <a:lnTo>
                  <a:pt x="197730" y="120298"/>
                </a:lnTo>
                <a:lnTo>
                  <a:pt x="205826" y="110528"/>
                </a:lnTo>
                <a:lnTo>
                  <a:pt x="211845" y="99908"/>
                </a:lnTo>
                <a:lnTo>
                  <a:pt x="215594" y="88575"/>
                </a:lnTo>
                <a:lnTo>
                  <a:pt x="216877" y="76669"/>
                </a:lnTo>
                <a:lnTo>
                  <a:pt x="216582" y="71042"/>
                </a:lnTo>
                <a:lnTo>
                  <a:pt x="214094" y="59384"/>
                </a:lnTo>
                <a:lnTo>
                  <a:pt x="209234" y="48372"/>
                </a:lnTo>
                <a:lnTo>
                  <a:pt x="202198" y="38143"/>
                </a:lnTo>
                <a:lnTo>
                  <a:pt x="193180" y="28835"/>
                </a:lnTo>
                <a:lnTo>
                  <a:pt x="182375" y="20584"/>
                </a:lnTo>
                <a:lnTo>
                  <a:pt x="169977" y="13528"/>
                </a:lnTo>
                <a:lnTo>
                  <a:pt x="156182" y="7804"/>
                </a:lnTo>
                <a:lnTo>
                  <a:pt x="141183" y="3550"/>
                </a:lnTo>
                <a:lnTo>
                  <a:pt x="125177" y="903"/>
                </a:lnTo>
                <a:lnTo>
                  <a:pt x="108356" y="0"/>
                </a:lnTo>
                <a:lnTo>
                  <a:pt x="100392" y="215"/>
                </a:lnTo>
                <a:lnTo>
                  <a:pt x="83930" y="1989"/>
                </a:lnTo>
                <a:lnTo>
                  <a:pt x="68377" y="5440"/>
                </a:lnTo>
                <a:lnTo>
                  <a:pt x="53926" y="10430"/>
                </a:lnTo>
                <a:lnTo>
                  <a:pt x="40774" y="16822"/>
                </a:lnTo>
                <a:lnTo>
                  <a:pt x="29113" y="24476"/>
                </a:lnTo>
                <a:lnTo>
                  <a:pt x="19139" y="33257"/>
                </a:lnTo>
                <a:lnTo>
                  <a:pt x="11046" y="43026"/>
                </a:lnTo>
                <a:lnTo>
                  <a:pt x="5029" y="53646"/>
                </a:lnTo>
                <a:lnTo>
                  <a:pt x="1282" y="64978"/>
                </a:lnTo>
                <a:lnTo>
                  <a:pt x="0" y="76885"/>
                </a:lnTo>
                <a:lnTo>
                  <a:pt x="291" y="82511"/>
                </a:lnTo>
                <a:lnTo>
                  <a:pt x="2774" y="94166"/>
                </a:lnTo>
                <a:lnTo>
                  <a:pt x="7630" y="105175"/>
                </a:lnTo>
                <a:lnTo>
                  <a:pt x="14665" y="115402"/>
                </a:lnTo>
                <a:lnTo>
                  <a:pt x="23682" y="124709"/>
                </a:lnTo>
                <a:lnTo>
                  <a:pt x="34488" y="132958"/>
                </a:lnTo>
                <a:lnTo>
                  <a:pt x="46887" y="140012"/>
                </a:lnTo>
                <a:lnTo>
                  <a:pt x="60685" y="145733"/>
                </a:lnTo>
                <a:lnTo>
                  <a:pt x="75686" y="149985"/>
                </a:lnTo>
                <a:lnTo>
                  <a:pt x="91697" y="152630"/>
                </a:lnTo>
                <a:lnTo>
                  <a:pt x="108521" y="153530"/>
                </a:lnTo>
                <a:close/>
              </a:path>
            </a:pathLst>
          </a:custGeom>
          <a:solidFill>
            <a:srgbClr val="9BC8E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9776846" y="753704"/>
            <a:ext cx="139230" cy="98577"/>
          </a:xfrm>
          <a:custGeom>
            <a:avLst/>
            <a:gdLst/>
            <a:ahLst/>
            <a:cxnLst/>
            <a:rect l="l" t="t" r="r" b="b"/>
            <a:pathLst>
              <a:path w="139230" h="98577">
                <a:moveTo>
                  <a:pt x="69672" y="98577"/>
                </a:moveTo>
                <a:lnTo>
                  <a:pt x="81750" y="97825"/>
                </a:lnTo>
                <a:lnTo>
                  <a:pt x="97360" y="94492"/>
                </a:lnTo>
                <a:lnTo>
                  <a:pt x="111186" y="88803"/>
                </a:lnTo>
                <a:lnTo>
                  <a:pt x="122757" y="81093"/>
                </a:lnTo>
                <a:lnTo>
                  <a:pt x="131602" y="71698"/>
                </a:lnTo>
                <a:lnTo>
                  <a:pt x="137250" y="60955"/>
                </a:lnTo>
                <a:lnTo>
                  <a:pt x="139230" y="49199"/>
                </a:lnTo>
                <a:lnTo>
                  <a:pt x="138175" y="40660"/>
                </a:lnTo>
                <a:lnTo>
                  <a:pt x="133481" y="29615"/>
                </a:lnTo>
                <a:lnTo>
                  <a:pt x="125460" y="19831"/>
                </a:lnTo>
                <a:lnTo>
                  <a:pt x="114584" y="11644"/>
                </a:lnTo>
                <a:lnTo>
                  <a:pt x="101327" y="5386"/>
                </a:lnTo>
                <a:lnTo>
                  <a:pt x="86160" y="1393"/>
                </a:lnTo>
                <a:lnTo>
                  <a:pt x="69557" y="0"/>
                </a:lnTo>
                <a:lnTo>
                  <a:pt x="57487" y="753"/>
                </a:lnTo>
                <a:lnTo>
                  <a:pt x="41875" y="4086"/>
                </a:lnTo>
                <a:lnTo>
                  <a:pt x="28048" y="9772"/>
                </a:lnTo>
                <a:lnTo>
                  <a:pt x="16475" y="17478"/>
                </a:lnTo>
                <a:lnTo>
                  <a:pt x="7628" y="26869"/>
                </a:lnTo>
                <a:lnTo>
                  <a:pt x="1980" y="37609"/>
                </a:lnTo>
                <a:lnTo>
                  <a:pt x="0" y="49364"/>
                </a:lnTo>
                <a:lnTo>
                  <a:pt x="1055" y="57913"/>
                </a:lnTo>
                <a:lnTo>
                  <a:pt x="5751" y="68961"/>
                </a:lnTo>
                <a:lnTo>
                  <a:pt x="13772" y="78746"/>
                </a:lnTo>
                <a:lnTo>
                  <a:pt x="24648" y="86934"/>
                </a:lnTo>
                <a:lnTo>
                  <a:pt x="37905" y="93191"/>
                </a:lnTo>
                <a:lnTo>
                  <a:pt x="53070" y="97183"/>
                </a:lnTo>
                <a:lnTo>
                  <a:pt x="69672" y="98577"/>
                </a:lnTo>
                <a:close/>
              </a:path>
            </a:pathLst>
          </a:custGeom>
          <a:solidFill>
            <a:srgbClr val="9BC8E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10014201" y="432003"/>
            <a:ext cx="245795" cy="187274"/>
          </a:xfrm>
          <a:custGeom>
            <a:avLst/>
            <a:gdLst/>
            <a:ahLst/>
            <a:cxnLst/>
            <a:rect l="l" t="t" r="r" b="b"/>
            <a:pathLst>
              <a:path w="245795" h="187274">
                <a:moveTo>
                  <a:pt x="122999" y="187274"/>
                </a:moveTo>
                <a:lnTo>
                  <a:pt x="142243" y="186114"/>
                </a:lnTo>
                <a:lnTo>
                  <a:pt x="157892" y="183410"/>
                </a:lnTo>
                <a:lnTo>
                  <a:pt x="172716" y="179242"/>
                </a:lnTo>
                <a:lnTo>
                  <a:pt x="186573" y="173717"/>
                </a:lnTo>
                <a:lnTo>
                  <a:pt x="199323" y="166942"/>
                </a:lnTo>
                <a:lnTo>
                  <a:pt x="210826" y="159024"/>
                </a:lnTo>
                <a:lnTo>
                  <a:pt x="220942" y="150071"/>
                </a:lnTo>
                <a:lnTo>
                  <a:pt x="229530" y="140189"/>
                </a:lnTo>
                <a:lnTo>
                  <a:pt x="236450" y="129486"/>
                </a:lnTo>
                <a:lnTo>
                  <a:pt x="241561" y="118069"/>
                </a:lnTo>
                <a:lnTo>
                  <a:pt x="244723" y="106045"/>
                </a:lnTo>
                <a:lnTo>
                  <a:pt x="245795" y="93522"/>
                </a:lnTo>
                <a:lnTo>
                  <a:pt x="245760" y="91351"/>
                </a:lnTo>
                <a:lnTo>
                  <a:pt x="244288" y="78895"/>
                </a:lnTo>
                <a:lnTo>
                  <a:pt x="240753" y="66965"/>
                </a:lnTo>
                <a:lnTo>
                  <a:pt x="235295" y="55667"/>
                </a:lnTo>
                <a:lnTo>
                  <a:pt x="228054" y="45108"/>
                </a:lnTo>
                <a:lnTo>
                  <a:pt x="219172" y="35394"/>
                </a:lnTo>
                <a:lnTo>
                  <a:pt x="208787" y="26631"/>
                </a:lnTo>
                <a:lnTo>
                  <a:pt x="197042" y="18927"/>
                </a:lnTo>
                <a:lnTo>
                  <a:pt x="184076" y="12387"/>
                </a:lnTo>
                <a:lnTo>
                  <a:pt x="170029" y="7118"/>
                </a:lnTo>
                <a:lnTo>
                  <a:pt x="155042" y="3226"/>
                </a:lnTo>
                <a:lnTo>
                  <a:pt x="139255" y="818"/>
                </a:lnTo>
                <a:lnTo>
                  <a:pt x="122808" y="0"/>
                </a:lnTo>
                <a:lnTo>
                  <a:pt x="119935" y="29"/>
                </a:lnTo>
                <a:lnTo>
                  <a:pt x="103597" y="1168"/>
                </a:lnTo>
                <a:lnTo>
                  <a:pt x="87944" y="3877"/>
                </a:lnTo>
                <a:lnTo>
                  <a:pt x="73118" y="8049"/>
                </a:lnTo>
                <a:lnTo>
                  <a:pt x="59259" y="13577"/>
                </a:lnTo>
                <a:lnTo>
                  <a:pt x="46506" y="20354"/>
                </a:lnTo>
                <a:lnTo>
                  <a:pt x="35001" y="28273"/>
                </a:lnTo>
                <a:lnTo>
                  <a:pt x="24882" y="37228"/>
                </a:lnTo>
                <a:lnTo>
                  <a:pt x="16291" y="47111"/>
                </a:lnTo>
                <a:lnTo>
                  <a:pt x="9366" y="57815"/>
                </a:lnTo>
                <a:lnTo>
                  <a:pt x="4250" y="69234"/>
                </a:lnTo>
                <a:lnTo>
                  <a:pt x="1081" y="81261"/>
                </a:lnTo>
                <a:lnTo>
                  <a:pt x="0" y="93789"/>
                </a:lnTo>
                <a:lnTo>
                  <a:pt x="35" y="95977"/>
                </a:lnTo>
                <a:lnTo>
                  <a:pt x="1507" y="108425"/>
                </a:lnTo>
                <a:lnTo>
                  <a:pt x="5044" y="120349"/>
                </a:lnTo>
                <a:lnTo>
                  <a:pt x="10504" y="131642"/>
                </a:lnTo>
                <a:lnTo>
                  <a:pt x="17746" y="142197"/>
                </a:lnTo>
                <a:lnTo>
                  <a:pt x="26631" y="151907"/>
                </a:lnTo>
                <a:lnTo>
                  <a:pt x="37017" y="160667"/>
                </a:lnTo>
                <a:lnTo>
                  <a:pt x="48764" y="168368"/>
                </a:lnTo>
                <a:lnTo>
                  <a:pt x="61732" y="174905"/>
                </a:lnTo>
                <a:lnTo>
                  <a:pt x="75780" y="180170"/>
                </a:lnTo>
                <a:lnTo>
                  <a:pt x="90768" y="184058"/>
                </a:lnTo>
                <a:lnTo>
                  <a:pt x="106554" y="186461"/>
                </a:lnTo>
                <a:lnTo>
                  <a:pt x="122999" y="187274"/>
                </a:lnTo>
                <a:close/>
              </a:path>
            </a:pathLst>
          </a:custGeom>
          <a:solidFill>
            <a:srgbClr val="9BC8E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7560000" y="0"/>
            <a:ext cx="3132002" cy="1567040"/>
          </a:xfrm>
          <a:custGeom>
            <a:avLst/>
            <a:gdLst/>
            <a:ahLst/>
            <a:cxnLst/>
            <a:rect l="l" t="t" r="r" b="b"/>
            <a:pathLst>
              <a:path w="3132002" h="1567040">
                <a:moveTo>
                  <a:pt x="3132002" y="1245434"/>
                </a:moveTo>
                <a:lnTo>
                  <a:pt x="3132002" y="0"/>
                </a:lnTo>
                <a:lnTo>
                  <a:pt x="305059" y="0"/>
                </a:lnTo>
                <a:lnTo>
                  <a:pt x="271029" y="28069"/>
                </a:lnTo>
                <a:lnTo>
                  <a:pt x="201917" y="95806"/>
                </a:lnTo>
                <a:lnTo>
                  <a:pt x="142160" y="166681"/>
                </a:lnTo>
                <a:lnTo>
                  <a:pt x="92224" y="240434"/>
                </a:lnTo>
                <a:lnTo>
                  <a:pt x="52574" y="316806"/>
                </a:lnTo>
                <a:lnTo>
                  <a:pt x="23676" y="395538"/>
                </a:lnTo>
                <a:lnTo>
                  <a:pt x="5996" y="476369"/>
                </a:lnTo>
                <a:lnTo>
                  <a:pt x="0" y="559041"/>
                </a:lnTo>
                <a:lnTo>
                  <a:pt x="5996" y="641713"/>
                </a:lnTo>
                <a:lnTo>
                  <a:pt x="23676" y="722544"/>
                </a:lnTo>
                <a:lnTo>
                  <a:pt x="52574" y="801275"/>
                </a:lnTo>
                <a:lnTo>
                  <a:pt x="92224" y="877647"/>
                </a:lnTo>
                <a:lnTo>
                  <a:pt x="142160" y="951400"/>
                </a:lnTo>
                <a:lnTo>
                  <a:pt x="201917" y="1022275"/>
                </a:lnTo>
                <a:lnTo>
                  <a:pt x="271029" y="1090013"/>
                </a:lnTo>
                <a:lnTo>
                  <a:pt x="349032" y="1154353"/>
                </a:lnTo>
                <a:lnTo>
                  <a:pt x="435458" y="1215037"/>
                </a:lnTo>
                <a:lnTo>
                  <a:pt x="529844" y="1271804"/>
                </a:lnTo>
                <a:lnTo>
                  <a:pt x="631722" y="1324397"/>
                </a:lnTo>
                <a:lnTo>
                  <a:pt x="740628" y="1372555"/>
                </a:lnTo>
                <a:lnTo>
                  <a:pt x="856096" y="1416019"/>
                </a:lnTo>
                <a:lnTo>
                  <a:pt x="977660" y="1454529"/>
                </a:lnTo>
                <a:lnTo>
                  <a:pt x="1104855" y="1487827"/>
                </a:lnTo>
                <a:lnTo>
                  <a:pt x="1237216" y="1515652"/>
                </a:lnTo>
                <a:lnTo>
                  <a:pt x="1374276" y="1537745"/>
                </a:lnTo>
                <a:lnTo>
                  <a:pt x="1515571" y="1553847"/>
                </a:lnTo>
                <a:lnTo>
                  <a:pt x="1660634" y="1563698"/>
                </a:lnTo>
                <a:lnTo>
                  <a:pt x="1809000" y="1567040"/>
                </a:lnTo>
                <a:lnTo>
                  <a:pt x="1957366" y="1563698"/>
                </a:lnTo>
                <a:lnTo>
                  <a:pt x="2102430" y="1553847"/>
                </a:lnTo>
                <a:lnTo>
                  <a:pt x="2243724" y="1537745"/>
                </a:lnTo>
                <a:lnTo>
                  <a:pt x="2380784" y="1515652"/>
                </a:lnTo>
                <a:lnTo>
                  <a:pt x="2513145" y="1487827"/>
                </a:lnTo>
                <a:lnTo>
                  <a:pt x="2640340" y="1454529"/>
                </a:lnTo>
                <a:lnTo>
                  <a:pt x="2761905" y="1416019"/>
                </a:lnTo>
                <a:lnTo>
                  <a:pt x="2877373" y="1372555"/>
                </a:lnTo>
                <a:lnTo>
                  <a:pt x="2986279" y="1324397"/>
                </a:lnTo>
                <a:lnTo>
                  <a:pt x="3088157" y="1271804"/>
                </a:lnTo>
                <a:lnTo>
                  <a:pt x="3132002" y="1245434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9869624" y="605511"/>
            <a:ext cx="216877" cy="153530"/>
          </a:xfrm>
          <a:custGeom>
            <a:avLst/>
            <a:gdLst/>
            <a:ahLst/>
            <a:cxnLst/>
            <a:rect l="l" t="t" r="r" b="b"/>
            <a:pathLst>
              <a:path w="216877" h="153530">
                <a:moveTo>
                  <a:pt x="108521" y="153530"/>
                </a:moveTo>
                <a:lnTo>
                  <a:pt x="116465" y="153320"/>
                </a:lnTo>
                <a:lnTo>
                  <a:pt x="132927" y="151555"/>
                </a:lnTo>
                <a:lnTo>
                  <a:pt x="148482" y="148111"/>
                </a:lnTo>
                <a:lnTo>
                  <a:pt x="162934" y="143124"/>
                </a:lnTo>
                <a:lnTo>
                  <a:pt x="176090" y="136734"/>
                </a:lnTo>
                <a:lnTo>
                  <a:pt x="187753" y="129080"/>
                </a:lnTo>
                <a:lnTo>
                  <a:pt x="197730" y="120298"/>
                </a:lnTo>
                <a:lnTo>
                  <a:pt x="205826" y="110528"/>
                </a:lnTo>
                <a:lnTo>
                  <a:pt x="211845" y="99908"/>
                </a:lnTo>
                <a:lnTo>
                  <a:pt x="215594" y="88575"/>
                </a:lnTo>
                <a:lnTo>
                  <a:pt x="216877" y="76669"/>
                </a:lnTo>
                <a:lnTo>
                  <a:pt x="216582" y="71042"/>
                </a:lnTo>
                <a:lnTo>
                  <a:pt x="214094" y="59384"/>
                </a:lnTo>
                <a:lnTo>
                  <a:pt x="209234" y="48372"/>
                </a:lnTo>
                <a:lnTo>
                  <a:pt x="202198" y="38143"/>
                </a:lnTo>
                <a:lnTo>
                  <a:pt x="193180" y="28835"/>
                </a:lnTo>
                <a:lnTo>
                  <a:pt x="182375" y="20584"/>
                </a:lnTo>
                <a:lnTo>
                  <a:pt x="169977" y="13528"/>
                </a:lnTo>
                <a:lnTo>
                  <a:pt x="156182" y="7804"/>
                </a:lnTo>
                <a:lnTo>
                  <a:pt x="141183" y="3550"/>
                </a:lnTo>
                <a:lnTo>
                  <a:pt x="125177" y="903"/>
                </a:lnTo>
                <a:lnTo>
                  <a:pt x="108356" y="0"/>
                </a:lnTo>
                <a:lnTo>
                  <a:pt x="100392" y="215"/>
                </a:lnTo>
                <a:lnTo>
                  <a:pt x="83930" y="1989"/>
                </a:lnTo>
                <a:lnTo>
                  <a:pt x="68377" y="5440"/>
                </a:lnTo>
                <a:lnTo>
                  <a:pt x="53926" y="10430"/>
                </a:lnTo>
                <a:lnTo>
                  <a:pt x="40774" y="16822"/>
                </a:lnTo>
                <a:lnTo>
                  <a:pt x="29113" y="24476"/>
                </a:lnTo>
                <a:lnTo>
                  <a:pt x="19139" y="33257"/>
                </a:lnTo>
                <a:lnTo>
                  <a:pt x="11046" y="43026"/>
                </a:lnTo>
                <a:lnTo>
                  <a:pt x="5029" y="53646"/>
                </a:lnTo>
                <a:lnTo>
                  <a:pt x="1282" y="64978"/>
                </a:lnTo>
                <a:lnTo>
                  <a:pt x="0" y="76885"/>
                </a:lnTo>
                <a:lnTo>
                  <a:pt x="291" y="82511"/>
                </a:lnTo>
                <a:lnTo>
                  <a:pt x="2774" y="94166"/>
                </a:lnTo>
                <a:lnTo>
                  <a:pt x="7630" y="105175"/>
                </a:lnTo>
                <a:lnTo>
                  <a:pt x="14665" y="115402"/>
                </a:lnTo>
                <a:lnTo>
                  <a:pt x="23682" y="124709"/>
                </a:lnTo>
                <a:lnTo>
                  <a:pt x="34488" y="132958"/>
                </a:lnTo>
                <a:lnTo>
                  <a:pt x="46887" y="140012"/>
                </a:lnTo>
                <a:lnTo>
                  <a:pt x="60685" y="145733"/>
                </a:lnTo>
                <a:lnTo>
                  <a:pt x="75686" y="149985"/>
                </a:lnTo>
                <a:lnTo>
                  <a:pt x="91697" y="152630"/>
                </a:lnTo>
                <a:lnTo>
                  <a:pt x="108521" y="153530"/>
                </a:lnTo>
                <a:close/>
              </a:path>
            </a:pathLst>
          </a:custGeom>
          <a:solidFill>
            <a:srgbClr val="9BC8E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9776846" y="753704"/>
            <a:ext cx="139230" cy="98577"/>
          </a:xfrm>
          <a:custGeom>
            <a:avLst/>
            <a:gdLst/>
            <a:ahLst/>
            <a:cxnLst/>
            <a:rect l="l" t="t" r="r" b="b"/>
            <a:pathLst>
              <a:path w="139230" h="98577">
                <a:moveTo>
                  <a:pt x="69672" y="98577"/>
                </a:moveTo>
                <a:lnTo>
                  <a:pt x="81750" y="97825"/>
                </a:lnTo>
                <a:lnTo>
                  <a:pt x="97360" y="94492"/>
                </a:lnTo>
                <a:lnTo>
                  <a:pt x="111186" y="88803"/>
                </a:lnTo>
                <a:lnTo>
                  <a:pt x="122757" y="81093"/>
                </a:lnTo>
                <a:lnTo>
                  <a:pt x="131602" y="71698"/>
                </a:lnTo>
                <a:lnTo>
                  <a:pt x="137250" y="60955"/>
                </a:lnTo>
                <a:lnTo>
                  <a:pt x="139230" y="49199"/>
                </a:lnTo>
                <a:lnTo>
                  <a:pt x="138175" y="40660"/>
                </a:lnTo>
                <a:lnTo>
                  <a:pt x="133481" y="29615"/>
                </a:lnTo>
                <a:lnTo>
                  <a:pt x="125460" y="19831"/>
                </a:lnTo>
                <a:lnTo>
                  <a:pt x="114584" y="11644"/>
                </a:lnTo>
                <a:lnTo>
                  <a:pt x="101327" y="5386"/>
                </a:lnTo>
                <a:lnTo>
                  <a:pt x="86160" y="1393"/>
                </a:lnTo>
                <a:lnTo>
                  <a:pt x="69557" y="0"/>
                </a:lnTo>
                <a:lnTo>
                  <a:pt x="57487" y="753"/>
                </a:lnTo>
                <a:lnTo>
                  <a:pt x="41875" y="4086"/>
                </a:lnTo>
                <a:lnTo>
                  <a:pt x="28048" y="9772"/>
                </a:lnTo>
                <a:lnTo>
                  <a:pt x="16475" y="17478"/>
                </a:lnTo>
                <a:lnTo>
                  <a:pt x="7628" y="26869"/>
                </a:lnTo>
                <a:lnTo>
                  <a:pt x="1980" y="37609"/>
                </a:lnTo>
                <a:lnTo>
                  <a:pt x="0" y="49364"/>
                </a:lnTo>
                <a:lnTo>
                  <a:pt x="1055" y="57913"/>
                </a:lnTo>
                <a:lnTo>
                  <a:pt x="5751" y="68961"/>
                </a:lnTo>
                <a:lnTo>
                  <a:pt x="13772" y="78746"/>
                </a:lnTo>
                <a:lnTo>
                  <a:pt x="24648" y="86934"/>
                </a:lnTo>
                <a:lnTo>
                  <a:pt x="37905" y="93191"/>
                </a:lnTo>
                <a:lnTo>
                  <a:pt x="53070" y="97183"/>
                </a:lnTo>
                <a:lnTo>
                  <a:pt x="69672" y="98577"/>
                </a:lnTo>
                <a:close/>
              </a:path>
            </a:pathLst>
          </a:custGeom>
          <a:solidFill>
            <a:srgbClr val="9BC8E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10014201" y="432003"/>
            <a:ext cx="245795" cy="187274"/>
          </a:xfrm>
          <a:custGeom>
            <a:avLst/>
            <a:gdLst/>
            <a:ahLst/>
            <a:cxnLst/>
            <a:rect l="l" t="t" r="r" b="b"/>
            <a:pathLst>
              <a:path w="245795" h="187274">
                <a:moveTo>
                  <a:pt x="122999" y="187274"/>
                </a:moveTo>
                <a:lnTo>
                  <a:pt x="142243" y="186114"/>
                </a:lnTo>
                <a:lnTo>
                  <a:pt x="157892" y="183410"/>
                </a:lnTo>
                <a:lnTo>
                  <a:pt x="172716" y="179242"/>
                </a:lnTo>
                <a:lnTo>
                  <a:pt x="186573" y="173717"/>
                </a:lnTo>
                <a:lnTo>
                  <a:pt x="199323" y="166942"/>
                </a:lnTo>
                <a:lnTo>
                  <a:pt x="210826" y="159024"/>
                </a:lnTo>
                <a:lnTo>
                  <a:pt x="220942" y="150071"/>
                </a:lnTo>
                <a:lnTo>
                  <a:pt x="229530" y="140189"/>
                </a:lnTo>
                <a:lnTo>
                  <a:pt x="236450" y="129486"/>
                </a:lnTo>
                <a:lnTo>
                  <a:pt x="241561" y="118069"/>
                </a:lnTo>
                <a:lnTo>
                  <a:pt x="244723" y="106045"/>
                </a:lnTo>
                <a:lnTo>
                  <a:pt x="245795" y="93522"/>
                </a:lnTo>
                <a:lnTo>
                  <a:pt x="245760" y="91351"/>
                </a:lnTo>
                <a:lnTo>
                  <a:pt x="244288" y="78895"/>
                </a:lnTo>
                <a:lnTo>
                  <a:pt x="240753" y="66965"/>
                </a:lnTo>
                <a:lnTo>
                  <a:pt x="235295" y="55667"/>
                </a:lnTo>
                <a:lnTo>
                  <a:pt x="228054" y="45108"/>
                </a:lnTo>
                <a:lnTo>
                  <a:pt x="219172" y="35394"/>
                </a:lnTo>
                <a:lnTo>
                  <a:pt x="208787" y="26631"/>
                </a:lnTo>
                <a:lnTo>
                  <a:pt x="197042" y="18927"/>
                </a:lnTo>
                <a:lnTo>
                  <a:pt x="184076" y="12387"/>
                </a:lnTo>
                <a:lnTo>
                  <a:pt x="170029" y="7118"/>
                </a:lnTo>
                <a:lnTo>
                  <a:pt x="155042" y="3226"/>
                </a:lnTo>
                <a:lnTo>
                  <a:pt x="139255" y="818"/>
                </a:lnTo>
                <a:lnTo>
                  <a:pt x="122808" y="0"/>
                </a:lnTo>
                <a:lnTo>
                  <a:pt x="119935" y="29"/>
                </a:lnTo>
                <a:lnTo>
                  <a:pt x="103597" y="1168"/>
                </a:lnTo>
                <a:lnTo>
                  <a:pt x="87944" y="3877"/>
                </a:lnTo>
                <a:lnTo>
                  <a:pt x="73118" y="8049"/>
                </a:lnTo>
                <a:lnTo>
                  <a:pt x="59259" y="13577"/>
                </a:lnTo>
                <a:lnTo>
                  <a:pt x="46506" y="20354"/>
                </a:lnTo>
                <a:lnTo>
                  <a:pt x="35001" y="28273"/>
                </a:lnTo>
                <a:lnTo>
                  <a:pt x="24882" y="37228"/>
                </a:lnTo>
                <a:lnTo>
                  <a:pt x="16291" y="47111"/>
                </a:lnTo>
                <a:lnTo>
                  <a:pt x="9366" y="57815"/>
                </a:lnTo>
                <a:lnTo>
                  <a:pt x="4250" y="69234"/>
                </a:lnTo>
                <a:lnTo>
                  <a:pt x="1081" y="81261"/>
                </a:lnTo>
                <a:lnTo>
                  <a:pt x="0" y="93789"/>
                </a:lnTo>
                <a:lnTo>
                  <a:pt x="35" y="95977"/>
                </a:lnTo>
                <a:lnTo>
                  <a:pt x="1507" y="108425"/>
                </a:lnTo>
                <a:lnTo>
                  <a:pt x="5044" y="120349"/>
                </a:lnTo>
                <a:lnTo>
                  <a:pt x="10504" y="131642"/>
                </a:lnTo>
                <a:lnTo>
                  <a:pt x="17746" y="142197"/>
                </a:lnTo>
                <a:lnTo>
                  <a:pt x="26631" y="151907"/>
                </a:lnTo>
                <a:lnTo>
                  <a:pt x="37017" y="160667"/>
                </a:lnTo>
                <a:lnTo>
                  <a:pt x="48764" y="168368"/>
                </a:lnTo>
                <a:lnTo>
                  <a:pt x="61732" y="174905"/>
                </a:lnTo>
                <a:lnTo>
                  <a:pt x="75780" y="180170"/>
                </a:lnTo>
                <a:lnTo>
                  <a:pt x="90768" y="184058"/>
                </a:lnTo>
                <a:lnTo>
                  <a:pt x="106554" y="186461"/>
                </a:lnTo>
                <a:lnTo>
                  <a:pt x="122999" y="187274"/>
                </a:lnTo>
                <a:close/>
              </a:path>
            </a:pathLst>
          </a:custGeom>
          <a:solidFill>
            <a:srgbClr val="9BC8E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892580" y="5539102"/>
            <a:ext cx="307111" cy="325856"/>
          </a:xfrm>
          <a:custGeom>
            <a:avLst/>
            <a:gdLst/>
            <a:ahLst/>
            <a:cxnLst/>
            <a:rect l="l" t="t" r="r" b="b"/>
            <a:pathLst>
              <a:path w="307111" h="325856">
                <a:moveTo>
                  <a:pt x="292798" y="123367"/>
                </a:moveTo>
                <a:lnTo>
                  <a:pt x="292601" y="112496"/>
                </a:lnTo>
                <a:lnTo>
                  <a:pt x="291668" y="98219"/>
                </a:lnTo>
                <a:lnTo>
                  <a:pt x="289970" y="85018"/>
                </a:lnTo>
                <a:lnTo>
                  <a:pt x="287509" y="72893"/>
                </a:lnTo>
                <a:lnTo>
                  <a:pt x="284290" y="61843"/>
                </a:lnTo>
                <a:lnTo>
                  <a:pt x="280314" y="51866"/>
                </a:lnTo>
                <a:lnTo>
                  <a:pt x="269675" y="35053"/>
                </a:lnTo>
                <a:lnTo>
                  <a:pt x="260711" y="26133"/>
                </a:lnTo>
                <a:lnTo>
                  <a:pt x="250053" y="18603"/>
                </a:lnTo>
                <a:lnTo>
                  <a:pt x="237705" y="12458"/>
                </a:lnTo>
                <a:lnTo>
                  <a:pt x="221686" y="7129"/>
                </a:lnTo>
                <a:lnTo>
                  <a:pt x="210362" y="4560"/>
                </a:lnTo>
                <a:lnTo>
                  <a:pt x="198000" y="2564"/>
                </a:lnTo>
                <a:lnTo>
                  <a:pt x="184605" y="1139"/>
                </a:lnTo>
                <a:lnTo>
                  <a:pt x="170178" y="284"/>
                </a:lnTo>
                <a:lnTo>
                  <a:pt x="154724" y="0"/>
                </a:lnTo>
                <a:lnTo>
                  <a:pt x="150477" y="26"/>
                </a:lnTo>
                <a:lnTo>
                  <a:pt x="136103" y="538"/>
                </a:lnTo>
                <a:lnTo>
                  <a:pt x="122507" y="1703"/>
                </a:lnTo>
                <a:lnTo>
                  <a:pt x="109691" y="3520"/>
                </a:lnTo>
                <a:lnTo>
                  <a:pt x="97657" y="5990"/>
                </a:lnTo>
                <a:lnTo>
                  <a:pt x="86408" y="9113"/>
                </a:lnTo>
                <a:lnTo>
                  <a:pt x="75946" y="12890"/>
                </a:lnTo>
                <a:lnTo>
                  <a:pt x="56759" y="22231"/>
                </a:lnTo>
                <a:lnTo>
                  <a:pt x="45948" y="29361"/>
                </a:lnTo>
                <a:lnTo>
                  <a:pt x="36797" y="37189"/>
                </a:lnTo>
                <a:lnTo>
                  <a:pt x="29311" y="45719"/>
                </a:lnTo>
                <a:lnTo>
                  <a:pt x="19438" y="62582"/>
                </a:lnTo>
                <a:lnTo>
                  <a:pt x="15658" y="74560"/>
                </a:lnTo>
                <a:lnTo>
                  <a:pt x="14401" y="86740"/>
                </a:lnTo>
                <a:lnTo>
                  <a:pt x="14401" y="95719"/>
                </a:lnTo>
                <a:lnTo>
                  <a:pt x="24193" y="108864"/>
                </a:lnTo>
                <a:lnTo>
                  <a:pt x="38519" y="117513"/>
                </a:lnTo>
                <a:lnTo>
                  <a:pt x="57442" y="117513"/>
                </a:lnTo>
                <a:lnTo>
                  <a:pt x="66979" y="112090"/>
                </a:lnTo>
                <a:lnTo>
                  <a:pt x="73683" y="102977"/>
                </a:lnTo>
                <a:lnTo>
                  <a:pt x="82550" y="89674"/>
                </a:lnTo>
                <a:lnTo>
                  <a:pt x="89705" y="80021"/>
                </a:lnTo>
                <a:lnTo>
                  <a:pt x="98774" y="71082"/>
                </a:lnTo>
                <a:lnTo>
                  <a:pt x="108927" y="64173"/>
                </a:lnTo>
                <a:lnTo>
                  <a:pt x="115010" y="61361"/>
                </a:lnTo>
                <a:lnTo>
                  <a:pt x="126011" y="58203"/>
                </a:lnTo>
                <a:lnTo>
                  <a:pt x="139257" y="56308"/>
                </a:lnTo>
                <a:lnTo>
                  <a:pt x="154724" y="55676"/>
                </a:lnTo>
                <a:lnTo>
                  <a:pt x="169423" y="56419"/>
                </a:lnTo>
                <a:lnTo>
                  <a:pt x="183368" y="59126"/>
                </a:lnTo>
                <a:lnTo>
                  <a:pt x="194068" y="63811"/>
                </a:lnTo>
                <a:lnTo>
                  <a:pt x="201536" y="70472"/>
                </a:lnTo>
                <a:lnTo>
                  <a:pt x="205786" y="77395"/>
                </a:lnTo>
                <a:lnTo>
                  <a:pt x="209953" y="88229"/>
                </a:lnTo>
                <a:lnTo>
                  <a:pt x="212781" y="101406"/>
                </a:lnTo>
                <a:lnTo>
                  <a:pt x="214261" y="116928"/>
                </a:lnTo>
                <a:lnTo>
                  <a:pt x="203725" y="119934"/>
                </a:lnTo>
                <a:lnTo>
                  <a:pt x="191142" y="123387"/>
                </a:lnTo>
                <a:lnTo>
                  <a:pt x="179078" y="126536"/>
                </a:lnTo>
                <a:lnTo>
                  <a:pt x="167538" y="129374"/>
                </a:lnTo>
                <a:lnTo>
                  <a:pt x="154745" y="132333"/>
                </a:lnTo>
                <a:lnTo>
                  <a:pt x="142744" y="134993"/>
                </a:lnTo>
                <a:lnTo>
                  <a:pt x="129762" y="137771"/>
                </a:lnTo>
                <a:lnTo>
                  <a:pt x="115798" y="140665"/>
                </a:lnTo>
                <a:lnTo>
                  <a:pt x="114923" y="140843"/>
                </a:lnTo>
                <a:lnTo>
                  <a:pt x="97752" y="144367"/>
                </a:lnTo>
                <a:lnTo>
                  <a:pt x="85421" y="146943"/>
                </a:lnTo>
                <a:lnTo>
                  <a:pt x="77952" y="148577"/>
                </a:lnTo>
                <a:lnTo>
                  <a:pt x="62840" y="152759"/>
                </a:lnTo>
                <a:lnTo>
                  <a:pt x="50575" y="157733"/>
                </a:lnTo>
                <a:lnTo>
                  <a:pt x="39490" y="163871"/>
                </a:lnTo>
                <a:lnTo>
                  <a:pt x="29584" y="171170"/>
                </a:lnTo>
                <a:lnTo>
                  <a:pt x="20853" y="179628"/>
                </a:lnTo>
                <a:lnTo>
                  <a:pt x="15077" y="186773"/>
                </a:lnTo>
                <a:lnTo>
                  <a:pt x="8480" y="197670"/>
                </a:lnTo>
                <a:lnTo>
                  <a:pt x="3768" y="209443"/>
                </a:lnTo>
                <a:lnTo>
                  <a:pt x="942" y="222090"/>
                </a:lnTo>
                <a:lnTo>
                  <a:pt x="0" y="235610"/>
                </a:lnTo>
                <a:lnTo>
                  <a:pt x="446" y="244582"/>
                </a:lnTo>
                <a:lnTo>
                  <a:pt x="2670" y="257146"/>
                </a:lnTo>
                <a:lnTo>
                  <a:pt x="6744" y="269195"/>
                </a:lnTo>
                <a:lnTo>
                  <a:pt x="12649" y="280733"/>
                </a:lnTo>
                <a:lnTo>
                  <a:pt x="18652" y="289418"/>
                </a:lnTo>
                <a:lnTo>
                  <a:pt x="27157" y="298689"/>
                </a:lnTo>
                <a:lnTo>
                  <a:pt x="37128" y="306783"/>
                </a:lnTo>
                <a:lnTo>
                  <a:pt x="48564" y="313702"/>
                </a:lnTo>
                <a:lnTo>
                  <a:pt x="63781" y="320098"/>
                </a:lnTo>
                <a:lnTo>
                  <a:pt x="75916" y="323297"/>
                </a:lnTo>
                <a:lnTo>
                  <a:pt x="88844" y="325216"/>
                </a:lnTo>
                <a:lnTo>
                  <a:pt x="102565" y="325856"/>
                </a:lnTo>
                <a:lnTo>
                  <a:pt x="114472" y="325493"/>
                </a:lnTo>
                <a:lnTo>
                  <a:pt x="127554" y="324188"/>
                </a:lnTo>
                <a:lnTo>
                  <a:pt x="140072" y="321934"/>
                </a:lnTo>
                <a:lnTo>
                  <a:pt x="152031" y="318731"/>
                </a:lnTo>
                <a:lnTo>
                  <a:pt x="163436" y="314578"/>
                </a:lnTo>
                <a:lnTo>
                  <a:pt x="155723" y="270105"/>
                </a:lnTo>
                <a:lnTo>
                  <a:pt x="143201" y="272580"/>
                </a:lnTo>
                <a:lnTo>
                  <a:pt x="130111" y="273405"/>
                </a:lnTo>
                <a:lnTo>
                  <a:pt x="116171" y="271976"/>
                </a:lnTo>
                <a:lnTo>
                  <a:pt x="104212" y="267728"/>
                </a:lnTo>
                <a:lnTo>
                  <a:pt x="94107" y="260654"/>
                </a:lnTo>
                <a:lnTo>
                  <a:pt x="88071" y="253951"/>
                </a:lnTo>
                <a:lnTo>
                  <a:pt x="82243" y="242612"/>
                </a:lnTo>
                <a:lnTo>
                  <a:pt x="80302" y="229742"/>
                </a:lnTo>
                <a:lnTo>
                  <a:pt x="80557" y="224728"/>
                </a:lnTo>
                <a:lnTo>
                  <a:pt x="84165" y="212131"/>
                </a:lnTo>
                <a:lnTo>
                  <a:pt x="92011" y="202349"/>
                </a:lnTo>
                <a:lnTo>
                  <a:pt x="105192" y="193551"/>
                </a:lnTo>
                <a:lnTo>
                  <a:pt x="116636" y="189153"/>
                </a:lnTo>
                <a:lnTo>
                  <a:pt x="122648" y="187655"/>
                </a:lnTo>
                <a:lnTo>
                  <a:pt x="133205" y="185184"/>
                </a:lnTo>
                <a:lnTo>
                  <a:pt x="146690" y="182170"/>
                </a:lnTo>
                <a:lnTo>
                  <a:pt x="163106" y="178612"/>
                </a:lnTo>
                <a:lnTo>
                  <a:pt x="165790" y="178032"/>
                </a:lnTo>
                <a:lnTo>
                  <a:pt x="180658" y="174638"/>
                </a:lnTo>
                <a:lnTo>
                  <a:pt x="193697" y="171333"/>
                </a:lnTo>
                <a:lnTo>
                  <a:pt x="204901" y="168117"/>
                </a:lnTo>
                <a:lnTo>
                  <a:pt x="214261" y="164985"/>
                </a:lnTo>
                <a:lnTo>
                  <a:pt x="214261" y="176415"/>
                </a:lnTo>
                <a:lnTo>
                  <a:pt x="213970" y="189422"/>
                </a:lnTo>
                <a:lnTo>
                  <a:pt x="212753" y="204181"/>
                </a:lnTo>
                <a:lnTo>
                  <a:pt x="210584" y="216896"/>
                </a:lnTo>
                <a:lnTo>
                  <a:pt x="207460" y="227567"/>
                </a:lnTo>
                <a:lnTo>
                  <a:pt x="203377" y="236194"/>
                </a:lnTo>
                <a:lnTo>
                  <a:pt x="195225" y="247275"/>
                </a:lnTo>
                <a:lnTo>
                  <a:pt x="185680" y="255752"/>
                </a:lnTo>
                <a:lnTo>
                  <a:pt x="173990" y="263004"/>
                </a:lnTo>
                <a:lnTo>
                  <a:pt x="175675" y="308943"/>
                </a:lnTo>
                <a:lnTo>
                  <a:pt x="186415" y="303164"/>
                </a:lnTo>
                <a:lnTo>
                  <a:pt x="197309" y="296537"/>
                </a:lnTo>
                <a:lnTo>
                  <a:pt x="208351" y="289060"/>
                </a:lnTo>
                <a:lnTo>
                  <a:pt x="219532" y="280733"/>
                </a:lnTo>
                <a:lnTo>
                  <a:pt x="222081" y="284829"/>
                </a:lnTo>
                <a:lnTo>
                  <a:pt x="229988" y="296540"/>
                </a:lnTo>
                <a:lnTo>
                  <a:pt x="237632" y="306358"/>
                </a:lnTo>
                <a:lnTo>
                  <a:pt x="244983" y="314286"/>
                </a:lnTo>
                <a:lnTo>
                  <a:pt x="257819" y="323295"/>
                </a:lnTo>
                <a:lnTo>
                  <a:pt x="269354" y="325856"/>
                </a:lnTo>
                <a:lnTo>
                  <a:pt x="272131" y="325764"/>
                </a:lnTo>
                <a:lnTo>
                  <a:pt x="284483" y="322825"/>
                </a:lnTo>
                <a:lnTo>
                  <a:pt x="295554" y="315747"/>
                </a:lnTo>
                <a:lnTo>
                  <a:pt x="303263" y="309016"/>
                </a:lnTo>
                <a:lnTo>
                  <a:pt x="307111" y="301536"/>
                </a:lnTo>
                <a:lnTo>
                  <a:pt x="307111" y="293331"/>
                </a:lnTo>
                <a:lnTo>
                  <a:pt x="306772" y="289497"/>
                </a:lnTo>
                <a:lnTo>
                  <a:pt x="304384" y="278349"/>
                </a:lnTo>
                <a:lnTo>
                  <a:pt x="299656" y="261835"/>
                </a:lnTo>
                <a:lnTo>
                  <a:pt x="296983" y="252124"/>
                </a:lnTo>
                <a:lnTo>
                  <a:pt x="294333" y="239412"/>
                </a:lnTo>
                <a:lnTo>
                  <a:pt x="292736" y="226969"/>
                </a:lnTo>
                <a:lnTo>
                  <a:pt x="292201" y="214795"/>
                </a:lnTo>
                <a:lnTo>
                  <a:pt x="292268" y="208742"/>
                </a:lnTo>
                <a:lnTo>
                  <a:pt x="292412" y="195461"/>
                </a:lnTo>
                <a:lnTo>
                  <a:pt x="292620" y="171132"/>
                </a:lnTo>
                <a:lnTo>
                  <a:pt x="292781" y="137729"/>
                </a:lnTo>
                <a:lnTo>
                  <a:pt x="292798" y="123367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1048303" y="5802106"/>
            <a:ext cx="19952" cy="51574"/>
          </a:xfrm>
          <a:custGeom>
            <a:avLst/>
            <a:gdLst/>
            <a:ahLst/>
            <a:cxnLst/>
            <a:rect l="l" t="t" r="r" b="b"/>
            <a:pathLst>
              <a:path w="19952" h="51574">
                <a:moveTo>
                  <a:pt x="11941" y="2976"/>
                </a:moveTo>
                <a:lnTo>
                  <a:pt x="0" y="7101"/>
                </a:lnTo>
                <a:lnTo>
                  <a:pt x="7713" y="51574"/>
                </a:lnTo>
                <a:lnTo>
                  <a:pt x="9376" y="50870"/>
                </a:lnTo>
                <a:lnTo>
                  <a:pt x="19952" y="45939"/>
                </a:lnTo>
                <a:lnTo>
                  <a:pt x="18266" y="0"/>
                </a:lnTo>
                <a:lnTo>
                  <a:pt x="11941" y="2976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1248081" y="5420710"/>
            <a:ext cx="313220" cy="444258"/>
          </a:xfrm>
          <a:custGeom>
            <a:avLst/>
            <a:gdLst/>
            <a:ahLst/>
            <a:cxnLst/>
            <a:rect l="l" t="t" r="r" b="b"/>
            <a:pathLst>
              <a:path w="313220" h="444258">
                <a:moveTo>
                  <a:pt x="248335" y="432384"/>
                </a:moveTo>
                <a:lnTo>
                  <a:pt x="251487" y="435520"/>
                </a:lnTo>
                <a:lnTo>
                  <a:pt x="262410" y="442073"/>
                </a:lnTo>
                <a:lnTo>
                  <a:pt x="275462" y="444258"/>
                </a:lnTo>
                <a:lnTo>
                  <a:pt x="279992" y="444037"/>
                </a:lnTo>
                <a:lnTo>
                  <a:pt x="302666" y="432828"/>
                </a:lnTo>
                <a:lnTo>
                  <a:pt x="311897" y="413290"/>
                </a:lnTo>
                <a:lnTo>
                  <a:pt x="313220" y="398538"/>
                </a:lnTo>
                <a:lnTo>
                  <a:pt x="313220" y="45720"/>
                </a:lnTo>
                <a:lnTo>
                  <a:pt x="309179" y="21266"/>
                </a:lnTo>
                <a:lnTo>
                  <a:pt x="300062" y="8155"/>
                </a:lnTo>
                <a:lnTo>
                  <a:pt x="275462" y="0"/>
                </a:lnTo>
                <a:lnTo>
                  <a:pt x="269453" y="373"/>
                </a:lnTo>
                <a:lnTo>
                  <a:pt x="247497" y="12598"/>
                </a:lnTo>
                <a:lnTo>
                  <a:pt x="238684" y="34891"/>
                </a:lnTo>
                <a:lnTo>
                  <a:pt x="237616" y="49822"/>
                </a:lnTo>
                <a:lnTo>
                  <a:pt x="237616" y="167919"/>
                </a:lnTo>
                <a:lnTo>
                  <a:pt x="231371" y="161355"/>
                </a:lnTo>
                <a:lnTo>
                  <a:pt x="221531" y="152100"/>
                </a:lnTo>
                <a:lnTo>
                  <a:pt x="211568" y="144027"/>
                </a:lnTo>
                <a:lnTo>
                  <a:pt x="201491" y="137137"/>
                </a:lnTo>
                <a:lnTo>
                  <a:pt x="191312" y="131432"/>
                </a:lnTo>
                <a:lnTo>
                  <a:pt x="172865" y="124438"/>
                </a:lnTo>
                <a:lnTo>
                  <a:pt x="160577" y="121733"/>
                </a:lnTo>
                <a:lnTo>
                  <a:pt x="147304" y="120111"/>
                </a:lnTo>
                <a:lnTo>
                  <a:pt x="133045" y="119570"/>
                </a:lnTo>
                <a:lnTo>
                  <a:pt x="129021" y="119618"/>
                </a:lnTo>
                <a:lnTo>
                  <a:pt x="115108" y="120571"/>
                </a:lnTo>
                <a:lnTo>
                  <a:pt x="101869" y="122747"/>
                </a:lnTo>
                <a:lnTo>
                  <a:pt x="89304" y="126144"/>
                </a:lnTo>
                <a:lnTo>
                  <a:pt x="77412" y="130763"/>
                </a:lnTo>
                <a:lnTo>
                  <a:pt x="66195" y="136605"/>
                </a:lnTo>
                <a:lnTo>
                  <a:pt x="55652" y="143669"/>
                </a:lnTo>
                <a:lnTo>
                  <a:pt x="45783" y="151957"/>
                </a:lnTo>
                <a:lnTo>
                  <a:pt x="36588" y="161467"/>
                </a:lnTo>
                <a:lnTo>
                  <a:pt x="25172" y="176745"/>
                </a:lnTo>
                <a:lnTo>
                  <a:pt x="19278" y="186961"/>
                </a:lnTo>
                <a:lnTo>
                  <a:pt x="14167" y="197888"/>
                </a:lnTo>
                <a:lnTo>
                  <a:pt x="9841" y="209528"/>
                </a:lnTo>
                <a:lnTo>
                  <a:pt x="6300" y="221878"/>
                </a:lnTo>
                <a:lnTo>
                  <a:pt x="3544" y="234941"/>
                </a:lnTo>
                <a:lnTo>
                  <a:pt x="1576" y="248714"/>
                </a:lnTo>
                <a:lnTo>
                  <a:pt x="394" y="263200"/>
                </a:lnTo>
                <a:lnTo>
                  <a:pt x="0" y="278396"/>
                </a:lnTo>
                <a:lnTo>
                  <a:pt x="19" y="281649"/>
                </a:lnTo>
                <a:lnTo>
                  <a:pt x="520" y="294904"/>
                </a:lnTo>
                <a:lnTo>
                  <a:pt x="1693" y="307800"/>
                </a:lnTo>
                <a:lnTo>
                  <a:pt x="3534" y="320336"/>
                </a:lnTo>
                <a:lnTo>
                  <a:pt x="6040" y="332510"/>
                </a:lnTo>
                <a:lnTo>
                  <a:pt x="9207" y="344322"/>
                </a:lnTo>
                <a:lnTo>
                  <a:pt x="17020" y="365277"/>
                </a:lnTo>
                <a:lnTo>
                  <a:pt x="22682" y="376692"/>
                </a:lnTo>
                <a:lnTo>
                  <a:pt x="29121" y="387389"/>
                </a:lnTo>
                <a:lnTo>
                  <a:pt x="36334" y="397370"/>
                </a:lnTo>
                <a:lnTo>
                  <a:pt x="47826" y="410148"/>
                </a:lnTo>
                <a:lnTo>
                  <a:pt x="57408" y="418583"/>
                </a:lnTo>
                <a:lnTo>
                  <a:pt x="67702" y="425897"/>
                </a:lnTo>
                <a:lnTo>
                  <a:pt x="78701" y="432092"/>
                </a:lnTo>
                <a:lnTo>
                  <a:pt x="80289" y="281025"/>
                </a:lnTo>
                <a:lnTo>
                  <a:pt x="80342" y="276471"/>
                </a:lnTo>
                <a:lnTo>
                  <a:pt x="81184" y="262894"/>
                </a:lnTo>
                <a:lnTo>
                  <a:pt x="83048" y="250117"/>
                </a:lnTo>
                <a:lnTo>
                  <a:pt x="85934" y="238140"/>
                </a:lnTo>
                <a:lnTo>
                  <a:pt x="89839" y="226961"/>
                </a:lnTo>
                <a:lnTo>
                  <a:pt x="92785" y="220336"/>
                </a:lnTo>
                <a:lnTo>
                  <a:pt x="99456" y="208876"/>
                </a:lnTo>
                <a:lnTo>
                  <a:pt x="107411" y="199168"/>
                </a:lnTo>
                <a:lnTo>
                  <a:pt x="116636" y="191211"/>
                </a:lnTo>
                <a:lnTo>
                  <a:pt x="130592" y="183488"/>
                </a:lnTo>
                <a:lnTo>
                  <a:pt x="142802" y="179936"/>
                </a:lnTo>
                <a:lnTo>
                  <a:pt x="155905" y="178752"/>
                </a:lnTo>
                <a:lnTo>
                  <a:pt x="158594" y="178802"/>
                </a:lnTo>
                <a:lnTo>
                  <a:pt x="171280" y="180475"/>
                </a:lnTo>
                <a:lnTo>
                  <a:pt x="183322" y="184515"/>
                </a:lnTo>
                <a:lnTo>
                  <a:pt x="194754" y="190919"/>
                </a:lnTo>
                <a:lnTo>
                  <a:pt x="208803" y="203580"/>
                </a:lnTo>
                <a:lnTo>
                  <a:pt x="216420" y="213969"/>
                </a:lnTo>
                <a:lnTo>
                  <a:pt x="222884" y="226085"/>
                </a:lnTo>
                <a:lnTo>
                  <a:pt x="228416" y="241652"/>
                </a:lnTo>
                <a:lnTo>
                  <a:pt x="231099" y="253856"/>
                </a:lnTo>
                <a:lnTo>
                  <a:pt x="232718" y="266981"/>
                </a:lnTo>
                <a:lnTo>
                  <a:pt x="233260" y="281025"/>
                </a:lnTo>
                <a:lnTo>
                  <a:pt x="233112" y="288944"/>
                </a:lnTo>
                <a:lnTo>
                  <a:pt x="232054" y="302788"/>
                </a:lnTo>
                <a:lnTo>
                  <a:pt x="229989" y="315535"/>
                </a:lnTo>
                <a:lnTo>
                  <a:pt x="226929" y="327183"/>
                </a:lnTo>
                <a:lnTo>
                  <a:pt x="222884" y="337731"/>
                </a:lnTo>
                <a:lnTo>
                  <a:pt x="212899" y="354719"/>
                </a:lnTo>
                <a:lnTo>
                  <a:pt x="204541" y="364066"/>
                </a:lnTo>
                <a:lnTo>
                  <a:pt x="194995" y="371436"/>
                </a:lnTo>
                <a:lnTo>
                  <a:pt x="181756" y="377998"/>
                </a:lnTo>
                <a:lnTo>
                  <a:pt x="169492" y="381315"/>
                </a:lnTo>
                <a:lnTo>
                  <a:pt x="156489" y="382422"/>
                </a:lnTo>
                <a:lnTo>
                  <a:pt x="154379" y="382392"/>
                </a:lnTo>
                <a:lnTo>
                  <a:pt x="141616" y="380864"/>
                </a:lnTo>
                <a:lnTo>
                  <a:pt x="129511" y="377015"/>
                </a:lnTo>
                <a:lnTo>
                  <a:pt x="118059" y="370840"/>
                </a:lnTo>
                <a:lnTo>
                  <a:pt x="113382" y="367455"/>
                </a:lnTo>
                <a:lnTo>
                  <a:pt x="106022" y="441617"/>
                </a:lnTo>
                <a:lnTo>
                  <a:pt x="118714" y="443598"/>
                </a:lnTo>
                <a:lnTo>
                  <a:pt x="131876" y="444258"/>
                </a:lnTo>
                <a:lnTo>
                  <a:pt x="134404" y="444237"/>
                </a:lnTo>
                <a:lnTo>
                  <a:pt x="147566" y="443421"/>
                </a:lnTo>
                <a:lnTo>
                  <a:pt x="160057" y="441422"/>
                </a:lnTo>
                <a:lnTo>
                  <a:pt x="171894" y="438251"/>
                </a:lnTo>
                <a:lnTo>
                  <a:pt x="183877" y="433583"/>
                </a:lnTo>
                <a:lnTo>
                  <a:pt x="195164" y="427736"/>
                </a:lnTo>
                <a:lnTo>
                  <a:pt x="205879" y="420662"/>
                </a:lnTo>
                <a:lnTo>
                  <a:pt x="209882" y="417582"/>
                </a:lnTo>
                <a:lnTo>
                  <a:pt x="219045" y="409759"/>
                </a:lnTo>
                <a:lnTo>
                  <a:pt x="228297" y="400774"/>
                </a:lnTo>
                <a:lnTo>
                  <a:pt x="237616" y="390626"/>
                </a:lnTo>
                <a:lnTo>
                  <a:pt x="237616" y="398538"/>
                </a:lnTo>
                <a:lnTo>
                  <a:pt x="238488" y="410229"/>
                </a:lnTo>
                <a:lnTo>
                  <a:pt x="242048" y="422600"/>
                </a:lnTo>
                <a:lnTo>
                  <a:pt x="248335" y="432384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1326782" y="5701736"/>
            <a:ext cx="34680" cy="160592"/>
          </a:xfrm>
          <a:custGeom>
            <a:avLst/>
            <a:gdLst/>
            <a:ahLst/>
            <a:cxnLst/>
            <a:rect l="l" t="t" r="r" b="b"/>
            <a:pathLst>
              <a:path w="34680" h="160592">
                <a:moveTo>
                  <a:pt x="3370" y="152679"/>
                </a:moveTo>
                <a:lnTo>
                  <a:pt x="15104" y="157294"/>
                </a:lnTo>
                <a:lnTo>
                  <a:pt x="27320" y="160592"/>
                </a:lnTo>
                <a:lnTo>
                  <a:pt x="34680" y="86429"/>
                </a:lnTo>
                <a:lnTo>
                  <a:pt x="25782" y="77948"/>
                </a:lnTo>
                <a:lnTo>
                  <a:pt x="18130" y="67600"/>
                </a:lnTo>
                <a:lnTo>
                  <a:pt x="11722" y="55384"/>
                </a:lnTo>
                <a:lnTo>
                  <a:pt x="9831" y="50822"/>
                </a:lnTo>
                <a:lnTo>
                  <a:pt x="6216" y="39593"/>
                </a:lnTo>
                <a:lnTo>
                  <a:pt x="3641" y="27381"/>
                </a:lnTo>
                <a:lnTo>
                  <a:pt x="2100" y="14184"/>
                </a:lnTo>
                <a:lnTo>
                  <a:pt x="1587" y="0"/>
                </a:lnTo>
                <a:lnTo>
                  <a:pt x="0" y="151066"/>
                </a:lnTo>
                <a:lnTo>
                  <a:pt x="3370" y="152679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1624349" y="5802106"/>
            <a:ext cx="175622" cy="321942"/>
          </a:xfrm>
          <a:custGeom>
            <a:avLst/>
            <a:gdLst/>
            <a:ahLst/>
            <a:cxnLst/>
            <a:rect l="l" t="t" r="r" b="b"/>
            <a:pathLst>
              <a:path w="175622" h="321942">
                <a:moveTo>
                  <a:pt x="167648" y="2947"/>
                </a:moveTo>
                <a:lnTo>
                  <a:pt x="155717" y="7088"/>
                </a:lnTo>
                <a:lnTo>
                  <a:pt x="143208" y="9573"/>
                </a:lnTo>
                <a:lnTo>
                  <a:pt x="130111" y="10401"/>
                </a:lnTo>
                <a:lnTo>
                  <a:pt x="129903" y="10401"/>
                </a:lnTo>
                <a:lnTo>
                  <a:pt x="139954" y="58938"/>
                </a:lnTo>
                <a:lnTo>
                  <a:pt x="151926" y="55732"/>
                </a:lnTo>
                <a:lnTo>
                  <a:pt x="163347" y="51574"/>
                </a:lnTo>
                <a:lnTo>
                  <a:pt x="165018" y="50870"/>
                </a:lnTo>
                <a:lnTo>
                  <a:pt x="175622" y="45939"/>
                </a:lnTo>
                <a:lnTo>
                  <a:pt x="173901" y="0"/>
                </a:lnTo>
                <a:lnTo>
                  <a:pt x="167648" y="2947"/>
                </a:lnTo>
                <a:close/>
              </a:path>
              <a:path w="175622" h="321942">
                <a:moveTo>
                  <a:pt x="292709" y="-139636"/>
                </a:moveTo>
                <a:lnTo>
                  <a:pt x="292516" y="-150492"/>
                </a:lnTo>
                <a:lnTo>
                  <a:pt x="291597" y="-164773"/>
                </a:lnTo>
                <a:lnTo>
                  <a:pt x="289919" y="-177977"/>
                </a:lnTo>
                <a:lnTo>
                  <a:pt x="287480" y="-190105"/>
                </a:lnTo>
                <a:lnTo>
                  <a:pt x="284279" y="-201158"/>
                </a:lnTo>
                <a:lnTo>
                  <a:pt x="280314" y="-211137"/>
                </a:lnTo>
                <a:lnTo>
                  <a:pt x="269602" y="-227983"/>
                </a:lnTo>
                <a:lnTo>
                  <a:pt x="260639" y="-236889"/>
                </a:lnTo>
                <a:lnTo>
                  <a:pt x="249982" y="-244408"/>
                </a:lnTo>
                <a:lnTo>
                  <a:pt x="237616" y="-250545"/>
                </a:lnTo>
                <a:lnTo>
                  <a:pt x="221667" y="-255859"/>
                </a:lnTo>
                <a:lnTo>
                  <a:pt x="210353" y="-258434"/>
                </a:lnTo>
                <a:lnTo>
                  <a:pt x="198002" y="-260434"/>
                </a:lnTo>
                <a:lnTo>
                  <a:pt x="184614" y="-261862"/>
                </a:lnTo>
                <a:lnTo>
                  <a:pt x="170188" y="-262719"/>
                </a:lnTo>
                <a:lnTo>
                  <a:pt x="154724" y="-263004"/>
                </a:lnTo>
                <a:lnTo>
                  <a:pt x="150368" y="-262976"/>
                </a:lnTo>
                <a:lnTo>
                  <a:pt x="135982" y="-262460"/>
                </a:lnTo>
                <a:lnTo>
                  <a:pt x="122383" y="-261294"/>
                </a:lnTo>
                <a:lnTo>
                  <a:pt x="109570" y="-259476"/>
                </a:lnTo>
                <a:lnTo>
                  <a:pt x="97545" y="-257007"/>
                </a:lnTo>
                <a:lnTo>
                  <a:pt x="86307" y="-253886"/>
                </a:lnTo>
                <a:lnTo>
                  <a:pt x="75857" y="-250113"/>
                </a:lnTo>
                <a:lnTo>
                  <a:pt x="56731" y="-240794"/>
                </a:lnTo>
                <a:lnTo>
                  <a:pt x="45931" y="-233659"/>
                </a:lnTo>
                <a:lnTo>
                  <a:pt x="36789" y="-225823"/>
                </a:lnTo>
                <a:lnTo>
                  <a:pt x="29298" y="-217284"/>
                </a:lnTo>
                <a:lnTo>
                  <a:pt x="19396" y="-200407"/>
                </a:lnTo>
                <a:lnTo>
                  <a:pt x="15586" y="-188436"/>
                </a:lnTo>
                <a:lnTo>
                  <a:pt x="14312" y="-176263"/>
                </a:lnTo>
                <a:lnTo>
                  <a:pt x="14312" y="-167284"/>
                </a:lnTo>
                <a:lnTo>
                  <a:pt x="17576" y="-159893"/>
                </a:lnTo>
                <a:lnTo>
                  <a:pt x="24193" y="-154139"/>
                </a:lnTo>
                <a:lnTo>
                  <a:pt x="30721" y="-148386"/>
                </a:lnTo>
                <a:lnTo>
                  <a:pt x="38506" y="-145491"/>
                </a:lnTo>
                <a:lnTo>
                  <a:pt x="57429" y="-145491"/>
                </a:lnTo>
                <a:lnTo>
                  <a:pt x="63880" y="-147294"/>
                </a:lnTo>
                <a:lnTo>
                  <a:pt x="66979" y="-150914"/>
                </a:lnTo>
                <a:lnTo>
                  <a:pt x="73655" y="-160009"/>
                </a:lnTo>
                <a:lnTo>
                  <a:pt x="82473" y="-173329"/>
                </a:lnTo>
                <a:lnTo>
                  <a:pt x="89673" y="-182977"/>
                </a:lnTo>
                <a:lnTo>
                  <a:pt x="98744" y="-191920"/>
                </a:lnTo>
                <a:lnTo>
                  <a:pt x="108838" y="-198831"/>
                </a:lnTo>
                <a:lnTo>
                  <a:pt x="115010" y="-201663"/>
                </a:lnTo>
                <a:lnTo>
                  <a:pt x="126012" y="-204810"/>
                </a:lnTo>
                <a:lnTo>
                  <a:pt x="139244" y="-206698"/>
                </a:lnTo>
                <a:lnTo>
                  <a:pt x="154724" y="-207327"/>
                </a:lnTo>
                <a:lnTo>
                  <a:pt x="169295" y="-206593"/>
                </a:lnTo>
                <a:lnTo>
                  <a:pt x="183249" y="-203890"/>
                </a:lnTo>
                <a:lnTo>
                  <a:pt x="193965" y="-199202"/>
                </a:lnTo>
                <a:lnTo>
                  <a:pt x="201447" y="-192532"/>
                </a:lnTo>
                <a:lnTo>
                  <a:pt x="205741" y="-185608"/>
                </a:lnTo>
                <a:lnTo>
                  <a:pt x="209931" y="-174775"/>
                </a:lnTo>
                <a:lnTo>
                  <a:pt x="212744" y="-161597"/>
                </a:lnTo>
                <a:lnTo>
                  <a:pt x="214172" y="-146075"/>
                </a:lnTo>
                <a:lnTo>
                  <a:pt x="203676" y="-143069"/>
                </a:lnTo>
                <a:lnTo>
                  <a:pt x="191114" y="-139616"/>
                </a:lnTo>
                <a:lnTo>
                  <a:pt x="179039" y="-136468"/>
                </a:lnTo>
                <a:lnTo>
                  <a:pt x="167449" y="-133629"/>
                </a:lnTo>
                <a:lnTo>
                  <a:pt x="154710" y="-130670"/>
                </a:lnTo>
                <a:lnTo>
                  <a:pt x="142722" y="-128010"/>
                </a:lnTo>
                <a:lnTo>
                  <a:pt x="129722" y="-125233"/>
                </a:lnTo>
                <a:lnTo>
                  <a:pt x="115709" y="-122339"/>
                </a:lnTo>
                <a:lnTo>
                  <a:pt x="114967" y="-122187"/>
                </a:lnTo>
                <a:lnTo>
                  <a:pt x="97754" y="-118650"/>
                </a:lnTo>
                <a:lnTo>
                  <a:pt x="85421" y="-116065"/>
                </a:lnTo>
                <a:lnTo>
                  <a:pt x="77952" y="-114427"/>
                </a:lnTo>
                <a:lnTo>
                  <a:pt x="62762" y="-110223"/>
                </a:lnTo>
                <a:lnTo>
                  <a:pt x="50494" y="-105250"/>
                </a:lnTo>
                <a:lnTo>
                  <a:pt x="39403" y="-99116"/>
                </a:lnTo>
                <a:lnTo>
                  <a:pt x="29492" y="-91824"/>
                </a:lnTo>
                <a:lnTo>
                  <a:pt x="20764" y="-83375"/>
                </a:lnTo>
                <a:lnTo>
                  <a:pt x="15038" y="-76252"/>
                </a:lnTo>
                <a:lnTo>
                  <a:pt x="8465" y="-65351"/>
                </a:lnTo>
                <a:lnTo>
                  <a:pt x="3765" y="-53573"/>
                </a:lnTo>
                <a:lnTo>
                  <a:pt x="942" y="-40920"/>
                </a:lnTo>
                <a:lnTo>
                  <a:pt x="0" y="-27393"/>
                </a:lnTo>
                <a:lnTo>
                  <a:pt x="436" y="-18440"/>
                </a:lnTo>
                <a:lnTo>
                  <a:pt x="2628" y="-5869"/>
                </a:lnTo>
                <a:lnTo>
                  <a:pt x="6668" y="6184"/>
                </a:lnTo>
                <a:lnTo>
                  <a:pt x="12560" y="17729"/>
                </a:lnTo>
                <a:lnTo>
                  <a:pt x="18607" y="26414"/>
                </a:lnTo>
                <a:lnTo>
                  <a:pt x="27130" y="35685"/>
                </a:lnTo>
                <a:lnTo>
                  <a:pt x="37085" y="43779"/>
                </a:lnTo>
                <a:lnTo>
                  <a:pt x="48475" y="50698"/>
                </a:lnTo>
                <a:lnTo>
                  <a:pt x="63801" y="57111"/>
                </a:lnTo>
                <a:lnTo>
                  <a:pt x="75942" y="60300"/>
                </a:lnTo>
                <a:lnTo>
                  <a:pt x="88862" y="62214"/>
                </a:lnTo>
                <a:lnTo>
                  <a:pt x="102565" y="62852"/>
                </a:lnTo>
                <a:lnTo>
                  <a:pt x="114357" y="62493"/>
                </a:lnTo>
                <a:lnTo>
                  <a:pt x="127432" y="61192"/>
                </a:lnTo>
                <a:lnTo>
                  <a:pt x="139954" y="58938"/>
                </a:lnTo>
                <a:lnTo>
                  <a:pt x="129903" y="10401"/>
                </a:lnTo>
                <a:lnTo>
                  <a:pt x="116094" y="8959"/>
                </a:lnTo>
                <a:lnTo>
                  <a:pt x="104127" y="4711"/>
                </a:lnTo>
                <a:lnTo>
                  <a:pt x="94018" y="-2349"/>
                </a:lnTo>
                <a:lnTo>
                  <a:pt x="88045" y="-9032"/>
                </a:lnTo>
                <a:lnTo>
                  <a:pt x="82233" y="-20381"/>
                </a:lnTo>
                <a:lnTo>
                  <a:pt x="80289" y="-33261"/>
                </a:lnTo>
                <a:lnTo>
                  <a:pt x="80546" y="-38280"/>
                </a:lnTo>
                <a:lnTo>
                  <a:pt x="84161" y="-50874"/>
                </a:lnTo>
                <a:lnTo>
                  <a:pt x="92011" y="-60655"/>
                </a:lnTo>
                <a:lnTo>
                  <a:pt x="105119" y="-69450"/>
                </a:lnTo>
                <a:lnTo>
                  <a:pt x="116624" y="-73850"/>
                </a:lnTo>
                <a:lnTo>
                  <a:pt x="122628" y="-75348"/>
                </a:lnTo>
                <a:lnTo>
                  <a:pt x="133165" y="-77819"/>
                </a:lnTo>
                <a:lnTo>
                  <a:pt x="146644" y="-80834"/>
                </a:lnTo>
                <a:lnTo>
                  <a:pt x="163093" y="-84391"/>
                </a:lnTo>
                <a:lnTo>
                  <a:pt x="165689" y="-84953"/>
                </a:lnTo>
                <a:lnTo>
                  <a:pt x="180572" y="-88352"/>
                </a:lnTo>
                <a:lnTo>
                  <a:pt x="193610" y="-91661"/>
                </a:lnTo>
                <a:lnTo>
                  <a:pt x="204809" y="-94882"/>
                </a:lnTo>
                <a:lnTo>
                  <a:pt x="214172" y="-98018"/>
                </a:lnTo>
                <a:lnTo>
                  <a:pt x="214172" y="-86588"/>
                </a:lnTo>
                <a:lnTo>
                  <a:pt x="213882" y="-73595"/>
                </a:lnTo>
                <a:lnTo>
                  <a:pt x="212669" y="-58831"/>
                </a:lnTo>
                <a:lnTo>
                  <a:pt x="210511" y="-46112"/>
                </a:lnTo>
                <a:lnTo>
                  <a:pt x="207409" y="-35438"/>
                </a:lnTo>
                <a:lnTo>
                  <a:pt x="203365" y="-26809"/>
                </a:lnTo>
                <a:lnTo>
                  <a:pt x="195151" y="-15702"/>
                </a:lnTo>
                <a:lnTo>
                  <a:pt x="185613" y="-7240"/>
                </a:lnTo>
                <a:lnTo>
                  <a:pt x="173901" y="0"/>
                </a:lnTo>
                <a:lnTo>
                  <a:pt x="175622" y="45939"/>
                </a:lnTo>
                <a:lnTo>
                  <a:pt x="186363" y="40160"/>
                </a:lnTo>
                <a:lnTo>
                  <a:pt x="197245" y="33532"/>
                </a:lnTo>
                <a:lnTo>
                  <a:pt x="208270" y="26056"/>
                </a:lnTo>
                <a:lnTo>
                  <a:pt x="219443" y="17729"/>
                </a:lnTo>
                <a:lnTo>
                  <a:pt x="222043" y="21873"/>
                </a:lnTo>
                <a:lnTo>
                  <a:pt x="229963" y="33563"/>
                </a:lnTo>
                <a:lnTo>
                  <a:pt x="237600" y="43365"/>
                </a:lnTo>
                <a:lnTo>
                  <a:pt x="244982" y="51282"/>
                </a:lnTo>
                <a:lnTo>
                  <a:pt x="257737" y="60276"/>
                </a:lnTo>
                <a:lnTo>
                  <a:pt x="269265" y="62852"/>
                </a:lnTo>
                <a:lnTo>
                  <a:pt x="272118" y="62754"/>
                </a:lnTo>
                <a:lnTo>
                  <a:pt x="284443" y="59806"/>
                </a:lnTo>
                <a:lnTo>
                  <a:pt x="295554" y="52743"/>
                </a:lnTo>
                <a:lnTo>
                  <a:pt x="303250" y="46012"/>
                </a:lnTo>
                <a:lnTo>
                  <a:pt x="307098" y="38531"/>
                </a:lnTo>
                <a:lnTo>
                  <a:pt x="307098" y="30327"/>
                </a:lnTo>
                <a:lnTo>
                  <a:pt x="306751" y="26494"/>
                </a:lnTo>
                <a:lnTo>
                  <a:pt x="304342" y="15346"/>
                </a:lnTo>
                <a:lnTo>
                  <a:pt x="299656" y="-1168"/>
                </a:lnTo>
                <a:lnTo>
                  <a:pt x="296937" y="-10891"/>
                </a:lnTo>
                <a:lnTo>
                  <a:pt x="294256" y="-23598"/>
                </a:lnTo>
                <a:lnTo>
                  <a:pt x="292648" y="-36038"/>
                </a:lnTo>
                <a:lnTo>
                  <a:pt x="292112" y="-48209"/>
                </a:lnTo>
                <a:lnTo>
                  <a:pt x="292202" y="-54262"/>
                </a:lnTo>
                <a:lnTo>
                  <a:pt x="292362" y="-67543"/>
                </a:lnTo>
                <a:lnTo>
                  <a:pt x="292490" y="-80081"/>
                </a:lnTo>
                <a:lnTo>
                  <a:pt x="292620" y="-91871"/>
                </a:lnTo>
                <a:lnTo>
                  <a:pt x="292709" y="-139636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1988555" y="5731308"/>
            <a:ext cx="91354" cy="288846"/>
          </a:xfrm>
          <a:custGeom>
            <a:avLst/>
            <a:gdLst/>
            <a:ahLst/>
            <a:cxnLst/>
            <a:rect l="l" t="t" r="r" b="b"/>
            <a:pathLst>
              <a:path w="91354" h="288846">
                <a:moveTo>
                  <a:pt x="84891" y="12784"/>
                </a:moveTo>
                <a:lnTo>
                  <a:pt x="81870" y="0"/>
                </a:lnTo>
                <a:lnTo>
                  <a:pt x="82188" y="87381"/>
                </a:lnTo>
                <a:lnTo>
                  <a:pt x="91354" y="97230"/>
                </a:lnTo>
                <a:lnTo>
                  <a:pt x="89115" y="24432"/>
                </a:lnTo>
                <a:lnTo>
                  <a:pt x="84891" y="12784"/>
                </a:lnTo>
                <a:close/>
              </a:path>
              <a:path w="91354" h="288846">
                <a:moveTo>
                  <a:pt x="101981" y="45302"/>
                </a:moveTo>
                <a:lnTo>
                  <a:pt x="101163" y="44322"/>
                </a:lnTo>
                <a:lnTo>
                  <a:pt x="94540" y="34944"/>
                </a:lnTo>
                <a:lnTo>
                  <a:pt x="89115" y="24432"/>
                </a:lnTo>
                <a:lnTo>
                  <a:pt x="91354" y="97230"/>
                </a:lnTo>
                <a:lnTo>
                  <a:pt x="100720" y="105930"/>
                </a:lnTo>
                <a:lnTo>
                  <a:pt x="110290" y="113479"/>
                </a:lnTo>
                <a:lnTo>
                  <a:pt x="120065" y="119877"/>
                </a:lnTo>
                <a:lnTo>
                  <a:pt x="137995" y="127942"/>
                </a:lnTo>
                <a:lnTo>
                  <a:pt x="150171" y="131118"/>
                </a:lnTo>
                <a:lnTo>
                  <a:pt x="163367" y="133022"/>
                </a:lnTo>
                <a:lnTo>
                  <a:pt x="177584" y="133656"/>
                </a:lnTo>
                <a:lnTo>
                  <a:pt x="181369" y="133606"/>
                </a:lnTo>
                <a:lnTo>
                  <a:pt x="194332" y="132639"/>
                </a:lnTo>
                <a:lnTo>
                  <a:pt x="206885" y="130443"/>
                </a:lnTo>
                <a:lnTo>
                  <a:pt x="219046" y="127022"/>
                </a:lnTo>
                <a:lnTo>
                  <a:pt x="230835" y="122379"/>
                </a:lnTo>
                <a:lnTo>
                  <a:pt x="244614" y="115030"/>
                </a:lnTo>
                <a:lnTo>
                  <a:pt x="255058" y="107816"/>
                </a:lnTo>
                <a:lnTo>
                  <a:pt x="264755" y="99516"/>
                </a:lnTo>
                <a:lnTo>
                  <a:pt x="273697" y="90133"/>
                </a:lnTo>
                <a:lnTo>
                  <a:pt x="285707" y="73915"/>
                </a:lnTo>
                <a:lnTo>
                  <a:pt x="291967" y="62952"/>
                </a:lnTo>
                <a:lnTo>
                  <a:pt x="297510" y="51069"/>
                </a:lnTo>
                <a:lnTo>
                  <a:pt x="302336" y="38267"/>
                </a:lnTo>
                <a:lnTo>
                  <a:pt x="307000" y="21805"/>
                </a:lnTo>
                <a:lnTo>
                  <a:pt x="309488" y="9579"/>
                </a:lnTo>
                <a:lnTo>
                  <a:pt x="311275" y="-3056"/>
                </a:lnTo>
                <a:lnTo>
                  <a:pt x="312351" y="-16104"/>
                </a:lnTo>
                <a:lnTo>
                  <a:pt x="312712" y="-29563"/>
                </a:lnTo>
                <a:lnTo>
                  <a:pt x="312359" y="-43316"/>
                </a:lnTo>
                <a:lnTo>
                  <a:pt x="311265" y="-56867"/>
                </a:lnTo>
                <a:lnTo>
                  <a:pt x="309431" y="-69863"/>
                </a:lnTo>
                <a:lnTo>
                  <a:pt x="306858" y="-82304"/>
                </a:lnTo>
                <a:lnTo>
                  <a:pt x="303547" y="-94191"/>
                </a:lnTo>
                <a:lnTo>
                  <a:pt x="299499" y="-105524"/>
                </a:lnTo>
                <a:lnTo>
                  <a:pt x="294716" y="-116304"/>
                </a:lnTo>
                <a:lnTo>
                  <a:pt x="289200" y="-126560"/>
                </a:lnTo>
                <a:lnTo>
                  <a:pt x="281999" y="-137703"/>
                </a:lnTo>
                <a:lnTo>
                  <a:pt x="274040" y="-147816"/>
                </a:lnTo>
                <a:lnTo>
                  <a:pt x="265320" y="-156898"/>
                </a:lnTo>
                <a:lnTo>
                  <a:pt x="255830" y="-164953"/>
                </a:lnTo>
                <a:lnTo>
                  <a:pt x="245567" y="-171981"/>
                </a:lnTo>
                <a:lnTo>
                  <a:pt x="227696" y="-181174"/>
                </a:lnTo>
                <a:lnTo>
                  <a:pt x="215739" y="-185488"/>
                </a:lnTo>
                <a:lnTo>
                  <a:pt x="203398" y="-188568"/>
                </a:lnTo>
                <a:lnTo>
                  <a:pt x="190679" y="-190416"/>
                </a:lnTo>
                <a:lnTo>
                  <a:pt x="177584" y="-191031"/>
                </a:lnTo>
                <a:lnTo>
                  <a:pt x="171332" y="-190893"/>
                </a:lnTo>
                <a:lnTo>
                  <a:pt x="158155" y="-189634"/>
                </a:lnTo>
                <a:lnTo>
                  <a:pt x="145625" y="-187062"/>
                </a:lnTo>
                <a:lnTo>
                  <a:pt x="133739" y="-183180"/>
                </a:lnTo>
                <a:lnTo>
                  <a:pt x="122491" y="-177988"/>
                </a:lnTo>
                <a:lnTo>
                  <a:pt x="103942" y="-165667"/>
                </a:lnTo>
                <a:lnTo>
                  <a:pt x="94357" y="-157385"/>
                </a:lnTo>
                <a:lnTo>
                  <a:pt x="84909" y="-147869"/>
                </a:lnTo>
                <a:lnTo>
                  <a:pt x="75603" y="-137119"/>
                </a:lnTo>
                <a:lnTo>
                  <a:pt x="75603" y="-146784"/>
                </a:lnTo>
                <a:lnTo>
                  <a:pt x="71310" y="-170288"/>
                </a:lnTo>
                <a:lnTo>
                  <a:pt x="61499" y="-183341"/>
                </a:lnTo>
                <a:lnTo>
                  <a:pt x="37261" y="-191615"/>
                </a:lnTo>
                <a:lnTo>
                  <a:pt x="32548" y="-191393"/>
                </a:lnTo>
                <a:lnTo>
                  <a:pt x="9956" y="-180338"/>
                </a:lnTo>
                <a:lnTo>
                  <a:pt x="1278" y="-161051"/>
                </a:lnTo>
                <a:lnTo>
                  <a:pt x="0" y="-146200"/>
                </a:lnTo>
                <a:lnTo>
                  <a:pt x="24" y="201917"/>
                </a:lnTo>
                <a:lnTo>
                  <a:pt x="3488" y="228913"/>
                </a:lnTo>
                <a:lnTo>
                  <a:pt x="11458" y="244191"/>
                </a:lnTo>
                <a:lnTo>
                  <a:pt x="37261" y="252338"/>
                </a:lnTo>
                <a:lnTo>
                  <a:pt x="39246" y="252302"/>
                </a:lnTo>
                <a:lnTo>
                  <a:pt x="62536" y="243221"/>
                </a:lnTo>
                <a:lnTo>
                  <a:pt x="74153" y="218136"/>
                </a:lnTo>
                <a:lnTo>
                  <a:pt x="75603" y="199595"/>
                </a:lnTo>
                <a:lnTo>
                  <a:pt x="75603" y="79440"/>
                </a:lnTo>
                <a:lnTo>
                  <a:pt x="82188" y="87381"/>
                </a:lnTo>
                <a:lnTo>
                  <a:pt x="81870" y="0"/>
                </a:lnTo>
                <a:lnTo>
                  <a:pt x="80056" y="-13920"/>
                </a:lnTo>
                <a:lnTo>
                  <a:pt x="79451" y="-28979"/>
                </a:lnTo>
                <a:lnTo>
                  <a:pt x="80420" y="-48909"/>
                </a:lnTo>
                <a:lnTo>
                  <a:pt x="82478" y="-62756"/>
                </a:lnTo>
                <a:lnTo>
                  <a:pt x="85678" y="-75364"/>
                </a:lnTo>
                <a:lnTo>
                  <a:pt x="90021" y="-86734"/>
                </a:lnTo>
                <a:lnTo>
                  <a:pt x="95510" y="-96866"/>
                </a:lnTo>
                <a:lnTo>
                  <a:pt x="102146" y="-105763"/>
                </a:lnTo>
                <a:lnTo>
                  <a:pt x="110451" y="-114122"/>
                </a:lnTo>
                <a:lnTo>
                  <a:pt x="121007" y="-121873"/>
                </a:lnTo>
                <a:lnTo>
                  <a:pt x="132447" y="-127409"/>
                </a:lnTo>
                <a:lnTo>
                  <a:pt x="144772" y="-130729"/>
                </a:lnTo>
                <a:lnTo>
                  <a:pt x="157988" y="-131836"/>
                </a:lnTo>
                <a:lnTo>
                  <a:pt x="159797" y="-131813"/>
                </a:lnTo>
                <a:lnTo>
                  <a:pt x="172606" y="-130237"/>
                </a:lnTo>
                <a:lnTo>
                  <a:pt x="184646" y="-126191"/>
                </a:lnTo>
                <a:lnTo>
                  <a:pt x="195922" y="-119682"/>
                </a:lnTo>
                <a:lnTo>
                  <a:pt x="209079" y="-107524"/>
                </a:lnTo>
                <a:lnTo>
                  <a:pt x="216514" y="-97041"/>
                </a:lnTo>
                <a:lnTo>
                  <a:pt x="222707" y="-84808"/>
                </a:lnTo>
                <a:lnTo>
                  <a:pt x="227785" y="-69869"/>
                </a:lnTo>
                <a:lnTo>
                  <a:pt x="230358" y="-57675"/>
                </a:lnTo>
                <a:lnTo>
                  <a:pt x="231905" y="-44536"/>
                </a:lnTo>
                <a:lnTo>
                  <a:pt x="232422" y="-30452"/>
                </a:lnTo>
                <a:lnTo>
                  <a:pt x="232303" y="-23504"/>
                </a:lnTo>
                <a:lnTo>
                  <a:pt x="231297" y="-9801"/>
                </a:lnTo>
                <a:lnTo>
                  <a:pt x="229265" y="2939"/>
                </a:lnTo>
                <a:lnTo>
                  <a:pt x="226208" y="14717"/>
                </a:lnTo>
                <a:lnTo>
                  <a:pt x="222123" y="25528"/>
                </a:lnTo>
                <a:lnTo>
                  <a:pt x="212236" y="43079"/>
                </a:lnTo>
                <a:lnTo>
                  <a:pt x="204124" y="52623"/>
                </a:lnTo>
                <a:lnTo>
                  <a:pt x="194906" y="60250"/>
                </a:lnTo>
                <a:lnTo>
                  <a:pt x="182904" y="66837"/>
                </a:lnTo>
                <a:lnTo>
                  <a:pt x="170770" y="70575"/>
                </a:lnTo>
                <a:lnTo>
                  <a:pt x="157988" y="71820"/>
                </a:lnTo>
                <a:lnTo>
                  <a:pt x="146300" y="70960"/>
                </a:lnTo>
                <a:lnTo>
                  <a:pt x="133859" y="67890"/>
                </a:lnTo>
                <a:lnTo>
                  <a:pt x="122324" y="62591"/>
                </a:lnTo>
                <a:lnTo>
                  <a:pt x="111697" y="55063"/>
                </a:lnTo>
                <a:lnTo>
                  <a:pt x="101981" y="45302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2332581" y="5430974"/>
            <a:ext cx="216014" cy="433984"/>
          </a:xfrm>
          <a:custGeom>
            <a:avLst/>
            <a:gdLst/>
            <a:ahLst/>
            <a:cxnLst/>
            <a:rect l="l" t="t" r="r" b="b"/>
            <a:pathLst>
              <a:path w="216014" h="433984">
                <a:moveTo>
                  <a:pt x="147488" y="433672"/>
                </a:moveTo>
                <a:lnTo>
                  <a:pt x="161703" y="432498"/>
                </a:lnTo>
                <a:lnTo>
                  <a:pt x="174349" y="430453"/>
                </a:lnTo>
                <a:lnTo>
                  <a:pt x="185422" y="427532"/>
                </a:lnTo>
                <a:lnTo>
                  <a:pt x="194919" y="423735"/>
                </a:lnTo>
                <a:lnTo>
                  <a:pt x="205712" y="416728"/>
                </a:lnTo>
                <a:lnTo>
                  <a:pt x="213438" y="406541"/>
                </a:lnTo>
                <a:lnTo>
                  <a:pt x="216014" y="394131"/>
                </a:lnTo>
                <a:lnTo>
                  <a:pt x="216014" y="386511"/>
                </a:lnTo>
                <a:lnTo>
                  <a:pt x="213423" y="380111"/>
                </a:lnTo>
                <a:lnTo>
                  <a:pt x="208229" y="374942"/>
                </a:lnTo>
                <a:lnTo>
                  <a:pt x="203034" y="369773"/>
                </a:lnTo>
                <a:lnTo>
                  <a:pt x="197256" y="367182"/>
                </a:lnTo>
                <a:lnTo>
                  <a:pt x="186296" y="367182"/>
                </a:lnTo>
                <a:lnTo>
                  <a:pt x="180098" y="368007"/>
                </a:lnTo>
                <a:lnTo>
                  <a:pt x="172059" y="369671"/>
                </a:lnTo>
                <a:lnTo>
                  <a:pt x="164020" y="371322"/>
                </a:lnTo>
                <a:lnTo>
                  <a:pt x="157657" y="372160"/>
                </a:lnTo>
                <a:lnTo>
                  <a:pt x="144437" y="372160"/>
                </a:lnTo>
                <a:lnTo>
                  <a:pt x="134378" y="365861"/>
                </a:lnTo>
                <a:lnTo>
                  <a:pt x="128269" y="356184"/>
                </a:lnTo>
                <a:lnTo>
                  <a:pt x="127355" y="349453"/>
                </a:lnTo>
                <a:lnTo>
                  <a:pt x="126288" y="335397"/>
                </a:lnTo>
                <a:lnTo>
                  <a:pt x="126009" y="320586"/>
                </a:lnTo>
                <a:lnTo>
                  <a:pt x="126009" y="173482"/>
                </a:lnTo>
                <a:lnTo>
                  <a:pt x="140995" y="173482"/>
                </a:lnTo>
                <a:lnTo>
                  <a:pt x="154854" y="172840"/>
                </a:lnTo>
                <a:lnTo>
                  <a:pt x="167456" y="170689"/>
                </a:lnTo>
                <a:lnTo>
                  <a:pt x="177507" y="167030"/>
                </a:lnTo>
                <a:lnTo>
                  <a:pt x="187161" y="157943"/>
                </a:lnTo>
                <a:lnTo>
                  <a:pt x="190233" y="144462"/>
                </a:lnTo>
                <a:lnTo>
                  <a:pt x="190233" y="136067"/>
                </a:lnTo>
                <a:lnTo>
                  <a:pt x="187210" y="129184"/>
                </a:lnTo>
                <a:lnTo>
                  <a:pt x="181267" y="123812"/>
                </a:lnTo>
                <a:lnTo>
                  <a:pt x="169479" y="117506"/>
                </a:lnTo>
                <a:lnTo>
                  <a:pt x="155320" y="115747"/>
                </a:lnTo>
                <a:lnTo>
                  <a:pt x="126009" y="115747"/>
                </a:lnTo>
                <a:lnTo>
                  <a:pt x="125937" y="53966"/>
                </a:lnTo>
                <a:lnTo>
                  <a:pt x="125265" y="40481"/>
                </a:lnTo>
                <a:lnTo>
                  <a:pt x="123837" y="30035"/>
                </a:lnTo>
                <a:lnTo>
                  <a:pt x="122415" y="22707"/>
                </a:lnTo>
                <a:lnTo>
                  <a:pt x="118897" y="16510"/>
                </a:lnTo>
                <a:lnTo>
                  <a:pt x="113449" y="11430"/>
                </a:lnTo>
                <a:lnTo>
                  <a:pt x="109732" y="8290"/>
                </a:lnTo>
                <a:lnTo>
                  <a:pt x="98339" y="2072"/>
                </a:lnTo>
                <a:lnTo>
                  <a:pt x="85902" y="0"/>
                </a:lnTo>
                <a:lnTo>
                  <a:pt x="78701" y="0"/>
                </a:lnTo>
                <a:lnTo>
                  <a:pt x="72097" y="1714"/>
                </a:lnTo>
                <a:lnTo>
                  <a:pt x="66230" y="5118"/>
                </a:lnTo>
                <a:lnTo>
                  <a:pt x="60375" y="8534"/>
                </a:lnTo>
                <a:lnTo>
                  <a:pt x="55930" y="12992"/>
                </a:lnTo>
                <a:lnTo>
                  <a:pt x="52755" y="18453"/>
                </a:lnTo>
                <a:lnTo>
                  <a:pt x="49656" y="23736"/>
                </a:lnTo>
                <a:lnTo>
                  <a:pt x="47726" y="30035"/>
                </a:lnTo>
                <a:lnTo>
                  <a:pt x="47053" y="37363"/>
                </a:lnTo>
                <a:lnTo>
                  <a:pt x="46756" y="41166"/>
                </a:lnTo>
                <a:lnTo>
                  <a:pt x="46228" y="52967"/>
                </a:lnTo>
                <a:lnTo>
                  <a:pt x="46050" y="67691"/>
                </a:lnTo>
                <a:lnTo>
                  <a:pt x="46050" y="115747"/>
                </a:lnTo>
                <a:lnTo>
                  <a:pt x="33020" y="115863"/>
                </a:lnTo>
                <a:lnTo>
                  <a:pt x="19610" y="118272"/>
                </a:lnTo>
                <a:lnTo>
                  <a:pt x="9550" y="123812"/>
                </a:lnTo>
                <a:lnTo>
                  <a:pt x="3187" y="129184"/>
                </a:lnTo>
                <a:lnTo>
                  <a:pt x="0" y="136067"/>
                </a:lnTo>
                <a:lnTo>
                  <a:pt x="0" y="152857"/>
                </a:lnTo>
                <a:lnTo>
                  <a:pt x="3098" y="159804"/>
                </a:lnTo>
                <a:lnTo>
                  <a:pt x="9131" y="165277"/>
                </a:lnTo>
                <a:lnTo>
                  <a:pt x="10642" y="166544"/>
                </a:lnTo>
                <a:lnTo>
                  <a:pt x="21323" y="171745"/>
                </a:lnTo>
                <a:lnTo>
                  <a:pt x="35509" y="173482"/>
                </a:lnTo>
                <a:lnTo>
                  <a:pt x="46050" y="173482"/>
                </a:lnTo>
                <a:lnTo>
                  <a:pt x="46050" y="327025"/>
                </a:lnTo>
                <a:lnTo>
                  <a:pt x="46186" y="337878"/>
                </a:lnTo>
                <a:lnTo>
                  <a:pt x="46843" y="352061"/>
                </a:lnTo>
                <a:lnTo>
                  <a:pt x="48044" y="364896"/>
                </a:lnTo>
                <a:lnTo>
                  <a:pt x="49790" y="376381"/>
                </a:lnTo>
                <a:lnTo>
                  <a:pt x="52082" y="386511"/>
                </a:lnTo>
                <a:lnTo>
                  <a:pt x="53628" y="391528"/>
                </a:lnTo>
                <a:lnTo>
                  <a:pt x="59207" y="403163"/>
                </a:lnTo>
                <a:lnTo>
                  <a:pt x="67125" y="413117"/>
                </a:lnTo>
                <a:lnTo>
                  <a:pt x="77368" y="421386"/>
                </a:lnTo>
                <a:lnTo>
                  <a:pt x="82597" y="424392"/>
                </a:lnTo>
                <a:lnTo>
                  <a:pt x="92920" y="428587"/>
                </a:lnTo>
                <a:lnTo>
                  <a:pt x="104972" y="431585"/>
                </a:lnTo>
                <a:lnTo>
                  <a:pt x="118740" y="433384"/>
                </a:lnTo>
                <a:lnTo>
                  <a:pt x="134213" y="433984"/>
                </a:lnTo>
                <a:lnTo>
                  <a:pt x="147488" y="433672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2560567" y="5539102"/>
            <a:ext cx="307111" cy="325856"/>
          </a:xfrm>
          <a:custGeom>
            <a:avLst/>
            <a:gdLst/>
            <a:ahLst/>
            <a:cxnLst/>
            <a:rect l="l" t="t" r="r" b="b"/>
            <a:pathLst>
              <a:path w="307111" h="325856">
                <a:moveTo>
                  <a:pt x="292785" y="123367"/>
                </a:moveTo>
                <a:lnTo>
                  <a:pt x="292589" y="112498"/>
                </a:lnTo>
                <a:lnTo>
                  <a:pt x="291658" y="98221"/>
                </a:lnTo>
                <a:lnTo>
                  <a:pt x="289963" y="85019"/>
                </a:lnTo>
                <a:lnTo>
                  <a:pt x="287506" y="72894"/>
                </a:lnTo>
                <a:lnTo>
                  <a:pt x="284289" y="61843"/>
                </a:lnTo>
                <a:lnTo>
                  <a:pt x="280314" y="51866"/>
                </a:lnTo>
                <a:lnTo>
                  <a:pt x="269670" y="35053"/>
                </a:lnTo>
                <a:lnTo>
                  <a:pt x="260707" y="26133"/>
                </a:lnTo>
                <a:lnTo>
                  <a:pt x="250051" y="18603"/>
                </a:lnTo>
                <a:lnTo>
                  <a:pt x="237705" y="12458"/>
                </a:lnTo>
                <a:lnTo>
                  <a:pt x="221686" y="7129"/>
                </a:lnTo>
                <a:lnTo>
                  <a:pt x="210362" y="4560"/>
                </a:lnTo>
                <a:lnTo>
                  <a:pt x="198000" y="2564"/>
                </a:lnTo>
                <a:lnTo>
                  <a:pt x="184605" y="1139"/>
                </a:lnTo>
                <a:lnTo>
                  <a:pt x="170178" y="284"/>
                </a:lnTo>
                <a:lnTo>
                  <a:pt x="154724" y="0"/>
                </a:lnTo>
                <a:lnTo>
                  <a:pt x="150477" y="26"/>
                </a:lnTo>
                <a:lnTo>
                  <a:pt x="136103" y="538"/>
                </a:lnTo>
                <a:lnTo>
                  <a:pt x="122507" y="1703"/>
                </a:lnTo>
                <a:lnTo>
                  <a:pt x="109691" y="3520"/>
                </a:lnTo>
                <a:lnTo>
                  <a:pt x="97657" y="5990"/>
                </a:lnTo>
                <a:lnTo>
                  <a:pt x="86408" y="9113"/>
                </a:lnTo>
                <a:lnTo>
                  <a:pt x="75946" y="12890"/>
                </a:lnTo>
                <a:lnTo>
                  <a:pt x="56759" y="22231"/>
                </a:lnTo>
                <a:lnTo>
                  <a:pt x="45948" y="29361"/>
                </a:lnTo>
                <a:lnTo>
                  <a:pt x="36797" y="37189"/>
                </a:lnTo>
                <a:lnTo>
                  <a:pt x="29311" y="45719"/>
                </a:lnTo>
                <a:lnTo>
                  <a:pt x="19438" y="62582"/>
                </a:lnTo>
                <a:lnTo>
                  <a:pt x="15658" y="74560"/>
                </a:lnTo>
                <a:lnTo>
                  <a:pt x="14401" y="86740"/>
                </a:lnTo>
                <a:lnTo>
                  <a:pt x="14401" y="95719"/>
                </a:lnTo>
                <a:lnTo>
                  <a:pt x="24193" y="108864"/>
                </a:lnTo>
                <a:lnTo>
                  <a:pt x="38519" y="117513"/>
                </a:lnTo>
                <a:lnTo>
                  <a:pt x="57442" y="117513"/>
                </a:lnTo>
                <a:lnTo>
                  <a:pt x="66979" y="112090"/>
                </a:lnTo>
                <a:lnTo>
                  <a:pt x="73687" y="102974"/>
                </a:lnTo>
                <a:lnTo>
                  <a:pt x="82562" y="89674"/>
                </a:lnTo>
                <a:lnTo>
                  <a:pt x="89705" y="80026"/>
                </a:lnTo>
                <a:lnTo>
                  <a:pt x="98773" y="71084"/>
                </a:lnTo>
                <a:lnTo>
                  <a:pt x="108927" y="64173"/>
                </a:lnTo>
                <a:lnTo>
                  <a:pt x="115010" y="61361"/>
                </a:lnTo>
                <a:lnTo>
                  <a:pt x="126011" y="58203"/>
                </a:lnTo>
                <a:lnTo>
                  <a:pt x="139257" y="56308"/>
                </a:lnTo>
                <a:lnTo>
                  <a:pt x="154724" y="55676"/>
                </a:lnTo>
                <a:lnTo>
                  <a:pt x="169423" y="56419"/>
                </a:lnTo>
                <a:lnTo>
                  <a:pt x="183368" y="59126"/>
                </a:lnTo>
                <a:lnTo>
                  <a:pt x="194068" y="63811"/>
                </a:lnTo>
                <a:lnTo>
                  <a:pt x="201536" y="70472"/>
                </a:lnTo>
                <a:lnTo>
                  <a:pt x="205787" y="77395"/>
                </a:lnTo>
                <a:lnTo>
                  <a:pt x="209957" y="88229"/>
                </a:lnTo>
                <a:lnTo>
                  <a:pt x="212786" y="101406"/>
                </a:lnTo>
                <a:lnTo>
                  <a:pt x="214261" y="116928"/>
                </a:lnTo>
                <a:lnTo>
                  <a:pt x="203725" y="119934"/>
                </a:lnTo>
                <a:lnTo>
                  <a:pt x="191142" y="123387"/>
                </a:lnTo>
                <a:lnTo>
                  <a:pt x="179078" y="126536"/>
                </a:lnTo>
                <a:lnTo>
                  <a:pt x="167538" y="129374"/>
                </a:lnTo>
                <a:lnTo>
                  <a:pt x="154745" y="132333"/>
                </a:lnTo>
                <a:lnTo>
                  <a:pt x="142744" y="134993"/>
                </a:lnTo>
                <a:lnTo>
                  <a:pt x="129762" y="137771"/>
                </a:lnTo>
                <a:lnTo>
                  <a:pt x="115798" y="140665"/>
                </a:lnTo>
                <a:lnTo>
                  <a:pt x="114923" y="140843"/>
                </a:lnTo>
                <a:lnTo>
                  <a:pt x="97752" y="144367"/>
                </a:lnTo>
                <a:lnTo>
                  <a:pt x="85421" y="146943"/>
                </a:lnTo>
                <a:lnTo>
                  <a:pt x="77952" y="148577"/>
                </a:lnTo>
                <a:lnTo>
                  <a:pt x="62840" y="152759"/>
                </a:lnTo>
                <a:lnTo>
                  <a:pt x="50575" y="157733"/>
                </a:lnTo>
                <a:lnTo>
                  <a:pt x="39490" y="163871"/>
                </a:lnTo>
                <a:lnTo>
                  <a:pt x="29584" y="171170"/>
                </a:lnTo>
                <a:lnTo>
                  <a:pt x="20853" y="179628"/>
                </a:lnTo>
                <a:lnTo>
                  <a:pt x="15077" y="186773"/>
                </a:lnTo>
                <a:lnTo>
                  <a:pt x="8480" y="197670"/>
                </a:lnTo>
                <a:lnTo>
                  <a:pt x="3768" y="209443"/>
                </a:lnTo>
                <a:lnTo>
                  <a:pt x="942" y="222090"/>
                </a:lnTo>
                <a:lnTo>
                  <a:pt x="0" y="235610"/>
                </a:lnTo>
                <a:lnTo>
                  <a:pt x="446" y="244582"/>
                </a:lnTo>
                <a:lnTo>
                  <a:pt x="2670" y="257146"/>
                </a:lnTo>
                <a:lnTo>
                  <a:pt x="6744" y="269195"/>
                </a:lnTo>
                <a:lnTo>
                  <a:pt x="12649" y="280733"/>
                </a:lnTo>
                <a:lnTo>
                  <a:pt x="18652" y="289418"/>
                </a:lnTo>
                <a:lnTo>
                  <a:pt x="27157" y="298689"/>
                </a:lnTo>
                <a:lnTo>
                  <a:pt x="37128" y="306783"/>
                </a:lnTo>
                <a:lnTo>
                  <a:pt x="48564" y="313702"/>
                </a:lnTo>
                <a:lnTo>
                  <a:pt x="63781" y="320098"/>
                </a:lnTo>
                <a:lnTo>
                  <a:pt x="75916" y="323297"/>
                </a:lnTo>
                <a:lnTo>
                  <a:pt x="88844" y="325216"/>
                </a:lnTo>
                <a:lnTo>
                  <a:pt x="102565" y="325856"/>
                </a:lnTo>
                <a:lnTo>
                  <a:pt x="114472" y="325493"/>
                </a:lnTo>
                <a:lnTo>
                  <a:pt x="127554" y="324188"/>
                </a:lnTo>
                <a:lnTo>
                  <a:pt x="140072" y="321934"/>
                </a:lnTo>
                <a:lnTo>
                  <a:pt x="152031" y="318731"/>
                </a:lnTo>
                <a:lnTo>
                  <a:pt x="163436" y="314578"/>
                </a:lnTo>
                <a:lnTo>
                  <a:pt x="155723" y="270105"/>
                </a:lnTo>
                <a:lnTo>
                  <a:pt x="143201" y="272580"/>
                </a:lnTo>
                <a:lnTo>
                  <a:pt x="130111" y="273405"/>
                </a:lnTo>
                <a:lnTo>
                  <a:pt x="116174" y="271976"/>
                </a:lnTo>
                <a:lnTo>
                  <a:pt x="104218" y="267728"/>
                </a:lnTo>
                <a:lnTo>
                  <a:pt x="94107" y="260654"/>
                </a:lnTo>
                <a:lnTo>
                  <a:pt x="88066" y="253948"/>
                </a:lnTo>
                <a:lnTo>
                  <a:pt x="82234" y="242610"/>
                </a:lnTo>
                <a:lnTo>
                  <a:pt x="80289" y="229742"/>
                </a:lnTo>
                <a:lnTo>
                  <a:pt x="80546" y="224719"/>
                </a:lnTo>
                <a:lnTo>
                  <a:pt x="84164" y="212127"/>
                </a:lnTo>
                <a:lnTo>
                  <a:pt x="92024" y="202349"/>
                </a:lnTo>
                <a:lnTo>
                  <a:pt x="105188" y="193553"/>
                </a:lnTo>
                <a:lnTo>
                  <a:pt x="116636" y="189153"/>
                </a:lnTo>
                <a:lnTo>
                  <a:pt x="122648" y="187655"/>
                </a:lnTo>
                <a:lnTo>
                  <a:pt x="133205" y="185184"/>
                </a:lnTo>
                <a:lnTo>
                  <a:pt x="146690" y="182170"/>
                </a:lnTo>
                <a:lnTo>
                  <a:pt x="163106" y="178612"/>
                </a:lnTo>
                <a:lnTo>
                  <a:pt x="165790" y="178032"/>
                </a:lnTo>
                <a:lnTo>
                  <a:pt x="180658" y="174638"/>
                </a:lnTo>
                <a:lnTo>
                  <a:pt x="193697" y="171333"/>
                </a:lnTo>
                <a:lnTo>
                  <a:pt x="204901" y="168117"/>
                </a:lnTo>
                <a:lnTo>
                  <a:pt x="214261" y="164985"/>
                </a:lnTo>
                <a:lnTo>
                  <a:pt x="214261" y="176415"/>
                </a:lnTo>
                <a:lnTo>
                  <a:pt x="213970" y="189422"/>
                </a:lnTo>
                <a:lnTo>
                  <a:pt x="212753" y="204181"/>
                </a:lnTo>
                <a:lnTo>
                  <a:pt x="210584" y="216896"/>
                </a:lnTo>
                <a:lnTo>
                  <a:pt x="207460" y="227567"/>
                </a:lnTo>
                <a:lnTo>
                  <a:pt x="203377" y="236194"/>
                </a:lnTo>
                <a:lnTo>
                  <a:pt x="195225" y="247275"/>
                </a:lnTo>
                <a:lnTo>
                  <a:pt x="185680" y="255752"/>
                </a:lnTo>
                <a:lnTo>
                  <a:pt x="173990" y="263004"/>
                </a:lnTo>
                <a:lnTo>
                  <a:pt x="175675" y="308943"/>
                </a:lnTo>
                <a:lnTo>
                  <a:pt x="186415" y="303164"/>
                </a:lnTo>
                <a:lnTo>
                  <a:pt x="197309" y="296537"/>
                </a:lnTo>
                <a:lnTo>
                  <a:pt x="208351" y="289060"/>
                </a:lnTo>
                <a:lnTo>
                  <a:pt x="219532" y="280733"/>
                </a:lnTo>
                <a:lnTo>
                  <a:pt x="222081" y="284829"/>
                </a:lnTo>
                <a:lnTo>
                  <a:pt x="229988" y="296540"/>
                </a:lnTo>
                <a:lnTo>
                  <a:pt x="237632" y="306358"/>
                </a:lnTo>
                <a:lnTo>
                  <a:pt x="244983" y="314286"/>
                </a:lnTo>
                <a:lnTo>
                  <a:pt x="257819" y="323295"/>
                </a:lnTo>
                <a:lnTo>
                  <a:pt x="269354" y="325856"/>
                </a:lnTo>
                <a:lnTo>
                  <a:pt x="272131" y="325764"/>
                </a:lnTo>
                <a:lnTo>
                  <a:pt x="284483" y="322825"/>
                </a:lnTo>
                <a:lnTo>
                  <a:pt x="295554" y="315747"/>
                </a:lnTo>
                <a:lnTo>
                  <a:pt x="303263" y="309016"/>
                </a:lnTo>
                <a:lnTo>
                  <a:pt x="307111" y="301536"/>
                </a:lnTo>
                <a:lnTo>
                  <a:pt x="307111" y="293331"/>
                </a:lnTo>
                <a:lnTo>
                  <a:pt x="306772" y="289497"/>
                </a:lnTo>
                <a:lnTo>
                  <a:pt x="304384" y="278349"/>
                </a:lnTo>
                <a:lnTo>
                  <a:pt x="299656" y="261835"/>
                </a:lnTo>
                <a:lnTo>
                  <a:pt x="296983" y="252124"/>
                </a:lnTo>
                <a:lnTo>
                  <a:pt x="294333" y="239412"/>
                </a:lnTo>
                <a:lnTo>
                  <a:pt x="292736" y="226969"/>
                </a:lnTo>
                <a:lnTo>
                  <a:pt x="292201" y="214795"/>
                </a:lnTo>
                <a:lnTo>
                  <a:pt x="292268" y="208742"/>
                </a:lnTo>
                <a:lnTo>
                  <a:pt x="292412" y="195461"/>
                </a:lnTo>
                <a:lnTo>
                  <a:pt x="292620" y="171132"/>
                </a:lnTo>
                <a:lnTo>
                  <a:pt x="292770" y="137729"/>
                </a:lnTo>
                <a:lnTo>
                  <a:pt x="292785" y="123367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2716290" y="5802106"/>
            <a:ext cx="19952" cy="51574"/>
          </a:xfrm>
          <a:custGeom>
            <a:avLst/>
            <a:gdLst/>
            <a:ahLst/>
            <a:cxnLst/>
            <a:rect l="l" t="t" r="r" b="b"/>
            <a:pathLst>
              <a:path w="19952" h="51574">
                <a:moveTo>
                  <a:pt x="11941" y="2976"/>
                </a:moveTo>
                <a:lnTo>
                  <a:pt x="0" y="7101"/>
                </a:lnTo>
                <a:lnTo>
                  <a:pt x="7713" y="51574"/>
                </a:lnTo>
                <a:lnTo>
                  <a:pt x="9376" y="50870"/>
                </a:lnTo>
                <a:lnTo>
                  <a:pt x="19952" y="45939"/>
                </a:lnTo>
                <a:lnTo>
                  <a:pt x="18266" y="0"/>
                </a:lnTo>
                <a:lnTo>
                  <a:pt x="11941" y="2976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2924863" y="5420709"/>
            <a:ext cx="102222" cy="444258"/>
          </a:xfrm>
          <a:custGeom>
            <a:avLst/>
            <a:gdLst/>
            <a:ahLst/>
            <a:cxnLst/>
            <a:rect l="l" t="t" r="r" b="b"/>
            <a:pathLst>
              <a:path w="102222" h="444258">
                <a:moveTo>
                  <a:pt x="88983" y="337004"/>
                </a:moveTo>
                <a:lnTo>
                  <a:pt x="84779" y="325421"/>
                </a:lnTo>
                <a:lnTo>
                  <a:pt x="81776" y="312621"/>
                </a:lnTo>
                <a:lnTo>
                  <a:pt x="79975" y="298606"/>
                </a:lnTo>
                <a:lnTo>
                  <a:pt x="79375" y="283375"/>
                </a:lnTo>
                <a:lnTo>
                  <a:pt x="79498" y="276348"/>
                </a:lnTo>
                <a:lnTo>
                  <a:pt x="80511" y="262747"/>
                </a:lnTo>
                <a:lnTo>
                  <a:pt x="85485" y="158229"/>
                </a:lnTo>
                <a:lnTo>
                  <a:pt x="75603" y="167919"/>
                </a:lnTo>
                <a:lnTo>
                  <a:pt x="75603" y="45719"/>
                </a:lnTo>
                <a:lnTo>
                  <a:pt x="74815" y="34199"/>
                </a:lnTo>
                <a:lnTo>
                  <a:pt x="65633" y="11874"/>
                </a:lnTo>
                <a:lnTo>
                  <a:pt x="50961" y="2015"/>
                </a:lnTo>
                <a:lnTo>
                  <a:pt x="37172" y="0"/>
                </a:lnTo>
                <a:lnTo>
                  <a:pt x="31887" y="301"/>
                </a:lnTo>
                <a:lnTo>
                  <a:pt x="9791" y="12458"/>
                </a:lnTo>
                <a:lnTo>
                  <a:pt x="1090" y="34326"/>
                </a:lnTo>
                <a:lnTo>
                  <a:pt x="0" y="49237"/>
                </a:lnTo>
                <a:lnTo>
                  <a:pt x="0" y="398538"/>
                </a:lnTo>
                <a:lnTo>
                  <a:pt x="4183" y="423022"/>
                </a:lnTo>
                <a:lnTo>
                  <a:pt x="13006" y="435626"/>
                </a:lnTo>
                <a:lnTo>
                  <a:pt x="37172" y="444258"/>
                </a:lnTo>
                <a:lnTo>
                  <a:pt x="42054" y="443998"/>
                </a:lnTo>
                <a:lnTo>
                  <a:pt x="64719" y="432676"/>
                </a:lnTo>
                <a:lnTo>
                  <a:pt x="74243" y="413154"/>
                </a:lnTo>
                <a:lnTo>
                  <a:pt x="75603" y="398538"/>
                </a:lnTo>
                <a:lnTo>
                  <a:pt x="75603" y="390626"/>
                </a:lnTo>
                <a:lnTo>
                  <a:pt x="80340" y="396047"/>
                </a:lnTo>
                <a:lnTo>
                  <a:pt x="89429" y="406022"/>
                </a:lnTo>
                <a:lnTo>
                  <a:pt x="96875" y="413486"/>
                </a:lnTo>
                <a:lnTo>
                  <a:pt x="102222" y="418566"/>
                </a:lnTo>
                <a:lnTo>
                  <a:pt x="101219" y="356781"/>
                </a:lnTo>
                <a:lnTo>
                  <a:pt x="100998" y="356521"/>
                </a:lnTo>
                <a:lnTo>
                  <a:pt x="94389" y="347371"/>
                </a:lnTo>
                <a:lnTo>
                  <a:pt x="88983" y="337004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3005374" y="5540279"/>
            <a:ext cx="232124" cy="324688"/>
          </a:xfrm>
          <a:custGeom>
            <a:avLst/>
            <a:gdLst/>
            <a:ahLst/>
            <a:cxnLst/>
            <a:rect l="l" t="t" r="r" b="b"/>
            <a:pathLst>
              <a:path w="232124" h="324688">
                <a:moveTo>
                  <a:pt x="35782" y="308711"/>
                </a:moveTo>
                <a:lnTo>
                  <a:pt x="50617" y="316079"/>
                </a:lnTo>
                <a:lnTo>
                  <a:pt x="63494" y="320294"/>
                </a:lnTo>
                <a:lnTo>
                  <a:pt x="85146" y="324108"/>
                </a:lnTo>
                <a:lnTo>
                  <a:pt x="98241" y="324688"/>
                </a:lnTo>
                <a:lnTo>
                  <a:pt x="104347" y="324560"/>
                </a:lnTo>
                <a:lnTo>
                  <a:pt x="117395" y="323388"/>
                </a:lnTo>
                <a:lnTo>
                  <a:pt x="129937" y="320989"/>
                </a:lnTo>
                <a:lnTo>
                  <a:pt x="141972" y="317366"/>
                </a:lnTo>
                <a:lnTo>
                  <a:pt x="153499" y="312521"/>
                </a:lnTo>
                <a:lnTo>
                  <a:pt x="168048" y="304174"/>
                </a:lnTo>
                <a:lnTo>
                  <a:pt x="178205" y="296563"/>
                </a:lnTo>
                <a:lnTo>
                  <a:pt x="187564" y="287867"/>
                </a:lnTo>
                <a:lnTo>
                  <a:pt x="196120" y="278091"/>
                </a:lnTo>
                <a:lnTo>
                  <a:pt x="207541" y="261285"/>
                </a:lnTo>
                <a:lnTo>
                  <a:pt x="213444" y="250098"/>
                </a:lnTo>
                <a:lnTo>
                  <a:pt x="218567" y="238165"/>
                </a:lnTo>
                <a:lnTo>
                  <a:pt x="222904" y="225488"/>
                </a:lnTo>
                <a:lnTo>
                  <a:pt x="226892" y="210258"/>
                </a:lnTo>
                <a:lnTo>
                  <a:pt x="229190" y="198041"/>
                </a:lnTo>
                <a:lnTo>
                  <a:pt x="230824" y="185396"/>
                </a:lnTo>
                <a:lnTo>
                  <a:pt x="231800" y="172324"/>
                </a:lnTo>
                <a:lnTo>
                  <a:pt x="232124" y="158826"/>
                </a:lnTo>
                <a:lnTo>
                  <a:pt x="231881" y="147086"/>
                </a:lnTo>
                <a:lnTo>
                  <a:pt x="230938" y="133425"/>
                </a:lnTo>
                <a:lnTo>
                  <a:pt x="229287" y="120335"/>
                </a:lnTo>
                <a:lnTo>
                  <a:pt x="226929" y="107817"/>
                </a:lnTo>
                <a:lnTo>
                  <a:pt x="223865" y="95871"/>
                </a:lnTo>
                <a:lnTo>
                  <a:pt x="220097" y="84497"/>
                </a:lnTo>
                <a:lnTo>
                  <a:pt x="215627" y="73698"/>
                </a:lnTo>
                <a:lnTo>
                  <a:pt x="204708" y="54059"/>
                </a:lnTo>
                <a:lnTo>
                  <a:pt x="197031" y="43680"/>
                </a:lnTo>
                <a:lnTo>
                  <a:pt x="188517" y="34359"/>
                </a:lnTo>
                <a:lnTo>
                  <a:pt x="179170" y="26098"/>
                </a:lnTo>
                <a:lnTo>
                  <a:pt x="168993" y="18897"/>
                </a:lnTo>
                <a:lnTo>
                  <a:pt x="150190" y="9297"/>
                </a:lnTo>
                <a:lnTo>
                  <a:pt x="138328" y="5230"/>
                </a:lnTo>
                <a:lnTo>
                  <a:pt x="125857" y="2324"/>
                </a:lnTo>
                <a:lnTo>
                  <a:pt x="112775" y="581"/>
                </a:lnTo>
                <a:lnTo>
                  <a:pt x="99079" y="0"/>
                </a:lnTo>
                <a:lnTo>
                  <a:pt x="89361" y="257"/>
                </a:lnTo>
                <a:lnTo>
                  <a:pt x="75766" y="1593"/>
                </a:lnTo>
                <a:lnTo>
                  <a:pt x="63183" y="4068"/>
                </a:lnTo>
                <a:lnTo>
                  <a:pt x="51612" y="7685"/>
                </a:lnTo>
                <a:lnTo>
                  <a:pt x="41053" y="12446"/>
                </a:lnTo>
                <a:lnTo>
                  <a:pt x="24948" y="22410"/>
                </a:lnTo>
                <a:lnTo>
                  <a:pt x="14926" y="30014"/>
                </a:lnTo>
                <a:lnTo>
                  <a:pt x="4974" y="38659"/>
                </a:lnTo>
                <a:lnTo>
                  <a:pt x="0" y="143176"/>
                </a:lnTo>
                <a:lnTo>
                  <a:pt x="2032" y="130458"/>
                </a:lnTo>
                <a:lnTo>
                  <a:pt x="5087" y="118626"/>
                </a:lnTo>
                <a:lnTo>
                  <a:pt x="9163" y="107683"/>
                </a:lnTo>
                <a:lnTo>
                  <a:pt x="12802" y="100135"/>
                </a:lnTo>
                <a:lnTo>
                  <a:pt x="19799" y="88926"/>
                </a:lnTo>
                <a:lnTo>
                  <a:pt x="27962" y="79428"/>
                </a:lnTo>
                <a:lnTo>
                  <a:pt x="37294" y="71640"/>
                </a:lnTo>
                <a:lnTo>
                  <a:pt x="52485" y="63625"/>
                </a:lnTo>
                <a:lnTo>
                  <a:pt x="64787" y="60301"/>
                </a:lnTo>
                <a:lnTo>
                  <a:pt x="77984" y="59194"/>
                </a:lnTo>
                <a:lnTo>
                  <a:pt x="81068" y="59254"/>
                </a:lnTo>
                <a:lnTo>
                  <a:pt x="94131" y="60987"/>
                </a:lnTo>
                <a:lnTo>
                  <a:pt x="106103" y="65114"/>
                </a:lnTo>
                <a:lnTo>
                  <a:pt x="116999" y="71640"/>
                </a:lnTo>
                <a:lnTo>
                  <a:pt x="129672" y="83916"/>
                </a:lnTo>
                <a:lnTo>
                  <a:pt x="136878" y="94560"/>
                </a:lnTo>
                <a:lnTo>
                  <a:pt x="142780" y="106959"/>
                </a:lnTo>
                <a:lnTo>
                  <a:pt x="147525" y="121998"/>
                </a:lnTo>
                <a:lnTo>
                  <a:pt x="149913" y="134224"/>
                </a:lnTo>
                <a:lnTo>
                  <a:pt x="151345" y="147379"/>
                </a:lnTo>
                <a:lnTo>
                  <a:pt x="151822" y="161467"/>
                </a:lnTo>
                <a:lnTo>
                  <a:pt x="151807" y="164013"/>
                </a:lnTo>
                <a:lnTo>
                  <a:pt x="151047" y="179108"/>
                </a:lnTo>
                <a:lnTo>
                  <a:pt x="149139" y="193006"/>
                </a:lnTo>
                <a:lnTo>
                  <a:pt x="146084" y="205708"/>
                </a:lnTo>
                <a:lnTo>
                  <a:pt x="141883" y="217212"/>
                </a:lnTo>
                <a:lnTo>
                  <a:pt x="136540" y="227518"/>
                </a:lnTo>
                <a:lnTo>
                  <a:pt x="130054" y="236626"/>
                </a:lnTo>
                <a:lnTo>
                  <a:pt x="124294" y="242938"/>
                </a:lnTo>
                <a:lnTo>
                  <a:pt x="113912" y="251648"/>
                </a:lnTo>
                <a:lnTo>
                  <a:pt x="102736" y="257871"/>
                </a:lnTo>
                <a:lnTo>
                  <a:pt x="90761" y="261606"/>
                </a:lnTo>
                <a:lnTo>
                  <a:pt x="77984" y="262851"/>
                </a:lnTo>
                <a:lnTo>
                  <a:pt x="64983" y="261922"/>
                </a:lnTo>
                <a:lnTo>
                  <a:pt x="52247" y="258897"/>
                </a:lnTo>
                <a:lnTo>
                  <a:pt x="40622" y="253772"/>
                </a:lnTo>
                <a:lnTo>
                  <a:pt x="30108" y="246543"/>
                </a:lnTo>
                <a:lnTo>
                  <a:pt x="20707" y="237210"/>
                </a:lnTo>
                <a:lnTo>
                  <a:pt x="21711" y="298996"/>
                </a:lnTo>
                <a:lnTo>
                  <a:pt x="28162" y="303923"/>
                </a:lnTo>
                <a:lnTo>
                  <a:pt x="35782" y="308711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3293757" y="5420714"/>
            <a:ext cx="80035" cy="444245"/>
          </a:xfrm>
          <a:custGeom>
            <a:avLst/>
            <a:gdLst/>
            <a:ahLst/>
            <a:cxnLst/>
            <a:rect l="l" t="t" r="r" b="b"/>
            <a:pathLst>
              <a:path w="80035" h="444246">
                <a:moveTo>
                  <a:pt x="0" y="395605"/>
                </a:moveTo>
                <a:lnTo>
                  <a:pt x="1175" y="409749"/>
                </a:lnTo>
                <a:lnTo>
                  <a:pt x="4858" y="421931"/>
                </a:lnTo>
                <a:lnTo>
                  <a:pt x="11049" y="431647"/>
                </a:lnTo>
                <a:lnTo>
                  <a:pt x="15350" y="435897"/>
                </a:lnTo>
                <a:lnTo>
                  <a:pt x="26376" y="442158"/>
                </a:lnTo>
                <a:lnTo>
                  <a:pt x="39598" y="444246"/>
                </a:lnTo>
                <a:lnTo>
                  <a:pt x="46327" y="443779"/>
                </a:lnTo>
                <a:lnTo>
                  <a:pt x="68745" y="432092"/>
                </a:lnTo>
                <a:lnTo>
                  <a:pt x="78788" y="410438"/>
                </a:lnTo>
                <a:lnTo>
                  <a:pt x="80035" y="395605"/>
                </a:lnTo>
                <a:lnTo>
                  <a:pt x="80035" y="48641"/>
                </a:lnTo>
                <a:lnTo>
                  <a:pt x="78800" y="33750"/>
                </a:lnTo>
                <a:lnTo>
                  <a:pt x="68910" y="12166"/>
                </a:lnTo>
                <a:lnTo>
                  <a:pt x="53019" y="1950"/>
                </a:lnTo>
                <a:lnTo>
                  <a:pt x="39598" y="0"/>
                </a:lnTo>
                <a:lnTo>
                  <a:pt x="32920" y="448"/>
                </a:lnTo>
                <a:lnTo>
                  <a:pt x="10718" y="12306"/>
                </a:lnTo>
                <a:lnTo>
                  <a:pt x="1209" y="33849"/>
                </a:lnTo>
                <a:lnTo>
                  <a:pt x="0" y="48641"/>
                </a:lnTo>
                <a:lnTo>
                  <a:pt x="0" y="395605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3441443" y="5539105"/>
            <a:ext cx="304177" cy="325856"/>
          </a:xfrm>
          <a:custGeom>
            <a:avLst/>
            <a:gdLst/>
            <a:ahLst/>
            <a:cxnLst/>
            <a:rect l="l" t="t" r="r" b="b"/>
            <a:pathLst>
              <a:path w="304177" h="325856">
                <a:moveTo>
                  <a:pt x="92773" y="230911"/>
                </a:moveTo>
                <a:lnTo>
                  <a:pt x="88460" y="221128"/>
                </a:lnTo>
                <a:lnTo>
                  <a:pt x="84858" y="209226"/>
                </a:lnTo>
                <a:lnTo>
                  <a:pt x="82640" y="196470"/>
                </a:lnTo>
                <a:lnTo>
                  <a:pt x="81813" y="182854"/>
                </a:lnTo>
                <a:lnTo>
                  <a:pt x="238290" y="182854"/>
                </a:lnTo>
                <a:lnTo>
                  <a:pt x="251955" y="182384"/>
                </a:lnTo>
                <a:lnTo>
                  <a:pt x="265466" y="180742"/>
                </a:lnTo>
                <a:lnTo>
                  <a:pt x="277120" y="177919"/>
                </a:lnTo>
                <a:lnTo>
                  <a:pt x="286931" y="173913"/>
                </a:lnTo>
                <a:lnTo>
                  <a:pt x="298114" y="163161"/>
                </a:lnTo>
                <a:lnTo>
                  <a:pt x="302666" y="150853"/>
                </a:lnTo>
                <a:lnTo>
                  <a:pt x="304177" y="134797"/>
                </a:lnTo>
                <a:lnTo>
                  <a:pt x="304153" y="132317"/>
                </a:lnTo>
                <a:lnTo>
                  <a:pt x="303295" y="119861"/>
                </a:lnTo>
                <a:lnTo>
                  <a:pt x="301207" y="107494"/>
                </a:lnTo>
                <a:lnTo>
                  <a:pt x="297883" y="95215"/>
                </a:lnTo>
                <a:lnTo>
                  <a:pt x="293320" y="83023"/>
                </a:lnTo>
                <a:lnTo>
                  <a:pt x="287515" y="70916"/>
                </a:lnTo>
                <a:lnTo>
                  <a:pt x="283485" y="63905"/>
                </a:lnTo>
                <a:lnTo>
                  <a:pt x="276360" y="53624"/>
                </a:lnTo>
                <a:lnTo>
                  <a:pt x="268177" y="44072"/>
                </a:lnTo>
                <a:lnTo>
                  <a:pt x="258936" y="35247"/>
                </a:lnTo>
                <a:lnTo>
                  <a:pt x="248639" y="27148"/>
                </a:lnTo>
                <a:lnTo>
                  <a:pt x="237286" y="19773"/>
                </a:lnTo>
                <a:lnTo>
                  <a:pt x="220850" y="11616"/>
                </a:lnTo>
                <a:lnTo>
                  <a:pt x="209284" y="7434"/>
                </a:lnTo>
                <a:lnTo>
                  <a:pt x="197101" y="4181"/>
                </a:lnTo>
                <a:lnTo>
                  <a:pt x="184299" y="1858"/>
                </a:lnTo>
                <a:lnTo>
                  <a:pt x="170876" y="464"/>
                </a:lnTo>
                <a:lnTo>
                  <a:pt x="156832" y="0"/>
                </a:lnTo>
                <a:lnTo>
                  <a:pt x="153430" y="25"/>
                </a:lnTo>
                <a:lnTo>
                  <a:pt x="140045" y="653"/>
                </a:lnTo>
                <a:lnTo>
                  <a:pt x="127133" y="2120"/>
                </a:lnTo>
                <a:lnTo>
                  <a:pt x="114689" y="4428"/>
                </a:lnTo>
                <a:lnTo>
                  <a:pt x="105079" y="76339"/>
                </a:lnTo>
                <a:lnTo>
                  <a:pt x="106867" y="74484"/>
                </a:lnTo>
                <a:lnTo>
                  <a:pt x="116868" y="66254"/>
                </a:lnTo>
                <a:lnTo>
                  <a:pt x="128076" y="60377"/>
                </a:lnTo>
                <a:lnTo>
                  <a:pt x="140501" y="56851"/>
                </a:lnTo>
                <a:lnTo>
                  <a:pt x="154152" y="55676"/>
                </a:lnTo>
                <a:lnTo>
                  <a:pt x="171940" y="57521"/>
                </a:lnTo>
                <a:lnTo>
                  <a:pt x="184184" y="61482"/>
                </a:lnTo>
                <a:lnTo>
                  <a:pt x="195106" y="67657"/>
                </a:lnTo>
                <a:lnTo>
                  <a:pt x="204711" y="76047"/>
                </a:lnTo>
                <a:lnTo>
                  <a:pt x="212424" y="86079"/>
                </a:lnTo>
                <a:lnTo>
                  <a:pt x="217878" y="96567"/>
                </a:lnTo>
                <a:lnTo>
                  <a:pt x="222096" y="108622"/>
                </a:lnTo>
                <a:lnTo>
                  <a:pt x="225077" y="122245"/>
                </a:lnTo>
                <a:lnTo>
                  <a:pt x="226821" y="137439"/>
                </a:lnTo>
                <a:lnTo>
                  <a:pt x="81813" y="137439"/>
                </a:lnTo>
                <a:lnTo>
                  <a:pt x="82396" y="15322"/>
                </a:lnTo>
                <a:lnTo>
                  <a:pt x="70869" y="21335"/>
                </a:lnTo>
                <a:lnTo>
                  <a:pt x="60192" y="28256"/>
                </a:lnTo>
                <a:lnTo>
                  <a:pt x="50359" y="36087"/>
                </a:lnTo>
                <a:lnTo>
                  <a:pt x="41363" y="44830"/>
                </a:lnTo>
                <a:lnTo>
                  <a:pt x="27721" y="62057"/>
                </a:lnTo>
                <a:lnTo>
                  <a:pt x="21143" y="72893"/>
                </a:lnTo>
                <a:lnTo>
                  <a:pt x="15418" y="84490"/>
                </a:lnTo>
                <a:lnTo>
                  <a:pt x="10553" y="96850"/>
                </a:lnTo>
                <a:lnTo>
                  <a:pt x="6135" y="111548"/>
                </a:lnTo>
                <a:lnTo>
                  <a:pt x="3451" y="123762"/>
                </a:lnTo>
                <a:lnTo>
                  <a:pt x="1533" y="136348"/>
                </a:lnTo>
                <a:lnTo>
                  <a:pt x="383" y="149306"/>
                </a:lnTo>
                <a:lnTo>
                  <a:pt x="0" y="162636"/>
                </a:lnTo>
                <a:lnTo>
                  <a:pt x="411" y="177087"/>
                </a:lnTo>
                <a:lnTo>
                  <a:pt x="1686" y="191255"/>
                </a:lnTo>
                <a:lnTo>
                  <a:pt x="3821" y="204792"/>
                </a:lnTo>
                <a:lnTo>
                  <a:pt x="6816" y="217699"/>
                </a:lnTo>
                <a:lnTo>
                  <a:pt x="10671" y="229975"/>
                </a:lnTo>
                <a:lnTo>
                  <a:pt x="15383" y="241621"/>
                </a:lnTo>
                <a:lnTo>
                  <a:pt x="20951" y="252636"/>
                </a:lnTo>
                <a:lnTo>
                  <a:pt x="27376" y="263021"/>
                </a:lnTo>
                <a:lnTo>
                  <a:pt x="34654" y="272776"/>
                </a:lnTo>
                <a:lnTo>
                  <a:pt x="42786" y="281901"/>
                </a:lnTo>
                <a:lnTo>
                  <a:pt x="52152" y="290643"/>
                </a:lnTo>
                <a:lnTo>
                  <a:pt x="61722" y="298033"/>
                </a:lnTo>
                <a:lnTo>
                  <a:pt x="71968" y="304553"/>
                </a:lnTo>
                <a:lnTo>
                  <a:pt x="82892" y="310204"/>
                </a:lnTo>
                <a:lnTo>
                  <a:pt x="94494" y="314987"/>
                </a:lnTo>
                <a:lnTo>
                  <a:pt x="106774" y="318899"/>
                </a:lnTo>
                <a:lnTo>
                  <a:pt x="119733" y="321943"/>
                </a:lnTo>
                <a:lnTo>
                  <a:pt x="133371" y="324117"/>
                </a:lnTo>
                <a:lnTo>
                  <a:pt x="147689" y="325421"/>
                </a:lnTo>
                <a:lnTo>
                  <a:pt x="162686" y="325856"/>
                </a:lnTo>
                <a:lnTo>
                  <a:pt x="173067" y="325639"/>
                </a:lnTo>
                <a:lnTo>
                  <a:pt x="186414" y="324667"/>
                </a:lnTo>
                <a:lnTo>
                  <a:pt x="199075" y="322913"/>
                </a:lnTo>
                <a:lnTo>
                  <a:pt x="211040" y="320380"/>
                </a:lnTo>
                <a:lnTo>
                  <a:pt x="222300" y="317068"/>
                </a:lnTo>
                <a:lnTo>
                  <a:pt x="233002" y="313099"/>
                </a:lnTo>
                <a:lnTo>
                  <a:pt x="245009" y="307671"/>
                </a:lnTo>
                <a:lnTo>
                  <a:pt x="255809" y="301620"/>
                </a:lnTo>
                <a:lnTo>
                  <a:pt x="265417" y="294944"/>
                </a:lnTo>
                <a:lnTo>
                  <a:pt x="275721" y="286048"/>
                </a:lnTo>
                <a:lnTo>
                  <a:pt x="284340" y="276707"/>
                </a:lnTo>
                <a:lnTo>
                  <a:pt x="291033" y="267106"/>
                </a:lnTo>
                <a:lnTo>
                  <a:pt x="297603" y="252887"/>
                </a:lnTo>
                <a:lnTo>
                  <a:pt x="299491" y="241757"/>
                </a:lnTo>
                <a:lnTo>
                  <a:pt x="299491" y="233552"/>
                </a:lnTo>
                <a:lnTo>
                  <a:pt x="296976" y="227202"/>
                </a:lnTo>
                <a:lnTo>
                  <a:pt x="291871" y="222707"/>
                </a:lnTo>
                <a:lnTo>
                  <a:pt x="286854" y="218211"/>
                </a:lnTo>
                <a:lnTo>
                  <a:pt x="280149" y="215963"/>
                </a:lnTo>
                <a:lnTo>
                  <a:pt x="264325" y="215963"/>
                </a:lnTo>
                <a:lnTo>
                  <a:pt x="258470" y="217728"/>
                </a:lnTo>
                <a:lnTo>
                  <a:pt x="254368" y="221246"/>
                </a:lnTo>
                <a:lnTo>
                  <a:pt x="247821" y="227379"/>
                </a:lnTo>
                <a:lnTo>
                  <a:pt x="238138" y="236317"/>
                </a:lnTo>
                <a:lnTo>
                  <a:pt x="230085" y="243509"/>
                </a:lnTo>
                <a:lnTo>
                  <a:pt x="220171" y="251531"/>
                </a:lnTo>
                <a:lnTo>
                  <a:pt x="209575" y="258902"/>
                </a:lnTo>
                <a:lnTo>
                  <a:pt x="202120" y="263690"/>
                </a:lnTo>
                <a:lnTo>
                  <a:pt x="194500" y="267207"/>
                </a:lnTo>
                <a:lnTo>
                  <a:pt x="186550" y="269443"/>
                </a:lnTo>
                <a:lnTo>
                  <a:pt x="173560" y="272039"/>
                </a:lnTo>
                <a:lnTo>
                  <a:pt x="160337" y="272821"/>
                </a:lnTo>
                <a:lnTo>
                  <a:pt x="157830" y="272784"/>
                </a:lnTo>
                <a:lnTo>
                  <a:pt x="144921" y="271355"/>
                </a:lnTo>
                <a:lnTo>
                  <a:pt x="132720" y="267849"/>
                </a:lnTo>
                <a:lnTo>
                  <a:pt x="121246" y="262267"/>
                </a:lnTo>
                <a:lnTo>
                  <a:pt x="108126" y="252179"/>
                </a:lnTo>
                <a:lnTo>
                  <a:pt x="99812" y="242470"/>
                </a:lnTo>
                <a:lnTo>
                  <a:pt x="92773" y="230911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3523256" y="5543533"/>
            <a:ext cx="32876" cy="133010"/>
          </a:xfrm>
          <a:custGeom>
            <a:avLst/>
            <a:gdLst/>
            <a:ahLst/>
            <a:cxnLst/>
            <a:rect l="l" t="t" r="r" b="b"/>
            <a:pathLst>
              <a:path w="32876" h="133010">
                <a:moveTo>
                  <a:pt x="20895" y="3149"/>
                </a:moveTo>
                <a:lnTo>
                  <a:pt x="9372" y="7141"/>
                </a:lnTo>
                <a:lnTo>
                  <a:pt x="582" y="10894"/>
                </a:lnTo>
                <a:lnTo>
                  <a:pt x="0" y="133010"/>
                </a:lnTo>
                <a:lnTo>
                  <a:pt x="249" y="130701"/>
                </a:lnTo>
                <a:lnTo>
                  <a:pt x="2584" y="115956"/>
                </a:lnTo>
                <a:lnTo>
                  <a:pt x="6046" y="102704"/>
                </a:lnTo>
                <a:lnTo>
                  <a:pt x="10643" y="90945"/>
                </a:lnTo>
                <a:lnTo>
                  <a:pt x="16381" y="80681"/>
                </a:lnTo>
                <a:lnTo>
                  <a:pt x="23266" y="71911"/>
                </a:lnTo>
                <a:lnTo>
                  <a:pt x="32876" y="0"/>
                </a:lnTo>
                <a:lnTo>
                  <a:pt x="20895" y="3149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6366663" y="3524191"/>
            <a:ext cx="400812" cy="284607"/>
          </a:xfrm>
          <a:custGeom>
            <a:avLst/>
            <a:gdLst/>
            <a:ahLst/>
            <a:cxnLst/>
            <a:rect l="l" t="t" r="r" b="b"/>
            <a:pathLst>
              <a:path w="400812" h="284607">
                <a:moveTo>
                  <a:pt x="19355" y="2699"/>
                </a:moveTo>
                <a:lnTo>
                  <a:pt x="9131" y="10261"/>
                </a:lnTo>
                <a:lnTo>
                  <a:pt x="6016" y="14485"/>
                </a:lnTo>
                <a:lnTo>
                  <a:pt x="1515" y="25807"/>
                </a:lnTo>
                <a:lnTo>
                  <a:pt x="0" y="40246"/>
                </a:lnTo>
                <a:lnTo>
                  <a:pt x="0" y="240499"/>
                </a:lnTo>
                <a:lnTo>
                  <a:pt x="703" y="251233"/>
                </a:lnTo>
                <a:lnTo>
                  <a:pt x="4051" y="263784"/>
                </a:lnTo>
                <a:lnTo>
                  <a:pt x="10147" y="273443"/>
                </a:lnTo>
                <a:lnTo>
                  <a:pt x="23104" y="282366"/>
                </a:lnTo>
                <a:lnTo>
                  <a:pt x="36207" y="284607"/>
                </a:lnTo>
                <a:lnTo>
                  <a:pt x="39443" y="284490"/>
                </a:lnTo>
                <a:lnTo>
                  <a:pt x="52084" y="281216"/>
                </a:lnTo>
                <a:lnTo>
                  <a:pt x="62204" y="273443"/>
                </a:lnTo>
                <a:lnTo>
                  <a:pt x="70739" y="255144"/>
                </a:lnTo>
                <a:lnTo>
                  <a:pt x="72085" y="240499"/>
                </a:lnTo>
                <a:lnTo>
                  <a:pt x="72144" y="139496"/>
                </a:lnTo>
                <a:lnTo>
                  <a:pt x="72812" y="124417"/>
                </a:lnTo>
                <a:lnTo>
                  <a:pt x="74226" y="110748"/>
                </a:lnTo>
                <a:lnTo>
                  <a:pt x="76389" y="98490"/>
                </a:lnTo>
                <a:lnTo>
                  <a:pt x="79302" y="87642"/>
                </a:lnTo>
                <a:lnTo>
                  <a:pt x="82969" y="78206"/>
                </a:lnTo>
                <a:lnTo>
                  <a:pt x="90017" y="67749"/>
                </a:lnTo>
                <a:lnTo>
                  <a:pt x="99855" y="60446"/>
                </a:lnTo>
                <a:lnTo>
                  <a:pt x="112592" y="56068"/>
                </a:lnTo>
                <a:lnTo>
                  <a:pt x="128231" y="54610"/>
                </a:lnTo>
                <a:lnTo>
                  <a:pt x="129995" y="54635"/>
                </a:lnTo>
                <a:lnTo>
                  <a:pt x="143748" y="57201"/>
                </a:lnTo>
                <a:lnTo>
                  <a:pt x="153339" y="63969"/>
                </a:lnTo>
                <a:lnTo>
                  <a:pt x="159862" y="74862"/>
                </a:lnTo>
                <a:lnTo>
                  <a:pt x="163093" y="87934"/>
                </a:lnTo>
                <a:lnTo>
                  <a:pt x="164211" y="100810"/>
                </a:lnTo>
                <a:lnTo>
                  <a:pt x="164742" y="113763"/>
                </a:lnTo>
                <a:lnTo>
                  <a:pt x="164922" y="128955"/>
                </a:lnTo>
                <a:lnTo>
                  <a:pt x="164922" y="240499"/>
                </a:lnTo>
                <a:lnTo>
                  <a:pt x="165609" y="251380"/>
                </a:lnTo>
                <a:lnTo>
                  <a:pt x="168860" y="263972"/>
                </a:lnTo>
                <a:lnTo>
                  <a:pt x="174777" y="273570"/>
                </a:lnTo>
                <a:lnTo>
                  <a:pt x="187347" y="282336"/>
                </a:lnTo>
                <a:lnTo>
                  <a:pt x="200520" y="284607"/>
                </a:lnTo>
                <a:lnTo>
                  <a:pt x="204189" y="284462"/>
                </a:lnTo>
                <a:lnTo>
                  <a:pt x="216845" y="281179"/>
                </a:lnTo>
                <a:lnTo>
                  <a:pt x="226987" y="273570"/>
                </a:lnTo>
                <a:lnTo>
                  <a:pt x="231565" y="266973"/>
                </a:lnTo>
                <a:lnTo>
                  <a:pt x="235601" y="255235"/>
                </a:lnTo>
                <a:lnTo>
                  <a:pt x="236943" y="240499"/>
                </a:lnTo>
                <a:lnTo>
                  <a:pt x="236943" y="147421"/>
                </a:lnTo>
                <a:lnTo>
                  <a:pt x="237232" y="131039"/>
                </a:lnTo>
                <a:lnTo>
                  <a:pt x="238143" y="116187"/>
                </a:lnTo>
                <a:lnTo>
                  <a:pt x="239678" y="103540"/>
                </a:lnTo>
                <a:lnTo>
                  <a:pt x="241839" y="93097"/>
                </a:lnTo>
                <a:lnTo>
                  <a:pt x="244627" y="84861"/>
                </a:lnTo>
                <a:lnTo>
                  <a:pt x="254266" y="70974"/>
                </a:lnTo>
                <a:lnTo>
                  <a:pt x="264007" y="62814"/>
                </a:lnTo>
                <a:lnTo>
                  <a:pt x="277804" y="56350"/>
                </a:lnTo>
                <a:lnTo>
                  <a:pt x="290283" y="54610"/>
                </a:lnTo>
                <a:lnTo>
                  <a:pt x="292550" y="54651"/>
                </a:lnTo>
                <a:lnTo>
                  <a:pt x="306118" y="57237"/>
                </a:lnTo>
                <a:lnTo>
                  <a:pt x="315899" y="63842"/>
                </a:lnTo>
                <a:lnTo>
                  <a:pt x="321551" y="70002"/>
                </a:lnTo>
                <a:lnTo>
                  <a:pt x="325018" y="77597"/>
                </a:lnTo>
                <a:lnTo>
                  <a:pt x="326326" y="86652"/>
                </a:lnTo>
                <a:lnTo>
                  <a:pt x="327288" y="95568"/>
                </a:lnTo>
                <a:lnTo>
                  <a:pt x="327978" y="108087"/>
                </a:lnTo>
                <a:lnTo>
                  <a:pt x="328206" y="122809"/>
                </a:lnTo>
                <a:lnTo>
                  <a:pt x="328206" y="240499"/>
                </a:lnTo>
                <a:lnTo>
                  <a:pt x="328910" y="251233"/>
                </a:lnTo>
                <a:lnTo>
                  <a:pt x="332257" y="263784"/>
                </a:lnTo>
                <a:lnTo>
                  <a:pt x="338353" y="273443"/>
                </a:lnTo>
                <a:lnTo>
                  <a:pt x="351310" y="282366"/>
                </a:lnTo>
                <a:lnTo>
                  <a:pt x="364413" y="284607"/>
                </a:lnTo>
                <a:lnTo>
                  <a:pt x="367989" y="284469"/>
                </a:lnTo>
                <a:lnTo>
                  <a:pt x="380641" y="281195"/>
                </a:lnTo>
                <a:lnTo>
                  <a:pt x="390791" y="273570"/>
                </a:lnTo>
                <a:lnTo>
                  <a:pt x="399452" y="255228"/>
                </a:lnTo>
                <a:lnTo>
                  <a:pt x="400811" y="240499"/>
                </a:lnTo>
                <a:lnTo>
                  <a:pt x="400811" y="103847"/>
                </a:lnTo>
                <a:lnTo>
                  <a:pt x="400584" y="91416"/>
                </a:lnTo>
                <a:lnTo>
                  <a:pt x="399587" y="76694"/>
                </a:lnTo>
                <a:lnTo>
                  <a:pt x="397791" y="63903"/>
                </a:lnTo>
                <a:lnTo>
                  <a:pt x="395195" y="53040"/>
                </a:lnTo>
                <a:lnTo>
                  <a:pt x="391794" y="44107"/>
                </a:lnTo>
                <a:lnTo>
                  <a:pt x="380988" y="27728"/>
                </a:lnTo>
                <a:lnTo>
                  <a:pt x="371757" y="18974"/>
                </a:lnTo>
                <a:lnTo>
                  <a:pt x="360819" y="11785"/>
                </a:lnTo>
                <a:lnTo>
                  <a:pt x="349930" y="6846"/>
                </a:lnTo>
                <a:lnTo>
                  <a:pt x="338041" y="3322"/>
                </a:lnTo>
                <a:lnTo>
                  <a:pt x="325160" y="1211"/>
                </a:lnTo>
                <a:lnTo>
                  <a:pt x="311289" y="508"/>
                </a:lnTo>
                <a:lnTo>
                  <a:pt x="302951" y="814"/>
                </a:lnTo>
                <a:lnTo>
                  <a:pt x="290116" y="2589"/>
                </a:lnTo>
                <a:lnTo>
                  <a:pt x="277951" y="5945"/>
                </a:lnTo>
                <a:lnTo>
                  <a:pt x="266458" y="10883"/>
                </a:lnTo>
                <a:lnTo>
                  <a:pt x="257198" y="16300"/>
                </a:lnTo>
                <a:lnTo>
                  <a:pt x="247294" y="23674"/>
                </a:lnTo>
                <a:lnTo>
                  <a:pt x="237733" y="32510"/>
                </a:lnTo>
                <a:lnTo>
                  <a:pt x="228511" y="42811"/>
                </a:lnTo>
                <a:lnTo>
                  <a:pt x="224773" y="36821"/>
                </a:lnTo>
                <a:lnTo>
                  <a:pt x="216664" y="26471"/>
                </a:lnTo>
                <a:lnTo>
                  <a:pt x="207476" y="17868"/>
                </a:lnTo>
                <a:lnTo>
                  <a:pt x="197218" y="11010"/>
                </a:lnTo>
                <a:lnTo>
                  <a:pt x="190023" y="7517"/>
                </a:lnTo>
                <a:lnTo>
                  <a:pt x="178384" y="3621"/>
                </a:lnTo>
                <a:lnTo>
                  <a:pt x="165640" y="1285"/>
                </a:lnTo>
                <a:lnTo>
                  <a:pt x="151790" y="508"/>
                </a:lnTo>
                <a:lnTo>
                  <a:pt x="142139" y="893"/>
                </a:lnTo>
                <a:lnTo>
                  <a:pt x="129313" y="2704"/>
                </a:lnTo>
                <a:lnTo>
                  <a:pt x="117153" y="5993"/>
                </a:lnTo>
                <a:lnTo>
                  <a:pt x="105663" y="10756"/>
                </a:lnTo>
                <a:lnTo>
                  <a:pt x="95636" y="16479"/>
                </a:lnTo>
                <a:lnTo>
                  <a:pt x="85662" y="23796"/>
                </a:lnTo>
                <a:lnTo>
                  <a:pt x="76014" y="32573"/>
                </a:lnTo>
                <a:lnTo>
                  <a:pt x="66687" y="42811"/>
                </a:lnTo>
                <a:lnTo>
                  <a:pt x="66592" y="32842"/>
                </a:lnTo>
                <a:lnTo>
                  <a:pt x="63784" y="19745"/>
                </a:lnTo>
                <a:lnTo>
                  <a:pt x="57086" y="9613"/>
                </a:lnTo>
                <a:lnTo>
                  <a:pt x="46082" y="2321"/>
                </a:lnTo>
                <a:lnTo>
                  <a:pt x="33108" y="0"/>
                </a:lnTo>
                <a:lnTo>
                  <a:pt x="32335" y="6"/>
                </a:lnTo>
                <a:lnTo>
                  <a:pt x="19355" y="2699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6892768" y="3737467"/>
            <a:ext cx="17275" cy="71324"/>
          </a:xfrm>
          <a:custGeom>
            <a:avLst/>
            <a:gdLst/>
            <a:ahLst/>
            <a:cxnLst/>
            <a:rect l="l" t="t" r="r" b="b"/>
            <a:pathLst>
              <a:path w="17275" h="71324">
                <a:moveTo>
                  <a:pt x="6635" y="11015"/>
                </a:moveTo>
                <a:lnTo>
                  <a:pt x="0" y="0"/>
                </a:lnTo>
                <a:lnTo>
                  <a:pt x="3615" y="70593"/>
                </a:lnTo>
                <a:lnTo>
                  <a:pt x="17275" y="71324"/>
                </a:lnTo>
                <a:lnTo>
                  <a:pt x="9807" y="14276"/>
                </a:lnTo>
                <a:lnTo>
                  <a:pt x="6635" y="11015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6820292" y="3523664"/>
            <a:ext cx="268719" cy="285127"/>
          </a:xfrm>
          <a:custGeom>
            <a:avLst/>
            <a:gdLst/>
            <a:ahLst/>
            <a:cxnLst/>
            <a:rect l="l" t="t" r="r" b="b"/>
            <a:pathLst>
              <a:path w="268719" h="285127">
                <a:moveTo>
                  <a:pt x="0" y="206159"/>
                </a:moveTo>
                <a:lnTo>
                  <a:pt x="55" y="209156"/>
                </a:lnTo>
                <a:lnTo>
                  <a:pt x="1597" y="221911"/>
                </a:lnTo>
                <a:lnTo>
                  <a:pt x="5251" y="234078"/>
                </a:lnTo>
                <a:lnTo>
                  <a:pt x="11010" y="245656"/>
                </a:lnTo>
                <a:lnTo>
                  <a:pt x="13467" y="249455"/>
                </a:lnTo>
                <a:lnTo>
                  <a:pt x="21460" y="259143"/>
                </a:lnTo>
                <a:lnTo>
                  <a:pt x="31117" y="267489"/>
                </a:lnTo>
                <a:lnTo>
                  <a:pt x="42430" y="274497"/>
                </a:lnTo>
                <a:lnTo>
                  <a:pt x="51468" y="278562"/>
                </a:lnTo>
                <a:lnTo>
                  <a:pt x="63328" y="282207"/>
                </a:lnTo>
                <a:lnTo>
                  <a:pt x="76091" y="284396"/>
                </a:lnTo>
                <a:lnTo>
                  <a:pt x="72475" y="213803"/>
                </a:lnTo>
                <a:lnTo>
                  <a:pt x="70269" y="201028"/>
                </a:lnTo>
                <a:lnTo>
                  <a:pt x="70275" y="200248"/>
                </a:lnTo>
                <a:lnTo>
                  <a:pt x="72958" y="187050"/>
                </a:lnTo>
                <a:lnTo>
                  <a:pt x="80518" y="177063"/>
                </a:lnTo>
                <a:lnTo>
                  <a:pt x="87325" y="171323"/>
                </a:lnTo>
                <a:lnTo>
                  <a:pt x="94526" y="167474"/>
                </a:lnTo>
                <a:lnTo>
                  <a:pt x="102057" y="165531"/>
                </a:lnTo>
                <a:lnTo>
                  <a:pt x="113606" y="162718"/>
                </a:lnTo>
                <a:lnTo>
                  <a:pt x="126453" y="159811"/>
                </a:lnTo>
                <a:lnTo>
                  <a:pt x="142684" y="156273"/>
                </a:lnTo>
                <a:lnTo>
                  <a:pt x="152639" y="154075"/>
                </a:lnTo>
                <a:lnTo>
                  <a:pt x="166340" y="150743"/>
                </a:lnTo>
                <a:lnTo>
                  <a:pt x="177928" y="147508"/>
                </a:lnTo>
                <a:lnTo>
                  <a:pt x="187413" y="144373"/>
                </a:lnTo>
                <a:lnTo>
                  <a:pt x="187395" y="157560"/>
                </a:lnTo>
                <a:lnTo>
                  <a:pt x="186655" y="173349"/>
                </a:lnTo>
                <a:lnTo>
                  <a:pt x="184835" y="186799"/>
                </a:lnTo>
                <a:lnTo>
                  <a:pt x="181934" y="197909"/>
                </a:lnTo>
                <a:lnTo>
                  <a:pt x="177952" y="206679"/>
                </a:lnTo>
                <a:lnTo>
                  <a:pt x="172814" y="214075"/>
                </a:lnTo>
                <a:lnTo>
                  <a:pt x="163739" y="222803"/>
                </a:lnTo>
                <a:lnTo>
                  <a:pt x="152171" y="230124"/>
                </a:lnTo>
                <a:lnTo>
                  <a:pt x="139301" y="235439"/>
                </a:lnTo>
                <a:lnTo>
                  <a:pt x="126916" y="238282"/>
                </a:lnTo>
                <a:lnTo>
                  <a:pt x="113868" y="239229"/>
                </a:lnTo>
                <a:lnTo>
                  <a:pt x="104867" y="238579"/>
                </a:lnTo>
                <a:lnTo>
                  <a:pt x="92506" y="234935"/>
                </a:lnTo>
                <a:lnTo>
                  <a:pt x="82283" y="228079"/>
                </a:lnTo>
                <a:lnTo>
                  <a:pt x="89750" y="285127"/>
                </a:lnTo>
                <a:lnTo>
                  <a:pt x="93317" y="285091"/>
                </a:lnTo>
                <a:lnTo>
                  <a:pt x="106667" y="284267"/>
                </a:lnTo>
                <a:lnTo>
                  <a:pt x="119388" y="282356"/>
                </a:lnTo>
                <a:lnTo>
                  <a:pt x="131478" y="279354"/>
                </a:lnTo>
                <a:lnTo>
                  <a:pt x="142938" y="275259"/>
                </a:lnTo>
                <a:lnTo>
                  <a:pt x="148359" y="272887"/>
                </a:lnTo>
                <a:lnTo>
                  <a:pt x="159035" y="267535"/>
                </a:lnTo>
                <a:lnTo>
                  <a:pt x="169868" y="261214"/>
                </a:lnTo>
                <a:lnTo>
                  <a:pt x="180863" y="253922"/>
                </a:lnTo>
                <a:lnTo>
                  <a:pt x="192024" y="245656"/>
                </a:lnTo>
                <a:lnTo>
                  <a:pt x="199257" y="256745"/>
                </a:lnTo>
                <a:lnTo>
                  <a:pt x="206964" y="266947"/>
                </a:lnTo>
                <a:lnTo>
                  <a:pt x="214376" y="275005"/>
                </a:lnTo>
                <a:lnTo>
                  <a:pt x="221373" y="281762"/>
                </a:lnTo>
                <a:lnTo>
                  <a:pt x="228447" y="285127"/>
                </a:lnTo>
                <a:lnTo>
                  <a:pt x="244182" y="285127"/>
                </a:lnTo>
                <a:lnTo>
                  <a:pt x="251802" y="282181"/>
                </a:lnTo>
                <a:lnTo>
                  <a:pt x="258584" y="276301"/>
                </a:lnTo>
                <a:lnTo>
                  <a:pt x="265366" y="270395"/>
                </a:lnTo>
                <a:lnTo>
                  <a:pt x="268719" y="263842"/>
                </a:lnTo>
                <a:lnTo>
                  <a:pt x="268649" y="255238"/>
                </a:lnTo>
                <a:lnTo>
                  <a:pt x="266726" y="245240"/>
                </a:lnTo>
                <a:lnTo>
                  <a:pt x="262166" y="229120"/>
                </a:lnTo>
                <a:lnTo>
                  <a:pt x="261088" y="225443"/>
                </a:lnTo>
                <a:lnTo>
                  <a:pt x="258050" y="212637"/>
                </a:lnTo>
                <a:lnTo>
                  <a:pt x="256223" y="200137"/>
                </a:lnTo>
                <a:lnTo>
                  <a:pt x="255612" y="187947"/>
                </a:lnTo>
                <a:lnTo>
                  <a:pt x="255777" y="174291"/>
                </a:lnTo>
                <a:lnTo>
                  <a:pt x="256006" y="149745"/>
                </a:lnTo>
                <a:lnTo>
                  <a:pt x="256120" y="107950"/>
                </a:lnTo>
                <a:lnTo>
                  <a:pt x="255690" y="92983"/>
                </a:lnTo>
                <a:lnTo>
                  <a:pt x="254393" y="79242"/>
                </a:lnTo>
                <a:lnTo>
                  <a:pt x="252225" y="66729"/>
                </a:lnTo>
                <a:lnTo>
                  <a:pt x="249179" y="55445"/>
                </a:lnTo>
                <a:lnTo>
                  <a:pt x="245249" y="45389"/>
                </a:lnTo>
                <a:lnTo>
                  <a:pt x="238812" y="34387"/>
                </a:lnTo>
                <a:lnTo>
                  <a:pt x="230453" y="24976"/>
                </a:lnTo>
                <a:lnTo>
                  <a:pt x="220165" y="17149"/>
                </a:lnTo>
                <a:lnTo>
                  <a:pt x="207937" y="10909"/>
                </a:lnTo>
                <a:lnTo>
                  <a:pt x="189830" y="5227"/>
                </a:lnTo>
                <a:lnTo>
                  <a:pt x="177994" y="2940"/>
                </a:lnTo>
                <a:lnTo>
                  <a:pt x="164974" y="1306"/>
                </a:lnTo>
                <a:lnTo>
                  <a:pt x="150769" y="326"/>
                </a:lnTo>
                <a:lnTo>
                  <a:pt x="135382" y="0"/>
                </a:lnTo>
                <a:lnTo>
                  <a:pt x="127925" y="94"/>
                </a:lnTo>
                <a:lnTo>
                  <a:pt x="113818" y="844"/>
                </a:lnTo>
                <a:lnTo>
                  <a:pt x="100612" y="2339"/>
                </a:lnTo>
                <a:lnTo>
                  <a:pt x="88307" y="4579"/>
                </a:lnTo>
                <a:lnTo>
                  <a:pt x="76902" y="7563"/>
                </a:lnTo>
                <a:lnTo>
                  <a:pt x="66395" y="11290"/>
                </a:lnTo>
                <a:lnTo>
                  <a:pt x="54158" y="16952"/>
                </a:lnTo>
                <a:lnTo>
                  <a:pt x="42759" y="23839"/>
                </a:lnTo>
                <a:lnTo>
                  <a:pt x="33259" y="31522"/>
                </a:lnTo>
                <a:lnTo>
                  <a:pt x="25654" y="40005"/>
                </a:lnTo>
                <a:lnTo>
                  <a:pt x="18337" y="51823"/>
                </a:lnTo>
                <a:lnTo>
                  <a:pt x="13987" y="63749"/>
                </a:lnTo>
                <a:lnTo>
                  <a:pt x="12534" y="75907"/>
                </a:lnTo>
                <a:lnTo>
                  <a:pt x="12534" y="83769"/>
                </a:lnTo>
                <a:lnTo>
                  <a:pt x="21132" y="95262"/>
                </a:lnTo>
                <a:lnTo>
                  <a:pt x="33680" y="102819"/>
                </a:lnTo>
                <a:lnTo>
                  <a:pt x="50279" y="102819"/>
                </a:lnTo>
                <a:lnTo>
                  <a:pt x="58585" y="98094"/>
                </a:lnTo>
                <a:lnTo>
                  <a:pt x="65760" y="88379"/>
                </a:lnTo>
                <a:lnTo>
                  <a:pt x="72174" y="78473"/>
                </a:lnTo>
                <a:lnTo>
                  <a:pt x="76347" y="72593"/>
                </a:lnTo>
                <a:lnTo>
                  <a:pt x="85195" y="63214"/>
                </a:lnTo>
                <a:lnTo>
                  <a:pt x="95237" y="56159"/>
                </a:lnTo>
                <a:lnTo>
                  <a:pt x="107298" y="51605"/>
                </a:lnTo>
                <a:lnTo>
                  <a:pt x="120059" y="49448"/>
                </a:lnTo>
                <a:lnTo>
                  <a:pt x="135382" y="48729"/>
                </a:lnTo>
                <a:lnTo>
                  <a:pt x="142062" y="48892"/>
                </a:lnTo>
                <a:lnTo>
                  <a:pt x="157166" y="50885"/>
                </a:lnTo>
                <a:lnTo>
                  <a:pt x="168571" y="55145"/>
                </a:lnTo>
                <a:lnTo>
                  <a:pt x="176288" y="61671"/>
                </a:lnTo>
                <a:lnTo>
                  <a:pt x="182762" y="74288"/>
                </a:lnTo>
                <a:lnTo>
                  <a:pt x="185866" y="86967"/>
                </a:lnTo>
                <a:lnTo>
                  <a:pt x="187413" y="102323"/>
                </a:lnTo>
                <a:lnTo>
                  <a:pt x="183052" y="103581"/>
                </a:lnTo>
                <a:lnTo>
                  <a:pt x="170301" y="107140"/>
                </a:lnTo>
                <a:lnTo>
                  <a:pt x="158124" y="110351"/>
                </a:lnTo>
                <a:lnTo>
                  <a:pt x="146519" y="113207"/>
                </a:lnTo>
                <a:lnTo>
                  <a:pt x="139598" y="114826"/>
                </a:lnTo>
                <a:lnTo>
                  <a:pt x="127959" y="117445"/>
                </a:lnTo>
                <a:lnTo>
                  <a:pt x="115182" y="120198"/>
                </a:lnTo>
                <a:lnTo>
                  <a:pt x="101269" y="123075"/>
                </a:lnTo>
                <a:lnTo>
                  <a:pt x="89394" y="125518"/>
                </a:lnTo>
                <a:lnTo>
                  <a:pt x="76014" y="128308"/>
                </a:lnTo>
                <a:lnTo>
                  <a:pt x="68211" y="130009"/>
                </a:lnTo>
                <a:lnTo>
                  <a:pt x="61505" y="131658"/>
                </a:lnTo>
                <a:lnTo>
                  <a:pt x="48653" y="136047"/>
                </a:lnTo>
                <a:lnTo>
                  <a:pt x="37148" y="141763"/>
                </a:lnTo>
                <a:lnTo>
                  <a:pt x="26985" y="148806"/>
                </a:lnTo>
                <a:lnTo>
                  <a:pt x="18161" y="157175"/>
                </a:lnTo>
                <a:lnTo>
                  <a:pt x="9655" y="168765"/>
                </a:lnTo>
                <a:lnTo>
                  <a:pt x="4289" y="180235"/>
                </a:lnTo>
                <a:lnTo>
                  <a:pt x="1072" y="192702"/>
                </a:lnTo>
                <a:lnTo>
                  <a:pt x="0" y="206159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7105652" y="3429064"/>
            <a:ext cx="189014" cy="379730"/>
          </a:xfrm>
          <a:custGeom>
            <a:avLst/>
            <a:gdLst/>
            <a:ahLst/>
            <a:cxnLst/>
            <a:rect l="l" t="t" r="r" b="b"/>
            <a:pathLst>
              <a:path w="189014" h="379729">
                <a:moveTo>
                  <a:pt x="40497" y="44714"/>
                </a:moveTo>
                <a:lnTo>
                  <a:pt x="40297" y="59232"/>
                </a:lnTo>
                <a:lnTo>
                  <a:pt x="40297" y="101282"/>
                </a:lnTo>
                <a:lnTo>
                  <a:pt x="21971" y="101282"/>
                </a:lnTo>
                <a:lnTo>
                  <a:pt x="13919" y="103632"/>
                </a:lnTo>
                <a:lnTo>
                  <a:pt x="8343" y="108331"/>
                </a:lnTo>
                <a:lnTo>
                  <a:pt x="2781" y="113030"/>
                </a:lnTo>
                <a:lnTo>
                  <a:pt x="0" y="119049"/>
                </a:lnTo>
                <a:lnTo>
                  <a:pt x="0" y="133743"/>
                </a:lnTo>
                <a:lnTo>
                  <a:pt x="2679" y="139814"/>
                </a:lnTo>
                <a:lnTo>
                  <a:pt x="7975" y="144614"/>
                </a:lnTo>
                <a:lnTo>
                  <a:pt x="13246" y="149377"/>
                </a:lnTo>
                <a:lnTo>
                  <a:pt x="20955" y="151790"/>
                </a:lnTo>
                <a:lnTo>
                  <a:pt x="40297" y="151790"/>
                </a:lnTo>
                <a:lnTo>
                  <a:pt x="40301" y="288024"/>
                </a:lnTo>
                <a:lnTo>
                  <a:pt x="40684" y="302882"/>
                </a:lnTo>
                <a:lnTo>
                  <a:pt x="41685" y="316197"/>
                </a:lnTo>
                <a:lnTo>
                  <a:pt x="43301" y="327969"/>
                </a:lnTo>
                <a:lnTo>
                  <a:pt x="45529" y="338201"/>
                </a:lnTo>
                <a:lnTo>
                  <a:pt x="50183" y="350011"/>
                </a:lnTo>
                <a:lnTo>
                  <a:pt x="57612" y="360317"/>
                </a:lnTo>
                <a:lnTo>
                  <a:pt x="67691" y="368706"/>
                </a:lnTo>
                <a:lnTo>
                  <a:pt x="77247" y="373565"/>
                </a:lnTo>
                <a:lnTo>
                  <a:pt x="88674" y="376988"/>
                </a:lnTo>
                <a:lnTo>
                  <a:pt x="102075" y="379044"/>
                </a:lnTo>
                <a:lnTo>
                  <a:pt x="117449" y="379730"/>
                </a:lnTo>
                <a:lnTo>
                  <a:pt x="121320" y="379701"/>
                </a:lnTo>
                <a:lnTo>
                  <a:pt x="136316" y="378965"/>
                </a:lnTo>
                <a:lnTo>
                  <a:pt x="149525" y="377231"/>
                </a:lnTo>
                <a:lnTo>
                  <a:pt x="160938" y="374495"/>
                </a:lnTo>
                <a:lnTo>
                  <a:pt x="170548" y="370751"/>
                </a:lnTo>
                <a:lnTo>
                  <a:pt x="177235" y="366815"/>
                </a:lnTo>
                <a:lnTo>
                  <a:pt x="186068" y="357106"/>
                </a:lnTo>
                <a:lnTo>
                  <a:pt x="189014" y="344855"/>
                </a:lnTo>
                <a:lnTo>
                  <a:pt x="189014" y="338201"/>
                </a:lnTo>
                <a:lnTo>
                  <a:pt x="186728" y="332600"/>
                </a:lnTo>
                <a:lnTo>
                  <a:pt x="182206" y="328079"/>
                </a:lnTo>
                <a:lnTo>
                  <a:pt x="177647" y="323557"/>
                </a:lnTo>
                <a:lnTo>
                  <a:pt x="172593" y="321271"/>
                </a:lnTo>
                <a:lnTo>
                  <a:pt x="162991" y="321271"/>
                </a:lnTo>
                <a:lnTo>
                  <a:pt x="157543" y="322008"/>
                </a:lnTo>
                <a:lnTo>
                  <a:pt x="150558" y="323443"/>
                </a:lnTo>
                <a:lnTo>
                  <a:pt x="143522" y="324891"/>
                </a:lnTo>
                <a:lnTo>
                  <a:pt x="137960" y="325628"/>
                </a:lnTo>
                <a:lnTo>
                  <a:pt x="126339" y="325628"/>
                </a:lnTo>
                <a:lnTo>
                  <a:pt x="120916" y="323799"/>
                </a:lnTo>
                <a:lnTo>
                  <a:pt x="114236" y="316433"/>
                </a:lnTo>
                <a:lnTo>
                  <a:pt x="111417" y="305765"/>
                </a:lnTo>
                <a:lnTo>
                  <a:pt x="110667" y="299859"/>
                </a:lnTo>
                <a:lnTo>
                  <a:pt x="110248" y="291439"/>
                </a:lnTo>
                <a:lnTo>
                  <a:pt x="110248" y="151790"/>
                </a:lnTo>
                <a:lnTo>
                  <a:pt x="123367" y="151790"/>
                </a:lnTo>
                <a:lnTo>
                  <a:pt x="131884" y="151527"/>
                </a:lnTo>
                <a:lnTo>
                  <a:pt x="145053" y="149702"/>
                </a:lnTo>
                <a:lnTo>
                  <a:pt x="155270" y="146138"/>
                </a:lnTo>
                <a:lnTo>
                  <a:pt x="162699" y="142392"/>
                </a:lnTo>
                <a:lnTo>
                  <a:pt x="166446" y="135801"/>
                </a:lnTo>
                <a:lnTo>
                  <a:pt x="166446" y="119049"/>
                </a:lnTo>
                <a:lnTo>
                  <a:pt x="163804" y="113030"/>
                </a:lnTo>
                <a:lnTo>
                  <a:pt x="158597" y="108331"/>
                </a:lnTo>
                <a:lnTo>
                  <a:pt x="153403" y="103632"/>
                </a:lnTo>
                <a:lnTo>
                  <a:pt x="145834" y="101282"/>
                </a:lnTo>
                <a:lnTo>
                  <a:pt x="110248" y="101282"/>
                </a:lnTo>
                <a:lnTo>
                  <a:pt x="110239" y="51092"/>
                </a:lnTo>
                <a:lnTo>
                  <a:pt x="109713" y="36949"/>
                </a:lnTo>
                <a:lnTo>
                  <a:pt x="108356" y="26289"/>
                </a:lnTo>
                <a:lnTo>
                  <a:pt x="107061" y="19862"/>
                </a:lnTo>
                <a:lnTo>
                  <a:pt x="104025" y="14439"/>
                </a:lnTo>
                <a:lnTo>
                  <a:pt x="99275" y="9994"/>
                </a:lnTo>
                <a:lnTo>
                  <a:pt x="87519" y="2363"/>
                </a:lnTo>
                <a:lnTo>
                  <a:pt x="75158" y="0"/>
                </a:lnTo>
                <a:lnTo>
                  <a:pt x="68821" y="0"/>
                </a:lnTo>
                <a:lnTo>
                  <a:pt x="63068" y="1498"/>
                </a:lnTo>
                <a:lnTo>
                  <a:pt x="57962" y="4470"/>
                </a:lnTo>
                <a:lnTo>
                  <a:pt x="52806" y="7467"/>
                </a:lnTo>
                <a:lnTo>
                  <a:pt x="48895" y="11366"/>
                </a:lnTo>
                <a:lnTo>
                  <a:pt x="46151" y="16154"/>
                </a:lnTo>
                <a:lnTo>
                  <a:pt x="43434" y="20764"/>
                </a:lnTo>
                <a:lnTo>
                  <a:pt x="41757" y="26289"/>
                </a:lnTo>
                <a:lnTo>
                  <a:pt x="41173" y="32689"/>
                </a:lnTo>
                <a:lnTo>
                  <a:pt x="41098" y="33540"/>
                </a:lnTo>
                <a:lnTo>
                  <a:pt x="40497" y="44714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7318250" y="3524197"/>
            <a:ext cx="249466" cy="284594"/>
          </a:xfrm>
          <a:custGeom>
            <a:avLst/>
            <a:gdLst/>
            <a:ahLst/>
            <a:cxnLst/>
            <a:rect l="l" t="t" r="r" b="b"/>
            <a:pathLst>
              <a:path w="249466" h="284594">
                <a:moveTo>
                  <a:pt x="184088" y="251209"/>
                </a:moveTo>
                <a:lnTo>
                  <a:pt x="187027" y="264146"/>
                </a:lnTo>
                <a:lnTo>
                  <a:pt x="193192" y="274218"/>
                </a:lnTo>
                <a:lnTo>
                  <a:pt x="204025" y="282102"/>
                </a:lnTo>
                <a:lnTo>
                  <a:pt x="216928" y="284594"/>
                </a:lnTo>
                <a:lnTo>
                  <a:pt x="229990" y="282080"/>
                </a:lnTo>
                <a:lnTo>
                  <a:pt x="240372" y="274599"/>
                </a:lnTo>
                <a:lnTo>
                  <a:pt x="243498" y="270451"/>
                </a:lnTo>
                <a:lnTo>
                  <a:pt x="247975" y="259170"/>
                </a:lnTo>
                <a:lnTo>
                  <a:pt x="249466" y="244601"/>
                </a:lnTo>
                <a:lnTo>
                  <a:pt x="249466" y="41770"/>
                </a:lnTo>
                <a:lnTo>
                  <a:pt x="245910" y="20022"/>
                </a:lnTo>
                <a:lnTo>
                  <a:pt x="240004" y="10375"/>
                </a:lnTo>
                <a:lnTo>
                  <a:pt x="228124" y="2264"/>
                </a:lnTo>
                <a:lnTo>
                  <a:pt x="214884" y="0"/>
                </a:lnTo>
                <a:lnTo>
                  <a:pt x="212502" y="62"/>
                </a:lnTo>
                <a:lnTo>
                  <a:pt x="199717" y="3042"/>
                </a:lnTo>
                <a:lnTo>
                  <a:pt x="189445" y="10502"/>
                </a:lnTo>
                <a:lnTo>
                  <a:pt x="181179" y="27215"/>
                </a:lnTo>
                <a:lnTo>
                  <a:pt x="179717" y="41770"/>
                </a:lnTo>
                <a:lnTo>
                  <a:pt x="179712" y="129790"/>
                </a:lnTo>
                <a:lnTo>
                  <a:pt x="179426" y="147579"/>
                </a:lnTo>
                <a:lnTo>
                  <a:pt x="178700" y="162697"/>
                </a:lnTo>
                <a:lnTo>
                  <a:pt x="177531" y="175145"/>
                </a:lnTo>
                <a:lnTo>
                  <a:pt x="175919" y="184925"/>
                </a:lnTo>
                <a:lnTo>
                  <a:pt x="173863" y="192036"/>
                </a:lnTo>
                <a:lnTo>
                  <a:pt x="168981" y="201284"/>
                </a:lnTo>
                <a:lnTo>
                  <a:pt x="161051" y="211193"/>
                </a:lnTo>
                <a:lnTo>
                  <a:pt x="151003" y="219481"/>
                </a:lnTo>
                <a:lnTo>
                  <a:pt x="142287" y="224445"/>
                </a:lnTo>
                <a:lnTo>
                  <a:pt x="130235" y="228600"/>
                </a:lnTo>
                <a:lnTo>
                  <a:pt x="117652" y="229984"/>
                </a:lnTo>
                <a:lnTo>
                  <a:pt x="111975" y="229740"/>
                </a:lnTo>
                <a:lnTo>
                  <a:pt x="99074" y="226833"/>
                </a:lnTo>
                <a:lnTo>
                  <a:pt x="88836" y="220637"/>
                </a:lnTo>
                <a:lnTo>
                  <a:pt x="78765" y="207500"/>
                </a:lnTo>
                <a:lnTo>
                  <a:pt x="74053" y="194716"/>
                </a:lnTo>
                <a:lnTo>
                  <a:pt x="71532" y="180960"/>
                </a:lnTo>
                <a:lnTo>
                  <a:pt x="70349" y="168147"/>
                </a:lnTo>
                <a:lnTo>
                  <a:pt x="69951" y="153835"/>
                </a:lnTo>
                <a:lnTo>
                  <a:pt x="69951" y="41770"/>
                </a:lnTo>
                <a:lnTo>
                  <a:pt x="69464" y="32976"/>
                </a:lnTo>
                <a:lnTo>
                  <a:pt x="66313" y="20200"/>
                </a:lnTo>
                <a:lnTo>
                  <a:pt x="60223" y="10502"/>
                </a:lnTo>
                <a:lnTo>
                  <a:pt x="47876" y="2203"/>
                </a:lnTo>
                <a:lnTo>
                  <a:pt x="34582" y="0"/>
                </a:lnTo>
                <a:lnTo>
                  <a:pt x="32565" y="44"/>
                </a:lnTo>
                <a:lnTo>
                  <a:pt x="19676" y="2943"/>
                </a:lnTo>
                <a:lnTo>
                  <a:pt x="9461" y="10375"/>
                </a:lnTo>
                <a:lnTo>
                  <a:pt x="1414" y="27097"/>
                </a:lnTo>
                <a:lnTo>
                  <a:pt x="0" y="41770"/>
                </a:lnTo>
                <a:lnTo>
                  <a:pt x="11" y="182929"/>
                </a:lnTo>
                <a:lnTo>
                  <a:pt x="645" y="198204"/>
                </a:lnTo>
                <a:lnTo>
                  <a:pt x="2260" y="212010"/>
                </a:lnTo>
                <a:lnTo>
                  <a:pt x="4861" y="224346"/>
                </a:lnTo>
                <a:lnTo>
                  <a:pt x="8453" y="235210"/>
                </a:lnTo>
                <a:lnTo>
                  <a:pt x="13042" y="244601"/>
                </a:lnTo>
                <a:lnTo>
                  <a:pt x="23415" y="258189"/>
                </a:lnTo>
                <a:lnTo>
                  <a:pt x="32996" y="266587"/>
                </a:lnTo>
                <a:lnTo>
                  <a:pt x="44208" y="273570"/>
                </a:lnTo>
                <a:lnTo>
                  <a:pt x="63703" y="280986"/>
                </a:lnTo>
                <a:lnTo>
                  <a:pt x="76340" y="283320"/>
                </a:lnTo>
                <a:lnTo>
                  <a:pt x="89750" y="284098"/>
                </a:lnTo>
                <a:lnTo>
                  <a:pt x="103028" y="283529"/>
                </a:lnTo>
                <a:lnTo>
                  <a:pt x="115620" y="281767"/>
                </a:lnTo>
                <a:lnTo>
                  <a:pt x="127177" y="278815"/>
                </a:lnTo>
                <a:lnTo>
                  <a:pt x="146805" y="270039"/>
                </a:lnTo>
                <a:lnTo>
                  <a:pt x="157441" y="262813"/>
                </a:lnTo>
                <a:lnTo>
                  <a:pt x="166232" y="255324"/>
                </a:lnTo>
                <a:lnTo>
                  <a:pt x="175171" y="246327"/>
                </a:lnTo>
                <a:lnTo>
                  <a:pt x="183819" y="236143"/>
                </a:lnTo>
                <a:lnTo>
                  <a:pt x="183819" y="245122"/>
                </a:lnTo>
                <a:lnTo>
                  <a:pt x="184088" y="251209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7636929" y="3524191"/>
            <a:ext cx="192303" cy="284607"/>
          </a:xfrm>
          <a:custGeom>
            <a:avLst/>
            <a:gdLst/>
            <a:ahLst/>
            <a:cxnLst/>
            <a:rect l="l" t="t" r="r" b="b"/>
            <a:pathLst>
              <a:path w="192303" h="284607">
                <a:moveTo>
                  <a:pt x="0" y="47180"/>
                </a:moveTo>
                <a:lnTo>
                  <a:pt x="0" y="242049"/>
                </a:lnTo>
                <a:lnTo>
                  <a:pt x="546" y="251411"/>
                </a:lnTo>
                <a:lnTo>
                  <a:pt x="3729" y="264127"/>
                </a:lnTo>
                <a:lnTo>
                  <a:pt x="9740" y="273850"/>
                </a:lnTo>
                <a:lnTo>
                  <a:pt x="21658" y="282251"/>
                </a:lnTo>
                <a:lnTo>
                  <a:pt x="34645" y="284607"/>
                </a:lnTo>
                <a:lnTo>
                  <a:pt x="36975" y="284544"/>
                </a:lnTo>
                <a:lnTo>
                  <a:pt x="49640" y="281520"/>
                </a:lnTo>
                <a:lnTo>
                  <a:pt x="60020" y="273977"/>
                </a:lnTo>
                <a:lnTo>
                  <a:pt x="68590" y="256675"/>
                </a:lnTo>
                <a:lnTo>
                  <a:pt x="70040" y="242049"/>
                </a:lnTo>
                <a:lnTo>
                  <a:pt x="70045" y="180438"/>
                </a:lnTo>
                <a:lnTo>
                  <a:pt x="70203" y="166233"/>
                </a:lnTo>
                <a:lnTo>
                  <a:pt x="70591" y="153114"/>
                </a:lnTo>
                <a:lnTo>
                  <a:pt x="71215" y="141082"/>
                </a:lnTo>
                <a:lnTo>
                  <a:pt x="72085" y="130136"/>
                </a:lnTo>
                <a:lnTo>
                  <a:pt x="73864" y="115870"/>
                </a:lnTo>
                <a:lnTo>
                  <a:pt x="76306" y="103429"/>
                </a:lnTo>
                <a:lnTo>
                  <a:pt x="79476" y="92303"/>
                </a:lnTo>
                <a:lnTo>
                  <a:pt x="86787" y="77116"/>
                </a:lnTo>
                <a:lnTo>
                  <a:pt x="94653" y="68326"/>
                </a:lnTo>
                <a:lnTo>
                  <a:pt x="106297" y="62109"/>
                </a:lnTo>
                <a:lnTo>
                  <a:pt x="119799" y="60236"/>
                </a:lnTo>
                <a:lnTo>
                  <a:pt x="120680" y="60243"/>
                </a:lnTo>
                <a:lnTo>
                  <a:pt x="132433" y="61526"/>
                </a:lnTo>
                <a:lnTo>
                  <a:pt x="145795" y="64998"/>
                </a:lnTo>
                <a:lnTo>
                  <a:pt x="155613" y="68148"/>
                </a:lnTo>
                <a:lnTo>
                  <a:pt x="161823" y="69748"/>
                </a:lnTo>
                <a:lnTo>
                  <a:pt x="171195" y="69748"/>
                </a:lnTo>
                <a:lnTo>
                  <a:pt x="177584" y="66967"/>
                </a:lnTo>
                <a:lnTo>
                  <a:pt x="183489" y="61391"/>
                </a:lnTo>
                <a:lnTo>
                  <a:pt x="189369" y="55841"/>
                </a:lnTo>
                <a:lnTo>
                  <a:pt x="192303" y="48793"/>
                </a:lnTo>
                <a:lnTo>
                  <a:pt x="192303" y="40259"/>
                </a:lnTo>
                <a:lnTo>
                  <a:pt x="190549" y="30252"/>
                </a:lnTo>
                <a:lnTo>
                  <a:pt x="183678" y="19729"/>
                </a:lnTo>
                <a:lnTo>
                  <a:pt x="171576" y="11010"/>
                </a:lnTo>
                <a:lnTo>
                  <a:pt x="165772" y="8161"/>
                </a:lnTo>
                <a:lnTo>
                  <a:pt x="153636" y="3627"/>
                </a:lnTo>
                <a:lnTo>
                  <a:pt x="141285" y="906"/>
                </a:lnTo>
                <a:lnTo>
                  <a:pt x="128714" y="0"/>
                </a:lnTo>
                <a:lnTo>
                  <a:pt x="115833" y="1070"/>
                </a:lnTo>
                <a:lnTo>
                  <a:pt x="103609" y="4737"/>
                </a:lnTo>
                <a:lnTo>
                  <a:pt x="93484" y="11010"/>
                </a:lnTo>
                <a:lnTo>
                  <a:pt x="83319" y="21174"/>
                </a:lnTo>
                <a:lnTo>
                  <a:pt x="75447" y="31398"/>
                </a:lnTo>
                <a:lnTo>
                  <a:pt x="67690" y="43586"/>
                </a:lnTo>
                <a:lnTo>
                  <a:pt x="66902" y="33654"/>
                </a:lnTo>
                <a:lnTo>
                  <a:pt x="64079" y="20834"/>
                </a:lnTo>
                <a:lnTo>
                  <a:pt x="59258" y="11010"/>
                </a:lnTo>
                <a:lnTo>
                  <a:pt x="48198" y="2360"/>
                </a:lnTo>
                <a:lnTo>
                  <a:pt x="34137" y="0"/>
                </a:lnTo>
                <a:lnTo>
                  <a:pt x="25980" y="768"/>
                </a:lnTo>
                <a:lnTo>
                  <a:pt x="14617" y="5639"/>
                </a:lnTo>
                <a:lnTo>
                  <a:pt x="6498" y="14997"/>
                </a:lnTo>
                <a:lnTo>
                  <a:pt x="1624" y="28844"/>
                </a:lnTo>
                <a:lnTo>
                  <a:pt x="0" y="47180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7841331" y="3534426"/>
            <a:ext cx="262064" cy="274375"/>
          </a:xfrm>
          <a:custGeom>
            <a:avLst/>
            <a:gdLst/>
            <a:ahLst/>
            <a:cxnLst/>
            <a:rect l="l" t="t" r="r" b="b"/>
            <a:pathLst>
              <a:path w="262064" h="274375">
                <a:moveTo>
                  <a:pt x="78127" y="0"/>
                </a:moveTo>
                <a:lnTo>
                  <a:pt x="66184" y="5566"/>
                </a:lnTo>
                <a:lnTo>
                  <a:pt x="55198" y="12164"/>
                </a:lnTo>
                <a:lnTo>
                  <a:pt x="45173" y="19797"/>
                </a:lnTo>
                <a:lnTo>
                  <a:pt x="36118" y="28465"/>
                </a:lnTo>
                <a:lnTo>
                  <a:pt x="26896" y="39668"/>
                </a:lnTo>
                <a:lnTo>
                  <a:pt x="20032" y="50240"/>
                </a:lnTo>
                <a:lnTo>
                  <a:pt x="14146" y="61682"/>
                </a:lnTo>
                <a:lnTo>
                  <a:pt x="9232" y="73994"/>
                </a:lnTo>
                <a:lnTo>
                  <a:pt x="3942" y="92918"/>
                </a:lnTo>
                <a:lnTo>
                  <a:pt x="1751" y="105371"/>
                </a:lnTo>
                <a:lnTo>
                  <a:pt x="437" y="118249"/>
                </a:lnTo>
                <a:lnTo>
                  <a:pt x="0" y="131551"/>
                </a:lnTo>
                <a:lnTo>
                  <a:pt x="261" y="142388"/>
                </a:lnTo>
                <a:lnTo>
                  <a:pt x="1467" y="156600"/>
                </a:lnTo>
                <a:lnTo>
                  <a:pt x="3654" y="170093"/>
                </a:lnTo>
                <a:lnTo>
                  <a:pt x="6823" y="182864"/>
                </a:lnTo>
                <a:lnTo>
                  <a:pt x="10975" y="194916"/>
                </a:lnTo>
                <a:lnTo>
                  <a:pt x="16111" y="206247"/>
                </a:lnTo>
                <a:lnTo>
                  <a:pt x="22231" y="216858"/>
                </a:lnTo>
                <a:lnTo>
                  <a:pt x="29336" y="226748"/>
                </a:lnTo>
                <a:lnTo>
                  <a:pt x="37426" y="235919"/>
                </a:lnTo>
                <a:lnTo>
                  <a:pt x="44418" y="242543"/>
                </a:lnTo>
                <a:lnTo>
                  <a:pt x="53933" y="250004"/>
                </a:lnTo>
                <a:lnTo>
                  <a:pt x="64225" y="256471"/>
                </a:lnTo>
                <a:lnTo>
                  <a:pt x="75293" y="261942"/>
                </a:lnTo>
                <a:lnTo>
                  <a:pt x="87138" y="266418"/>
                </a:lnTo>
                <a:lnTo>
                  <a:pt x="99757" y="269899"/>
                </a:lnTo>
                <a:lnTo>
                  <a:pt x="113152" y="272386"/>
                </a:lnTo>
                <a:lnTo>
                  <a:pt x="127321" y="273878"/>
                </a:lnTo>
                <a:lnTo>
                  <a:pt x="142265" y="274375"/>
                </a:lnTo>
                <a:lnTo>
                  <a:pt x="144461" y="274364"/>
                </a:lnTo>
                <a:lnTo>
                  <a:pt x="158146" y="273782"/>
                </a:lnTo>
                <a:lnTo>
                  <a:pt x="171043" y="272311"/>
                </a:lnTo>
                <a:lnTo>
                  <a:pt x="183152" y="269948"/>
                </a:lnTo>
                <a:lnTo>
                  <a:pt x="194475" y="266691"/>
                </a:lnTo>
                <a:lnTo>
                  <a:pt x="211420" y="259888"/>
                </a:lnTo>
                <a:lnTo>
                  <a:pt x="222483" y="253964"/>
                </a:lnTo>
                <a:lnTo>
                  <a:pt x="232168" y="247324"/>
                </a:lnTo>
                <a:lnTo>
                  <a:pt x="247753" y="232555"/>
                </a:lnTo>
                <a:lnTo>
                  <a:pt x="254558" y="222965"/>
                </a:lnTo>
                <a:lnTo>
                  <a:pt x="259549" y="214507"/>
                </a:lnTo>
                <a:lnTo>
                  <a:pt x="262064" y="207090"/>
                </a:lnTo>
                <a:lnTo>
                  <a:pt x="262064" y="193590"/>
                </a:lnTo>
                <a:lnTo>
                  <a:pt x="255384" y="184116"/>
                </a:lnTo>
                <a:lnTo>
                  <a:pt x="245122" y="178211"/>
                </a:lnTo>
                <a:lnTo>
                  <a:pt x="231292" y="178211"/>
                </a:lnTo>
                <a:lnTo>
                  <a:pt x="222554" y="182833"/>
                </a:lnTo>
                <a:lnTo>
                  <a:pt x="219462" y="185734"/>
                </a:lnTo>
                <a:lnTo>
                  <a:pt x="209413" y="195026"/>
                </a:lnTo>
                <a:lnTo>
                  <a:pt x="201231" y="202328"/>
                </a:lnTo>
                <a:lnTo>
                  <a:pt x="195795" y="207090"/>
                </a:lnTo>
                <a:lnTo>
                  <a:pt x="189801" y="211599"/>
                </a:lnTo>
                <a:lnTo>
                  <a:pt x="183299" y="215777"/>
                </a:lnTo>
                <a:lnTo>
                  <a:pt x="176809" y="219968"/>
                </a:lnTo>
                <a:lnTo>
                  <a:pt x="170103" y="223042"/>
                </a:lnTo>
                <a:lnTo>
                  <a:pt x="163182" y="225010"/>
                </a:lnTo>
                <a:lnTo>
                  <a:pt x="156273" y="226979"/>
                </a:lnTo>
                <a:lnTo>
                  <a:pt x="148615" y="227969"/>
                </a:lnTo>
                <a:lnTo>
                  <a:pt x="140220" y="227969"/>
                </a:lnTo>
                <a:lnTo>
                  <a:pt x="129874" y="227226"/>
                </a:lnTo>
                <a:lnTo>
                  <a:pt x="117522" y="224163"/>
                </a:lnTo>
                <a:lnTo>
                  <a:pt x="105994" y="218736"/>
                </a:lnTo>
                <a:lnTo>
                  <a:pt x="96870" y="212047"/>
                </a:lnTo>
                <a:lnTo>
                  <a:pt x="88287" y="202725"/>
                </a:lnTo>
                <a:lnTo>
                  <a:pt x="81127" y="191292"/>
                </a:lnTo>
                <a:lnTo>
                  <a:pt x="74962" y="175370"/>
                </a:lnTo>
                <a:lnTo>
                  <a:pt x="72447" y="162800"/>
                </a:lnTo>
                <a:lnTo>
                  <a:pt x="71501" y="149242"/>
                </a:lnTo>
                <a:lnTo>
                  <a:pt x="71501" y="109491"/>
                </a:lnTo>
                <a:lnTo>
                  <a:pt x="72482" y="101773"/>
                </a:lnTo>
                <a:lnTo>
                  <a:pt x="75399" y="87782"/>
                </a:lnTo>
                <a:lnTo>
                  <a:pt x="79610" y="75496"/>
                </a:lnTo>
                <a:lnTo>
                  <a:pt x="78127" y="0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7912832" y="3523674"/>
            <a:ext cx="194665" cy="159994"/>
          </a:xfrm>
          <a:custGeom>
            <a:avLst/>
            <a:gdLst/>
            <a:ahLst/>
            <a:cxnLst/>
            <a:rect l="l" t="t" r="r" b="b"/>
            <a:pathLst>
              <a:path w="194665" h="159994">
                <a:moveTo>
                  <a:pt x="20408" y="66789"/>
                </a:moveTo>
                <a:lnTo>
                  <a:pt x="26837" y="60795"/>
                </a:lnTo>
                <a:lnTo>
                  <a:pt x="37615" y="54087"/>
                </a:lnTo>
                <a:lnTo>
                  <a:pt x="49799" y="50060"/>
                </a:lnTo>
                <a:lnTo>
                  <a:pt x="63373" y="48717"/>
                </a:lnTo>
                <a:lnTo>
                  <a:pt x="73948" y="49433"/>
                </a:lnTo>
                <a:lnTo>
                  <a:pt x="86673" y="52601"/>
                </a:lnTo>
                <a:lnTo>
                  <a:pt x="97886" y="58301"/>
                </a:lnTo>
                <a:lnTo>
                  <a:pt x="107581" y="66535"/>
                </a:lnTo>
                <a:lnTo>
                  <a:pt x="111108" y="70688"/>
                </a:lnTo>
                <a:lnTo>
                  <a:pt x="117174" y="80396"/>
                </a:lnTo>
                <a:lnTo>
                  <a:pt x="121841" y="91891"/>
                </a:lnTo>
                <a:lnTo>
                  <a:pt x="125104" y="105172"/>
                </a:lnTo>
                <a:lnTo>
                  <a:pt x="126961" y="120243"/>
                </a:lnTo>
                <a:lnTo>
                  <a:pt x="0" y="120243"/>
                </a:lnTo>
                <a:lnTo>
                  <a:pt x="0" y="159994"/>
                </a:lnTo>
                <a:lnTo>
                  <a:pt x="143312" y="159883"/>
                </a:lnTo>
                <a:lnTo>
                  <a:pt x="157494" y="158665"/>
                </a:lnTo>
                <a:lnTo>
                  <a:pt x="169555" y="156097"/>
                </a:lnTo>
                <a:lnTo>
                  <a:pt x="179489" y="152171"/>
                </a:lnTo>
                <a:lnTo>
                  <a:pt x="187676" y="145216"/>
                </a:lnTo>
                <a:lnTo>
                  <a:pt x="192917" y="133718"/>
                </a:lnTo>
                <a:lnTo>
                  <a:pt x="194665" y="117944"/>
                </a:lnTo>
                <a:lnTo>
                  <a:pt x="194449" y="111085"/>
                </a:lnTo>
                <a:lnTo>
                  <a:pt x="192955" y="98683"/>
                </a:lnTo>
                <a:lnTo>
                  <a:pt x="190045" y="86377"/>
                </a:lnTo>
                <a:lnTo>
                  <a:pt x="185727" y="74167"/>
                </a:lnTo>
                <a:lnTo>
                  <a:pt x="180009" y="62052"/>
                </a:lnTo>
                <a:lnTo>
                  <a:pt x="173917" y="51980"/>
                </a:lnTo>
                <a:lnTo>
                  <a:pt x="166258" y="42061"/>
                </a:lnTo>
                <a:lnTo>
                  <a:pt x="157394" y="32979"/>
                </a:lnTo>
                <a:lnTo>
                  <a:pt x="147326" y="24729"/>
                </a:lnTo>
                <a:lnTo>
                  <a:pt x="136055" y="17310"/>
                </a:lnTo>
                <a:lnTo>
                  <a:pt x="128572" y="13271"/>
                </a:lnTo>
                <a:lnTo>
                  <a:pt x="117417" y="8492"/>
                </a:lnTo>
                <a:lnTo>
                  <a:pt x="105544" y="4776"/>
                </a:lnTo>
                <a:lnTo>
                  <a:pt x="92954" y="2122"/>
                </a:lnTo>
                <a:lnTo>
                  <a:pt x="79650" y="530"/>
                </a:lnTo>
                <a:lnTo>
                  <a:pt x="65633" y="0"/>
                </a:lnTo>
                <a:lnTo>
                  <a:pt x="57605" y="167"/>
                </a:lnTo>
                <a:lnTo>
                  <a:pt x="44461" y="1214"/>
                </a:lnTo>
                <a:lnTo>
                  <a:pt x="31846" y="3221"/>
                </a:lnTo>
                <a:lnTo>
                  <a:pt x="19761" y="6189"/>
                </a:lnTo>
                <a:lnTo>
                  <a:pt x="8204" y="10121"/>
                </a:lnTo>
                <a:lnTo>
                  <a:pt x="8109" y="86248"/>
                </a:lnTo>
                <a:lnTo>
                  <a:pt x="13612" y="75666"/>
                </a:lnTo>
                <a:lnTo>
                  <a:pt x="20408" y="66789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8971594" y="3684880"/>
            <a:ext cx="121983" cy="172631"/>
          </a:xfrm>
          <a:custGeom>
            <a:avLst/>
            <a:gdLst/>
            <a:ahLst/>
            <a:cxnLst/>
            <a:rect l="l" t="t" r="r" b="b"/>
            <a:pathLst>
              <a:path w="121983" h="172631">
                <a:moveTo>
                  <a:pt x="112179" y="139446"/>
                </a:moveTo>
                <a:lnTo>
                  <a:pt x="114554" y="137909"/>
                </a:lnTo>
                <a:lnTo>
                  <a:pt x="118783" y="134442"/>
                </a:lnTo>
                <a:lnTo>
                  <a:pt x="121335" y="129844"/>
                </a:lnTo>
                <a:lnTo>
                  <a:pt x="121983" y="127038"/>
                </a:lnTo>
                <a:lnTo>
                  <a:pt x="121983" y="117297"/>
                </a:lnTo>
                <a:lnTo>
                  <a:pt x="119900" y="112776"/>
                </a:lnTo>
                <a:lnTo>
                  <a:pt x="115760" y="110223"/>
                </a:lnTo>
                <a:lnTo>
                  <a:pt x="111633" y="107657"/>
                </a:lnTo>
                <a:lnTo>
                  <a:pt x="105498" y="105283"/>
                </a:lnTo>
                <a:lnTo>
                  <a:pt x="97358" y="103085"/>
                </a:lnTo>
                <a:lnTo>
                  <a:pt x="38900" y="86487"/>
                </a:lnTo>
                <a:lnTo>
                  <a:pt x="97358" y="69342"/>
                </a:lnTo>
                <a:lnTo>
                  <a:pt x="102641" y="67868"/>
                </a:lnTo>
                <a:lnTo>
                  <a:pt x="106921" y="66522"/>
                </a:lnTo>
                <a:lnTo>
                  <a:pt x="110210" y="65278"/>
                </a:lnTo>
                <a:lnTo>
                  <a:pt x="113512" y="64033"/>
                </a:lnTo>
                <a:lnTo>
                  <a:pt x="116306" y="62103"/>
                </a:lnTo>
                <a:lnTo>
                  <a:pt x="118567" y="59512"/>
                </a:lnTo>
                <a:lnTo>
                  <a:pt x="120840" y="56908"/>
                </a:lnTo>
                <a:lnTo>
                  <a:pt x="121983" y="53340"/>
                </a:lnTo>
                <a:lnTo>
                  <a:pt x="121983" y="44399"/>
                </a:lnTo>
                <a:lnTo>
                  <a:pt x="120916" y="40932"/>
                </a:lnTo>
                <a:lnTo>
                  <a:pt x="118783" y="38417"/>
                </a:lnTo>
                <a:lnTo>
                  <a:pt x="114249" y="34023"/>
                </a:lnTo>
                <a:lnTo>
                  <a:pt x="108839" y="31699"/>
                </a:lnTo>
                <a:lnTo>
                  <a:pt x="104444" y="30035"/>
                </a:lnTo>
                <a:lnTo>
                  <a:pt x="98348" y="27914"/>
                </a:lnTo>
                <a:lnTo>
                  <a:pt x="26479" y="3403"/>
                </a:lnTo>
                <a:lnTo>
                  <a:pt x="20256" y="1130"/>
                </a:lnTo>
                <a:lnTo>
                  <a:pt x="15608" y="0"/>
                </a:lnTo>
                <a:lnTo>
                  <a:pt x="9156" y="0"/>
                </a:lnTo>
                <a:lnTo>
                  <a:pt x="6223" y="1320"/>
                </a:lnTo>
                <a:lnTo>
                  <a:pt x="3733" y="3962"/>
                </a:lnTo>
                <a:lnTo>
                  <a:pt x="1244" y="6591"/>
                </a:lnTo>
                <a:lnTo>
                  <a:pt x="0" y="9715"/>
                </a:lnTo>
                <a:lnTo>
                  <a:pt x="0" y="16878"/>
                </a:lnTo>
                <a:lnTo>
                  <a:pt x="825" y="19634"/>
                </a:lnTo>
                <a:lnTo>
                  <a:pt x="2476" y="21539"/>
                </a:lnTo>
                <a:lnTo>
                  <a:pt x="6032" y="24790"/>
                </a:lnTo>
                <a:lnTo>
                  <a:pt x="10337" y="26416"/>
                </a:lnTo>
                <a:lnTo>
                  <a:pt x="13843" y="27470"/>
                </a:lnTo>
                <a:lnTo>
                  <a:pt x="18681" y="28790"/>
                </a:lnTo>
                <a:lnTo>
                  <a:pt x="85712" y="48577"/>
                </a:lnTo>
                <a:lnTo>
                  <a:pt x="23406" y="66382"/>
                </a:lnTo>
                <a:lnTo>
                  <a:pt x="17170" y="68199"/>
                </a:lnTo>
                <a:lnTo>
                  <a:pt x="12801" y="69634"/>
                </a:lnTo>
                <a:lnTo>
                  <a:pt x="5397" y="73456"/>
                </a:lnTo>
                <a:lnTo>
                  <a:pt x="1079" y="78511"/>
                </a:lnTo>
                <a:lnTo>
                  <a:pt x="0" y="82016"/>
                </a:lnTo>
                <a:lnTo>
                  <a:pt x="0" y="90881"/>
                </a:lnTo>
                <a:lnTo>
                  <a:pt x="1079" y="94335"/>
                </a:lnTo>
                <a:lnTo>
                  <a:pt x="3238" y="96875"/>
                </a:lnTo>
                <a:lnTo>
                  <a:pt x="7670" y="101117"/>
                </a:lnTo>
                <a:lnTo>
                  <a:pt x="12433" y="102958"/>
                </a:lnTo>
                <a:lnTo>
                  <a:pt x="16878" y="104355"/>
                </a:lnTo>
                <a:lnTo>
                  <a:pt x="23406" y="106260"/>
                </a:lnTo>
                <a:lnTo>
                  <a:pt x="85712" y="124066"/>
                </a:lnTo>
                <a:lnTo>
                  <a:pt x="18681" y="143624"/>
                </a:lnTo>
                <a:lnTo>
                  <a:pt x="11874" y="145605"/>
                </a:lnTo>
                <a:lnTo>
                  <a:pt x="7048" y="147472"/>
                </a:lnTo>
                <a:lnTo>
                  <a:pt x="4229" y="149237"/>
                </a:lnTo>
                <a:lnTo>
                  <a:pt x="1409" y="150990"/>
                </a:lnTo>
                <a:lnTo>
                  <a:pt x="0" y="154355"/>
                </a:lnTo>
                <a:lnTo>
                  <a:pt x="0" y="163080"/>
                </a:lnTo>
                <a:lnTo>
                  <a:pt x="1282" y="166217"/>
                </a:lnTo>
                <a:lnTo>
                  <a:pt x="3848" y="168795"/>
                </a:lnTo>
                <a:lnTo>
                  <a:pt x="6413" y="171361"/>
                </a:lnTo>
                <a:lnTo>
                  <a:pt x="9309" y="172631"/>
                </a:lnTo>
                <a:lnTo>
                  <a:pt x="15087" y="172631"/>
                </a:lnTo>
                <a:lnTo>
                  <a:pt x="19735" y="171437"/>
                </a:lnTo>
                <a:lnTo>
                  <a:pt x="26479" y="169011"/>
                </a:lnTo>
                <a:lnTo>
                  <a:pt x="98348" y="144729"/>
                </a:lnTo>
                <a:lnTo>
                  <a:pt x="100253" y="144068"/>
                </a:lnTo>
                <a:lnTo>
                  <a:pt x="102831" y="143154"/>
                </a:lnTo>
                <a:lnTo>
                  <a:pt x="106095" y="141986"/>
                </a:lnTo>
                <a:lnTo>
                  <a:pt x="109359" y="140804"/>
                </a:lnTo>
                <a:lnTo>
                  <a:pt x="112179" y="139446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8971380" y="3593343"/>
            <a:ext cx="68770" cy="107365"/>
          </a:xfrm>
          <a:custGeom>
            <a:avLst/>
            <a:gdLst/>
            <a:ahLst/>
            <a:cxnLst/>
            <a:rect l="l" t="t" r="r" b="b"/>
            <a:pathLst>
              <a:path w="68770" h="107365">
                <a:moveTo>
                  <a:pt x="67348" y="72529"/>
                </a:moveTo>
                <a:lnTo>
                  <a:pt x="68770" y="27558"/>
                </a:lnTo>
                <a:lnTo>
                  <a:pt x="66979" y="19176"/>
                </a:lnTo>
                <a:lnTo>
                  <a:pt x="65176" y="10782"/>
                </a:lnTo>
                <a:lnTo>
                  <a:pt x="63474" y="4394"/>
                </a:lnTo>
                <a:lnTo>
                  <a:pt x="61861" y="0"/>
                </a:lnTo>
                <a:lnTo>
                  <a:pt x="61569" y="67322"/>
                </a:lnTo>
                <a:lnTo>
                  <a:pt x="67348" y="72529"/>
                </a:lnTo>
                <a:close/>
              </a:path>
              <a:path w="68770" h="107365">
                <a:moveTo>
                  <a:pt x="73139" y="77723"/>
                </a:moveTo>
                <a:lnTo>
                  <a:pt x="80136" y="80327"/>
                </a:lnTo>
                <a:lnTo>
                  <a:pt x="94424" y="80327"/>
                </a:lnTo>
                <a:lnTo>
                  <a:pt x="100063" y="78752"/>
                </a:lnTo>
                <a:lnTo>
                  <a:pt x="105270" y="75603"/>
                </a:lnTo>
                <a:lnTo>
                  <a:pt x="110477" y="72453"/>
                </a:lnTo>
                <a:lnTo>
                  <a:pt x="114592" y="67970"/>
                </a:lnTo>
                <a:lnTo>
                  <a:pt x="117627" y="62141"/>
                </a:lnTo>
                <a:lnTo>
                  <a:pt x="120662" y="56311"/>
                </a:lnTo>
                <a:lnTo>
                  <a:pt x="122199" y="49568"/>
                </a:lnTo>
                <a:lnTo>
                  <a:pt x="122199" y="33451"/>
                </a:lnTo>
                <a:lnTo>
                  <a:pt x="120776" y="25831"/>
                </a:lnTo>
                <a:lnTo>
                  <a:pt x="117970" y="19062"/>
                </a:lnTo>
                <a:lnTo>
                  <a:pt x="115138" y="12293"/>
                </a:lnTo>
                <a:lnTo>
                  <a:pt x="110909" y="5270"/>
                </a:lnTo>
                <a:lnTo>
                  <a:pt x="105270" y="-1981"/>
                </a:lnTo>
                <a:lnTo>
                  <a:pt x="110769" y="-5346"/>
                </a:lnTo>
                <a:lnTo>
                  <a:pt x="114947" y="-8534"/>
                </a:lnTo>
                <a:lnTo>
                  <a:pt x="117855" y="-11531"/>
                </a:lnTo>
                <a:lnTo>
                  <a:pt x="120751" y="-14541"/>
                </a:lnTo>
                <a:lnTo>
                  <a:pt x="122199" y="-17589"/>
                </a:lnTo>
                <a:lnTo>
                  <a:pt x="122199" y="-24320"/>
                </a:lnTo>
                <a:lnTo>
                  <a:pt x="120929" y="-27597"/>
                </a:lnTo>
                <a:lnTo>
                  <a:pt x="118402" y="-30492"/>
                </a:lnTo>
                <a:lnTo>
                  <a:pt x="115874" y="-33388"/>
                </a:lnTo>
                <a:lnTo>
                  <a:pt x="113068" y="-34836"/>
                </a:lnTo>
                <a:lnTo>
                  <a:pt x="108229" y="-34836"/>
                </a:lnTo>
                <a:lnTo>
                  <a:pt x="104292" y="-33896"/>
                </a:lnTo>
                <a:lnTo>
                  <a:pt x="98183" y="-32042"/>
                </a:lnTo>
                <a:lnTo>
                  <a:pt x="92062" y="-30162"/>
                </a:lnTo>
                <a:lnTo>
                  <a:pt x="86194" y="-29235"/>
                </a:lnTo>
                <a:lnTo>
                  <a:pt x="69075" y="-29362"/>
                </a:lnTo>
                <a:lnTo>
                  <a:pt x="44055" y="-29430"/>
                </a:lnTo>
                <a:lnTo>
                  <a:pt x="30314" y="-28120"/>
                </a:lnTo>
                <a:lnTo>
                  <a:pt x="19443" y="-24777"/>
                </a:lnTo>
                <a:lnTo>
                  <a:pt x="12699" y="-21666"/>
                </a:lnTo>
                <a:lnTo>
                  <a:pt x="7785" y="-16344"/>
                </a:lnTo>
                <a:lnTo>
                  <a:pt x="4660" y="-8788"/>
                </a:lnTo>
                <a:lnTo>
                  <a:pt x="3038" y="-4122"/>
                </a:lnTo>
                <a:lnTo>
                  <a:pt x="758" y="7712"/>
                </a:lnTo>
                <a:lnTo>
                  <a:pt x="0" y="22313"/>
                </a:lnTo>
                <a:lnTo>
                  <a:pt x="111" y="27546"/>
                </a:lnTo>
                <a:lnTo>
                  <a:pt x="1602" y="40752"/>
                </a:lnTo>
                <a:lnTo>
                  <a:pt x="4825" y="51866"/>
                </a:lnTo>
                <a:lnTo>
                  <a:pt x="8051" y="59778"/>
                </a:lnTo>
                <a:lnTo>
                  <a:pt x="12153" y="65608"/>
                </a:lnTo>
                <a:lnTo>
                  <a:pt x="17144" y="69341"/>
                </a:lnTo>
                <a:lnTo>
                  <a:pt x="22123" y="73075"/>
                </a:lnTo>
                <a:lnTo>
                  <a:pt x="27254" y="74942"/>
                </a:lnTo>
                <a:lnTo>
                  <a:pt x="35890" y="74942"/>
                </a:lnTo>
                <a:lnTo>
                  <a:pt x="38658" y="73723"/>
                </a:lnTo>
                <a:lnTo>
                  <a:pt x="42976" y="68808"/>
                </a:lnTo>
                <a:lnTo>
                  <a:pt x="44056" y="65900"/>
                </a:lnTo>
                <a:lnTo>
                  <a:pt x="44056" y="58788"/>
                </a:lnTo>
                <a:lnTo>
                  <a:pt x="43383" y="56349"/>
                </a:lnTo>
                <a:lnTo>
                  <a:pt x="40665" y="54089"/>
                </a:lnTo>
                <a:lnTo>
                  <a:pt x="37858" y="52146"/>
                </a:lnTo>
                <a:lnTo>
                  <a:pt x="33616" y="49390"/>
                </a:lnTo>
                <a:lnTo>
                  <a:pt x="29375" y="46647"/>
                </a:lnTo>
                <a:lnTo>
                  <a:pt x="26187" y="43357"/>
                </a:lnTo>
                <a:lnTo>
                  <a:pt x="24053" y="39509"/>
                </a:lnTo>
                <a:lnTo>
                  <a:pt x="21932" y="35648"/>
                </a:lnTo>
                <a:lnTo>
                  <a:pt x="20878" y="29933"/>
                </a:lnTo>
                <a:lnTo>
                  <a:pt x="20878" y="13449"/>
                </a:lnTo>
                <a:lnTo>
                  <a:pt x="22720" y="7594"/>
                </a:lnTo>
                <a:lnTo>
                  <a:pt x="26428" y="4775"/>
                </a:lnTo>
                <a:lnTo>
                  <a:pt x="30111" y="1968"/>
                </a:lnTo>
                <a:lnTo>
                  <a:pt x="35928" y="368"/>
                </a:lnTo>
                <a:lnTo>
                  <a:pt x="43840" y="0"/>
                </a:lnTo>
                <a:lnTo>
                  <a:pt x="45669" y="6311"/>
                </a:lnTo>
                <a:lnTo>
                  <a:pt x="47231" y="12153"/>
                </a:lnTo>
                <a:lnTo>
                  <a:pt x="48513" y="17525"/>
                </a:lnTo>
                <a:lnTo>
                  <a:pt x="49796" y="22910"/>
                </a:lnTo>
                <a:lnTo>
                  <a:pt x="51206" y="29375"/>
                </a:lnTo>
                <a:lnTo>
                  <a:pt x="52743" y="36918"/>
                </a:lnTo>
                <a:lnTo>
                  <a:pt x="54279" y="44462"/>
                </a:lnTo>
                <a:lnTo>
                  <a:pt x="55270" y="49199"/>
                </a:lnTo>
                <a:lnTo>
                  <a:pt x="55702" y="51104"/>
                </a:lnTo>
                <a:lnTo>
                  <a:pt x="57683" y="60185"/>
                </a:lnTo>
                <a:lnTo>
                  <a:pt x="61569" y="67322"/>
                </a:lnTo>
                <a:lnTo>
                  <a:pt x="61861" y="0"/>
                </a:lnTo>
                <a:lnTo>
                  <a:pt x="76542" y="0"/>
                </a:lnTo>
                <a:lnTo>
                  <a:pt x="84010" y="1358"/>
                </a:lnTo>
                <a:lnTo>
                  <a:pt x="88569" y="4063"/>
                </a:lnTo>
                <a:lnTo>
                  <a:pt x="92671" y="6413"/>
                </a:lnTo>
                <a:lnTo>
                  <a:pt x="96024" y="10096"/>
                </a:lnTo>
                <a:lnTo>
                  <a:pt x="98628" y="15112"/>
                </a:lnTo>
                <a:lnTo>
                  <a:pt x="101218" y="20116"/>
                </a:lnTo>
                <a:lnTo>
                  <a:pt x="102514" y="25603"/>
                </a:lnTo>
                <a:lnTo>
                  <a:pt x="102514" y="37096"/>
                </a:lnTo>
                <a:lnTo>
                  <a:pt x="100926" y="41605"/>
                </a:lnTo>
                <a:lnTo>
                  <a:pt x="97739" y="45046"/>
                </a:lnTo>
                <a:lnTo>
                  <a:pt x="94551" y="48501"/>
                </a:lnTo>
                <a:lnTo>
                  <a:pt x="90690" y="50228"/>
                </a:lnTo>
                <a:lnTo>
                  <a:pt x="81749" y="50228"/>
                </a:lnTo>
                <a:lnTo>
                  <a:pt x="78333" y="48755"/>
                </a:lnTo>
                <a:lnTo>
                  <a:pt x="75869" y="45821"/>
                </a:lnTo>
                <a:lnTo>
                  <a:pt x="73418" y="42900"/>
                </a:lnTo>
                <a:lnTo>
                  <a:pt x="71767" y="39814"/>
                </a:lnTo>
                <a:lnTo>
                  <a:pt x="70929" y="36601"/>
                </a:lnTo>
                <a:lnTo>
                  <a:pt x="70078" y="33375"/>
                </a:lnTo>
                <a:lnTo>
                  <a:pt x="68770" y="27558"/>
                </a:lnTo>
                <a:lnTo>
                  <a:pt x="67348" y="72529"/>
                </a:lnTo>
                <a:lnTo>
                  <a:pt x="73139" y="7772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8971601" y="3451256"/>
            <a:ext cx="121970" cy="82422"/>
          </a:xfrm>
          <a:custGeom>
            <a:avLst/>
            <a:gdLst/>
            <a:ahLst/>
            <a:cxnLst/>
            <a:rect l="l" t="t" r="r" b="b"/>
            <a:pathLst>
              <a:path w="121970" h="82423">
                <a:moveTo>
                  <a:pt x="121970" y="67576"/>
                </a:moveTo>
                <a:lnTo>
                  <a:pt x="121970" y="63182"/>
                </a:lnTo>
                <a:lnTo>
                  <a:pt x="120446" y="59563"/>
                </a:lnTo>
                <a:lnTo>
                  <a:pt x="117411" y="56705"/>
                </a:lnTo>
                <a:lnTo>
                  <a:pt x="114376" y="53848"/>
                </a:lnTo>
                <a:lnTo>
                  <a:pt x="109816" y="52412"/>
                </a:lnTo>
                <a:lnTo>
                  <a:pt x="69659" y="52412"/>
                </a:lnTo>
                <a:lnTo>
                  <a:pt x="62026" y="52133"/>
                </a:lnTo>
                <a:lnTo>
                  <a:pt x="55765" y="51536"/>
                </a:lnTo>
                <a:lnTo>
                  <a:pt x="49491" y="50952"/>
                </a:lnTo>
                <a:lnTo>
                  <a:pt x="44094" y="49885"/>
                </a:lnTo>
                <a:lnTo>
                  <a:pt x="39560" y="48348"/>
                </a:lnTo>
                <a:lnTo>
                  <a:pt x="35001" y="46812"/>
                </a:lnTo>
                <a:lnTo>
                  <a:pt x="31584" y="44653"/>
                </a:lnTo>
                <a:lnTo>
                  <a:pt x="29273" y="41859"/>
                </a:lnTo>
                <a:lnTo>
                  <a:pt x="26962" y="39077"/>
                </a:lnTo>
                <a:lnTo>
                  <a:pt x="25819" y="35483"/>
                </a:lnTo>
                <a:lnTo>
                  <a:pt x="25819" y="27876"/>
                </a:lnTo>
                <a:lnTo>
                  <a:pt x="26492" y="24155"/>
                </a:lnTo>
                <a:lnTo>
                  <a:pt x="27838" y="19939"/>
                </a:lnTo>
                <a:lnTo>
                  <a:pt x="29197" y="15735"/>
                </a:lnTo>
                <a:lnTo>
                  <a:pt x="29883" y="13068"/>
                </a:lnTo>
                <a:lnTo>
                  <a:pt x="29883" y="9055"/>
                </a:lnTo>
                <a:lnTo>
                  <a:pt x="28689" y="6311"/>
                </a:lnTo>
                <a:lnTo>
                  <a:pt x="23926" y="1270"/>
                </a:lnTo>
                <a:lnTo>
                  <a:pt x="20916" y="0"/>
                </a:lnTo>
                <a:lnTo>
                  <a:pt x="12039" y="0"/>
                </a:lnTo>
                <a:lnTo>
                  <a:pt x="7861" y="2959"/>
                </a:lnTo>
                <a:lnTo>
                  <a:pt x="4711" y="8902"/>
                </a:lnTo>
                <a:lnTo>
                  <a:pt x="1574" y="14833"/>
                </a:lnTo>
                <a:lnTo>
                  <a:pt x="0" y="20942"/>
                </a:lnTo>
                <a:lnTo>
                  <a:pt x="0" y="33553"/>
                </a:lnTo>
                <a:lnTo>
                  <a:pt x="1574" y="38582"/>
                </a:lnTo>
                <a:lnTo>
                  <a:pt x="4711" y="42354"/>
                </a:lnTo>
                <a:lnTo>
                  <a:pt x="7861" y="46139"/>
                </a:lnTo>
                <a:lnTo>
                  <a:pt x="12522" y="49822"/>
                </a:lnTo>
                <a:lnTo>
                  <a:pt x="18681" y="53403"/>
                </a:lnTo>
                <a:lnTo>
                  <a:pt x="12522" y="53632"/>
                </a:lnTo>
                <a:lnTo>
                  <a:pt x="7861" y="54825"/>
                </a:lnTo>
                <a:lnTo>
                  <a:pt x="4711" y="57023"/>
                </a:lnTo>
                <a:lnTo>
                  <a:pt x="1574" y="59220"/>
                </a:lnTo>
                <a:lnTo>
                  <a:pt x="0" y="62814"/>
                </a:lnTo>
                <a:lnTo>
                  <a:pt x="0" y="77546"/>
                </a:lnTo>
                <a:lnTo>
                  <a:pt x="6731" y="82423"/>
                </a:lnTo>
                <a:lnTo>
                  <a:pt x="109728" y="82423"/>
                </a:lnTo>
                <a:lnTo>
                  <a:pt x="114274" y="81026"/>
                </a:lnTo>
                <a:lnTo>
                  <a:pt x="117360" y="78244"/>
                </a:lnTo>
                <a:lnTo>
                  <a:pt x="120434" y="75450"/>
                </a:lnTo>
                <a:lnTo>
                  <a:pt x="121970" y="71907"/>
                </a:lnTo>
                <a:lnTo>
                  <a:pt x="121970" y="67576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8971594" y="3264879"/>
            <a:ext cx="121983" cy="171754"/>
          </a:xfrm>
          <a:custGeom>
            <a:avLst/>
            <a:gdLst/>
            <a:ahLst/>
            <a:cxnLst/>
            <a:rect l="l" t="t" r="r" b="b"/>
            <a:pathLst>
              <a:path w="121983" h="171754">
                <a:moveTo>
                  <a:pt x="24574" y="55079"/>
                </a:moveTo>
                <a:lnTo>
                  <a:pt x="23406" y="51320"/>
                </a:lnTo>
                <a:lnTo>
                  <a:pt x="23406" y="42468"/>
                </a:lnTo>
                <a:lnTo>
                  <a:pt x="24714" y="38785"/>
                </a:lnTo>
                <a:lnTo>
                  <a:pt x="27355" y="36372"/>
                </a:lnTo>
                <a:lnTo>
                  <a:pt x="29997" y="33959"/>
                </a:lnTo>
                <a:lnTo>
                  <a:pt x="33248" y="32473"/>
                </a:lnTo>
                <a:lnTo>
                  <a:pt x="37147" y="31927"/>
                </a:lnTo>
                <a:lnTo>
                  <a:pt x="41021" y="31368"/>
                </a:lnTo>
                <a:lnTo>
                  <a:pt x="46189" y="31102"/>
                </a:lnTo>
                <a:lnTo>
                  <a:pt x="109296" y="31102"/>
                </a:lnTo>
                <a:lnTo>
                  <a:pt x="114007" y="29654"/>
                </a:lnTo>
                <a:lnTo>
                  <a:pt x="117195" y="26758"/>
                </a:lnTo>
                <a:lnTo>
                  <a:pt x="120383" y="23863"/>
                </a:lnTo>
                <a:lnTo>
                  <a:pt x="121983" y="20154"/>
                </a:lnTo>
                <a:lnTo>
                  <a:pt x="121983" y="10921"/>
                </a:lnTo>
                <a:lnTo>
                  <a:pt x="120396" y="7137"/>
                </a:lnTo>
                <a:lnTo>
                  <a:pt x="117246" y="4279"/>
                </a:lnTo>
                <a:lnTo>
                  <a:pt x="114109" y="1422"/>
                </a:lnTo>
                <a:lnTo>
                  <a:pt x="109372" y="0"/>
                </a:lnTo>
                <a:lnTo>
                  <a:pt x="43841" y="1"/>
                </a:lnTo>
                <a:lnTo>
                  <a:pt x="29123" y="998"/>
                </a:lnTo>
                <a:lnTo>
                  <a:pt x="18897" y="3848"/>
                </a:lnTo>
                <a:lnTo>
                  <a:pt x="12890" y="6769"/>
                </a:lnTo>
                <a:lnTo>
                  <a:pt x="8280" y="11214"/>
                </a:lnTo>
                <a:lnTo>
                  <a:pt x="5054" y="17144"/>
                </a:lnTo>
                <a:lnTo>
                  <a:pt x="1828" y="23075"/>
                </a:lnTo>
                <a:lnTo>
                  <a:pt x="215" y="30149"/>
                </a:lnTo>
                <a:lnTo>
                  <a:pt x="215" y="45389"/>
                </a:lnTo>
                <a:lnTo>
                  <a:pt x="1701" y="51803"/>
                </a:lnTo>
                <a:lnTo>
                  <a:pt x="4673" y="57581"/>
                </a:lnTo>
                <a:lnTo>
                  <a:pt x="7632" y="63372"/>
                </a:lnTo>
                <a:lnTo>
                  <a:pt x="12192" y="68795"/>
                </a:lnTo>
                <a:lnTo>
                  <a:pt x="18351" y="73850"/>
                </a:lnTo>
                <a:lnTo>
                  <a:pt x="12268" y="77368"/>
                </a:lnTo>
                <a:lnTo>
                  <a:pt x="7734" y="81838"/>
                </a:lnTo>
                <a:lnTo>
                  <a:pt x="4724" y="87261"/>
                </a:lnTo>
                <a:lnTo>
                  <a:pt x="1714" y="92671"/>
                </a:lnTo>
                <a:lnTo>
                  <a:pt x="215" y="99161"/>
                </a:lnTo>
                <a:lnTo>
                  <a:pt x="215" y="113957"/>
                </a:lnTo>
                <a:lnTo>
                  <a:pt x="1689" y="120548"/>
                </a:lnTo>
                <a:lnTo>
                  <a:pt x="4610" y="126479"/>
                </a:lnTo>
                <a:lnTo>
                  <a:pt x="7543" y="132410"/>
                </a:lnTo>
                <a:lnTo>
                  <a:pt x="12128" y="137985"/>
                </a:lnTo>
                <a:lnTo>
                  <a:pt x="18351" y="143179"/>
                </a:lnTo>
                <a:lnTo>
                  <a:pt x="10655" y="143179"/>
                </a:lnTo>
                <a:lnTo>
                  <a:pt x="6870" y="144564"/>
                </a:lnTo>
                <a:lnTo>
                  <a:pt x="4114" y="147307"/>
                </a:lnTo>
                <a:lnTo>
                  <a:pt x="1371" y="150050"/>
                </a:lnTo>
                <a:lnTo>
                  <a:pt x="0" y="153479"/>
                </a:lnTo>
                <a:lnTo>
                  <a:pt x="0" y="161836"/>
                </a:lnTo>
                <a:lnTo>
                  <a:pt x="1460" y="165252"/>
                </a:lnTo>
                <a:lnTo>
                  <a:pt x="4394" y="167868"/>
                </a:lnTo>
                <a:lnTo>
                  <a:pt x="7315" y="170459"/>
                </a:lnTo>
                <a:lnTo>
                  <a:pt x="11607" y="171754"/>
                </a:lnTo>
                <a:lnTo>
                  <a:pt x="109296" y="171754"/>
                </a:lnTo>
                <a:lnTo>
                  <a:pt x="114007" y="170306"/>
                </a:lnTo>
                <a:lnTo>
                  <a:pt x="117195" y="167424"/>
                </a:lnTo>
                <a:lnTo>
                  <a:pt x="120383" y="164528"/>
                </a:lnTo>
                <a:lnTo>
                  <a:pt x="121983" y="160807"/>
                </a:lnTo>
                <a:lnTo>
                  <a:pt x="121983" y="151650"/>
                </a:lnTo>
                <a:lnTo>
                  <a:pt x="117195" y="145110"/>
                </a:lnTo>
                <a:lnTo>
                  <a:pt x="114007" y="142290"/>
                </a:lnTo>
                <a:lnTo>
                  <a:pt x="109296" y="140881"/>
                </a:lnTo>
                <a:lnTo>
                  <a:pt x="57568" y="140795"/>
                </a:lnTo>
                <a:lnTo>
                  <a:pt x="43903" y="139375"/>
                </a:lnTo>
                <a:lnTo>
                  <a:pt x="33515" y="136220"/>
                </a:lnTo>
                <a:lnTo>
                  <a:pt x="26771" y="133095"/>
                </a:lnTo>
                <a:lnTo>
                  <a:pt x="23406" y="126631"/>
                </a:lnTo>
                <a:lnTo>
                  <a:pt x="23406" y="111912"/>
                </a:lnTo>
                <a:lnTo>
                  <a:pt x="24739" y="108318"/>
                </a:lnTo>
                <a:lnTo>
                  <a:pt x="27406" y="106044"/>
                </a:lnTo>
                <a:lnTo>
                  <a:pt x="30086" y="103771"/>
                </a:lnTo>
                <a:lnTo>
                  <a:pt x="33515" y="102374"/>
                </a:lnTo>
                <a:lnTo>
                  <a:pt x="37693" y="101866"/>
                </a:lnTo>
                <a:lnTo>
                  <a:pt x="41859" y="101358"/>
                </a:lnTo>
                <a:lnTo>
                  <a:pt x="47739" y="101104"/>
                </a:lnTo>
                <a:lnTo>
                  <a:pt x="109372" y="101104"/>
                </a:lnTo>
                <a:lnTo>
                  <a:pt x="114109" y="99694"/>
                </a:lnTo>
                <a:lnTo>
                  <a:pt x="117246" y="96862"/>
                </a:lnTo>
                <a:lnTo>
                  <a:pt x="120396" y="94043"/>
                </a:lnTo>
                <a:lnTo>
                  <a:pt x="121983" y="90373"/>
                </a:lnTo>
                <a:lnTo>
                  <a:pt x="121983" y="81140"/>
                </a:lnTo>
                <a:lnTo>
                  <a:pt x="120396" y="77368"/>
                </a:lnTo>
                <a:lnTo>
                  <a:pt x="117246" y="74510"/>
                </a:lnTo>
                <a:lnTo>
                  <a:pt x="114109" y="71653"/>
                </a:lnTo>
                <a:lnTo>
                  <a:pt x="109372" y="70218"/>
                </a:lnTo>
                <a:lnTo>
                  <a:pt x="60929" y="70206"/>
                </a:lnTo>
                <a:lnTo>
                  <a:pt x="46077" y="69289"/>
                </a:lnTo>
                <a:lnTo>
                  <a:pt x="36372" y="66916"/>
                </a:lnTo>
                <a:lnTo>
                  <a:pt x="32410" y="64947"/>
                </a:lnTo>
                <a:lnTo>
                  <a:pt x="29273" y="62179"/>
                </a:lnTo>
                <a:lnTo>
                  <a:pt x="26924" y="58623"/>
                </a:lnTo>
                <a:lnTo>
                  <a:pt x="24574" y="5507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1102155" y="2553340"/>
            <a:ext cx="86438" cy="302367"/>
          </a:xfrm>
          <a:custGeom>
            <a:avLst/>
            <a:gdLst/>
            <a:ahLst/>
            <a:cxnLst/>
            <a:rect l="l" t="t" r="r" b="b"/>
            <a:pathLst>
              <a:path w="86438" h="302367">
                <a:moveTo>
                  <a:pt x="76736" y="21848"/>
                </a:moveTo>
                <a:lnTo>
                  <a:pt x="69189" y="11510"/>
                </a:lnTo>
                <a:lnTo>
                  <a:pt x="63799" y="0"/>
                </a:lnTo>
                <a:lnTo>
                  <a:pt x="62348" y="104332"/>
                </a:lnTo>
                <a:lnTo>
                  <a:pt x="73064" y="111112"/>
                </a:lnTo>
                <a:lnTo>
                  <a:pt x="84514" y="117036"/>
                </a:lnTo>
                <a:lnTo>
                  <a:pt x="86438" y="31007"/>
                </a:lnTo>
                <a:lnTo>
                  <a:pt x="76736" y="21848"/>
                </a:lnTo>
                <a:close/>
              </a:path>
              <a:path w="86438" h="302367">
                <a:moveTo>
                  <a:pt x="0" y="-26504"/>
                </a:moveTo>
                <a:lnTo>
                  <a:pt x="674" y="-9221"/>
                </a:lnTo>
                <a:lnTo>
                  <a:pt x="2148" y="3736"/>
                </a:lnTo>
                <a:lnTo>
                  <a:pt x="4455" y="16167"/>
                </a:lnTo>
                <a:lnTo>
                  <a:pt x="7595" y="28076"/>
                </a:lnTo>
                <a:lnTo>
                  <a:pt x="11569" y="39471"/>
                </a:lnTo>
                <a:lnTo>
                  <a:pt x="15506" y="48563"/>
                </a:lnTo>
                <a:lnTo>
                  <a:pt x="21498" y="59976"/>
                </a:lnTo>
                <a:lnTo>
                  <a:pt x="28379" y="70671"/>
                </a:lnTo>
                <a:lnTo>
                  <a:pt x="36155" y="80640"/>
                </a:lnTo>
                <a:lnTo>
                  <a:pt x="44830" y="89877"/>
                </a:lnTo>
                <a:lnTo>
                  <a:pt x="52365" y="96690"/>
                </a:lnTo>
                <a:lnTo>
                  <a:pt x="62348" y="104332"/>
                </a:lnTo>
                <a:lnTo>
                  <a:pt x="63799" y="0"/>
                </a:lnTo>
                <a:lnTo>
                  <a:pt x="60564" y="-12674"/>
                </a:lnTo>
                <a:lnTo>
                  <a:pt x="59486" y="-26504"/>
                </a:lnTo>
                <a:lnTo>
                  <a:pt x="61652" y="-45432"/>
                </a:lnTo>
                <a:lnTo>
                  <a:pt x="65737" y="-57371"/>
                </a:lnTo>
                <a:lnTo>
                  <a:pt x="71945" y="-68275"/>
                </a:lnTo>
                <a:lnTo>
                  <a:pt x="84894" y="-82154"/>
                </a:lnTo>
                <a:lnTo>
                  <a:pt x="95489" y="-89468"/>
                </a:lnTo>
                <a:lnTo>
                  <a:pt x="107835" y="-95491"/>
                </a:lnTo>
                <a:lnTo>
                  <a:pt x="123394" y="-100556"/>
                </a:lnTo>
                <a:lnTo>
                  <a:pt x="135650" y="-103041"/>
                </a:lnTo>
                <a:lnTo>
                  <a:pt x="148730" y="-104532"/>
                </a:lnTo>
                <a:lnTo>
                  <a:pt x="162636" y="-105028"/>
                </a:lnTo>
                <a:lnTo>
                  <a:pt x="168672" y="-104937"/>
                </a:lnTo>
                <a:lnTo>
                  <a:pt x="182219" y="-104014"/>
                </a:lnTo>
                <a:lnTo>
                  <a:pt x="194960" y="-102100"/>
                </a:lnTo>
                <a:lnTo>
                  <a:pt x="206894" y="-99202"/>
                </a:lnTo>
                <a:lnTo>
                  <a:pt x="218020" y="-95326"/>
                </a:lnTo>
                <a:lnTo>
                  <a:pt x="225236" y="-92066"/>
                </a:lnTo>
                <a:lnTo>
                  <a:pt x="236623" y="-85279"/>
                </a:lnTo>
                <a:lnTo>
                  <a:pt x="246187" y="-77191"/>
                </a:lnTo>
                <a:lnTo>
                  <a:pt x="253923" y="-67779"/>
                </a:lnTo>
                <a:lnTo>
                  <a:pt x="261836" y="-52233"/>
                </a:lnTo>
                <a:lnTo>
                  <a:pt x="265016" y="-39862"/>
                </a:lnTo>
                <a:lnTo>
                  <a:pt x="266077" y="-26504"/>
                </a:lnTo>
                <a:lnTo>
                  <a:pt x="266076" y="-25984"/>
                </a:lnTo>
                <a:lnTo>
                  <a:pt x="264924" y="-12183"/>
                </a:lnTo>
                <a:lnTo>
                  <a:pt x="261623" y="458"/>
                </a:lnTo>
                <a:lnTo>
                  <a:pt x="256173" y="11934"/>
                </a:lnTo>
                <a:lnTo>
                  <a:pt x="248574" y="22236"/>
                </a:lnTo>
                <a:lnTo>
                  <a:pt x="238823" y="31356"/>
                </a:lnTo>
                <a:lnTo>
                  <a:pt x="227175" y="39068"/>
                </a:lnTo>
                <a:lnTo>
                  <a:pt x="216500" y="44069"/>
                </a:lnTo>
                <a:lnTo>
                  <a:pt x="204707" y="47958"/>
                </a:lnTo>
                <a:lnTo>
                  <a:pt x="191799" y="50736"/>
                </a:lnTo>
                <a:lnTo>
                  <a:pt x="177775" y="52403"/>
                </a:lnTo>
                <a:lnTo>
                  <a:pt x="162636" y="52959"/>
                </a:lnTo>
                <a:lnTo>
                  <a:pt x="159497" y="52935"/>
                </a:lnTo>
                <a:lnTo>
                  <a:pt x="144673" y="52146"/>
                </a:lnTo>
                <a:lnTo>
                  <a:pt x="130938" y="50234"/>
                </a:lnTo>
                <a:lnTo>
                  <a:pt x="118291" y="47199"/>
                </a:lnTo>
                <a:lnTo>
                  <a:pt x="106733" y="43041"/>
                </a:lnTo>
                <a:lnTo>
                  <a:pt x="96263" y="37760"/>
                </a:lnTo>
                <a:lnTo>
                  <a:pt x="86880" y="31356"/>
                </a:lnTo>
                <a:lnTo>
                  <a:pt x="86438" y="31007"/>
                </a:lnTo>
                <a:lnTo>
                  <a:pt x="84514" y="117036"/>
                </a:lnTo>
                <a:lnTo>
                  <a:pt x="96697" y="122110"/>
                </a:lnTo>
                <a:lnTo>
                  <a:pt x="111526" y="126796"/>
                </a:lnTo>
                <a:lnTo>
                  <a:pt x="123699" y="129608"/>
                </a:lnTo>
                <a:lnTo>
                  <a:pt x="136276" y="131625"/>
                </a:lnTo>
                <a:lnTo>
                  <a:pt x="149255" y="132841"/>
                </a:lnTo>
                <a:lnTo>
                  <a:pt x="162636" y="133248"/>
                </a:lnTo>
                <a:lnTo>
                  <a:pt x="166240" y="133220"/>
                </a:lnTo>
                <a:lnTo>
                  <a:pt x="179595" y="132611"/>
                </a:lnTo>
                <a:lnTo>
                  <a:pt x="192506" y="131204"/>
                </a:lnTo>
                <a:lnTo>
                  <a:pt x="204973" y="129000"/>
                </a:lnTo>
                <a:lnTo>
                  <a:pt x="216996" y="125998"/>
                </a:lnTo>
                <a:lnTo>
                  <a:pt x="228574" y="122199"/>
                </a:lnTo>
                <a:lnTo>
                  <a:pt x="249709" y="112626"/>
                </a:lnTo>
                <a:lnTo>
                  <a:pt x="260571" y="106012"/>
                </a:lnTo>
                <a:lnTo>
                  <a:pt x="270717" y="98512"/>
                </a:lnTo>
                <a:lnTo>
                  <a:pt x="280149" y="90131"/>
                </a:lnTo>
                <a:lnTo>
                  <a:pt x="294911" y="73249"/>
                </a:lnTo>
                <a:lnTo>
                  <a:pt x="301997" y="62725"/>
                </a:lnTo>
                <a:lnTo>
                  <a:pt x="308210" y="51465"/>
                </a:lnTo>
                <a:lnTo>
                  <a:pt x="313550" y="39471"/>
                </a:lnTo>
                <a:lnTo>
                  <a:pt x="318533" y="24736"/>
                </a:lnTo>
                <a:lnTo>
                  <a:pt x="321481" y="12644"/>
                </a:lnTo>
                <a:lnTo>
                  <a:pt x="323587" y="71"/>
                </a:lnTo>
                <a:lnTo>
                  <a:pt x="324850" y="-12978"/>
                </a:lnTo>
                <a:lnTo>
                  <a:pt x="325272" y="-26504"/>
                </a:lnTo>
                <a:lnTo>
                  <a:pt x="325251" y="-29537"/>
                </a:lnTo>
                <a:lnTo>
                  <a:pt x="324639" y="-42914"/>
                </a:lnTo>
                <a:lnTo>
                  <a:pt x="323180" y="-55829"/>
                </a:lnTo>
                <a:lnTo>
                  <a:pt x="320871" y="-68283"/>
                </a:lnTo>
                <a:lnTo>
                  <a:pt x="317712" y="-80276"/>
                </a:lnTo>
                <a:lnTo>
                  <a:pt x="313702" y="-91808"/>
                </a:lnTo>
                <a:lnTo>
                  <a:pt x="303865" y="-112399"/>
                </a:lnTo>
                <a:lnTo>
                  <a:pt x="297024" y="-123133"/>
                </a:lnTo>
                <a:lnTo>
                  <a:pt x="289313" y="-133073"/>
                </a:lnTo>
                <a:lnTo>
                  <a:pt x="280733" y="-142214"/>
                </a:lnTo>
                <a:lnTo>
                  <a:pt x="263591" y="-156375"/>
                </a:lnTo>
                <a:lnTo>
                  <a:pt x="252882" y="-163156"/>
                </a:lnTo>
                <a:lnTo>
                  <a:pt x="241405" y="-169094"/>
                </a:lnTo>
                <a:lnTo>
                  <a:pt x="229158" y="-174193"/>
                </a:lnTo>
                <a:lnTo>
                  <a:pt x="213884" y="-179025"/>
                </a:lnTo>
                <a:lnTo>
                  <a:pt x="201726" y="-181789"/>
                </a:lnTo>
                <a:lnTo>
                  <a:pt x="189130" y="-183759"/>
                </a:lnTo>
                <a:lnTo>
                  <a:pt x="176100" y="-184938"/>
                </a:lnTo>
                <a:lnTo>
                  <a:pt x="162636" y="-185331"/>
                </a:lnTo>
                <a:lnTo>
                  <a:pt x="159197" y="-185305"/>
                </a:lnTo>
                <a:lnTo>
                  <a:pt x="145813" y="-184704"/>
                </a:lnTo>
                <a:lnTo>
                  <a:pt x="132886" y="-183306"/>
                </a:lnTo>
                <a:lnTo>
                  <a:pt x="120416" y="-181113"/>
                </a:lnTo>
                <a:lnTo>
                  <a:pt x="108404" y="-178129"/>
                </a:lnTo>
                <a:lnTo>
                  <a:pt x="96850" y="-174358"/>
                </a:lnTo>
                <a:lnTo>
                  <a:pt x="75731" y="-164696"/>
                </a:lnTo>
                <a:lnTo>
                  <a:pt x="64886" y="-158062"/>
                </a:lnTo>
                <a:lnTo>
                  <a:pt x="54733" y="-150540"/>
                </a:lnTo>
                <a:lnTo>
                  <a:pt x="45275" y="-142125"/>
                </a:lnTo>
                <a:lnTo>
                  <a:pt x="30502" y="-125288"/>
                </a:lnTo>
                <a:lnTo>
                  <a:pt x="23349" y="-114808"/>
                </a:lnTo>
                <a:lnTo>
                  <a:pt x="17089" y="-103649"/>
                </a:lnTo>
                <a:lnTo>
                  <a:pt x="11722" y="-91808"/>
                </a:lnTo>
                <a:lnTo>
                  <a:pt x="6873" y="-77811"/>
                </a:lnTo>
                <a:lnTo>
                  <a:pt x="3867" y="-65784"/>
                </a:lnTo>
                <a:lnTo>
                  <a:pt x="1719" y="-53224"/>
                </a:lnTo>
                <a:lnTo>
                  <a:pt x="429" y="-40131"/>
                </a:lnTo>
                <a:lnTo>
                  <a:pt x="0" y="-2650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1102156" y="2748970"/>
            <a:ext cx="325272" cy="219773"/>
          </a:xfrm>
          <a:custGeom>
            <a:avLst/>
            <a:gdLst/>
            <a:ahLst/>
            <a:cxnLst/>
            <a:rect l="l" t="t" r="r" b="b"/>
            <a:pathLst>
              <a:path w="325272" h="219773">
                <a:moveTo>
                  <a:pt x="290782" y="75858"/>
                </a:moveTo>
                <a:lnTo>
                  <a:pt x="303041" y="72660"/>
                </a:lnTo>
                <a:lnTo>
                  <a:pt x="317004" y="63979"/>
                </a:lnTo>
                <a:lnTo>
                  <a:pt x="323204" y="53298"/>
                </a:lnTo>
                <a:lnTo>
                  <a:pt x="325272" y="39014"/>
                </a:lnTo>
                <a:lnTo>
                  <a:pt x="325158" y="35507"/>
                </a:lnTo>
                <a:lnTo>
                  <a:pt x="322248" y="22711"/>
                </a:lnTo>
                <a:lnTo>
                  <a:pt x="315411" y="12768"/>
                </a:lnTo>
                <a:lnTo>
                  <a:pt x="304648" y="5671"/>
                </a:lnTo>
                <a:lnTo>
                  <a:pt x="289960" y="1417"/>
                </a:lnTo>
                <a:lnTo>
                  <a:pt x="271348" y="0"/>
                </a:lnTo>
                <a:lnTo>
                  <a:pt x="48640" y="0"/>
                </a:lnTo>
                <a:lnTo>
                  <a:pt x="33997" y="1217"/>
                </a:lnTo>
                <a:lnTo>
                  <a:pt x="21842" y="4920"/>
                </a:lnTo>
                <a:lnTo>
                  <a:pt x="12306" y="11125"/>
                </a:lnTo>
                <a:lnTo>
                  <a:pt x="2062" y="26451"/>
                </a:lnTo>
                <a:lnTo>
                  <a:pt x="0" y="39598"/>
                </a:lnTo>
                <a:lnTo>
                  <a:pt x="446" y="46102"/>
                </a:lnTo>
                <a:lnTo>
                  <a:pt x="4318" y="58336"/>
                </a:lnTo>
                <a:lnTo>
                  <a:pt x="12153" y="68567"/>
                </a:lnTo>
                <a:lnTo>
                  <a:pt x="21693" y="74966"/>
                </a:lnTo>
                <a:lnTo>
                  <a:pt x="33825" y="78765"/>
                </a:lnTo>
                <a:lnTo>
                  <a:pt x="48640" y="80035"/>
                </a:lnTo>
                <a:lnTo>
                  <a:pt x="127337" y="80100"/>
                </a:lnTo>
                <a:lnTo>
                  <a:pt x="141064" y="80360"/>
                </a:lnTo>
                <a:lnTo>
                  <a:pt x="153843" y="80823"/>
                </a:lnTo>
                <a:lnTo>
                  <a:pt x="165674" y="81497"/>
                </a:lnTo>
                <a:lnTo>
                  <a:pt x="176555" y="82384"/>
                </a:lnTo>
                <a:lnTo>
                  <a:pt x="183183" y="83064"/>
                </a:lnTo>
                <a:lnTo>
                  <a:pt x="196523" y="85004"/>
                </a:lnTo>
                <a:lnTo>
                  <a:pt x="208720" y="87597"/>
                </a:lnTo>
                <a:lnTo>
                  <a:pt x="219773" y="90830"/>
                </a:lnTo>
                <a:lnTo>
                  <a:pt x="227236" y="93734"/>
                </a:lnTo>
                <a:lnTo>
                  <a:pt x="238578" y="100178"/>
                </a:lnTo>
                <a:lnTo>
                  <a:pt x="247180" y="108165"/>
                </a:lnTo>
                <a:lnTo>
                  <a:pt x="249862" y="111823"/>
                </a:lnTo>
                <a:lnTo>
                  <a:pt x="254773" y="123200"/>
                </a:lnTo>
                <a:lnTo>
                  <a:pt x="256412" y="136880"/>
                </a:lnTo>
                <a:lnTo>
                  <a:pt x="256275" y="141078"/>
                </a:lnTo>
                <a:lnTo>
                  <a:pt x="254592" y="153140"/>
                </a:lnTo>
                <a:lnTo>
                  <a:pt x="250990" y="166611"/>
                </a:lnTo>
                <a:lnTo>
                  <a:pt x="247370" y="177825"/>
                </a:lnTo>
                <a:lnTo>
                  <a:pt x="245567" y="184950"/>
                </a:lnTo>
                <a:lnTo>
                  <a:pt x="245567" y="195656"/>
                </a:lnTo>
                <a:lnTo>
                  <a:pt x="248742" y="202946"/>
                </a:lnTo>
                <a:lnTo>
                  <a:pt x="255092" y="209638"/>
                </a:lnTo>
                <a:lnTo>
                  <a:pt x="255682" y="210255"/>
                </a:lnTo>
                <a:lnTo>
                  <a:pt x="266263" y="217402"/>
                </a:lnTo>
                <a:lnTo>
                  <a:pt x="279260" y="219773"/>
                </a:lnTo>
                <a:lnTo>
                  <a:pt x="282131" y="219657"/>
                </a:lnTo>
                <a:lnTo>
                  <a:pt x="293894" y="216359"/>
                </a:lnTo>
                <a:lnTo>
                  <a:pt x="304075" y="208502"/>
                </a:lnTo>
                <a:lnTo>
                  <a:pt x="312673" y="196075"/>
                </a:lnTo>
                <a:lnTo>
                  <a:pt x="318118" y="184281"/>
                </a:lnTo>
                <a:lnTo>
                  <a:pt x="322091" y="172079"/>
                </a:lnTo>
                <a:lnTo>
                  <a:pt x="324477" y="159687"/>
                </a:lnTo>
                <a:lnTo>
                  <a:pt x="325272" y="147104"/>
                </a:lnTo>
                <a:lnTo>
                  <a:pt x="325153" y="142300"/>
                </a:lnTo>
                <a:lnTo>
                  <a:pt x="323275" y="128634"/>
                </a:lnTo>
                <a:lnTo>
                  <a:pt x="319114" y="116816"/>
                </a:lnTo>
                <a:lnTo>
                  <a:pt x="312673" y="106832"/>
                </a:lnTo>
                <a:lnTo>
                  <a:pt x="307228" y="100898"/>
                </a:lnTo>
                <a:lnTo>
                  <a:pt x="298358" y="92940"/>
                </a:lnTo>
                <a:lnTo>
                  <a:pt x="287765" y="85086"/>
                </a:lnTo>
                <a:lnTo>
                  <a:pt x="275450" y="77355"/>
                </a:lnTo>
                <a:lnTo>
                  <a:pt x="275895" y="77339"/>
                </a:lnTo>
                <a:lnTo>
                  <a:pt x="290782" y="7585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983477" y="2979624"/>
            <a:ext cx="443953" cy="312051"/>
          </a:xfrm>
          <a:custGeom>
            <a:avLst/>
            <a:gdLst/>
            <a:ahLst/>
            <a:cxnLst/>
            <a:rect l="l" t="t" r="r" b="b"/>
            <a:pathLst>
              <a:path w="443953" h="312051">
                <a:moveTo>
                  <a:pt x="443369" y="131876"/>
                </a:moveTo>
                <a:lnTo>
                  <a:pt x="442559" y="116143"/>
                </a:lnTo>
                <a:lnTo>
                  <a:pt x="440612" y="103461"/>
                </a:lnTo>
                <a:lnTo>
                  <a:pt x="437512" y="91325"/>
                </a:lnTo>
                <a:lnTo>
                  <a:pt x="433260" y="79717"/>
                </a:lnTo>
                <a:lnTo>
                  <a:pt x="427299" y="67680"/>
                </a:lnTo>
                <a:lnTo>
                  <a:pt x="420464" y="57040"/>
                </a:lnTo>
                <a:lnTo>
                  <a:pt x="412439" y="47070"/>
                </a:lnTo>
                <a:lnTo>
                  <a:pt x="403225" y="37769"/>
                </a:lnTo>
                <a:lnTo>
                  <a:pt x="389345" y="26857"/>
                </a:lnTo>
                <a:lnTo>
                  <a:pt x="378578" y="20321"/>
                </a:lnTo>
                <a:lnTo>
                  <a:pt x="366890" y="14638"/>
                </a:lnTo>
                <a:lnTo>
                  <a:pt x="354279" y="9804"/>
                </a:lnTo>
                <a:lnTo>
                  <a:pt x="340698" y="5850"/>
                </a:lnTo>
                <a:lnTo>
                  <a:pt x="328617" y="3292"/>
                </a:lnTo>
                <a:lnTo>
                  <a:pt x="316012" y="1463"/>
                </a:lnTo>
                <a:lnTo>
                  <a:pt x="302883" y="366"/>
                </a:lnTo>
                <a:lnTo>
                  <a:pt x="289229" y="0"/>
                </a:lnTo>
                <a:lnTo>
                  <a:pt x="277607" y="239"/>
                </a:lnTo>
                <a:lnTo>
                  <a:pt x="264107" y="1157"/>
                </a:lnTo>
                <a:lnTo>
                  <a:pt x="251096" y="2764"/>
                </a:lnTo>
                <a:lnTo>
                  <a:pt x="238574" y="5059"/>
                </a:lnTo>
                <a:lnTo>
                  <a:pt x="226542" y="8043"/>
                </a:lnTo>
                <a:lnTo>
                  <a:pt x="215000" y="11716"/>
                </a:lnTo>
                <a:lnTo>
                  <a:pt x="203949" y="16078"/>
                </a:lnTo>
                <a:lnTo>
                  <a:pt x="194070" y="20784"/>
                </a:lnTo>
                <a:lnTo>
                  <a:pt x="188888" y="133290"/>
                </a:lnTo>
                <a:lnTo>
                  <a:pt x="193856" y="121596"/>
                </a:lnTo>
                <a:lnTo>
                  <a:pt x="201027" y="110999"/>
                </a:lnTo>
                <a:lnTo>
                  <a:pt x="210400" y="101485"/>
                </a:lnTo>
                <a:lnTo>
                  <a:pt x="219571" y="94870"/>
                </a:lnTo>
                <a:lnTo>
                  <a:pt x="229832" y="89617"/>
                </a:lnTo>
                <a:lnTo>
                  <a:pt x="241401" y="85537"/>
                </a:lnTo>
                <a:lnTo>
                  <a:pt x="254276" y="82626"/>
                </a:lnTo>
                <a:lnTo>
                  <a:pt x="268458" y="80882"/>
                </a:lnTo>
                <a:lnTo>
                  <a:pt x="283946" y="80302"/>
                </a:lnTo>
                <a:lnTo>
                  <a:pt x="284883" y="80304"/>
                </a:lnTo>
                <a:lnTo>
                  <a:pt x="300082" y="80930"/>
                </a:lnTo>
                <a:lnTo>
                  <a:pt x="314080" y="82679"/>
                </a:lnTo>
                <a:lnTo>
                  <a:pt x="326879" y="85549"/>
                </a:lnTo>
                <a:lnTo>
                  <a:pt x="338480" y="89543"/>
                </a:lnTo>
                <a:lnTo>
                  <a:pt x="348882" y="94660"/>
                </a:lnTo>
                <a:lnTo>
                  <a:pt x="358089" y="100901"/>
                </a:lnTo>
                <a:lnTo>
                  <a:pt x="366012" y="108128"/>
                </a:lnTo>
                <a:lnTo>
                  <a:pt x="373960" y="118299"/>
                </a:lnTo>
                <a:lnTo>
                  <a:pt x="379636" y="129652"/>
                </a:lnTo>
                <a:lnTo>
                  <a:pt x="383040" y="142188"/>
                </a:lnTo>
                <a:lnTo>
                  <a:pt x="384175" y="155905"/>
                </a:lnTo>
                <a:lnTo>
                  <a:pt x="383166" y="168917"/>
                </a:lnTo>
                <a:lnTo>
                  <a:pt x="379937" y="181492"/>
                </a:lnTo>
                <a:lnTo>
                  <a:pt x="374485" y="192955"/>
                </a:lnTo>
                <a:lnTo>
                  <a:pt x="366813" y="203317"/>
                </a:lnTo>
                <a:lnTo>
                  <a:pt x="356920" y="212585"/>
                </a:lnTo>
                <a:lnTo>
                  <a:pt x="345283" y="220246"/>
                </a:lnTo>
                <a:lnTo>
                  <a:pt x="334605" y="225227"/>
                </a:lnTo>
                <a:lnTo>
                  <a:pt x="322811" y="229105"/>
                </a:lnTo>
                <a:lnTo>
                  <a:pt x="309902" y="231878"/>
                </a:lnTo>
                <a:lnTo>
                  <a:pt x="295876" y="233543"/>
                </a:lnTo>
                <a:lnTo>
                  <a:pt x="280733" y="234099"/>
                </a:lnTo>
                <a:lnTo>
                  <a:pt x="277667" y="234071"/>
                </a:lnTo>
                <a:lnTo>
                  <a:pt x="263789" y="233182"/>
                </a:lnTo>
                <a:lnTo>
                  <a:pt x="250956" y="231039"/>
                </a:lnTo>
                <a:lnTo>
                  <a:pt x="239167" y="227634"/>
                </a:lnTo>
                <a:lnTo>
                  <a:pt x="228422" y="222961"/>
                </a:lnTo>
                <a:lnTo>
                  <a:pt x="223422" y="220199"/>
                </a:lnTo>
                <a:lnTo>
                  <a:pt x="178752" y="232676"/>
                </a:lnTo>
                <a:lnTo>
                  <a:pt x="170434" y="232533"/>
                </a:lnTo>
                <a:lnTo>
                  <a:pt x="155058" y="232204"/>
                </a:lnTo>
                <a:lnTo>
                  <a:pt x="141821" y="231827"/>
                </a:lnTo>
                <a:lnTo>
                  <a:pt x="130720" y="231400"/>
                </a:lnTo>
                <a:lnTo>
                  <a:pt x="121754" y="230924"/>
                </a:lnTo>
                <a:lnTo>
                  <a:pt x="112746" y="229905"/>
                </a:lnTo>
                <a:lnTo>
                  <a:pt x="100320" y="227133"/>
                </a:lnTo>
                <a:lnTo>
                  <a:pt x="88493" y="222796"/>
                </a:lnTo>
                <a:lnTo>
                  <a:pt x="81019" y="218654"/>
                </a:lnTo>
                <a:lnTo>
                  <a:pt x="71710" y="210152"/>
                </a:lnTo>
                <a:lnTo>
                  <a:pt x="64312" y="198767"/>
                </a:lnTo>
                <a:lnTo>
                  <a:pt x="60918" y="190532"/>
                </a:lnTo>
                <a:lnTo>
                  <a:pt x="58007" y="179109"/>
                </a:lnTo>
                <a:lnTo>
                  <a:pt x="56259" y="165802"/>
                </a:lnTo>
                <a:lnTo>
                  <a:pt x="55676" y="150622"/>
                </a:lnTo>
                <a:lnTo>
                  <a:pt x="55687" y="148723"/>
                </a:lnTo>
                <a:lnTo>
                  <a:pt x="56456" y="135400"/>
                </a:lnTo>
                <a:lnTo>
                  <a:pt x="58458" y="123672"/>
                </a:lnTo>
                <a:lnTo>
                  <a:pt x="60325" y="115798"/>
                </a:lnTo>
                <a:lnTo>
                  <a:pt x="63144" y="109105"/>
                </a:lnTo>
                <a:lnTo>
                  <a:pt x="66954" y="103581"/>
                </a:lnTo>
                <a:lnTo>
                  <a:pt x="70764" y="97967"/>
                </a:lnTo>
                <a:lnTo>
                  <a:pt x="75349" y="92938"/>
                </a:lnTo>
                <a:lnTo>
                  <a:pt x="80733" y="88341"/>
                </a:lnTo>
                <a:lnTo>
                  <a:pt x="86105" y="83731"/>
                </a:lnTo>
                <a:lnTo>
                  <a:pt x="91427" y="79298"/>
                </a:lnTo>
                <a:lnTo>
                  <a:pt x="96697" y="75018"/>
                </a:lnTo>
                <a:lnTo>
                  <a:pt x="103816" y="67748"/>
                </a:lnTo>
                <a:lnTo>
                  <a:pt x="112229" y="44208"/>
                </a:lnTo>
                <a:lnTo>
                  <a:pt x="102997" y="20180"/>
                </a:lnTo>
                <a:lnTo>
                  <a:pt x="79121" y="10223"/>
                </a:lnTo>
                <a:lnTo>
                  <a:pt x="75909" y="10344"/>
                </a:lnTo>
                <a:lnTo>
                  <a:pt x="52746" y="18696"/>
                </a:lnTo>
                <a:lnTo>
                  <a:pt x="36821" y="32624"/>
                </a:lnTo>
                <a:lnTo>
                  <a:pt x="22922" y="52465"/>
                </a:lnTo>
                <a:lnTo>
                  <a:pt x="11569" y="77952"/>
                </a:lnTo>
                <a:lnTo>
                  <a:pt x="5339" y="99703"/>
                </a:lnTo>
                <a:lnTo>
                  <a:pt x="1333" y="124738"/>
                </a:lnTo>
                <a:lnTo>
                  <a:pt x="0" y="151803"/>
                </a:lnTo>
                <a:lnTo>
                  <a:pt x="245" y="166217"/>
                </a:lnTo>
                <a:lnTo>
                  <a:pt x="2260" y="193086"/>
                </a:lnTo>
                <a:lnTo>
                  <a:pt x="6301" y="216671"/>
                </a:lnTo>
                <a:lnTo>
                  <a:pt x="10979" y="233148"/>
                </a:lnTo>
                <a:lnTo>
                  <a:pt x="21988" y="257074"/>
                </a:lnTo>
                <a:lnTo>
                  <a:pt x="36918" y="276301"/>
                </a:lnTo>
                <a:lnTo>
                  <a:pt x="49248" y="286753"/>
                </a:lnTo>
                <a:lnTo>
                  <a:pt x="71603" y="299080"/>
                </a:lnTo>
                <a:lnTo>
                  <a:pt x="89110" y="304900"/>
                </a:lnTo>
                <a:lnTo>
                  <a:pt x="112398" y="309468"/>
                </a:lnTo>
                <a:lnTo>
                  <a:pt x="138688" y="311763"/>
                </a:lnTo>
                <a:lnTo>
                  <a:pt x="152958" y="312051"/>
                </a:lnTo>
                <a:lnTo>
                  <a:pt x="385343" y="312051"/>
                </a:lnTo>
                <a:lnTo>
                  <a:pt x="407093" y="310683"/>
                </a:lnTo>
                <a:lnTo>
                  <a:pt x="428853" y="304431"/>
                </a:lnTo>
                <a:lnTo>
                  <a:pt x="441876" y="288715"/>
                </a:lnTo>
                <a:lnTo>
                  <a:pt x="443953" y="273710"/>
                </a:lnTo>
                <a:lnTo>
                  <a:pt x="443798" y="270016"/>
                </a:lnTo>
                <a:lnTo>
                  <a:pt x="432523" y="247332"/>
                </a:lnTo>
                <a:lnTo>
                  <a:pt x="414591" y="238482"/>
                </a:lnTo>
                <a:lnTo>
                  <a:pt x="389445" y="237032"/>
                </a:lnTo>
                <a:lnTo>
                  <a:pt x="398869" y="229331"/>
                </a:lnTo>
                <a:lnTo>
                  <a:pt x="408613" y="220126"/>
                </a:lnTo>
                <a:lnTo>
                  <a:pt x="417104" y="210619"/>
                </a:lnTo>
                <a:lnTo>
                  <a:pt x="424342" y="200817"/>
                </a:lnTo>
                <a:lnTo>
                  <a:pt x="430326" y="190728"/>
                </a:lnTo>
                <a:lnTo>
                  <a:pt x="434103" y="182680"/>
                </a:lnTo>
                <a:lnTo>
                  <a:pt x="438155" y="171183"/>
                </a:lnTo>
                <a:lnTo>
                  <a:pt x="441051" y="158878"/>
                </a:lnTo>
                <a:lnTo>
                  <a:pt x="442789" y="145772"/>
                </a:lnTo>
                <a:lnTo>
                  <a:pt x="443369" y="131876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109474" y="3000408"/>
            <a:ext cx="97425" cy="211892"/>
          </a:xfrm>
          <a:custGeom>
            <a:avLst/>
            <a:gdLst/>
            <a:ahLst/>
            <a:cxnLst/>
            <a:rect l="l" t="t" r="r" b="b"/>
            <a:pathLst>
              <a:path w="97425" h="211892">
                <a:moveTo>
                  <a:pt x="0" y="111676"/>
                </a:moveTo>
                <a:lnTo>
                  <a:pt x="265" y="120857"/>
                </a:lnTo>
                <a:lnTo>
                  <a:pt x="1703" y="134231"/>
                </a:lnTo>
                <a:lnTo>
                  <a:pt x="4388" y="146743"/>
                </a:lnTo>
                <a:lnTo>
                  <a:pt x="8316" y="158398"/>
                </a:lnTo>
                <a:lnTo>
                  <a:pt x="13487" y="169195"/>
                </a:lnTo>
                <a:lnTo>
                  <a:pt x="17026" y="175129"/>
                </a:lnTo>
                <a:lnTo>
                  <a:pt x="24188" y="185149"/>
                </a:lnTo>
                <a:lnTo>
                  <a:pt x="32533" y="194617"/>
                </a:lnTo>
                <a:lnTo>
                  <a:pt x="42056" y="203532"/>
                </a:lnTo>
                <a:lnTo>
                  <a:pt x="52755" y="211892"/>
                </a:lnTo>
                <a:lnTo>
                  <a:pt x="97425" y="199414"/>
                </a:lnTo>
                <a:lnTo>
                  <a:pt x="86481" y="191858"/>
                </a:lnTo>
                <a:lnTo>
                  <a:pt x="77405" y="183164"/>
                </a:lnTo>
                <a:lnTo>
                  <a:pt x="70192" y="173297"/>
                </a:lnTo>
                <a:lnTo>
                  <a:pt x="64012" y="160623"/>
                </a:lnTo>
                <a:lnTo>
                  <a:pt x="60626" y="148386"/>
                </a:lnTo>
                <a:lnTo>
                  <a:pt x="59499" y="135705"/>
                </a:lnTo>
                <a:lnTo>
                  <a:pt x="60126" y="125308"/>
                </a:lnTo>
                <a:lnTo>
                  <a:pt x="62891" y="112506"/>
                </a:lnTo>
                <a:lnTo>
                  <a:pt x="68073" y="0"/>
                </a:lnTo>
                <a:lnTo>
                  <a:pt x="56611" y="6628"/>
                </a:lnTo>
                <a:lnTo>
                  <a:pt x="46124" y="14088"/>
                </a:lnTo>
                <a:lnTo>
                  <a:pt x="36613" y="22377"/>
                </a:lnTo>
                <a:lnTo>
                  <a:pt x="28079" y="31492"/>
                </a:lnTo>
                <a:lnTo>
                  <a:pt x="20523" y="41433"/>
                </a:lnTo>
                <a:lnTo>
                  <a:pt x="15453" y="49578"/>
                </a:lnTo>
                <a:lnTo>
                  <a:pt x="9891" y="60787"/>
                </a:lnTo>
                <a:lnTo>
                  <a:pt x="5564" y="72596"/>
                </a:lnTo>
                <a:lnTo>
                  <a:pt x="2473" y="85010"/>
                </a:lnTo>
                <a:lnTo>
                  <a:pt x="618" y="98035"/>
                </a:lnTo>
                <a:lnTo>
                  <a:pt x="0" y="111676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1102159" y="3507995"/>
            <a:ext cx="121674" cy="299656"/>
          </a:xfrm>
          <a:custGeom>
            <a:avLst/>
            <a:gdLst/>
            <a:ahLst/>
            <a:cxnLst/>
            <a:rect l="l" t="t" r="r" b="b"/>
            <a:pathLst>
              <a:path w="121674" h="299656">
                <a:moveTo>
                  <a:pt x="108960" y="42873"/>
                </a:moveTo>
                <a:lnTo>
                  <a:pt x="98289" y="39752"/>
                </a:lnTo>
                <a:lnTo>
                  <a:pt x="89661" y="35699"/>
                </a:lnTo>
                <a:lnTo>
                  <a:pt x="88235" y="34853"/>
                </a:lnTo>
                <a:lnTo>
                  <a:pt x="78550" y="27475"/>
                </a:lnTo>
                <a:lnTo>
                  <a:pt x="70091" y="17938"/>
                </a:lnTo>
                <a:lnTo>
                  <a:pt x="62852" y="6222"/>
                </a:lnTo>
                <a:lnTo>
                  <a:pt x="59904" y="0"/>
                </a:lnTo>
                <a:lnTo>
                  <a:pt x="64020" y="131978"/>
                </a:lnTo>
                <a:lnTo>
                  <a:pt x="73732" y="129276"/>
                </a:lnTo>
                <a:lnTo>
                  <a:pt x="86443" y="126625"/>
                </a:lnTo>
                <a:lnTo>
                  <a:pt x="98887" y="125046"/>
                </a:lnTo>
                <a:lnTo>
                  <a:pt x="111061" y="124523"/>
                </a:lnTo>
                <a:lnTo>
                  <a:pt x="121674" y="45055"/>
                </a:lnTo>
                <a:lnTo>
                  <a:pt x="108960" y="42873"/>
                </a:lnTo>
                <a:close/>
              </a:path>
              <a:path w="121674" h="299656">
                <a:moveTo>
                  <a:pt x="10254" y="78716"/>
                </a:moveTo>
                <a:lnTo>
                  <a:pt x="2560" y="90141"/>
                </a:lnTo>
                <a:lnTo>
                  <a:pt x="0" y="101676"/>
                </a:lnTo>
                <a:lnTo>
                  <a:pt x="92" y="104431"/>
                </a:lnTo>
                <a:lnTo>
                  <a:pt x="3031" y="116775"/>
                </a:lnTo>
                <a:lnTo>
                  <a:pt x="10109" y="127876"/>
                </a:lnTo>
                <a:lnTo>
                  <a:pt x="16840" y="135585"/>
                </a:lnTo>
                <a:lnTo>
                  <a:pt x="24320" y="139433"/>
                </a:lnTo>
                <a:lnTo>
                  <a:pt x="32524" y="139433"/>
                </a:lnTo>
                <a:lnTo>
                  <a:pt x="36358" y="139084"/>
                </a:lnTo>
                <a:lnTo>
                  <a:pt x="47506" y="136667"/>
                </a:lnTo>
                <a:lnTo>
                  <a:pt x="64020" y="131978"/>
                </a:lnTo>
                <a:lnTo>
                  <a:pt x="59904" y="0"/>
                </a:lnTo>
                <a:lnTo>
                  <a:pt x="55763" y="-11924"/>
                </a:lnTo>
                <a:lnTo>
                  <a:pt x="53279" y="-24454"/>
                </a:lnTo>
                <a:lnTo>
                  <a:pt x="52450" y="-37566"/>
                </a:lnTo>
                <a:lnTo>
                  <a:pt x="53880" y="-51523"/>
                </a:lnTo>
                <a:lnTo>
                  <a:pt x="58128" y="-63499"/>
                </a:lnTo>
                <a:lnTo>
                  <a:pt x="65201" y="-73571"/>
                </a:lnTo>
                <a:lnTo>
                  <a:pt x="71904" y="-79606"/>
                </a:lnTo>
                <a:lnTo>
                  <a:pt x="83244" y="-85434"/>
                </a:lnTo>
                <a:lnTo>
                  <a:pt x="96113" y="-87376"/>
                </a:lnTo>
                <a:lnTo>
                  <a:pt x="101127" y="-87120"/>
                </a:lnTo>
                <a:lnTo>
                  <a:pt x="113725" y="-83513"/>
                </a:lnTo>
                <a:lnTo>
                  <a:pt x="123507" y="-75666"/>
                </a:lnTo>
                <a:lnTo>
                  <a:pt x="132305" y="-62542"/>
                </a:lnTo>
                <a:lnTo>
                  <a:pt x="136702" y="-51041"/>
                </a:lnTo>
                <a:lnTo>
                  <a:pt x="138201" y="-45030"/>
                </a:lnTo>
                <a:lnTo>
                  <a:pt x="140671" y="-34473"/>
                </a:lnTo>
                <a:lnTo>
                  <a:pt x="143686" y="-20988"/>
                </a:lnTo>
                <a:lnTo>
                  <a:pt x="147243" y="-4572"/>
                </a:lnTo>
                <a:lnTo>
                  <a:pt x="147824" y="-1887"/>
                </a:lnTo>
                <a:lnTo>
                  <a:pt x="151218" y="12980"/>
                </a:lnTo>
                <a:lnTo>
                  <a:pt x="154522" y="26019"/>
                </a:lnTo>
                <a:lnTo>
                  <a:pt x="157739" y="37223"/>
                </a:lnTo>
                <a:lnTo>
                  <a:pt x="160870" y="46583"/>
                </a:lnTo>
                <a:lnTo>
                  <a:pt x="149440" y="46583"/>
                </a:lnTo>
                <a:lnTo>
                  <a:pt x="136433" y="46287"/>
                </a:lnTo>
                <a:lnTo>
                  <a:pt x="121674" y="45055"/>
                </a:lnTo>
                <a:lnTo>
                  <a:pt x="111061" y="124523"/>
                </a:lnTo>
                <a:lnTo>
                  <a:pt x="130395" y="124734"/>
                </a:lnTo>
                <a:lnTo>
                  <a:pt x="154724" y="124942"/>
                </a:lnTo>
                <a:lnTo>
                  <a:pt x="188127" y="125103"/>
                </a:lnTo>
                <a:lnTo>
                  <a:pt x="202488" y="125120"/>
                </a:lnTo>
                <a:lnTo>
                  <a:pt x="213363" y="124923"/>
                </a:lnTo>
                <a:lnTo>
                  <a:pt x="227642" y="123990"/>
                </a:lnTo>
                <a:lnTo>
                  <a:pt x="240842" y="122292"/>
                </a:lnTo>
                <a:lnTo>
                  <a:pt x="252966" y="119831"/>
                </a:lnTo>
                <a:lnTo>
                  <a:pt x="264014" y="116612"/>
                </a:lnTo>
                <a:lnTo>
                  <a:pt x="273989" y="112636"/>
                </a:lnTo>
                <a:lnTo>
                  <a:pt x="290803" y="101997"/>
                </a:lnTo>
                <a:lnTo>
                  <a:pt x="299723" y="93033"/>
                </a:lnTo>
                <a:lnTo>
                  <a:pt x="307253" y="82374"/>
                </a:lnTo>
                <a:lnTo>
                  <a:pt x="313397" y="70027"/>
                </a:lnTo>
                <a:lnTo>
                  <a:pt x="318727" y="53976"/>
                </a:lnTo>
                <a:lnTo>
                  <a:pt x="321295" y="42650"/>
                </a:lnTo>
                <a:lnTo>
                  <a:pt x="323292" y="30296"/>
                </a:lnTo>
                <a:lnTo>
                  <a:pt x="324717" y="16912"/>
                </a:lnTo>
                <a:lnTo>
                  <a:pt x="325571" y="2495"/>
                </a:lnTo>
                <a:lnTo>
                  <a:pt x="325856" y="-12954"/>
                </a:lnTo>
                <a:lnTo>
                  <a:pt x="325830" y="-17209"/>
                </a:lnTo>
                <a:lnTo>
                  <a:pt x="325317" y="-31604"/>
                </a:lnTo>
                <a:lnTo>
                  <a:pt x="324153" y="-45204"/>
                </a:lnTo>
                <a:lnTo>
                  <a:pt x="322336" y="-58014"/>
                </a:lnTo>
                <a:lnTo>
                  <a:pt x="319866" y="-70036"/>
                </a:lnTo>
                <a:lnTo>
                  <a:pt x="316742" y="-81274"/>
                </a:lnTo>
                <a:lnTo>
                  <a:pt x="312966" y="-91732"/>
                </a:lnTo>
                <a:lnTo>
                  <a:pt x="303625" y="-110918"/>
                </a:lnTo>
                <a:lnTo>
                  <a:pt x="296495" y="-121729"/>
                </a:lnTo>
                <a:lnTo>
                  <a:pt x="288667" y="-130880"/>
                </a:lnTo>
                <a:lnTo>
                  <a:pt x="280136" y="-138366"/>
                </a:lnTo>
                <a:lnTo>
                  <a:pt x="263274" y="-148239"/>
                </a:lnTo>
                <a:lnTo>
                  <a:pt x="251296" y="-152019"/>
                </a:lnTo>
                <a:lnTo>
                  <a:pt x="239115" y="-153276"/>
                </a:lnTo>
                <a:lnTo>
                  <a:pt x="230136" y="-153276"/>
                </a:lnTo>
                <a:lnTo>
                  <a:pt x="222745" y="-150012"/>
                </a:lnTo>
                <a:lnTo>
                  <a:pt x="216992" y="-143472"/>
                </a:lnTo>
                <a:lnTo>
                  <a:pt x="211239" y="-136944"/>
                </a:lnTo>
                <a:lnTo>
                  <a:pt x="208343" y="-129159"/>
                </a:lnTo>
                <a:lnTo>
                  <a:pt x="208343" y="-110236"/>
                </a:lnTo>
                <a:lnTo>
                  <a:pt x="210146" y="-103708"/>
                </a:lnTo>
                <a:lnTo>
                  <a:pt x="213766" y="-100698"/>
                </a:lnTo>
                <a:lnTo>
                  <a:pt x="222862" y="-94018"/>
                </a:lnTo>
                <a:lnTo>
                  <a:pt x="236181" y="-85204"/>
                </a:lnTo>
                <a:lnTo>
                  <a:pt x="245835" y="-78000"/>
                </a:lnTo>
                <a:lnTo>
                  <a:pt x="254774" y="-68927"/>
                </a:lnTo>
                <a:lnTo>
                  <a:pt x="261683" y="-58826"/>
                </a:lnTo>
                <a:lnTo>
                  <a:pt x="264513" y="-52668"/>
                </a:lnTo>
                <a:lnTo>
                  <a:pt x="267661" y="-41669"/>
                </a:lnTo>
                <a:lnTo>
                  <a:pt x="269550" y="-28437"/>
                </a:lnTo>
                <a:lnTo>
                  <a:pt x="270179" y="-12954"/>
                </a:lnTo>
                <a:lnTo>
                  <a:pt x="269445" y="1627"/>
                </a:lnTo>
                <a:lnTo>
                  <a:pt x="266743" y="15602"/>
                </a:lnTo>
                <a:lnTo>
                  <a:pt x="262055" y="26325"/>
                </a:lnTo>
                <a:lnTo>
                  <a:pt x="255384" y="33769"/>
                </a:lnTo>
                <a:lnTo>
                  <a:pt x="248446" y="38072"/>
                </a:lnTo>
                <a:lnTo>
                  <a:pt x="237615" y="42270"/>
                </a:lnTo>
                <a:lnTo>
                  <a:pt x="224443" y="45108"/>
                </a:lnTo>
                <a:lnTo>
                  <a:pt x="208927" y="46583"/>
                </a:lnTo>
                <a:lnTo>
                  <a:pt x="205902" y="35978"/>
                </a:lnTo>
                <a:lnTo>
                  <a:pt x="202457" y="23410"/>
                </a:lnTo>
                <a:lnTo>
                  <a:pt x="199315" y="11343"/>
                </a:lnTo>
                <a:lnTo>
                  <a:pt x="196481" y="-228"/>
                </a:lnTo>
                <a:lnTo>
                  <a:pt x="193535" y="-12909"/>
                </a:lnTo>
                <a:lnTo>
                  <a:pt x="190872" y="-24902"/>
                </a:lnTo>
                <a:lnTo>
                  <a:pt x="188089" y="-37894"/>
                </a:lnTo>
                <a:lnTo>
                  <a:pt x="185191" y="-51879"/>
                </a:lnTo>
                <a:lnTo>
                  <a:pt x="185012" y="-52758"/>
                </a:lnTo>
                <a:lnTo>
                  <a:pt x="181488" y="-69965"/>
                </a:lnTo>
                <a:lnTo>
                  <a:pt x="178912" y="-82275"/>
                </a:lnTo>
                <a:lnTo>
                  <a:pt x="177279" y="-89725"/>
                </a:lnTo>
                <a:lnTo>
                  <a:pt x="173097" y="-104846"/>
                </a:lnTo>
                <a:lnTo>
                  <a:pt x="168122" y="-117125"/>
                </a:lnTo>
                <a:lnTo>
                  <a:pt x="161985" y="-128220"/>
                </a:lnTo>
                <a:lnTo>
                  <a:pt x="154686" y="-138122"/>
                </a:lnTo>
                <a:lnTo>
                  <a:pt x="146227" y="-146824"/>
                </a:lnTo>
                <a:lnTo>
                  <a:pt x="139083" y="-152600"/>
                </a:lnTo>
                <a:lnTo>
                  <a:pt x="128186" y="-159197"/>
                </a:lnTo>
                <a:lnTo>
                  <a:pt x="116413" y="-163909"/>
                </a:lnTo>
                <a:lnTo>
                  <a:pt x="103766" y="-166736"/>
                </a:lnTo>
                <a:lnTo>
                  <a:pt x="90246" y="-167678"/>
                </a:lnTo>
                <a:lnTo>
                  <a:pt x="81273" y="-167238"/>
                </a:lnTo>
                <a:lnTo>
                  <a:pt x="68709" y="-165033"/>
                </a:lnTo>
                <a:lnTo>
                  <a:pt x="56661" y="-160966"/>
                </a:lnTo>
                <a:lnTo>
                  <a:pt x="45123" y="-155029"/>
                </a:lnTo>
                <a:lnTo>
                  <a:pt x="36477" y="-149058"/>
                </a:lnTo>
                <a:lnTo>
                  <a:pt x="27190" y="-140555"/>
                </a:lnTo>
                <a:lnTo>
                  <a:pt x="19083" y="-130599"/>
                </a:lnTo>
                <a:lnTo>
                  <a:pt x="12153" y="-119202"/>
                </a:lnTo>
                <a:lnTo>
                  <a:pt x="5740" y="-103870"/>
                </a:lnTo>
                <a:lnTo>
                  <a:pt x="2551" y="-91731"/>
                </a:lnTo>
                <a:lnTo>
                  <a:pt x="637" y="-78814"/>
                </a:lnTo>
                <a:lnTo>
                  <a:pt x="0" y="-65113"/>
                </a:lnTo>
                <a:lnTo>
                  <a:pt x="358" y="-53313"/>
                </a:lnTo>
                <a:lnTo>
                  <a:pt x="1660" y="-40221"/>
                </a:lnTo>
                <a:lnTo>
                  <a:pt x="3914" y="-27685"/>
                </a:lnTo>
                <a:lnTo>
                  <a:pt x="7119" y="-15717"/>
                </a:lnTo>
                <a:lnTo>
                  <a:pt x="11277" y="-4330"/>
                </a:lnTo>
                <a:lnTo>
                  <a:pt x="16937" y="8005"/>
                </a:lnTo>
                <a:lnTo>
                  <a:pt x="22713" y="18757"/>
                </a:lnTo>
                <a:lnTo>
                  <a:pt x="29335" y="29651"/>
                </a:lnTo>
                <a:lnTo>
                  <a:pt x="36805" y="40685"/>
                </a:lnTo>
                <a:lnTo>
                  <a:pt x="45123" y="51853"/>
                </a:lnTo>
                <a:lnTo>
                  <a:pt x="41027" y="54400"/>
                </a:lnTo>
                <a:lnTo>
                  <a:pt x="29316" y="62284"/>
                </a:lnTo>
                <a:lnTo>
                  <a:pt x="19498" y="69915"/>
                </a:lnTo>
                <a:lnTo>
                  <a:pt x="11569" y="77304"/>
                </a:lnTo>
                <a:lnTo>
                  <a:pt x="10254" y="78716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1102154" y="3711895"/>
            <a:ext cx="325272" cy="285165"/>
          </a:xfrm>
          <a:custGeom>
            <a:avLst/>
            <a:gdLst/>
            <a:ahLst/>
            <a:cxnLst/>
            <a:rect l="l" t="t" r="r" b="b"/>
            <a:pathLst>
              <a:path w="325272" h="285165">
                <a:moveTo>
                  <a:pt x="181978" y="205460"/>
                </a:moveTo>
                <a:lnTo>
                  <a:pt x="48641" y="205460"/>
                </a:lnTo>
                <a:lnTo>
                  <a:pt x="34477" y="206642"/>
                </a:lnTo>
                <a:lnTo>
                  <a:pt x="22307" y="210348"/>
                </a:lnTo>
                <a:lnTo>
                  <a:pt x="12598" y="216598"/>
                </a:lnTo>
                <a:lnTo>
                  <a:pt x="2037" y="232294"/>
                </a:lnTo>
                <a:lnTo>
                  <a:pt x="0" y="245567"/>
                </a:lnTo>
                <a:lnTo>
                  <a:pt x="412" y="251783"/>
                </a:lnTo>
                <a:lnTo>
                  <a:pt x="4305" y="264067"/>
                </a:lnTo>
                <a:lnTo>
                  <a:pt x="12306" y="274116"/>
                </a:lnTo>
                <a:lnTo>
                  <a:pt x="21744" y="280223"/>
                </a:lnTo>
                <a:lnTo>
                  <a:pt x="33883" y="283930"/>
                </a:lnTo>
                <a:lnTo>
                  <a:pt x="48641" y="285165"/>
                </a:lnTo>
                <a:lnTo>
                  <a:pt x="203844" y="285128"/>
                </a:lnTo>
                <a:lnTo>
                  <a:pt x="217792" y="284745"/>
                </a:lnTo>
                <a:lnTo>
                  <a:pt x="230139" y="283969"/>
                </a:lnTo>
                <a:lnTo>
                  <a:pt x="248797" y="281389"/>
                </a:lnTo>
                <a:lnTo>
                  <a:pt x="261000" y="277762"/>
                </a:lnTo>
                <a:lnTo>
                  <a:pt x="272529" y="272529"/>
                </a:lnTo>
                <a:lnTo>
                  <a:pt x="286298" y="264250"/>
                </a:lnTo>
                <a:lnTo>
                  <a:pt x="295968" y="256014"/>
                </a:lnTo>
                <a:lnTo>
                  <a:pt x="304369" y="246383"/>
                </a:lnTo>
                <a:lnTo>
                  <a:pt x="311505" y="235356"/>
                </a:lnTo>
                <a:lnTo>
                  <a:pt x="319385" y="217278"/>
                </a:lnTo>
                <a:lnTo>
                  <a:pt x="322656" y="205074"/>
                </a:lnTo>
                <a:lnTo>
                  <a:pt x="324618" y="192234"/>
                </a:lnTo>
                <a:lnTo>
                  <a:pt x="325272" y="178752"/>
                </a:lnTo>
                <a:lnTo>
                  <a:pt x="325017" y="169809"/>
                </a:lnTo>
                <a:lnTo>
                  <a:pt x="323628" y="156618"/>
                </a:lnTo>
                <a:lnTo>
                  <a:pt x="321033" y="144115"/>
                </a:lnTo>
                <a:lnTo>
                  <a:pt x="317232" y="132296"/>
                </a:lnTo>
                <a:lnTo>
                  <a:pt x="312229" y="121157"/>
                </a:lnTo>
                <a:lnTo>
                  <a:pt x="300117" y="102624"/>
                </a:lnTo>
                <a:lnTo>
                  <a:pt x="291788" y="93089"/>
                </a:lnTo>
                <a:lnTo>
                  <a:pt x="282202" y="83886"/>
                </a:lnTo>
                <a:lnTo>
                  <a:pt x="271360" y="75018"/>
                </a:lnTo>
                <a:lnTo>
                  <a:pt x="290588" y="75018"/>
                </a:lnTo>
                <a:lnTo>
                  <a:pt x="298716" y="73342"/>
                </a:lnTo>
                <a:lnTo>
                  <a:pt x="305346" y="69913"/>
                </a:lnTo>
                <a:lnTo>
                  <a:pt x="311988" y="66484"/>
                </a:lnTo>
                <a:lnTo>
                  <a:pt x="316966" y="61963"/>
                </a:lnTo>
                <a:lnTo>
                  <a:pt x="320294" y="56260"/>
                </a:lnTo>
                <a:lnTo>
                  <a:pt x="323621" y="50571"/>
                </a:lnTo>
                <a:lnTo>
                  <a:pt x="325272" y="44297"/>
                </a:lnTo>
                <a:lnTo>
                  <a:pt x="325272" y="37261"/>
                </a:lnTo>
                <a:lnTo>
                  <a:pt x="321609" y="19884"/>
                </a:lnTo>
                <a:lnTo>
                  <a:pt x="313994" y="9969"/>
                </a:lnTo>
                <a:lnTo>
                  <a:pt x="294707" y="1278"/>
                </a:lnTo>
                <a:lnTo>
                  <a:pt x="279857" y="0"/>
                </a:lnTo>
                <a:lnTo>
                  <a:pt x="48641" y="0"/>
                </a:lnTo>
                <a:lnTo>
                  <a:pt x="34477" y="1182"/>
                </a:lnTo>
                <a:lnTo>
                  <a:pt x="22307" y="4887"/>
                </a:lnTo>
                <a:lnTo>
                  <a:pt x="12598" y="11137"/>
                </a:lnTo>
                <a:lnTo>
                  <a:pt x="2098" y="26502"/>
                </a:lnTo>
                <a:lnTo>
                  <a:pt x="0" y="39598"/>
                </a:lnTo>
                <a:lnTo>
                  <a:pt x="467" y="46331"/>
                </a:lnTo>
                <a:lnTo>
                  <a:pt x="4352" y="58591"/>
                </a:lnTo>
                <a:lnTo>
                  <a:pt x="12166" y="68745"/>
                </a:lnTo>
                <a:lnTo>
                  <a:pt x="21662" y="75045"/>
                </a:lnTo>
                <a:lnTo>
                  <a:pt x="33804" y="78796"/>
                </a:lnTo>
                <a:lnTo>
                  <a:pt x="48641" y="80048"/>
                </a:lnTo>
                <a:lnTo>
                  <a:pt x="153992" y="80064"/>
                </a:lnTo>
                <a:lnTo>
                  <a:pt x="170786" y="80388"/>
                </a:lnTo>
                <a:lnTo>
                  <a:pt x="185353" y="81129"/>
                </a:lnTo>
                <a:lnTo>
                  <a:pt x="197691" y="82293"/>
                </a:lnTo>
                <a:lnTo>
                  <a:pt x="207802" y="83882"/>
                </a:lnTo>
                <a:lnTo>
                  <a:pt x="215684" y="85902"/>
                </a:lnTo>
                <a:lnTo>
                  <a:pt x="221053" y="88074"/>
                </a:lnTo>
                <a:lnTo>
                  <a:pt x="232556" y="94343"/>
                </a:lnTo>
                <a:lnTo>
                  <a:pt x="242439" y="102221"/>
                </a:lnTo>
                <a:lnTo>
                  <a:pt x="250698" y="111696"/>
                </a:lnTo>
                <a:lnTo>
                  <a:pt x="258543" y="125596"/>
                </a:lnTo>
                <a:lnTo>
                  <a:pt x="262222" y="137745"/>
                </a:lnTo>
                <a:lnTo>
                  <a:pt x="263448" y="150621"/>
                </a:lnTo>
                <a:lnTo>
                  <a:pt x="262477" y="163728"/>
                </a:lnTo>
                <a:lnTo>
                  <a:pt x="258680" y="176954"/>
                </a:lnTo>
                <a:lnTo>
                  <a:pt x="252018" y="187188"/>
                </a:lnTo>
                <a:lnTo>
                  <a:pt x="242493" y="194411"/>
                </a:lnTo>
                <a:lnTo>
                  <a:pt x="234628" y="197925"/>
                </a:lnTo>
                <a:lnTo>
                  <a:pt x="223846" y="201222"/>
                </a:lnTo>
                <a:lnTo>
                  <a:pt x="211477" y="203576"/>
                </a:lnTo>
                <a:lnTo>
                  <a:pt x="197521" y="204989"/>
                </a:lnTo>
                <a:lnTo>
                  <a:pt x="181978" y="20546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1102149" y="4076776"/>
            <a:ext cx="325285" cy="79959"/>
          </a:xfrm>
          <a:custGeom>
            <a:avLst/>
            <a:gdLst/>
            <a:ahLst/>
            <a:cxnLst/>
            <a:rect l="l" t="t" r="r" b="b"/>
            <a:pathLst>
              <a:path w="325285" h="79959">
                <a:moveTo>
                  <a:pt x="279857" y="79959"/>
                </a:moveTo>
                <a:lnTo>
                  <a:pt x="291113" y="79067"/>
                </a:lnTo>
                <a:lnTo>
                  <a:pt x="303400" y="75300"/>
                </a:lnTo>
                <a:lnTo>
                  <a:pt x="313270" y="68567"/>
                </a:lnTo>
                <a:lnTo>
                  <a:pt x="323326" y="52725"/>
                </a:lnTo>
                <a:lnTo>
                  <a:pt x="325285" y="39509"/>
                </a:lnTo>
                <a:lnTo>
                  <a:pt x="324896" y="33398"/>
                </a:lnTo>
                <a:lnTo>
                  <a:pt x="321104" y="21059"/>
                </a:lnTo>
                <a:lnTo>
                  <a:pt x="313270" y="10960"/>
                </a:lnTo>
                <a:lnTo>
                  <a:pt x="292287" y="1250"/>
                </a:lnTo>
                <a:lnTo>
                  <a:pt x="277520" y="0"/>
                </a:lnTo>
                <a:lnTo>
                  <a:pt x="48653" y="0"/>
                </a:lnTo>
                <a:lnTo>
                  <a:pt x="34527" y="1150"/>
                </a:lnTo>
                <a:lnTo>
                  <a:pt x="22335" y="4789"/>
                </a:lnTo>
                <a:lnTo>
                  <a:pt x="12611" y="10960"/>
                </a:lnTo>
                <a:lnTo>
                  <a:pt x="2091" y="26294"/>
                </a:lnTo>
                <a:lnTo>
                  <a:pt x="0" y="39509"/>
                </a:lnTo>
                <a:lnTo>
                  <a:pt x="468" y="46140"/>
                </a:lnTo>
                <a:lnTo>
                  <a:pt x="4394" y="58354"/>
                </a:lnTo>
                <a:lnTo>
                  <a:pt x="12306" y="68567"/>
                </a:lnTo>
                <a:lnTo>
                  <a:pt x="21817" y="74904"/>
                </a:lnTo>
                <a:lnTo>
                  <a:pt x="33935" y="78698"/>
                </a:lnTo>
                <a:lnTo>
                  <a:pt x="48653" y="79959"/>
                </a:lnTo>
                <a:lnTo>
                  <a:pt x="279857" y="7995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464645" y="4076776"/>
            <a:ext cx="78244" cy="79959"/>
          </a:xfrm>
          <a:custGeom>
            <a:avLst/>
            <a:gdLst/>
            <a:ahLst/>
            <a:cxnLst/>
            <a:rect l="l" t="t" r="r" b="b"/>
            <a:pathLst>
              <a:path w="78244" h="79959">
                <a:moveTo>
                  <a:pt x="0" y="40436"/>
                </a:moveTo>
                <a:lnTo>
                  <a:pt x="217" y="44987"/>
                </a:lnTo>
                <a:lnTo>
                  <a:pt x="3410" y="57421"/>
                </a:lnTo>
                <a:lnTo>
                  <a:pt x="10401" y="68237"/>
                </a:lnTo>
                <a:lnTo>
                  <a:pt x="14520" y="72157"/>
                </a:lnTo>
                <a:lnTo>
                  <a:pt x="25556" y="78002"/>
                </a:lnTo>
                <a:lnTo>
                  <a:pt x="39268" y="79959"/>
                </a:lnTo>
                <a:lnTo>
                  <a:pt x="46201" y="79521"/>
                </a:lnTo>
                <a:lnTo>
                  <a:pt x="58730" y="75700"/>
                </a:lnTo>
                <a:lnTo>
                  <a:pt x="68275" y="67983"/>
                </a:lnTo>
                <a:lnTo>
                  <a:pt x="70748" y="64714"/>
                </a:lnTo>
                <a:lnTo>
                  <a:pt x="76369" y="53210"/>
                </a:lnTo>
                <a:lnTo>
                  <a:pt x="78244" y="40436"/>
                </a:lnTo>
                <a:lnTo>
                  <a:pt x="77951" y="35260"/>
                </a:lnTo>
                <a:lnTo>
                  <a:pt x="74521" y="23003"/>
                </a:lnTo>
                <a:lnTo>
                  <a:pt x="67246" y="12141"/>
                </a:lnTo>
                <a:lnTo>
                  <a:pt x="63408" y="8409"/>
                </a:lnTo>
                <a:lnTo>
                  <a:pt x="52381" y="2094"/>
                </a:lnTo>
                <a:lnTo>
                  <a:pt x="39268" y="0"/>
                </a:lnTo>
                <a:lnTo>
                  <a:pt x="32490" y="421"/>
                </a:lnTo>
                <a:lnTo>
                  <a:pt x="19982" y="4170"/>
                </a:lnTo>
                <a:lnTo>
                  <a:pt x="10261" y="11798"/>
                </a:lnTo>
                <a:lnTo>
                  <a:pt x="7152" y="15870"/>
                </a:lnTo>
                <a:lnTo>
                  <a:pt x="1787" y="27322"/>
                </a:lnTo>
                <a:lnTo>
                  <a:pt x="0" y="40436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1102160" y="4222711"/>
            <a:ext cx="325272" cy="274281"/>
          </a:xfrm>
          <a:custGeom>
            <a:avLst/>
            <a:gdLst/>
            <a:ahLst/>
            <a:cxnLst/>
            <a:rect l="l" t="t" r="r" b="b"/>
            <a:pathLst>
              <a:path w="325272" h="274281">
                <a:moveTo>
                  <a:pt x="245188" y="185189"/>
                </a:moveTo>
                <a:lnTo>
                  <a:pt x="234932" y="194242"/>
                </a:lnTo>
                <a:lnTo>
                  <a:pt x="227393" y="202272"/>
                </a:lnTo>
                <a:lnTo>
                  <a:pt x="220357" y="215087"/>
                </a:lnTo>
                <a:lnTo>
                  <a:pt x="220415" y="225995"/>
                </a:lnTo>
                <a:lnTo>
                  <a:pt x="222928" y="239364"/>
                </a:lnTo>
                <a:lnTo>
                  <a:pt x="229146" y="249504"/>
                </a:lnTo>
                <a:lnTo>
                  <a:pt x="242531" y="258711"/>
                </a:lnTo>
                <a:lnTo>
                  <a:pt x="253380" y="258674"/>
                </a:lnTo>
                <a:lnTo>
                  <a:pt x="265311" y="256273"/>
                </a:lnTo>
                <a:lnTo>
                  <a:pt x="277507" y="250088"/>
                </a:lnTo>
                <a:lnTo>
                  <a:pt x="284473" y="244824"/>
                </a:lnTo>
                <a:lnTo>
                  <a:pt x="293317" y="235911"/>
                </a:lnTo>
                <a:lnTo>
                  <a:pt x="301536" y="224878"/>
                </a:lnTo>
                <a:lnTo>
                  <a:pt x="310100" y="208994"/>
                </a:lnTo>
                <a:lnTo>
                  <a:pt x="314814" y="196935"/>
                </a:lnTo>
                <a:lnTo>
                  <a:pt x="318820" y="183527"/>
                </a:lnTo>
                <a:lnTo>
                  <a:pt x="322296" y="166976"/>
                </a:lnTo>
                <a:lnTo>
                  <a:pt x="323948" y="154546"/>
                </a:lnTo>
                <a:lnTo>
                  <a:pt x="324941" y="141474"/>
                </a:lnTo>
                <a:lnTo>
                  <a:pt x="325272" y="127762"/>
                </a:lnTo>
                <a:lnTo>
                  <a:pt x="325197" y="121779"/>
                </a:lnTo>
                <a:lnTo>
                  <a:pt x="324402" y="107885"/>
                </a:lnTo>
                <a:lnTo>
                  <a:pt x="322736" y="94779"/>
                </a:lnTo>
                <a:lnTo>
                  <a:pt x="320200" y="82464"/>
                </a:lnTo>
                <a:lnTo>
                  <a:pt x="316795" y="70936"/>
                </a:lnTo>
                <a:lnTo>
                  <a:pt x="312521" y="60198"/>
                </a:lnTo>
                <a:lnTo>
                  <a:pt x="304101" y="44628"/>
                </a:lnTo>
                <a:lnTo>
                  <a:pt x="296468" y="34199"/>
                </a:lnTo>
                <a:lnTo>
                  <a:pt x="287894" y="25263"/>
                </a:lnTo>
                <a:lnTo>
                  <a:pt x="278383" y="17830"/>
                </a:lnTo>
                <a:lnTo>
                  <a:pt x="269721" y="12673"/>
                </a:lnTo>
                <a:lnTo>
                  <a:pt x="257841" y="7585"/>
                </a:lnTo>
                <a:lnTo>
                  <a:pt x="245583" y="4534"/>
                </a:lnTo>
                <a:lnTo>
                  <a:pt x="232956" y="3517"/>
                </a:lnTo>
                <a:lnTo>
                  <a:pt x="222213" y="4168"/>
                </a:lnTo>
                <a:lnTo>
                  <a:pt x="209465" y="6927"/>
                </a:lnTo>
                <a:lnTo>
                  <a:pt x="197908" y="11864"/>
                </a:lnTo>
                <a:lnTo>
                  <a:pt x="187540" y="18999"/>
                </a:lnTo>
                <a:lnTo>
                  <a:pt x="178651" y="27549"/>
                </a:lnTo>
                <a:lnTo>
                  <a:pt x="170809" y="37238"/>
                </a:lnTo>
                <a:lnTo>
                  <a:pt x="163858" y="48204"/>
                </a:lnTo>
                <a:lnTo>
                  <a:pt x="157797" y="60452"/>
                </a:lnTo>
                <a:lnTo>
                  <a:pt x="151536" y="76278"/>
                </a:lnTo>
                <a:lnTo>
                  <a:pt x="147619" y="87664"/>
                </a:lnTo>
                <a:lnTo>
                  <a:pt x="143767" y="100040"/>
                </a:lnTo>
                <a:lnTo>
                  <a:pt x="139980" y="113406"/>
                </a:lnTo>
                <a:lnTo>
                  <a:pt x="136258" y="127762"/>
                </a:lnTo>
                <a:lnTo>
                  <a:pt x="134698" y="134063"/>
                </a:lnTo>
                <a:lnTo>
                  <a:pt x="130611" y="148838"/>
                </a:lnTo>
                <a:lnTo>
                  <a:pt x="126431" y="161485"/>
                </a:lnTo>
                <a:lnTo>
                  <a:pt x="122157" y="171990"/>
                </a:lnTo>
                <a:lnTo>
                  <a:pt x="117792" y="180340"/>
                </a:lnTo>
                <a:lnTo>
                  <a:pt x="111809" y="187733"/>
                </a:lnTo>
                <a:lnTo>
                  <a:pt x="100954" y="194175"/>
                </a:lnTo>
                <a:lnTo>
                  <a:pt x="87033" y="196329"/>
                </a:lnTo>
                <a:lnTo>
                  <a:pt x="83724" y="196099"/>
                </a:lnTo>
                <a:lnTo>
                  <a:pt x="72548" y="191464"/>
                </a:lnTo>
                <a:lnTo>
                  <a:pt x="62560" y="180924"/>
                </a:lnTo>
                <a:lnTo>
                  <a:pt x="55995" y="168012"/>
                </a:lnTo>
                <a:lnTo>
                  <a:pt x="52898" y="155576"/>
                </a:lnTo>
                <a:lnTo>
                  <a:pt x="51866" y="141490"/>
                </a:lnTo>
                <a:lnTo>
                  <a:pt x="52308" y="129890"/>
                </a:lnTo>
                <a:lnTo>
                  <a:pt x="54193" y="116417"/>
                </a:lnTo>
                <a:lnTo>
                  <a:pt x="57560" y="104710"/>
                </a:lnTo>
                <a:lnTo>
                  <a:pt x="62407" y="94767"/>
                </a:lnTo>
                <a:lnTo>
                  <a:pt x="65173" y="90604"/>
                </a:lnTo>
                <a:lnTo>
                  <a:pt x="73050" y="81334"/>
                </a:lnTo>
                <a:lnTo>
                  <a:pt x="82776" y="72905"/>
                </a:lnTo>
                <a:lnTo>
                  <a:pt x="94348" y="65303"/>
                </a:lnTo>
                <a:lnTo>
                  <a:pt x="101777" y="61201"/>
                </a:lnTo>
                <a:lnTo>
                  <a:pt x="107543" y="56934"/>
                </a:lnTo>
                <a:lnTo>
                  <a:pt x="115747" y="47891"/>
                </a:lnTo>
                <a:lnTo>
                  <a:pt x="117792" y="33070"/>
                </a:lnTo>
                <a:lnTo>
                  <a:pt x="115438" y="19925"/>
                </a:lnTo>
                <a:lnTo>
                  <a:pt x="108419" y="9372"/>
                </a:lnTo>
                <a:lnTo>
                  <a:pt x="94640" y="0"/>
                </a:lnTo>
                <a:lnTo>
                  <a:pt x="85851" y="0"/>
                </a:lnTo>
                <a:lnTo>
                  <a:pt x="69945" y="2331"/>
                </a:lnTo>
                <a:lnTo>
                  <a:pt x="58035" y="7159"/>
                </a:lnTo>
                <a:lnTo>
                  <a:pt x="46151" y="14643"/>
                </a:lnTo>
                <a:lnTo>
                  <a:pt x="34132" y="25671"/>
                </a:lnTo>
                <a:lnTo>
                  <a:pt x="26472" y="35466"/>
                </a:lnTo>
                <a:lnTo>
                  <a:pt x="19489" y="46921"/>
                </a:lnTo>
                <a:lnTo>
                  <a:pt x="13182" y="60032"/>
                </a:lnTo>
                <a:lnTo>
                  <a:pt x="9448" y="69761"/>
                </a:lnTo>
                <a:lnTo>
                  <a:pt x="6047" y="81171"/>
                </a:lnTo>
                <a:lnTo>
                  <a:pt x="3401" y="93287"/>
                </a:lnTo>
                <a:lnTo>
                  <a:pt x="1511" y="106109"/>
                </a:lnTo>
                <a:lnTo>
                  <a:pt x="377" y="119637"/>
                </a:lnTo>
                <a:lnTo>
                  <a:pt x="0" y="133870"/>
                </a:lnTo>
                <a:lnTo>
                  <a:pt x="3" y="135453"/>
                </a:lnTo>
                <a:lnTo>
                  <a:pt x="399" y="149783"/>
                </a:lnTo>
                <a:lnTo>
                  <a:pt x="1447" y="163391"/>
                </a:lnTo>
                <a:lnTo>
                  <a:pt x="3146" y="176271"/>
                </a:lnTo>
                <a:lnTo>
                  <a:pt x="5497" y="188416"/>
                </a:lnTo>
                <a:lnTo>
                  <a:pt x="8499" y="199820"/>
                </a:lnTo>
                <a:lnTo>
                  <a:pt x="12153" y="210477"/>
                </a:lnTo>
                <a:lnTo>
                  <a:pt x="15981" y="219428"/>
                </a:lnTo>
                <a:lnTo>
                  <a:pt x="22403" y="231209"/>
                </a:lnTo>
                <a:lnTo>
                  <a:pt x="29865" y="241590"/>
                </a:lnTo>
                <a:lnTo>
                  <a:pt x="38366" y="250564"/>
                </a:lnTo>
                <a:lnTo>
                  <a:pt x="47904" y="258127"/>
                </a:lnTo>
                <a:lnTo>
                  <a:pt x="65786" y="267508"/>
                </a:lnTo>
                <a:lnTo>
                  <a:pt x="77841" y="271263"/>
                </a:lnTo>
                <a:lnTo>
                  <a:pt x="90782" y="273525"/>
                </a:lnTo>
                <a:lnTo>
                  <a:pt x="104609" y="274281"/>
                </a:lnTo>
                <a:lnTo>
                  <a:pt x="107679" y="274221"/>
                </a:lnTo>
                <a:lnTo>
                  <a:pt x="120624" y="272506"/>
                </a:lnTo>
                <a:lnTo>
                  <a:pt x="132638" y="268445"/>
                </a:lnTo>
                <a:lnTo>
                  <a:pt x="143725" y="262051"/>
                </a:lnTo>
                <a:lnTo>
                  <a:pt x="158356" y="248700"/>
                </a:lnTo>
                <a:lnTo>
                  <a:pt x="166256" y="238355"/>
                </a:lnTo>
                <a:lnTo>
                  <a:pt x="173469" y="226301"/>
                </a:lnTo>
                <a:lnTo>
                  <a:pt x="178673" y="215673"/>
                </a:lnTo>
                <a:lnTo>
                  <a:pt x="183205" y="204725"/>
                </a:lnTo>
                <a:lnTo>
                  <a:pt x="187466" y="192708"/>
                </a:lnTo>
                <a:lnTo>
                  <a:pt x="191452" y="179636"/>
                </a:lnTo>
                <a:lnTo>
                  <a:pt x="195160" y="165519"/>
                </a:lnTo>
                <a:lnTo>
                  <a:pt x="198841" y="150599"/>
                </a:lnTo>
                <a:lnTo>
                  <a:pt x="202202" y="137474"/>
                </a:lnTo>
                <a:lnTo>
                  <a:pt x="205272" y="126039"/>
                </a:lnTo>
                <a:lnTo>
                  <a:pt x="208051" y="116293"/>
                </a:lnTo>
                <a:lnTo>
                  <a:pt x="210156" y="109778"/>
                </a:lnTo>
                <a:lnTo>
                  <a:pt x="215310" y="97650"/>
                </a:lnTo>
                <a:lnTo>
                  <a:pt x="221386" y="87909"/>
                </a:lnTo>
                <a:lnTo>
                  <a:pt x="226771" y="80873"/>
                </a:lnTo>
                <a:lnTo>
                  <a:pt x="233654" y="77355"/>
                </a:lnTo>
                <a:lnTo>
                  <a:pt x="243755" y="77411"/>
                </a:lnTo>
                <a:lnTo>
                  <a:pt x="255397" y="81399"/>
                </a:lnTo>
                <a:lnTo>
                  <a:pt x="265048" y="91681"/>
                </a:lnTo>
                <a:lnTo>
                  <a:pt x="269989" y="101540"/>
                </a:lnTo>
                <a:lnTo>
                  <a:pt x="273209" y="113791"/>
                </a:lnTo>
                <a:lnTo>
                  <a:pt x="274281" y="127762"/>
                </a:lnTo>
                <a:lnTo>
                  <a:pt x="273820" y="137985"/>
                </a:lnTo>
                <a:lnTo>
                  <a:pt x="271505" y="150791"/>
                </a:lnTo>
                <a:lnTo>
                  <a:pt x="267246" y="161163"/>
                </a:lnTo>
                <a:lnTo>
                  <a:pt x="258026" y="173786"/>
                </a:lnTo>
                <a:lnTo>
                  <a:pt x="248488" y="182524"/>
                </a:lnTo>
                <a:lnTo>
                  <a:pt x="245188" y="18518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1305762" y="4754369"/>
            <a:ext cx="51334" cy="98646"/>
          </a:xfrm>
          <a:custGeom>
            <a:avLst/>
            <a:gdLst/>
            <a:ahLst/>
            <a:cxnLst/>
            <a:rect l="l" t="t" r="r" b="b"/>
            <a:pathLst>
              <a:path w="51334" h="98646">
                <a:moveTo>
                  <a:pt x="0" y="20405"/>
                </a:moveTo>
                <a:lnTo>
                  <a:pt x="2406" y="98646"/>
                </a:lnTo>
                <a:lnTo>
                  <a:pt x="14769" y="96534"/>
                </a:lnTo>
                <a:lnTo>
                  <a:pt x="27043" y="93185"/>
                </a:lnTo>
                <a:lnTo>
                  <a:pt x="39231" y="88603"/>
                </a:lnTo>
                <a:lnTo>
                  <a:pt x="51334" y="82791"/>
                </a:lnTo>
                <a:lnTo>
                  <a:pt x="46203" y="0"/>
                </a:lnTo>
                <a:lnTo>
                  <a:pt x="45078" y="1033"/>
                </a:lnTo>
                <a:lnTo>
                  <a:pt x="36155" y="7718"/>
                </a:lnTo>
                <a:lnTo>
                  <a:pt x="25669" y="13173"/>
                </a:lnTo>
                <a:lnTo>
                  <a:pt x="13618" y="17401"/>
                </a:lnTo>
                <a:lnTo>
                  <a:pt x="0" y="2040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102156" y="4549747"/>
            <a:ext cx="325856" cy="304165"/>
          </a:xfrm>
          <a:custGeom>
            <a:avLst/>
            <a:gdLst/>
            <a:ahLst/>
            <a:cxnLst/>
            <a:rect l="l" t="t" r="r" b="b"/>
            <a:pathLst>
              <a:path w="325856" h="304164">
                <a:moveTo>
                  <a:pt x="73220" y="20902"/>
                </a:moveTo>
                <a:lnTo>
                  <a:pt x="62835" y="27330"/>
                </a:lnTo>
                <a:lnTo>
                  <a:pt x="53079" y="34620"/>
                </a:lnTo>
                <a:lnTo>
                  <a:pt x="43954" y="42773"/>
                </a:lnTo>
                <a:lnTo>
                  <a:pt x="35259" y="52063"/>
                </a:lnTo>
                <a:lnTo>
                  <a:pt x="27859" y="61618"/>
                </a:lnTo>
                <a:lnTo>
                  <a:pt x="21330" y="71854"/>
                </a:lnTo>
                <a:lnTo>
                  <a:pt x="15672" y="82771"/>
                </a:lnTo>
                <a:lnTo>
                  <a:pt x="10883" y="94369"/>
                </a:lnTo>
                <a:lnTo>
                  <a:pt x="6965" y="106649"/>
                </a:lnTo>
                <a:lnTo>
                  <a:pt x="3918" y="119610"/>
                </a:lnTo>
                <a:lnTo>
                  <a:pt x="1741" y="133253"/>
                </a:lnTo>
                <a:lnTo>
                  <a:pt x="435" y="147578"/>
                </a:lnTo>
                <a:lnTo>
                  <a:pt x="0" y="162585"/>
                </a:lnTo>
                <a:lnTo>
                  <a:pt x="216" y="172965"/>
                </a:lnTo>
                <a:lnTo>
                  <a:pt x="1189" y="186313"/>
                </a:lnTo>
                <a:lnTo>
                  <a:pt x="2942" y="198973"/>
                </a:lnTo>
                <a:lnTo>
                  <a:pt x="5475" y="210938"/>
                </a:lnTo>
                <a:lnTo>
                  <a:pt x="8788" y="222199"/>
                </a:lnTo>
                <a:lnTo>
                  <a:pt x="12757" y="232900"/>
                </a:lnTo>
                <a:lnTo>
                  <a:pt x="18185" y="244908"/>
                </a:lnTo>
                <a:lnTo>
                  <a:pt x="24236" y="255708"/>
                </a:lnTo>
                <a:lnTo>
                  <a:pt x="30911" y="265315"/>
                </a:lnTo>
                <a:lnTo>
                  <a:pt x="39807" y="275620"/>
                </a:lnTo>
                <a:lnTo>
                  <a:pt x="49148" y="284239"/>
                </a:lnTo>
                <a:lnTo>
                  <a:pt x="58750" y="290931"/>
                </a:lnTo>
                <a:lnTo>
                  <a:pt x="72986" y="297553"/>
                </a:lnTo>
                <a:lnTo>
                  <a:pt x="84099" y="299478"/>
                </a:lnTo>
                <a:lnTo>
                  <a:pt x="92303" y="299478"/>
                </a:lnTo>
                <a:lnTo>
                  <a:pt x="98653" y="296875"/>
                </a:lnTo>
                <a:lnTo>
                  <a:pt x="103149" y="291858"/>
                </a:lnTo>
                <a:lnTo>
                  <a:pt x="107645" y="286753"/>
                </a:lnTo>
                <a:lnTo>
                  <a:pt x="109893" y="280136"/>
                </a:lnTo>
                <a:lnTo>
                  <a:pt x="109893" y="264312"/>
                </a:lnTo>
                <a:lnTo>
                  <a:pt x="108127" y="258444"/>
                </a:lnTo>
                <a:lnTo>
                  <a:pt x="104609" y="254342"/>
                </a:lnTo>
                <a:lnTo>
                  <a:pt x="98443" y="247755"/>
                </a:lnTo>
                <a:lnTo>
                  <a:pt x="89525" y="238050"/>
                </a:lnTo>
                <a:lnTo>
                  <a:pt x="82346" y="229984"/>
                </a:lnTo>
                <a:lnTo>
                  <a:pt x="74329" y="220074"/>
                </a:lnTo>
                <a:lnTo>
                  <a:pt x="66954" y="209473"/>
                </a:lnTo>
                <a:lnTo>
                  <a:pt x="62166" y="202018"/>
                </a:lnTo>
                <a:lnTo>
                  <a:pt x="58648" y="194398"/>
                </a:lnTo>
                <a:lnTo>
                  <a:pt x="56413" y="186448"/>
                </a:lnTo>
                <a:lnTo>
                  <a:pt x="53817" y="173466"/>
                </a:lnTo>
                <a:lnTo>
                  <a:pt x="53035" y="160248"/>
                </a:lnTo>
                <a:lnTo>
                  <a:pt x="53072" y="157727"/>
                </a:lnTo>
                <a:lnTo>
                  <a:pt x="54502" y="144818"/>
                </a:lnTo>
                <a:lnTo>
                  <a:pt x="58008" y="132620"/>
                </a:lnTo>
                <a:lnTo>
                  <a:pt x="63588" y="121145"/>
                </a:lnTo>
                <a:lnTo>
                  <a:pt x="73673" y="108089"/>
                </a:lnTo>
                <a:lnTo>
                  <a:pt x="83383" y="99767"/>
                </a:lnTo>
                <a:lnTo>
                  <a:pt x="94945" y="92684"/>
                </a:lnTo>
                <a:lnTo>
                  <a:pt x="104730" y="88364"/>
                </a:lnTo>
                <a:lnTo>
                  <a:pt x="116631" y="84758"/>
                </a:lnTo>
                <a:lnTo>
                  <a:pt x="129386" y="82538"/>
                </a:lnTo>
                <a:lnTo>
                  <a:pt x="143002" y="81711"/>
                </a:lnTo>
                <a:lnTo>
                  <a:pt x="143002" y="238188"/>
                </a:lnTo>
                <a:lnTo>
                  <a:pt x="143472" y="251854"/>
                </a:lnTo>
                <a:lnTo>
                  <a:pt x="145114" y="265365"/>
                </a:lnTo>
                <a:lnTo>
                  <a:pt x="147936" y="277019"/>
                </a:lnTo>
                <a:lnTo>
                  <a:pt x="151942" y="286829"/>
                </a:lnTo>
                <a:lnTo>
                  <a:pt x="154154" y="290418"/>
                </a:lnTo>
                <a:lnTo>
                  <a:pt x="162712" y="298055"/>
                </a:lnTo>
                <a:lnTo>
                  <a:pt x="175015" y="302637"/>
                </a:lnTo>
                <a:lnTo>
                  <a:pt x="191058" y="304164"/>
                </a:lnTo>
                <a:lnTo>
                  <a:pt x="193560" y="304140"/>
                </a:lnTo>
                <a:lnTo>
                  <a:pt x="206012" y="303269"/>
                </a:lnTo>
                <a:lnTo>
                  <a:pt x="203605" y="225027"/>
                </a:lnTo>
                <a:lnTo>
                  <a:pt x="188417" y="226809"/>
                </a:lnTo>
                <a:lnTo>
                  <a:pt x="188417" y="81711"/>
                </a:lnTo>
                <a:lnTo>
                  <a:pt x="205475" y="84307"/>
                </a:lnTo>
                <a:lnTo>
                  <a:pt x="218726" y="87787"/>
                </a:lnTo>
                <a:lnTo>
                  <a:pt x="230483" y="92398"/>
                </a:lnTo>
                <a:lnTo>
                  <a:pt x="240747" y="98134"/>
                </a:lnTo>
                <a:lnTo>
                  <a:pt x="249516" y="104990"/>
                </a:lnTo>
                <a:lnTo>
                  <a:pt x="259625" y="116823"/>
                </a:lnTo>
                <a:lnTo>
                  <a:pt x="265489" y="128047"/>
                </a:lnTo>
                <a:lnTo>
                  <a:pt x="269007" y="140484"/>
                </a:lnTo>
                <a:lnTo>
                  <a:pt x="270179" y="154127"/>
                </a:lnTo>
                <a:lnTo>
                  <a:pt x="270088" y="158267"/>
                </a:lnTo>
                <a:lnTo>
                  <a:pt x="268344" y="171840"/>
                </a:lnTo>
                <a:lnTo>
                  <a:pt x="264384" y="184103"/>
                </a:lnTo>
                <a:lnTo>
                  <a:pt x="258206" y="195037"/>
                </a:lnTo>
                <a:lnTo>
                  <a:pt x="249809" y="204622"/>
                </a:lnTo>
                <a:lnTo>
                  <a:pt x="254939" y="287413"/>
                </a:lnTo>
                <a:lnTo>
                  <a:pt x="272232" y="276258"/>
                </a:lnTo>
                <a:lnTo>
                  <a:pt x="281784" y="268075"/>
                </a:lnTo>
                <a:lnTo>
                  <a:pt x="290609" y="258834"/>
                </a:lnTo>
                <a:lnTo>
                  <a:pt x="298707" y="248537"/>
                </a:lnTo>
                <a:lnTo>
                  <a:pt x="306082" y="237185"/>
                </a:lnTo>
                <a:lnTo>
                  <a:pt x="314240" y="220786"/>
                </a:lnTo>
                <a:lnTo>
                  <a:pt x="318422" y="209225"/>
                </a:lnTo>
                <a:lnTo>
                  <a:pt x="321674" y="197035"/>
                </a:lnTo>
                <a:lnTo>
                  <a:pt x="323997" y="184220"/>
                </a:lnTo>
                <a:lnTo>
                  <a:pt x="325391" y="170784"/>
                </a:lnTo>
                <a:lnTo>
                  <a:pt x="325856" y="156730"/>
                </a:lnTo>
                <a:lnTo>
                  <a:pt x="325830" y="153330"/>
                </a:lnTo>
                <a:lnTo>
                  <a:pt x="325202" y="139949"/>
                </a:lnTo>
                <a:lnTo>
                  <a:pt x="323735" y="127037"/>
                </a:lnTo>
                <a:lnTo>
                  <a:pt x="321427" y="114591"/>
                </a:lnTo>
                <a:lnTo>
                  <a:pt x="318278" y="102608"/>
                </a:lnTo>
                <a:lnTo>
                  <a:pt x="314286" y="91084"/>
                </a:lnTo>
                <a:lnTo>
                  <a:pt x="304524" y="70774"/>
                </a:lnTo>
                <a:lnTo>
                  <a:pt x="297602" y="60096"/>
                </a:lnTo>
                <a:lnTo>
                  <a:pt x="289770" y="50265"/>
                </a:lnTo>
                <a:lnTo>
                  <a:pt x="281025" y="41274"/>
                </a:lnTo>
                <a:lnTo>
                  <a:pt x="263818" y="27664"/>
                </a:lnTo>
                <a:lnTo>
                  <a:pt x="252977" y="21105"/>
                </a:lnTo>
                <a:lnTo>
                  <a:pt x="241373" y="15399"/>
                </a:lnTo>
                <a:lnTo>
                  <a:pt x="229006" y="10540"/>
                </a:lnTo>
                <a:lnTo>
                  <a:pt x="214309" y="6124"/>
                </a:lnTo>
                <a:lnTo>
                  <a:pt x="202095" y="3443"/>
                </a:lnTo>
                <a:lnTo>
                  <a:pt x="189508" y="1529"/>
                </a:lnTo>
                <a:lnTo>
                  <a:pt x="176550" y="382"/>
                </a:lnTo>
                <a:lnTo>
                  <a:pt x="163220" y="0"/>
                </a:lnTo>
                <a:lnTo>
                  <a:pt x="148773" y="409"/>
                </a:lnTo>
                <a:lnTo>
                  <a:pt x="134604" y="1675"/>
                </a:lnTo>
                <a:lnTo>
                  <a:pt x="121067" y="3801"/>
                </a:lnTo>
                <a:lnTo>
                  <a:pt x="108159" y="6786"/>
                </a:lnTo>
                <a:lnTo>
                  <a:pt x="95883" y="10630"/>
                </a:lnTo>
                <a:lnTo>
                  <a:pt x="84236" y="15335"/>
                </a:lnTo>
                <a:lnTo>
                  <a:pt x="73220" y="2090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102149" y="4902812"/>
            <a:ext cx="444258" cy="313296"/>
          </a:xfrm>
          <a:custGeom>
            <a:avLst/>
            <a:gdLst/>
            <a:ahLst/>
            <a:cxnLst/>
            <a:rect l="l" t="t" r="r" b="b"/>
            <a:pathLst>
              <a:path w="444258" h="313296">
                <a:moveTo>
                  <a:pt x="73405" y="118135"/>
                </a:moveTo>
                <a:lnTo>
                  <a:pt x="85307" y="104505"/>
                </a:lnTo>
                <a:lnTo>
                  <a:pt x="95646" y="96832"/>
                </a:lnTo>
                <a:lnTo>
                  <a:pt x="107848" y="90424"/>
                </a:lnTo>
                <a:lnTo>
                  <a:pt x="123639" y="84918"/>
                </a:lnTo>
                <a:lnTo>
                  <a:pt x="135851" y="82343"/>
                </a:lnTo>
                <a:lnTo>
                  <a:pt x="149048" y="80802"/>
                </a:lnTo>
                <a:lnTo>
                  <a:pt x="163233" y="80289"/>
                </a:lnTo>
                <a:lnTo>
                  <a:pt x="167787" y="80342"/>
                </a:lnTo>
                <a:lnTo>
                  <a:pt x="181363" y="81182"/>
                </a:lnTo>
                <a:lnTo>
                  <a:pt x="194140" y="83043"/>
                </a:lnTo>
                <a:lnTo>
                  <a:pt x="206118" y="85928"/>
                </a:lnTo>
                <a:lnTo>
                  <a:pt x="217296" y="89839"/>
                </a:lnTo>
                <a:lnTo>
                  <a:pt x="223916" y="92810"/>
                </a:lnTo>
                <a:lnTo>
                  <a:pt x="235378" y="99486"/>
                </a:lnTo>
                <a:lnTo>
                  <a:pt x="245088" y="107415"/>
                </a:lnTo>
                <a:lnTo>
                  <a:pt x="253047" y="116624"/>
                </a:lnTo>
                <a:lnTo>
                  <a:pt x="260770" y="130585"/>
                </a:lnTo>
                <a:lnTo>
                  <a:pt x="264322" y="142791"/>
                </a:lnTo>
                <a:lnTo>
                  <a:pt x="265506" y="155892"/>
                </a:lnTo>
                <a:lnTo>
                  <a:pt x="265456" y="158585"/>
                </a:lnTo>
                <a:lnTo>
                  <a:pt x="263783" y="171296"/>
                </a:lnTo>
                <a:lnTo>
                  <a:pt x="259742" y="183352"/>
                </a:lnTo>
                <a:lnTo>
                  <a:pt x="253339" y="194741"/>
                </a:lnTo>
                <a:lnTo>
                  <a:pt x="249339" y="200023"/>
                </a:lnTo>
                <a:lnTo>
                  <a:pt x="240678" y="208800"/>
                </a:lnTo>
                <a:lnTo>
                  <a:pt x="230289" y="216415"/>
                </a:lnTo>
                <a:lnTo>
                  <a:pt x="398538" y="313296"/>
                </a:lnTo>
                <a:lnTo>
                  <a:pt x="410520" y="312497"/>
                </a:lnTo>
                <a:lnTo>
                  <a:pt x="423000" y="309228"/>
                </a:lnTo>
                <a:lnTo>
                  <a:pt x="432676" y="303415"/>
                </a:lnTo>
                <a:lnTo>
                  <a:pt x="442219" y="289235"/>
                </a:lnTo>
                <a:lnTo>
                  <a:pt x="444258" y="275450"/>
                </a:lnTo>
                <a:lnTo>
                  <a:pt x="443885" y="269442"/>
                </a:lnTo>
                <a:lnTo>
                  <a:pt x="439926" y="257028"/>
                </a:lnTo>
                <a:lnTo>
                  <a:pt x="431660" y="247484"/>
                </a:lnTo>
                <a:lnTo>
                  <a:pt x="421700" y="241957"/>
                </a:lnTo>
                <a:lnTo>
                  <a:pt x="409374" y="238759"/>
                </a:lnTo>
                <a:lnTo>
                  <a:pt x="394436" y="237693"/>
                </a:lnTo>
                <a:lnTo>
                  <a:pt x="276339" y="237693"/>
                </a:lnTo>
                <a:lnTo>
                  <a:pt x="282903" y="231419"/>
                </a:lnTo>
                <a:lnTo>
                  <a:pt x="292158" y="221568"/>
                </a:lnTo>
                <a:lnTo>
                  <a:pt x="300231" y="211616"/>
                </a:lnTo>
                <a:lnTo>
                  <a:pt x="307120" y="201558"/>
                </a:lnTo>
                <a:lnTo>
                  <a:pt x="312826" y="191389"/>
                </a:lnTo>
                <a:lnTo>
                  <a:pt x="319838" y="172862"/>
                </a:lnTo>
                <a:lnTo>
                  <a:pt x="322539" y="160561"/>
                </a:lnTo>
                <a:lnTo>
                  <a:pt x="324160" y="147281"/>
                </a:lnTo>
                <a:lnTo>
                  <a:pt x="324700" y="133032"/>
                </a:lnTo>
                <a:lnTo>
                  <a:pt x="324654" y="129091"/>
                </a:lnTo>
                <a:lnTo>
                  <a:pt x="323706" y="115165"/>
                </a:lnTo>
                <a:lnTo>
                  <a:pt x="321534" y="101916"/>
                </a:lnTo>
                <a:lnTo>
                  <a:pt x="318137" y="89344"/>
                </a:lnTo>
                <a:lnTo>
                  <a:pt x="313516" y="77450"/>
                </a:lnTo>
                <a:lnTo>
                  <a:pt x="307671" y="66234"/>
                </a:lnTo>
                <a:lnTo>
                  <a:pt x="300602" y="55698"/>
                </a:lnTo>
                <a:lnTo>
                  <a:pt x="292308" y="45841"/>
                </a:lnTo>
                <a:lnTo>
                  <a:pt x="282790" y="36664"/>
                </a:lnTo>
                <a:lnTo>
                  <a:pt x="267499" y="25202"/>
                </a:lnTo>
                <a:lnTo>
                  <a:pt x="257283" y="19294"/>
                </a:lnTo>
                <a:lnTo>
                  <a:pt x="246357" y="14175"/>
                </a:lnTo>
                <a:lnTo>
                  <a:pt x="234719" y="9843"/>
                </a:lnTo>
                <a:lnTo>
                  <a:pt x="222370" y="6299"/>
                </a:lnTo>
                <a:lnTo>
                  <a:pt x="209310" y="3543"/>
                </a:lnTo>
                <a:lnTo>
                  <a:pt x="195538" y="1574"/>
                </a:lnTo>
                <a:lnTo>
                  <a:pt x="181055" y="393"/>
                </a:lnTo>
                <a:lnTo>
                  <a:pt x="165861" y="0"/>
                </a:lnTo>
                <a:lnTo>
                  <a:pt x="162608" y="19"/>
                </a:lnTo>
                <a:lnTo>
                  <a:pt x="149353" y="520"/>
                </a:lnTo>
                <a:lnTo>
                  <a:pt x="136458" y="1693"/>
                </a:lnTo>
                <a:lnTo>
                  <a:pt x="123922" y="3534"/>
                </a:lnTo>
                <a:lnTo>
                  <a:pt x="111748" y="6040"/>
                </a:lnTo>
                <a:lnTo>
                  <a:pt x="99936" y="9207"/>
                </a:lnTo>
                <a:lnTo>
                  <a:pt x="91119" y="12133"/>
                </a:lnTo>
                <a:lnTo>
                  <a:pt x="78981" y="17020"/>
                </a:lnTo>
                <a:lnTo>
                  <a:pt x="67565" y="22682"/>
                </a:lnTo>
                <a:lnTo>
                  <a:pt x="56869" y="29121"/>
                </a:lnTo>
                <a:lnTo>
                  <a:pt x="61863" y="154456"/>
                </a:lnTo>
                <a:lnTo>
                  <a:pt x="63382" y="141691"/>
                </a:lnTo>
                <a:lnTo>
                  <a:pt x="67227" y="129595"/>
                </a:lnTo>
                <a:lnTo>
                  <a:pt x="73405" y="118135"/>
                </a:lnTo>
                <a:close/>
              </a:path>
              <a:path w="444258" h="313296">
                <a:moveTo>
                  <a:pt x="0" y="131864"/>
                </a:moveTo>
                <a:lnTo>
                  <a:pt x="837" y="147557"/>
                </a:lnTo>
                <a:lnTo>
                  <a:pt x="2835" y="160050"/>
                </a:lnTo>
                <a:lnTo>
                  <a:pt x="6007" y="171881"/>
                </a:lnTo>
                <a:lnTo>
                  <a:pt x="10678" y="183914"/>
                </a:lnTo>
                <a:lnTo>
                  <a:pt x="16523" y="195183"/>
                </a:lnTo>
                <a:lnTo>
                  <a:pt x="23596" y="205879"/>
                </a:lnTo>
                <a:lnTo>
                  <a:pt x="26703" y="209940"/>
                </a:lnTo>
                <a:lnTo>
                  <a:pt x="34520" y="219106"/>
                </a:lnTo>
                <a:lnTo>
                  <a:pt x="43496" y="228349"/>
                </a:lnTo>
                <a:lnTo>
                  <a:pt x="53632" y="237693"/>
                </a:lnTo>
                <a:lnTo>
                  <a:pt x="45719" y="237693"/>
                </a:lnTo>
                <a:lnTo>
                  <a:pt x="21666" y="242063"/>
                </a:lnTo>
                <a:lnTo>
                  <a:pt x="8737" y="251503"/>
                </a:lnTo>
                <a:lnTo>
                  <a:pt x="0" y="275450"/>
                </a:lnTo>
                <a:lnTo>
                  <a:pt x="229" y="280059"/>
                </a:lnTo>
                <a:lnTo>
                  <a:pt x="11429" y="302742"/>
                </a:lnTo>
                <a:lnTo>
                  <a:pt x="30968" y="311973"/>
                </a:lnTo>
                <a:lnTo>
                  <a:pt x="45719" y="313296"/>
                </a:lnTo>
                <a:lnTo>
                  <a:pt x="398538" y="313296"/>
                </a:lnTo>
                <a:lnTo>
                  <a:pt x="230289" y="216415"/>
                </a:lnTo>
                <a:lnTo>
                  <a:pt x="218173" y="222872"/>
                </a:lnTo>
                <a:lnTo>
                  <a:pt x="213889" y="224690"/>
                </a:lnTo>
                <a:lnTo>
                  <a:pt x="202605" y="228446"/>
                </a:lnTo>
                <a:lnTo>
                  <a:pt x="190401" y="231124"/>
                </a:lnTo>
                <a:lnTo>
                  <a:pt x="177277" y="232727"/>
                </a:lnTo>
                <a:lnTo>
                  <a:pt x="163233" y="233260"/>
                </a:lnTo>
                <a:lnTo>
                  <a:pt x="155312" y="233115"/>
                </a:lnTo>
                <a:lnTo>
                  <a:pt x="141468" y="232071"/>
                </a:lnTo>
                <a:lnTo>
                  <a:pt x="128722" y="230018"/>
                </a:lnTo>
                <a:lnTo>
                  <a:pt x="117074" y="226953"/>
                </a:lnTo>
                <a:lnTo>
                  <a:pt x="106527" y="222872"/>
                </a:lnTo>
                <a:lnTo>
                  <a:pt x="100866" y="220067"/>
                </a:lnTo>
                <a:lnTo>
                  <a:pt x="89542" y="212895"/>
                </a:lnTo>
                <a:lnTo>
                  <a:pt x="80193" y="204537"/>
                </a:lnTo>
                <a:lnTo>
                  <a:pt x="72821" y="194995"/>
                </a:lnTo>
                <a:lnTo>
                  <a:pt x="66251" y="181782"/>
                </a:lnTo>
                <a:lnTo>
                  <a:pt x="62939" y="169500"/>
                </a:lnTo>
                <a:lnTo>
                  <a:pt x="61836" y="156476"/>
                </a:lnTo>
                <a:lnTo>
                  <a:pt x="61863" y="154456"/>
                </a:lnTo>
                <a:lnTo>
                  <a:pt x="56869" y="29121"/>
                </a:lnTo>
                <a:lnTo>
                  <a:pt x="46888" y="36334"/>
                </a:lnTo>
                <a:lnTo>
                  <a:pt x="43665" y="38959"/>
                </a:lnTo>
                <a:lnTo>
                  <a:pt x="34109" y="47818"/>
                </a:lnTo>
                <a:lnTo>
                  <a:pt x="25675" y="57399"/>
                </a:lnTo>
                <a:lnTo>
                  <a:pt x="18361" y="67695"/>
                </a:lnTo>
                <a:lnTo>
                  <a:pt x="12166" y="78701"/>
                </a:lnTo>
                <a:lnTo>
                  <a:pt x="10558" y="82075"/>
                </a:lnTo>
                <a:lnTo>
                  <a:pt x="5941" y="93828"/>
                </a:lnTo>
                <a:lnTo>
                  <a:pt x="2642" y="106036"/>
                </a:lnTo>
                <a:lnTo>
                  <a:pt x="660" y="118710"/>
                </a:lnTo>
                <a:lnTo>
                  <a:pt x="0" y="13186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7073499" y="6806012"/>
            <a:ext cx="68465" cy="69989"/>
          </a:xfrm>
          <a:custGeom>
            <a:avLst/>
            <a:gdLst/>
            <a:ahLst/>
            <a:cxnLst/>
            <a:rect l="l" t="t" r="r" b="b"/>
            <a:pathLst>
              <a:path w="68465" h="69989">
                <a:moveTo>
                  <a:pt x="0" y="34620"/>
                </a:moveTo>
                <a:lnTo>
                  <a:pt x="2629" y="48399"/>
                </a:lnTo>
                <a:lnTo>
                  <a:pt x="9626" y="59385"/>
                </a:lnTo>
                <a:lnTo>
                  <a:pt x="21142" y="67588"/>
                </a:lnTo>
                <a:lnTo>
                  <a:pt x="34112" y="69989"/>
                </a:lnTo>
                <a:lnTo>
                  <a:pt x="36482" y="69934"/>
                </a:lnTo>
                <a:lnTo>
                  <a:pt x="49578" y="67012"/>
                </a:lnTo>
                <a:lnTo>
                  <a:pt x="59486" y="59613"/>
                </a:lnTo>
                <a:lnTo>
                  <a:pt x="66410" y="47637"/>
                </a:lnTo>
                <a:lnTo>
                  <a:pt x="68465" y="34620"/>
                </a:lnTo>
                <a:lnTo>
                  <a:pt x="68460" y="33955"/>
                </a:lnTo>
                <a:lnTo>
                  <a:pt x="66079" y="21207"/>
                </a:lnTo>
                <a:lnTo>
                  <a:pt x="59359" y="10248"/>
                </a:lnTo>
                <a:lnTo>
                  <a:pt x="47642" y="2226"/>
                </a:lnTo>
                <a:lnTo>
                  <a:pt x="34112" y="0"/>
                </a:lnTo>
                <a:lnTo>
                  <a:pt x="31638" y="59"/>
                </a:lnTo>
                <a:lnTo>
                  <a:pt x="18476" y="3028"/>
                </a:lnTo>
                <a:lnTo>
                  <a:pt x="8724" y="10502"/>
                </a:lnTo>
                <a:lnTo>
                  <a:pt x="2148" y="21910"/>
                </a:lnTo>
                <a:lnTo>
                  <a:pt x="0" y="3462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7174541" y="6806012"/>
            <a:ext cx="284594" cy="69989"/>
          </a:xfrm>
          <a:custGeom>
            <a:avLst/>
            <a:gdLst/>
            <a:ahLst/>
            <a:cxnLst/>
            <a:rect l="l" t="t" r="r" b="b"/>
            <a:pathLst>
              <a:path w="284594" h="69989">
                <a:moveTo>
                  <a:pt x="41795" y="69989"/>
                </a:moveTo>
                <a:lnTo>
                  <a:pt x="242049" y="69989"/>
                </a:lnTo>
                <a:lnTo>
                  <a:pt x="250956" y="69483"/>
                </a:lnTo>
                <a:lnTo>
                  <a:pt x="263681" y="66359"/>
                </a:lnTo>
                <a:lnTo>
                  <a:pt x="273583" y="60401"/>
                </a:lnTo>
                <a:lnTo>
                  <a:pt x="282211" y="48445"/>
                </a:lnTo>
                <a:lnTo>
                  <a:pt x="284594" y="35394"/>
                </a:lnTo>
                <a:lnTo>
                  <a:pt x="284527" y="33002"/>
                </a:lnTo>
                <a:lnTo>
                  <a:pt x="281471" y="20356"/>
                </a:lnTo>
                <a:lnTo>
                  <a:pt x="273837" y="10007"/>
                </a:lnTo>
                <a:lnTo>
                  <a:pt x="256574" y="1457"/>
                </a:lnTo>
                <a:lnTo>
                  <a:pt x="242049" y="0"/>
                </a:lnTo>
                <a:lnTo>
                  <a:pt x="39738" y="0"/>
                </a:lnTo>
                <a:lnTo>
                  <a:pt x="20534" y="3479"/>
                </a:lnTo>
                <a:lnTo>
                  <a:pt x="10502" y="10007"/>
                </a:lnTo>
                <a:lnTo>
                  <a:pt x="2241" y="22314"/>
                </a:lnTo>
                <a:lnTo>
                  <a:pt x="0" y="35394"/>
                </a:lnTo>
                <a:lnTo>
                  <a:pt x="42" y="37326"/>
                </a:lnTo>
                <a:lnTo>
                  <a:pt x="2966" y="50119"/>
                </a:lnTo>
                <a:lnTo>
                  <a:pt x="10502" y="60401"/>
                </a:lnTo>
                <a:lnTo>
                  <a:pt x="27214" y="68541"/>
                </a:lnTo>
                <a:lnTo>
                  <a:pt x="41795" y="6998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7174542" y="6337038"/>
            <a:ext cx="284594" cy="400773"/>
          </a:xfrm>
          <a:custGeom>
            <a:avLst/>
            <a:gdLst/>
            <a:ahLst/>
            <a:cxnLst/>
            <a:rect l="l" t="t" r="r" b="b"/>
            <a:pathLst>
              <a:path w="284594" h="400773">
                <a:moveTo>
                  <a:pt x="495" y="248983"/>
                </a:moveTo>
                <a:lnTo>
                  <a:pt x="882" y="258662"/>
                </a:lnTo>
                <a:lnTo>
                  <a:pt x="2695" y="271482"/>
                </a:lnTo>
                <a:lnTo>
                  <a:pt x="5988" y="283639"/>
                </a:lnTo>
                <a:lnTo>
                  <a:pt x="10756" y="295135"/>
                </a:lnTo>
                <a:lnTo>
                  <a:pt x="16484" y="305165"/>
                </a:lnTo>
                <a:lnTo>
                  <a:pt x="23805" y="315144"/>
                </a:lnTo>
                <a:lnTo>
                  <a:pt x="32585" y="324795"/>
                </a:lnTo>
                <a:lnTo>
                  <a:pt x="42824" y="334111"/>
                </a:lnTo>
                <a:lnTo>
                  <a:pt x="32820" y="334208"/>
                </a:lnTo>
                <a:lnTo>
                  <a:pt x="19729" y="337017"/>
                </a:lnTo>
                <a:lnTo>
                  <a:pt x="9601" y="343738"/>
                </a:lnTo>
                <a:lnTo>
                  <a:pt x="2323" y="354709"/>
                </a:lnTo>
                <a:lnTo>
                  <a:pt x="0" y="367703"/>
                </a:lnTo>
                <a:lnTo>
                  <a:pt x="6" y="368442"/>
                </a:lnTo>
                <a:lnTo>
                  <a:pt x="2687" y="381412"/>
                </a:lnTo>
                <a:lnTo>
                  <a:pt x="10248" y="391655"/>
                </a:lnTo>
                <a:lnTo>
                  <a:pt x="25800" y="399275"/>
                </a:lnTo>
                <a:lnTo>
                  <a:pt x="40246" y="400773"/>
                </a:lnTo>
                <a:lnTo>
                  <a:pt x="240499" y="400773"/>
                </a:lnTo>
                <a:lnTo>
                  <a:pt x="251253" y="400071"/>
                </a:lnTo>
                <a:lnTo>
                  <a:pt x="263798" y="396730"/>
                </a:lnTo>
                <a:lnTo>
                  <a:pt x="273469" y="390626"/>
                </a:lnTo>
                <a:lnTo>
                  <a:pt x="282358" y="377730"/>
                </a:lnTo>
                <a:lnTo>
                  <a:pt x="284594" y="364604"/>
                </a:lnTo>
                <a:lnTo>
                  <a:pt x="284479" y="361384"/>
                </a:lnTo>
                <a:lnTo>
                  <a:pt x="281223" y="348722"/>
                </a:lnTo>
                <a:lnTo>
                  <a:pt x="273469" y="338607"/>
                </a:lnTo>
                <a:lnTo>
                  <a:pt x="255137" y="330080"/>
                </a:lnTo>
                <a:lnTo>
                  <a:pt x="240499" y="328739"/>
                </a:lnTo>
                <a:lnTo>
                  <a:pt x="139479" y="328679"/>
                </a:lnTo>
                <a:lnTo>
                  <a:pt x="124412" y="328005"/>
                </a:lnTo>
                <a:lnTo>
                  <a:pt x="110750" y="326580"/>
                </a:lnTo>
                <a:lnTo>
                  <a:pt x="98492" y="324405"/>
                </a:lnTo>
                <a:lnTo>
                  <a:pt x="87640" y="321480"/>
                </a:lnTo>
                <a:lnTo>
                  <a:pt x="78193" y="317804"/>
                </a:lnTo>
                <a:lnTo>
                  <a:pt x="67758" y="310791"/>
                </a:lnTo>
                <a:lnTo>
                  <a:pt x="60448" y="300955"/>
                </a:lnTo>
                <a:lnTo>
                  <a:pt x="56060" y="288210"/>
                </a:lnTo>
                <a:lnTo>
                  <a:pt x="54597" y="272567"/>
                </a:lnTo>
                <a:lnTo>
                  <a:pt x="54623" y="270772"/>
                </a:lnTo>
                <a:lnTo>
                  <a:pt x="57193" y="257037"/>
                </a:lnTo>
                <a:lnTo>
                  <a:pt x="63957" y="247434"/>
                </a:lnTo>
                <a:lnTo>
                  <a:pt x="74868" y="240931"/>
                </a:lnTo>
                <a:lnTo>
                  <a:pt x="87947" y="237705"/>
                </a:lnTo>
                <a:lnTo>
                  <a:pt x="100804" y="236585"/>
                </a:lnTo>
                <a:lnTo>
                  <a:pt x="113759" y="236071"/>
                </a:lnTo>
                <a:lnTo>
                  <a:pt x="128968" y="235902"/>
                </a:lnTo>
                <a:lnTo>
                  <a:pt x="240499" y="235902"/>
                </a:lnTo>
                <a:lnTo>
                  <a:pt x="251399" y="235211"/>
                </a:lnTo>
                <a:lnTo>
                  <a:pt x="263986" y="231948"/>
                </a:lnTo>
                <a:lnTo>
                  <a:pt x="273583" y="225996"/>
                </a:lnTo>
                <a:lnTo>
                  <a:pt x="282324" y="213431"/>
                </a:lnTo>
                <a:lnTo>
                  <a:pt x="284594" y="200253"/>
                </a:lnTo>
                <a:lnTo>
                  <a:pt x="284454" y="196641"/>
                </a:lnTo>
                <a:lnTo>
                  <a:pt x="281182" y="183980"/>
                </a:lnTo>
                <a:lnTo>
                  <a:pt x="273583" y="173837"/>
                </a:lnTo>
                <a:lnTo>
                  <a:pt x="266970" y="169248"/>
                </a:lnTo>
                <a:lnTo>
                  <a:pt x="255226" y="165203"/>
                </a:lnTo>
                <a:lnTo>
                  <a:pt x="240499" y="163855"/>
                </a:lnTo>
                <a:lnTo>
                  <a:pt x="147434" y="163855"/>
                </a:lnTo>
                <a:lnTo>
                  <a:pt x="131042" y="163564"/>
                </a:lnTo>
                <a:lnTo>
                  <a:pt x="116189" y="162646"/>
                </a:lnTo>
                <a:lnTo>
                  <a:pt x="103542" y="161103"/>
                </a:lnTo>
                <a:lnTo>
                  <a:pt x="93103" y="158936"/>
                </a:lnTo>
                <a:lnTo>
                  <a:pt x="84874" y="156146"/>
                </a:lnTo>
                <a:lnTo>
                  <a:pt x="70976" y="146533"/>
                </a:lnTo>
                <a:lnTo>
                  <a:pt x="62814" y="136791"/>
                </a:lnTo>
                <a:lnTo>
                  <a:pt x="56344" y="122994"/>
                </a:lnTo>
                <a:lnTo>
                  <a:pt x="54597" y="110528"/>
                </a:lnTo>
                <a:lnTo>
                  <a:pt x="54640" y="108227"/>
                </a:lnTo>
                <a:lnTo>
                  <a:pt x="57233" y="94650"/>
                </a:lnTo>
                <a:lnTo>
                  <a:pt x="63830" y="84886"/>
                </a:lnTo>
                <a:lnTo>
                  <a:pt x="69989" y="79235"/>
                </a:lnTo>
                <a:lnTo>
                  <a:pt x="77584" y="75755"/>
                </a:lnTo>
                <a:lnTo>
                  <a:pt x="86652" y="74498"/>
                </a:lnTo>
                <a:lnTo>
                  <a:pt x="95572" y="73513"/>
                </a:lnTo>
                <a:lnTo>
                  <a:pt x="108093" y="72803"/>
                </a:lnTo>
                <a:lnTo>
                  <a:pt x="122821" y="72567"/>
                </a:lnTo>
                <a:lnTo>
                  <a:pt x="240499" y="72567"/>
                </a:lnTo>
                <a:lnTo>
                  <a:pt x="251253" y="71864"/>
                </a:lnTo>
                <a:lnTo>
                  <a:pt x="263798" y="68524"/>
                </a:lnTo>
                <a:lnTo>
                  <a:pt x="273469" y="62420"/>
                </a:lnTo>
                <a:lnTo>
                  <a:pt x="282358" y="49523"/>
                </a:lnTo>
                <a:lnTo>
                  <a:pt x="284594" y="36398"/>
                </a:lnTo>
                <a:lnTo>
                  <a:pt x="284456" y="32822"/>
                </a:lnTo>
                <a:lnTo>
                  <a:pt x="281186" y="20155"/>
                </a:lnTo>
                <a:lnTo>
                  <a:pt x="273583" y="10007"/>
                </a:lnTo>
                <a:lnTo>
                  <a:pt x="255223" y="1348"/>
                </a:lnTo>
                <a:lnTo>
                  <a:pt x="240499" y="0"/>
                </a:lnTo>
                <a:lnTo>
                  <a:pt x="103835" y="0"/>
                </a:lnTo>
                <a:lnTo>
                  <a:pt x="91418" y="227"/>
                </a:lnTo>
                <a:lnTo>
                  <a:pt x="76700" y="1225"/>
                </a:lnTo>
                <a:lnTo>
                  <a:pt x="63905" y="3017"/>
                </a:lnTo>
                <a:lnTo>
                  <a:pt x="53036" y="5602"/>
                </a:lnTo>
                <a:lnTo>
                  <a:pt x="44094" y="8978"/>
                </a:lnTo>
                <a:lnTo>
                  <a:pt x="27710" y="19834"/>
                </a:lnTo>
                <a:lnTo>
                  <a:pt x="18963" y="29072"/>
                </a:lnTo>
                <a:lnTo>
                  <a:pt x="11772" y="40005"/>
                </a:lnTo>
                <a:lnTo>
                  <a:pt x="6857" y="50853"/>
                </a:lnTo>
                <a:lnTo>
                  <a:pt x="3325" y="62733"/>
                </a:lnTo>
                <a:lnTo>
                  <a:pt x="1203" y="75608"/>
                </a:lnTo>
                <a:lnTo>
                  <a:pt x="495" y="89484"/>
                </a:lnTo>
                <a:lnTo>
                  <a:pt x="807" y="97873"/>
                </a:lnTo>
                <a:lnTo>
                  <a:pt x="2593" y="110704"/>
                </a:lnTo>
                <a:lnTo>
                  <a:pt x="5958" y="122872"/>
                </a:lnTo>
                <a:lnTo>
                  <a:pt x="10896" y="134366"/>
                </a:lnTo>
                <a:lnTo>
                  <a:pt x="16302" y="143605"/>
                </a:lnTo>
                <a:lnTo>
                  <a:pt x="23677" y="153510"/>
                </a:lnTo>
                <a:lnTo>
                  <a:pt x="32519" y="163083"/>
                </a:lnTo>
                <a:lnTo>
                  <a:pt x="42824" y="172313"/>
                </a:lnTo>
                <a:lnTo>
                  <a:pt x="36826" y="176048"/>
                </a:lnTo>
                <a:lnTo>
                  <a:pt x="26473" y="184143"/>
                </a:lnTo>
                <a:lnTo>
                  <a:pt x="17877" y="193325"/>
                </a:lnTo>
                <a:lnTo>
                  <a:pt x="11023" y="203606"/>
                </a:lnTo>
                <a:lnTo>
                  <a:pt x="7532" y="210765"/>
                </a:lnTo>
                <a:lnTo>
                  <a:pt x="3618" y="222395"/>
                </a:lnTo>
                <a:lnTo>
                  <a:pt x="1275" y="235129"/>
                </a:lnTo>
                <a:lnTo>
                  <a:pt x="495" y="24898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7174007" y="6015507"/>
            <a:ext cx="285127" cy="268719"/>
          </a:xfrm>
          <a:custGeom>
            <a:avLst/>
            <a:gdLst/>
            <a:ahLst/>
            <a:cxnLst/>
            <a:rect l="l" t="t" r="r" b="b"/>
            <a:pathLst>
              <a:path w="285127" h="268719">
                <a:moveTo>
                  <a:pt x="284401" y="192619"/>
                </a:moveTo>
                <a:lnTo>
                  <a:pt x="285127" y="178968"/>
                </a:lnTo>
                <a:lnTo>
                  <a:pt x="285091" y="175403"/>
                </a:lnTo>
                <a:lnTo>
                  <a:pt x="284267" y="162045"/>
                </a:lnTo>
                <a:lnTo>
                  <a:pt x="282358" y="149317"/>
                </a:lnTo>
                <a:lnTo>
                  <a:pt x="279360" y="137225"/>
                </a:lnTo>
                <a:lnTo>
                  <a:pt x="275272" y="125780"/>
                </a:lnTo>
                <a:lnTo>
                  <a:pt x="272889" y="120329"/>
                </a:lnTo>
                <a:lnTo>
                  <a:pt x="267538" y="109655"/>
                </a:lnTo>
                <a:lnTo>
                  <a:pt x="261214" y="98818"/>
                </a:lnTo>
                <a:lnTo>
                  <a:pt x="253919" y="87819"/>
                </a:lnTo>
                <a:lnTo>
                  <a:pt x="245656" y="76657"/>
                </a:lnTo>
                <a:lnTo>
                  <a:pt x="256736" y="69442"/>
                </a:lnTo>
                <a:lnTo>
                  <a:pt x="266952" y="61749"/>
                </a:lnTo>
                <a:lnTo>
                  <a:pt x="275005" y="54343"/>
                </a:lnTo>
                <a:lnTo>
                  <a:pt x="281762" y="47307"/>
                </a:lnTo>
                <a:lnTo>
                  <a:pt x="285127" y="40259"/>
                </a:lnTo>
                <a:lnTo>
                  <a:pt x="285127" y="24536"/>
                </a:lnTo>
                <a:lnTo>
                  <a:pt x="282206" y="16878"/>
                </a:lnTo>
                <a:lnTo>
                  <a:pt x="276301" y="10096"/>
                </a:lnTo>
                <a:lnTo>
                  <a:pt x="270395" y="3352"/>
                </a:lnTo>
                <a:lnTo>
                  <a:pt x="263867" y="0"/>
                </a:lnTo>
                <a:lnTo>
                  <a:pt x="255255" y="70"/>
                </a:lnTo>
                <a:lnTo>
                  <a:pt x="245243" y="1988"/>
                </a:lnTo>
                <a:lnTo>
                  <a:pt x="229120" y="6515"/>
                </a:lnTo>
                <a:lnTo>
                  <a:pt x="225467" y="7594"/>
                </a:lnTo>
                <a:lnTo>
                  <a:pt x="212657" y="10644"/>
                </a:lnTo>
                <a:lnTo>
                  <a:pt x="200159" y="12464"/>
                </a:lnTo>
                <a:lnTo>
                  <a:pt x="187972" y="13068"/>
                </a:lnTo>
                <a:lnTo>
                  <a:pt x="187830" y="13066"/>
                </a:lnTo>
                <a:lnTo>
                  <a:pt x="174287" y="12914"/>
                </a:lnTo>
                <a:lnTo>
                  <a:pt x="161590" y="12784"/>
                </a:lnTo>
                <a:lnTo>
                  <a:pt x="135155" y="12608"/>
                </a:lnTo>
                <a:lnTo>
                  <a:pt x="107975" y="12560"/>
                </a:lnTo>
                <a:lnTo>
                  <a:pt x="92983" y="12995"/>
                </a:lnTo>
                <a:lnTo>
                  <a:pt x="79239" y="14300"/>
                </a:lnTo>
                <a:lnTo>
                  <a:pt x="66728" y="16475"/>
                </a:lnTo>
                <a:lnTo>
                  <a:pt x="55449" y="19523"/>
                </a:lnTo>
                <a:lnTo>
                  <a:pt x="45402" y="23444"/>
                </a:lnTo>
                <a:lnTo>
                  <a:pt x="34382" y="29882"/>
                </a:lnTo>
                <a:lnTo>
                  <a:pt x="24971" y="38238"/>
                </a:lnTo>
                <a:lnTo>
                  <a:pt x="17147" y="48530"/>
                </a:lnTo>
                <a:lnTo>
                  <a:pt x="10909" y="60769"/>
                </a:lnTo>
                <a:lnTo>
                  <a:pt x="5231" y="78892"/>
                </a:lnTo>
                <a:lnTo>
                  <a:pt x="2944" y="90729"/>
                </a:lnTo>
                <a:lnTo>
                  <a:pt x="1308" y="103748"/>
                </a:lnTo>
                <a:lnTo>
                  <a:pt x="327" y="117951"/>
                </a:lnTo>
                <a:lnTo>
                  <a:pt x="0" y="133337"/>
                </a:lnTo>
                <a:lnTo>
                  <a:pt x="94" y="140779"/>
                </a:lnTo>
                <a:lnTo>
                  <a:pt x="843" y="154886"/>
                </a:lnTo>
                <a:lnTo>
                  <a:pt x="2338" y="168089"/>
                </a:lnTo>
                <a:lnTo>
                  <a:pt x="4578" y="180392"/>
                </a:lnTo>
                <a:lnTo>
                  <a:pt x="7563" y="191798"/>
                </a:lnTo>
                <a:lnTo>
                  <a:pt x="11290" y="202311"/>
                </a:lnTo>
                <a:lnTo>
                  <a:pt x="16956" y="214551"/>
                </a:lnTo>
                <a:lnTo>
                  <a:pt x="23842" y="225953"/>
                </a:lnTo>
                <a:lnTo>
                  <a:pt x="31524" y="235457"/>
                </a:lnTo>
                <a:lnTo>
                  <a:pt x="40004" y="243065"/>
                </a:lnTo>
                <a:lnTo>
                  <a:pt x="51815" y="250368"/>
                </a:lnTo>
                <a:lnTo>
                  <a:pt x="63745" y="254702"/>
                </a:lnTo>
                <a:lnTo>
                  <a:pt x="75907" y="256146"/>
                </a:lnTo>
                <a:lnTo>
                  <a:pt x="83769" y="256146"/>
                </a:lnTo>
                <a:lnTo>
                  <a:pt x="90246" y="253301"/>
                </a:lnTo>
                <a:lnTo>
                  <a:pt x="95262" y="247535"/>
                </a:lnTo>
                <a:lnTo>
                  <a:pt x="100304" y="241833"/>
                </a:lnTo>
                <a:lnTo>
                  <a:pt x="102844" y="235026"/>
                </a:lnTo>
                <a:lnTo>
                  <a:pt x="102844" y="218452"/>
                </a:lnTo>
                <a:lnTo>
                  <a:pt x="101244" y="212775"/>
                </a:lnTo>
                <a:lnTo>
                  <a:pt x="98094" y="210121"/>
                </a:lnTo>
                <a:lnTo>
                  <a:pt x="94932" y="207479"/>
                </a:lnTo>
                <a:lnTo>
                  <a:pt x="88379" y="202920"/>
                </a:lnTo>
                <a:lnTo>
                  <a:pt x="78473" y="196557"/>
                </a:lnTo>
                <a:lnTo>
                  <a:pt x="72597" y="192354"/>
                </a:lnTo>
                <a:lnTo>
                  <a:pt x="63219" y="183494"/>
                </a:lnTo>
                <a:lnTo>
                  <a:pt x="56159" y="173482"/>
                </a:lnTo>
                <a:lnTo>
                  <a:pt x="51605" y="161403"/>
                </a:lnTo>
                <a:lnTo>
                  <a:pt x="49448" y="148651"/>
                </a:lnTo>
                <a:lnTo>
                  <a:pt x="48729" y="133337"/>
                </a:lnTo>
                <a:lnTo>
                  <a:pt x="48891" y="126669"/>
                </a:lnTo>
                <a:lnTo>
                  <a:pt x="50883" y="111549"/>
                </a:lnTo>
                <a:lnTo>
                  <a:pt x="55144" y="100137"/>
                </a:lnTo>
                <a:lnTo>
                  <a:pt x="61671" y="92443"/>
                </a:lnTo>
                <a:lnTo>
                  <a:pt x="74299" y="85945"/>
                </a:lnTo>
                <a:lnTo>
                  <a:pt x="86973" y="82827"/>
                </a:lnTo>
                <a:lnTo>
                  <a:pt x="102323" y="81280"/>
                </a:lnTo>
                <a:lnTo>
                  <a:pt x="103588" y="85664"/>
                </a:lnTo>
                <a:lnTo>
                  <a:pt x="107145" y="98404"/>
                </a:lnTo>
                <a:lnTo>
                  <a:pt x="110358" y="110583"/>
                </a:lnTo>
                <a:lnTo>
                  <a:pt x="113220" y="122199"/>
                </a:lnTo>
                <a:lnTo>
                  <a:pt x="114830" y="129092"/>
                </a:lnTo>
                <a:lnTo>
                  <a:pt x="117446" y="140722"/>
                </a:lnTo>
                <a:lnTo>
                  <a:pt x="120198" y="153504"/>
                </a:lnTo>
                <a:lnTo>
                  <a:pt x="123075" y="167436"/>
                </a:lnTo>
                <a:lnTo>
                  <a:pt x="125521" y="179330"/>
                </a:lnTo>
                <a:lnTo>
                  <a:pt x="128309" y="192702"/>
                </a:lnTo>
                <a:lnTo>
                  <a:pt x="130009" y="200507"/>
                </a:lnTo>
                <a:lnTo>
                  <a:pt x="131656" y="207183"/>
                </a:lnTo>
                <a:lnTo>
                  <a:pt x="136054" y="220036"/>
                </a:lnTo>
                <a:lnTo>
                  <a:pt x="141778" y="231548"/>
                </a:lnTo>
                <a:lnTo>
                  <a:pt x="144373" y="81280"/>
                </a:lnTo>
                <a:lnTo>
                  <a:pt x="157561" y="81298"/>
                </a:lnTo>
                <a:lnTo>
                  <a:pt x="173348" y="82045"/>
                </a:lnTo>
                <a:lnTo>
                  <a:pt x="186797" y="83876"/>
                </a:lnTo>
                <a:lnTo>
                  <a:pt x="197908" y="86785"/>
                </a:lnTo>
                <a:lnTo>
                  <a:pt x="206679" y="90766"/>
                </a:lnTo>
                <a:lnTo>
                  <a:pt x="214095" y="95918"/>
                </a:lnTo>
                <a:lnTo>
                  <a:pt x="222820" y="104988"/>
                </a:lnTo>
                <a:lnTo>
                  <a:pt x="230149" y="116547"/>
                </a:lnTo>
                <a:lnTo>
                  <a:pt x="235454" y="129400"/>
                </a:lnTo>
                <a:lnTo>
                  <a:pt x="238302" y="141794"/>
                </a:lnTo>
                <a:lnTo>
                  <a:pt x="239255" y="154851"/>
                </a:lnTo>
                <a:lnTo>
                  <a:pt x="238605" y="163809"/>
                </a:lnTo>
                <a:lnTo>
                  <a:pt x="234951" y="176182"/>
                </a:lnTo>
                <a:lnTo>
                  <a:pt x="228091" y="186397"/>
                </a:lnTo>
                <a:lnTo>
                  <a:pt x="224812" y="189588"/>
                </a:lnTo>
                <a:lnTo>
                  <a:pt x="213799" y="196237"/>
                </a:lnTo>
                <a:lnTo>
                  <a:pt x="201028" y="198462"/>
                </a:lnTo>
                <a:lnTo>
                  <a:pt x="200243" y="198456"/>
                </a:lnTo>
                <a:lnTo>
                  <a:pt x="187048" y="195751"/>
                </a:lnTo>
                <a:lnTo>
                  <a:pt x="177063" y="188201"/>
                </a:lnTo>
                <a:lnTo>
                  <a:pt x="171322" y="181394"/>
                </a:lnTo>
                <a:lnTo>
                  <a:pt x="167474" y="174193"/>
                </a:lnTo>
                <a:lnTo>
                  <a:pt x="165531" y="166662"/>
                </a:lnTo>
                <a:lnTo>
                  <a:pt x="162717" y="155084"/>
                </a:lnTo>
                <a:lnTo>
                  <a:pt x="159818" y="142230"/>
                </a:lnTo>
                <a:lnTo>
                  <a:pt x="156298" y="126009"/>
                </a:lnTo>
                <a:lnTo>
                  <a:pt x="154088" y="116058"/>
                </a:lnTo>
                <a:lnTo>
                  <a:pt x="150747" y="102364"/>
                </a:lnTo>
                <a:lnTo>
                  <a:pt x="148827" y="241712"/>
                </a:lnTo>
                <a:lnTo>
                  <a:pt x="157200" y="250520"/>
                </a:lnTo>
                <a:lnTo>
                  <a:pt x="168768" y="259028"/>
                </a:lnTo>
                <a:lnTo>
                  <a:pt x="180233" y="264409"/>
                </a:lnTo>
                <a:lnTo>
                  <a:pt x="192700" y="267641"/>
                </a:lnTo>
                <a:lnTo>
                  <a:pt x="206159" y="268719"/>
                </a:lnTo>
                <a:lnTo>
                  <a:pt x="209164" y="268663"/>
                </a:lnTo>
                <a:lnTo>
                  <a:pt x="221924" y="267120"/>
                </a:lnTo>
                <a:lnTo>
                  <a:pt x="234084" y="263462"/>
                </a:lnTo>
                <a:lnTo>
                  <a:pt x="245656" y="257695"/>
                </a:lnTo>
                <a:lnTo>
                  <a:pt x="259136" y="247237"/>
                </a:lnTo>
                <a:lnTo>
                  <a:pt x="267486" y="237586"/>
                </a:lnTo>
                <a:lnTo>
                  <a:pt x="274497" y="226301"/>
                </a:lnTo>
                <a:lnTo>
                  <a:pt x="278576" y="217233"/>
                </a:lnTo>
                <a:lnTo>
                  <a:pt x="282218" y="205371"/>
                </a:lnTo>
                <a:lnTo>
                  <a:pt x="284401" y="19261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7315785" y="6096787"/>
            <a:ext cx="8969" cy="160432"/>
          </a:xfrm>
          <a:custGeom>
            <a:avLst/>
            <a:gdLst/>
            <a:ahLst/>
            <a:cxnLst/>
            <a:rect l="l" t="t" r="r" b="b"/>
            <a:pathLst>
              <a:path w="8969" h="160432">
                <a:moveTo>
                  <a:pt x="7049" y="160432"/>
                </a:moveTo>
                <a:lnTo>
                  <a:pt x="8969" y="21084"/>
                </a:lnTo>
                <a:lnTo>
                  <a:pt x="5730" y="9493"/>
                </a:lnTo>
                <a:lnTo>
                  <a:pt x="2595" y="0"/>
                </a:lnTo>
                <a:lnTo>
                  <a:pt x="0" y="150268"/>
                </a:lnTo>
                <a:lnTo>
                  <a:pt x="7049" y="16043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7174533" y="5880060"/>
            <a:ext cx="78447" cy="264515"/>
          </a:xfrm>
          <a:custGeom>
            <a:avLst/>
            <a:gdLst/>
            <a:ahLst/>
            <a:cxnLst/>
            <a:rect l="l" t="t" r="r" b="b"/>
            <a:pathLst>
              <a:path w="78447" h="264515">
                <a:moveTo>
                  <a:pt x="73111" y="9559"/>
                </a:moveTo>
                <a:lnTo>
                  <a:pt x="64008" y="0"/>
                </a:lnTo>
                <a:lnTo>
                  <a:pt x="65913" y="86047"/>
                </a:lnTo>
                <a:lnTo>
                  <a:pt x="78447" y="90977"/>
                </a:lnTo>
                <a:lnTo>
                  <a:pt x="75120" y="11208"/>
                </a:lnTo>
                <a:lnTo>
                  <a:pt x="73111" y="9559"/>
                </a:lnTo>
                <a:close/>
              </a:path>
              <a:path w="78447" h="264515">
                <a:moveTo>
                  <a:pt x="35648" y="66466"/>
                </a:moveTo>
                <a:lnTo>
                  <a:pt x="43991" y="73317"/>
                </a:lnTo>
                <a:lnTo>
                  <a:pt x="54427" y="80162"/>
                </a:lnTo>
                <a:lnTo>
                  <a:pt x="65913" y="86047"/>
                </a:lnTo>
                <a:lnTo>
                  <a:pt x="64008" y="0"/>
                </a:lnTo>
                <a:lnTo>
                  <a:pt x="57508" y="-10926"/>
                </a:lnTo>
                <a:lnTo>
                  <a:pt x="53610" y="-23212"/>
                </a:lnTo>
                <a:lnTo>
                  <a:pt x="52311" y="-36848"/>
                </a:lnTo>
                <a:lnTo>
                  <a:pt x="52453" y="-41528"/>
                </a:lnTo>
                <a:lnTo>
                  <a:pt x="54571" y="-54677"/>
                </a:lnTo>
                <a:lnTo>
                  <a:pt x="59227" y="-66555"/>
                </a:lnTo>
                <a:lnTo>
                  <a:pt x="66420" y="-77154"/>
                </a:lnTo>
                <a:lnTo>
                  <a:pt x="76149" y="-86466"/>
                </a:lnTo>
                <a:lnTo>
                  <a:pt x="90233" y="-95200"/>
                </a:lnTo>
                <a:lnTo>
                  <a:pt x="101467" y="-99634"/>
                </a:lnTo>
                <a:lnTo>
                  <a:pt x="113975" y="-102798"/>
                </a:lnTo>
                <a:lnTo>
                  <a:pt x="127759" y="-104694"/>
                </a:lnTo>
                <a:lnTo>
                  <a:pt x="142824" y="-105326"/>
                </a:lnTo>
                <a:lnTo>
                  <a:pt x="152548" y="-104989"/>
                </a:lnTo>
                <a:lnTo>
                  <a:pt x="165746" y="-103288"/>
                </a:lnTo>
                <a:lnTo>
                  <a:pt x="177760" y="-100153"/>
                </a:lnTo>
                <a:lnTo>
                  <a:pt x="188595" y="-95585"/>
                </a:lnTo>
                <a:lnTo>
                  <a:pt x="199956" y="-88563"/>
                </a:lnTo>
                <a:lnTo>
                  <a:pt x="209441" y="-80108"/>
                </a:lnTo>
                <a:lnTo>
                  <a:pt x="216789" y="-70350"/>
                </a:lnTo>
                <a:lnTo>
                  <a:pt x="221016" y="-62182"/>
                </a:lnTo>
                <a:lnTo>
                  <a:pt x="224869" y="-50055"/>
                </a:lnTo>
                <a:lnTo>
                  <a:pt x="226148" y="-37381"/>
                </a:lnTo>
                <a:lnTo>
                  <a:pt x="226118" y="-35200"/>
                </a:lnTo>
                <a:lnTo>
                  <a:pt x="224465" y="-21840"/>
                </a:lnTo>
                <a:lnTo>
                  <a:pt x="220286" y="-9736"/>
                </a:lnTo>
                <a:lnTo>
                  <a:pt x="213583" y="1105"/>
                </a:lnTo>
                <a:lnTo>
                  <a:pt x="204355" y="10675"/>
                </a:lnTo>
                <a:lnTo>
                  <a:pt x="192601" y="18594"/>
                </a:lnTo>
                <a:lnTo>
                  <a:pt x="181689" y="23276"/>
                </a:lnTo>
                <a:lnTo>
                  <a:pt x="169284" y="26620"/>
                </a:lnTo>
                <a:lnTo>
                  <a:pt x="155385" y="28625"/>
                </a:lnTo>
                <a:lnTo>
                  <a:pt x="139992" y="29293"/>
                </a:lnTo>
                <a:lnTo>
                  <a:pt x="135253" y="29234"/>
                </a:lnTo>
                <a:lnTo>
                  <a:pt x="120494" y="28204"/>
                </a:lnTo>
                <a:lnTo>
                  <a:pt x="107103" y="25889"/>
                </a:lnTo>
                <a:lnTo>
                  <a:pt x="95077" y="22287"/>
                </a:lnTo>
                <a:lnTo>
                  <a:pt x="84416" y="17394"/>
                </a:lnTo>
                <a:lnTo>
                  <a:pt x="75120" y="11208"/>
                </a:lnTo>
                <a:lnTo>
                  <a:pt x="78447" y="90977"/>
                </a:lnTo>
                <a:lnTo>
                  <a:pt x="96334" y="95792"/>
                </a:lnTo>
                <a:lnTo>
                  <a:pt x="108751" y="97874"/>
                </a:lnTo>
                <a:lnTo>
                  <a:pt x="121766" y="99121"/>
                </a:lnTo>
                <a:lnTo>
                  <a:pt x="135382" y="99537"/>
                </a:lnTo>
                <a:lnTo>
                  <a:pt x="148974" y="99159"/>
                </a:lnTo>
                <a:lnTo>
                  <a:pt x="162297" y="97995"/>
                </a:lnTo>
                <a:lnTo>
                  <a:pt x="175063" y="96043"/>
                </a:lnTo>
                <a:lnTo>
                  <a:pt x="187271" y="93302"/>
                </a:lnTo>
                <a:lnTo>
                  <a:pt x="198920" y="89772"/>
                </a:lnTo>
                <a:lnTo>
                  <a:pt x="210007" y="85452"/>
                </a:lnTo>
                <a:lnTo>
                  <a:pt x="223080" y="78906"/>
                </a:lnTo>
                <a:lnTo>
                  <a:pt x="234046" y="71858"/>
                </a:lnTo>
                <a:lnTo>
                  <a:pt x="243898" y="63867"/>
                </a:lnTo>
                <a:lnTo>
                  <a:pt x="252636" y="54925"/>
                </a:lnTo>
                <a:lnTo>
                  <a:pt x="260261" y="45028"/>
                </a:lnTo>
                <a:lnTo>
                  <a:pt x="266872" y="33871"/>
                </a:lnTo>
                <a:lnTo>
                  <a:pt x="271828" y="22375"/>
                </a:lnTo>
                <a:lnTo>
                  <a:pt x="275370" y="10178"/>
                </a:lnTo>
                <a:lnTo>
                  <a:pt x="277496" y="-2723"/>
                </a:lnTo>
                <a:lnTo>
                  <a:pt x="278206" y="-16337"/>
                </a:lnTo>
                <a:lnTo>
                  <a:pt x="278202" y="-17426"/>
                </a:lnTo>
                <a:lnTo>
                  <a:pt x="277383" y="-31217"/>
                </a:lnTo>
                <a:lnTo>
                  <a:pt x="275145" y="-44029"/>
                </a:lnTo>
                <a:lnTo>
                  <a:pt x="271490" y="-55869"/>
                </a:lnTo>
                <a:lnTo>
                  <a:pt x="266420" y="-66743"/>
                </a:lnTo>
                <a:lnTo>
                  <a:pt x="259876" y="-76952"/>
                </a:lnTo>
                <a:lnTo>
                  <a:pt x="251951" y="-86609"/>
                </a:lnTo>
                <a:lnTo>
                  <a:pt x="242674" y="-95643"/>
                </a:lnTo>
                <a:lnTo>
                  <a:pt x="232041" y="-104043"/>
                </a:lnTo>
                <a:lnTo>
                  <a:pt x="247253" y="-103753"/>
                </a:lnTo>
                <a:lnTo>
                  <a:pt x="261248" y="-103392"/>
                </a:lnTo>
                <a:lnTo>
                  <a:pt x="272803" y="-102974"/>
                </a:lnTo>
                <a:lnTo>
                  <a:pt x="281927" y="-102494"/>
                </a:lnTo>
                <a:lnTo>
                  <a:pt x="286580" y="-102080"/>
                </a:lnTo>
                <a:lnTo>
                  <a:pt x="299143" y="-99669"/>
                </a:lnTo>
                <a:lnTo>
                  <a:pt x="311023" y="-95458"/>
                </a:lnTo>
                <a:lnTo>
                  <a:pt x="324644" y="-85578"/>
                </a:lnTo>
                <a:lnTo>
                  <a:pt x="332181" y="-74452"/>
                </a:lnTo>
                <a:lnTo>
                  <a:pt x="337081" y="-60164"/>
                </a:lnTo>
                <a:lnTo>
                  <a:pt x="339073" y="-47265"/>
                </a:lnTo>
                <a:lnTo>
                  <a:pt x="339737" y="-32250"/>
                </a:lnTo>
                <a:lnTo>
                  <a:pt x="339737" y="-23373"/>
                </a:lnTo>
                <a:lnTo>
                  <a:pt x="338950" y="-15461"/>
                </a:lnTo>
                <a:lnTo>
                  <a:pt x="337312" y="-8654"/>
                </a:lnTo>
                <a:lnTo>
                  <a:pt x="335673" y="-1859"/>
                </a:lnTo>
                <a:lnTo>
                  <a:pt x="333209" y="4007"/>
                </a:lnTo>
                <a:lnTo>
                  <a:pt x="329857" y="8922"/>
                </a:lnTo>
                <a:lnTo>
                  <a:pt x="326529" y="13761"/>
                </a:lnTo>
                <a:lnTo>
                  <a:pt x="322529" y="18231"/>
                </a:lnTo>
                <a:lnTo>
                  <a:pt x="317830" y="22257"/>
                </a:lnTo>
                <a:lnTo>
                  <a:pt x="313118" y="26258"/>
                </a:lnTo>
                <a:lnTo>
                  <a:pt x="308470" y="30169"/>
                </a:lnTo>
                <a:lnTo>
                  <a:pt x="303847" y="33890"/>
                </a:lnTo>
                <a:lnTo>
                  <a:pt x="299887" y="37642"/>
                </a:lnTo>
                <a:lnTo>
                  <a:pt x="292663" y="48560"/>
                </a:lnTo>
                <a:lnTo>
                  <a:pt x="290258" y="60827"/>
                </a:lnTo>
                <a:lnTo>
                  <a:pt x="290258" y="69031"/>
                </a:lnTo>
                <a:lnTo>
                  <a:pt x="292938" y="76029"/>
                </a:lnTo>
                <a:lnTo>
                  <a:pt x="298335" y="81846"/>
                </a:lnTo>
                <a:lnTo>
                  <a:pt x="303720" y="87688"/>
                </a:lnTo>
                <a:lnTo>
                  <a:pt x="310692" y="90571"/>
                </a:lnTo>
                <a:lnTo>
                  <a:pt x="319227" y="90571"/>
                </a:lnTo>
                <a:lnTo>
                  <a:pt x="340872" y="84063"/>
                </a:lnTo>
                <a:lnTo>
                  <a:pt x="352171" y="75191"/>
                </a:lnTo>
                <a:lnTo>
                  <a:pt x="366791" y="56413"/>
                </a:lnTo>
                <a:lnTo>
                  <a:pt x="372926" y="44681"/>
                </a:lnTo>
                <a:lnTo>
                  <a:pt x="378333" y="31338"/>
                </a:lnTo>
                <a:lnTo>
                  <a:pt x="382359" y="18245"/>
                </a:lnTo>
                <a:lnTo>
                  <a:pt x="386942" y="-6360"/>
                </a:lnTo>
                <a:lnTo>
                  <a:pt x="388086" y="-19532"/>
                </a:lnTo>
                <a:lnTo>
                  <a:pt x="388467" y="-33279"/>
                </a:lnTo>
                <a:lnTo>
                  <a:pt x="388451" y="-36775"/>
                </a:lnTo>
                <a:lnTo>
                  <a:pt x="388025" y="-51166"/>
                </a:lnTo>
                <a:lnTo>
                  <a:pt x="387018" y="-64617"/>
                </a:lnTo>
                <a:lnTo>
                  <a:pt x="383263" y="-88675"/>
                </a:lnTo>
                <a:lnTo>
                  <a:pt x="376435" y="-110912"/>
                </a:lnTo>
                <a:lnTo>
                  <a:pt x="370788" y="-122701"/>
                </a:lnTo>
                <a:lnTo>
                  <a:pt x="356146" y="-142245"/>
                </a:lnTo>
                <a:lnTo>
                  <a:pt x="338824" y="-155669"/>
                </a:lnTo>
                <a:lnTo>
                  <a:pt x="314617" y="-166083"/>
                </a:lnTo>
                <a:lnTo>
                  <a:pt x="294686" y="-170582"/>
                </a:lnTo>
                <a:lnTo>
                  <a:pt x="268829" y="-173210"/>
                </a:lnTo>
                <a:lnTo>
                  <a:pt x="254609" y="-173538"/>
                </a:lnTo>
                <a:lnTo>
                  <a:pt x="50569" y="-173536"/>
                </a:lnTo>
                <a:lnTo>
                  <a:pt x="35602" y="-172750"/>
                </a:lnTo>
                <a:lnTo>
                  <a:pt x="13208" y="-166857"/>
                </a:lnTo>
                <a:lnTo>
                  <a:pt x="2367" y="-154661"/>
                </a:lnTo>
                <a:lnTo>
                  <a:pt x="0" y="-139946"/>
                </a:lnTo>
                <a:lnTo>
                  <a:pt x="0" y="-130561"/>
                </a:lnTo>
                <a:lnTo>
                  <a:pt x="10007" y="-116858"/>
                </a:lnTo>
                <a:lnTo>
                  <a:pt x="24082" y="-109538"/>
                </a:lnTo>
                <a:lnTo>
                  <a:pt x="38201" y="-107891"/>
                </a:lnTo>
                <a:lnTo>
                  <a:pt x="47688" y="-107891"/>
                </a:lnTo>
                <a:lnTo>
                  <a:pt x="44806" y="-105628"/>
                </a:lnTo>
                <a:lnTo>
                  <a:pt x="34439" y="-96571"/>
                </a:lnTo>
                <a:lnTo>
                  <a:pt x="25503" y="-87182"/>
                </a:lnTo>
                <a:lnTo>
                  <a:pt x="17995" y="-77453"/>
                </a:lnTo>
                <a:lnTo>
                  <a:pt x="11912" y="-67378"/>
                </a:lnTo>
                <a:lnTo>
                  <a:pt x="6453" y="-54640"/>
                </a:lnTo>
                <a:lnTo>
                  <a:pt x="3151" y="-42630"/>
                </a:lnTo>
                <a:lnTo>
                  <a:pt x="1169" y="-29698"/>
                </a:lnTo>
                <a:lnTo>
                  <a:pt x="508" y="-15842"/>
                </a:lnTo>
                <a:lnTo>
                  <a:pt x="795" y="-7012"/>
                </a:lnTo>
                <a:lnTo>
                  <a:pt x="2327" y="5867"/>
                </a:lnTo>
                <a:lnTo>
                  <a:pt x="5181" y="18138"/>
                </a:lnTo>
                <a:lnTo>
                  <a:pt x="9359" y="29788"/>
                </a:lnTo>
                <a:lnTo>
                  <a:pt x="12325" y="36142"/>
                </a:lnTo>
                <a:lnTo>
                  <a:pt x="18738" y="47026"/>
                </a:lnTo>
                <a:lnTo>
                  <a:pt x="26511" y="57134"/>
                </a:lnTo>
                <a:lnTo>
                  <a:pt x="35648" y="66466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7073499" y="5565758"/>
            <a:ext cx="68465" cy="69989"/>
          </a:xfrm>
          <a:custGeom>
            <a:avLst/>
            <a:gdLst/>
            <a:ahLst/>
            <a:cxnLst/>
            <a:rect l="l" t="t" r="r" b="b"/>
            <a:pathLst>
              <a:path w="68465" h="69989">
                <a:moveTo>
                  <a:pt x="0" y="34620"/>
                </a:moveTo>
                <a:lnTo>
                  <a:pt x="2623" y="48377"/>
                </a:lnTo>
                <a:lnTo>
                  <a:pt x="9626" y="59347"/>
                </a:lnTo>
                <a:lnTo>
                  <a:pt x="21148" y="67587"/>
                </a:lnTo>
                <a:lnTo>
                  <a:pt x="34112" y="69989"/>
                </a:lnTo>
                <a:lnTo>
                  <a:pt x="36471" y="69934"/>
                </a:lnTo>
                <a:lnTo>
                  <a:pt x="49574" y="67002"/>
                </a:lnTo>
                <a:lnTo>
                  <a:pt x="59486" y="59639"/>
                </a:lnTo>
                <a:lnTo>
                  <a:pt x="66414" y="47614"/>
                </a:lnTo>
                <a:lnTo>
                  <a:pt x="68465" y="34620"/>
                </a:lnTo>
                <a:lnTo>
                  <a:pt x="68460" y="33964"/>
                </a:lnTo>
                <a:lnTo>
                  <a:pt x="66082" y="21172"/>
                </a:lnTo>
                <a:lnTo>
                  <a:pt x="59359" y="10261"/>
                </a:lnTo>
                <a:lnTo>
                  <a:pt x="47640" y="2240"/>
                </a:lnTo>
                <a:lnTo>
                  <a:pt x="34112" y="0"/>
                </a:lnTo>
                <a:lnTo>
                  <a:pt x="31638" y="60"/>
                </a:lnTo>
                <a:lnTo>
                  <a:pt x="18476" y="3043"/>
                </a:lnTo>
                <a:lnTo>
                  <a:pt x="8724" y="10502"/>
                </a:lnTo>
                <a:lnTo>
                  <a:pt x="2148" y="21910"/>
                </a:lnTo>
                <a:lnTo>
                  <a:pt x="0" y="3462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7174541" y="5565758"/>
            <a:ext cx="284594" cy="69989"/>
          </a:xfrm>
          <a:custGeom>
            <a:avLst/>
            <a:gdLst/>
            <a:ahLst/>
            <a:cxnLst/>
            <a:rect l="l" t="t" r="r" b="b"/>
            <a:pathLst>
              <a:path w="284594" h="69989">
                <a:moveTo>
                  <a:pt x="41795" y="69989"/>
                </a:moveTo>
                <a:lnTo>
                  <a:pt x="242049" y="69989"/>
                </a:lnTo>
                <a:lnTo>
                  <a:pt x="250965" y="69486"/>
                </a:lnTo>
                <a:lnTo>
                  <a:pt x="263684" y="66365"/>
                </a:lnTo>
                <a:lnTo>
                  <a:pt x="273583" y="60363"/>
                </a:lnTo>
                <a:lnTo>
                  <a:pt x="282204" y="48465"/>
                </a:lnTo>
                <a:lnTo>
                  <a:pt x="284594" y="35394"/>
                </a:lnTo>
                <a:lnTo>
                  <a:pt x="284527" y="33002"/>
                </a:lnTo>
                <a:lnTo>
                  <a:pt x="281471" y="20356"/>
                </a:lnTo>
                <a:lnTo>
                  <a:pt x="273837" y="10007"/>
                </a:lnTo>
                <a:lnTo>
                  <a:pt x="256574" y="1451"/>
                </a:lnTo>
                <a:lnTo>
                  <a:pt x="242049" y="0"/>
                </a:lnTo>
                <a:lnTo>
                  <a:pt x="39738" y="0"/>
                </a:lnTo>
                <a:lnTo>
                  <a:pt x="20534" y="3468"/>
                </a:lnTo>
                <a:lnTo>
                  <a:pt x="10502" y="10007"/>
                </a:lnTo>
                <a:lnTo>
                  <a:pt x="2241" y="22314"/>
                </a:lnTo>
                <a:lnTo>
                  <a:pt x="0" y="35394"/>
                </a:lnTo>
                <a:lnTo>
                  <a:pt x="40" y="37290"/>
                </a:lnTo>
                <a:lnTo>
                  <a:pt x="2959" y="50108"/>
                </a:lnTo>
                <a:lnTo>
                  <a:pt x="10502" y="60363"/>
                </a:lnTo>
                <a:lnTo>
                  <a:pt x="27218" y="68550"/>
                </a:lnTo>
                <a:lnTo>
                  <a:pt x="41795" y="6998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7174536" y="5246005"/>
            <a:ext cx="284607" cy="249491"/>
          </a:xfrm>
          <a:custGeom>
            <a:avLst/>
            <a:gdLst/>
            <a:ahLst/>
            <a:cxnLst/>
            <a:rect l="l" t="t" r="r" b="b"/>
            <a:pathLst>
              <a:path w="284606" h="249491">
                <a:moveTo>
                  <a:pt x="9855" y="240779"/>
                </a:moveTo>
                <a:lnTo>
                  <a:pt x="13843" y="243683"/>
                </a:lnTo>
                <a:lnTo>
                  <a:pt x="25115" y="248033"/>
                </a:lnTo>
                <a:lnTo>
                  <a:pt x="39750" y="249491"/>
                </a:lnTo>
                <a:lnTo>
                  <a:pt x="242049" y="249491"/>
                </a:lnTo>
                <a:lnTo>
                  <a:pt x="263703" y="245812"/>
                </a:lnTo>
                <a:lnTo>
                  <a:pt x="273596" y="239750"/>
                </a:lnTo>
                <a:lnTo>
                  <a:pt x="282201" y="227828"/>
                </a:lnTo>
                <a:lnTo>
                  <a:pt x="284606" y="214883"/>
                </a:lnTo>
                <a:lnTo>
                  <a:pt x="284535" y="212355"/>
                </a:lnTo>
                <a:lnTo>
                  <a:pt x="281493" y="199639"/>
                </a:lnTo>
                <a:lnTo>
                  <a:pt x="273964" y="189344"/>
                </a:lnTo>
                <a:lnTo>
                  <a:pt x="256693" y="180921"/>
                </a:lnTo>
                <a:lnTo>
                  <a:pt x="242049" y="179489"/>
                </a:lnTo>
                <a:lnTo>
                  <a:pt x="143328" y="179396"/>
                </a:lnTo>
                <a:lnTo>
                  <a:pt x="127648" y="178856"/>
                </a:lnTo>
                <a:lnTo>
                  <a:pt x="114514" y="177836"/>
                </a:lnTo>
                <a:lnTo>
                  <a:pt x="103927" y="176337"/>
                </a:lnTo>
                <a:lnTo>
                  <a:pt x="95884" y="174358"/>
                </a:lnTo>
                <a:lnTo>
                  <a:pt x="83856" y="168677"/>
                </a:lnTo>
                <a:lnTo>
                  <a:pt x="73625" y="161152"/>
                </a:lnTo>
                <a:lnTo>
                  <a:pt x="65239" y="151803"/>
                </a:lnTo>
                <a:lnTo>
                  <a:pt x="59684" y="142528"/>
                </a:lnTo>
                <a:lnTo>
                  <a:pt x="55496" y="130522"/>
                </a:lnTo>
                <a:lnTo>
                  <a:pt x="54101" y="117703"/>
                </a:lnTo>
                <a:lnTo>
                  <a:pt x="54296" y="112000"/>
                </a:lnTo>
                <a:lnTo>
                  <a:pt x="57066" y="97705"/>
                </a:lnTo>
                <a:lnTo>
                  <a:pt x="63116" y="86833"/>
                </a:lnTo>
                <a:lnTo>
                  <a:pt x="72440" y="79400"/>
                </a:lnTo>
                <a:lnTo>
                  <a:pt x="84523" y="74580"/>
                </a:lnTo>
                <a:lnTo>
                  <a:pt x="96327" y="71893"/>
                </a:lnTo>
                <a:lnTo>
                  <a:pt x="109946" y="70283"/>
                </a:lnTo>
                <a:lnTo>
                  <a:pt x="125374" y="69748"/>
                </a:lnTo>
                <a:lnTo>
                  <a:pt x="242049" y="69748"/>
                </a:lnTo>
                <a:lnTo>
                  <a:pt x="251001" y="69230"/>
                </a:lnTo>
                <a:lnTo>
                  <a:pt x="263702" y="66061"/>
                </a:lnTo>
                <a:lnTo>
                  <a:pt x="273596" y="60020"/>
                </a:lnTo>
                <a:lnTo>
                  <a:pt x="282285" y="47728"/>
                </a:lnTo>
                <a:lnTo>
                  <a:pt x="284606" y="34620"/>
                </a:lnTo>
                <a:lnTo>
                  <a:pt x="284560" y="32623"/>
                </a:lnTo>
                <a:lnTo>
                  <a:pt x="281554" y="19863"/>
                </a:lnTo>
                <a:lnTo>
                  <a:pt x="273850" y="9651"/>
                </a:lnTo>
                <a:lnTo>
                  <a:pt x="256616" y="1404"/>
                </a:lnTo>
                <a:lnTo>
                  <a:pt x="242049" y="0"/>
                </a:lnTo>
                <a:lnTo>
                  <a:pt x="111798" y="0"/>
                </a:lnTo>
                <a:lnTo>
                  <a:pt x="97386" y="229"/>
                </a:lnTo>
                <a:lnTo>
                  <a:pt x="84695" y="917"/>
                </a:lnTo>
                <a:lnTo>
                  <a:pt x="73850" y="2057"/>
                </a:lnTo>
                <a:lnTo>
                  <a:pt x="57731" y="5921"/>
                </a:lnTo>
                <a:lnTo>
                  <a:pt x="46151" y="11036"/>
                </a:lnTo>
                <a:lnTo>
                  <a:pt x="27931" y="23311"/>
                </a:lnTo>
                <a:lnTo>
                  <a:pt x="19268" y="32652"/>
                </a:lnTo>
                <a:lnTo>
                  <a:pt x="12052" y="43599"/>
                </a:lnTo>
                <a:lnTo>
                  <a:pt x="6735" y="54959"/>
                </a:lnTo>
                <a:lnTo>
                  <a:pt x="2990" y="66935"/>
                </a:lnTo>
                <a:lnTo>
                  <a:pt x="746" y="79646"/>
                </a:lnTo>
                <a:lnTo>
                  <a:pt x="0" y="93090"/>
                </a:lnTo>
                <a:lnTo>
                  <a:pt x="3" y="94044"/>
                </a:lnTo>
                <a:lnTo>
                  <a:pt x="787" y="107579"/>
                </a:lnTo>
                <a:lnTo>
                  <a:pt x="2950" y="120329"/>
                </a:lnTo>
                <a:lnTo>
                  <a:pt x="6490" y="132297"/>
                </a:lnTo>
                <a:lnTo>
                  <a:pt x="11404" y="143484"/>
                </a:lnTo>
                <a:lnTo>
                  <a:pt x="19215" y="156032"/>
                </a:lnTo>
                <a:lnTo>
                  <a:pt x="27099" y="165683"/>
                </a:lnTo>
                <a:lnTo>
                  <a:pt x="36422" y="174956"/>
                </a:lnTo>
                <a:lnTo>
                  <a:pt x="47180" y="183845"/>
                </a:lnTo>
                <a:lnTo>
                  <a:pt x="30352" y="183845"/>
                </a:lnTo>
                <a:lnTo>
                  <a:pt x="23228" y="185356"/>
                </a:lnTo>
                <a:lnTo>
                  <a:pt x="17437" y="188328"/>
                </a:lnTo>
                <a:lnTo>
                  <a:pt x="11620" y="191338"/>
                </a:lnTo>
                <a:lnTo>
                  <a:pt x="7264" y="195275"/>
                </a:lnTo>
                <a:lnTo>
                  <a:pt x="4356" y="200253"/>
                </a:lnTo>
                <a:lnTo>
                  <a:pt x="1447" y="205232"/>
                </a:lnTo>
                <a:lnTo>
                  <a:pt x="0" y="210781"/>
                </a:lnTo>
                <a:lnTo>
                  <a:pt x="2" y="217401"/>
                </a:lnTo>
                <a:lnTo>
                  <a:pt x="2541" y="230647"/>
                </a:lnTo>
                <a:lnTo>
                  <a:pt x="9855" y="24077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7174007" y="4922683"/>
            <a:ext cx="285127" cy="268719"/>
          </a:xfrm>
          <a:custGeom>
            <a:avLst/>
            <a:gdLst/>
            <a:ahLst/>
            <a:cxnLst/>
            <a:rect l="l" t="t" r="r" b="b"/>
            <a:pathLst>
              <a:path w="285127" h="268719">
                <a:moveTo>
                  <a:pt x="284401" y="192605"/>
                </a:moveTo>
                <a:lnTo>
                  <a:pt x="285127" y="178955"/>
                </a:lnTo>
                <a:lnTo>
                  <a:pt x="285091" y="175418"/>
                </a:lnTo>
                <a:lnTo>
                  <a:pt x="284269" y="162062"/>
                </a:lnTo>
                <a:lnTo>
                  <a:pt x="282360" y="149334"/>
                </a:lnTo>
                <a:lnTo>
                  <a:pt x="279362" y="137241"/>
                </a:lnTo>
                <a:lnTo>
                  <a:pt x="275272" y="125793"/>
                </a:lnTo>
                <a:lnTo>
                  <a:pt x="272889" y="120341"/>
                </a:lnTo>
                <a:lnTo>
                  <a:pt x="267538" y="109664"/>
                </a:lnTo>
                <a:lnTo>
                  <a:pt x="261214" y="98826"/>
                </a:lnTo>
                <a:lnTo>
                  <a:pt x="253919" y="87827"/>
                </a:lnTo>
                <a:lnTo>
                  <a:pt x="245656" y="76669"/>
                </a:lnTo>
                <a:lnTo>
                  <a:pt x="256736" y="69449"/>
                </a:lnTo>
                <a:lnTo>
                  <a:pt x="266952" y="61759"/>
                </a:lnTo>
                <a:lnTo>
                  <a:pt x="275005" y="54355"/>
                </a:lnTo>
                <a:lnTo>
                  <a:pt x="281762" y="47320"/>
                </a:lnTo>
                <a:lnTo>
                  <a:pt x="285127" y="40246"/>
                </a:lnTo>
                <a:lnTo>
                  <a:pt x="285127" y="24523"/>
                </a:lnTo>
                <a:lnTo>
                  <a:pt x="282206" y="16890"/>
                </a:lnTo>
                <a:lnTo>
                  <a:pt x="276301" y="10109"/>
                </a:lnTo>
                <a:lnTo>
                  <a:pt x="270395" y="3365"/>
                </a:lnTo>
                <a:lnTo>
                  <a:pt x="263867" y="0"/>
                </a:lnTo>
                <a:lnTo>
                  <a:pt x="255253" y="70"/>
                </a:lnTo>
                <a:lnTo>
                  <a:pt x="245242" y="1996"/>
                </a:lnTo>
                <a:lnTo>
                  <a:pt x="229120" y="6527"/>
                </a:lnTo>
                <a:lnTo>
                  <a:pt x="225467" y="7607"/>
                </a:lnTo>
                <a:lnTo>
                  <a:pt x="212657" y="10656"/>
                </a:lnTo>
                <a:lnTo>
                  <a:pt x="200159" y="12477"/>
                </a:lnTo>
                <a:lnTo>
                  <a:pt x="187972" y="13080"/>
                </a:lnTo>
                <a:lnTo>
                  <a:pt x="187830" y="13079"/>
                </a:lnTo>
                <a:lnTo>
                  <a:pt x="174287" y="12915"/>
                </a:lnTo>
                <a:lnTo>
                  <a:pt x="149745" y="12687"/>
                </a:lnTo>
                <a:lnTo>
                  <a:pt x="107975" y="12560"/>
                </a:lnTo>
                <a:lnTo>
                  <a:pt x="92983" y="12996"/>
                </a:lnTo>
                <a:lnTo>
                  <a:pt x="79239" y="14303"/>
                </a:lnTo>
                <a:lnTo>
                  <a:pt x="66728" y="16481"/>
                </a:lnTo>
                <a:lnTo>
                  <a:pt x="55449" y="19528"/>
                </a:lnTo>
                <a:lnTo>
                  <a:pt x="45402" y="23444"/>
                </a:lnTo>
                <a:lnTo>
                  <a:pt x="34388" y="29874"/>
                </a:lnTo>
                <a:lnTo>
                  <a:pt x="24974" y="38233"/>
                </a:lnTo>
                <a:lnTo>
                  <a:pt x="17148" y="48527"/>
                </a:lnTo>
                <a:lnTo>
                  <a:pt x="10909" y="60756"/>
                </a:lnTo>
                <a:lnTo>
                  <a:pt x="5229" y="78901"/>
                </a:lnTo>
                <a:lnTo>
                  <a:pt x="2943" y="90738"/>
                </a:lnTo>
                <a:lnTo>
                  <a:pt x="1308" y="103756"/>
                </a:lnTo>
                <a:lnTo>
                  <a:pt x="327" y="117955"/>
                </a:lnTo>
                <a:lnTo>
                  <a:pt x="0" y="133337"/>
                </a:lnTo>
                <a:lnTo>
                  <a:pt x="94" y="140763"/>
                </a:lnTo>
                <a:lnTo>
                  <a:pt x="843" y="154870"/>
                </a:lnTo>
                <a:lnTo>
                  <a:pt x="2337" y="168076"/>
                </a:lnTo>
                <a:lnTo>
                  <a:pt x="4578" y="180382"/>
                </a:lnTo>
                <a:lnTo>
                  <a:pt x="7562" y="191788"/>
                </a:lnTo>
                <a:lnTo>
                  <a:pt x="11290" y="202298"/>
                </a:lnTo>
                <a:lnTo>
                  <a:pt x="16964" y="214560"/>
                </a:lnTo>
                <a:lnTo>
                  <a:pt x="23848" y="225956"/>
                </a:lnTo>
                <a:lnTo>
                  <a:pt x="31527" y="235461"/>
                </a:lnTo>
                <a:lnTo>
                  <a:pt x="40004" y="243077"/>
                </a:lnTo>
                <a:lnTo>
                  <a:pt x="51815" y="250381"/>
                </a:lnTo>
                <a:lnTo>
                  <a:pt x="63745" y="254714"/>
                </a:lnTo>
                <a:lnTo>
                  <a:pt x="75907" y="256158"/>
                </a:lnTo>
                <a:lnTo>
                  <a:pt x="83769" y="256158"/>
                </a:lnTo>
                <a:lnTo>
                  <a:pt x="90246" y="253288"/>
                </a:lnTo>
                <a:lnTo>
                  <a:pt x="95262" y="247535"/>
                </a:lnTo>
                <a:lnTo>
                  <a:pt x="100304" y="241846"/>
                </a:lnTo>
                <a:lnTo>
                  <a:pt x="102844" y="235013"/>
                </a:lnTo>
                <a:lnTo>
                  <a:pt x="102844" y="218465"/>
                </a:lnTo>
                <a:lnTo>
                  <a:pt x="101244" y="212788"/>
                </a:lnTo>
                <a:lnTo>
                  <a:pt x="98094" y="210108"/>
                </a:lnTo>
                <a:lnTo>
                  <a:pt x="94932" y="207467"/>
                </a:lnTo>
                <a:lnTo>
                  <a:pt x="88379" y="202933"/>
                </a:lnTo>
                <a:lnTo>
                  <a:pt x="78473" y="196545"/>
                </a:lnTo>
                <a:lnTo>
                  <a:pt x="72603" y="192349"/>
                </a:lnTo>
                <a:lnTo>
                  <a:pt x="63221" y="183497"/>
                </a:lnTo>
                <a:lnTo>
                  <a:pt x="56159" y="173481"/>
                </a:lnTo>
                <a:lnTo>
                  <a:pt x="51605" y="161405"/>
                </a:lnTo>
                <a:lnTo>
                  <a:pt x="49448" y="148648"/>
                </a:lnTo>
                <a:lnTo>
                  <a:pt x="48729" y="133337"/>
                </a:lnTo>
                <a:lnTo>
                  <a:pt x="48890" y="126687"/>
                </a:lnTo>
                <a:lnTo>
                  <a:pt x="50881" y="111563"/>
                </a:lnTo>
                <a:lnTo>
                  <a:pt x="55142" y="100147"/>
                </a:lnTo>
                <a:lnTo>
                  <a:pt x="61671" y="92455"/>
                </a:lnTo>
                <a:lnTo>
                  <a:pt x="74301" y="85951"/>
                </a:lnTo>
                <a:lnTo>
                  <a:pt x="86974" y="82833"/>
                </a:lnTo>
                <a:lnTo>
                  <a:pt x="102323" y="81279"/>
                </a:lnTo>
                <a:lnTo>
                  <a:pt x="103588" y="85667"/>
                </a:lnTo>
                <a:lnTo>
                  <a:pt x="107145" y="98410"/>
                </a:lnTo>
                <a:lnTo>
                  <a:pt x="110358" y="110585"/>
                </a:lnTo>
                <a:lnTo>
                  <a:pt x="113220" y="122199"/>
                </a:lnTo>
                <a:lnTo>
                  <a:pt x="114828" y="129080"/>
                </a:lnTo>
                <a:lnTo>
                  <a:pt x="117444" y="140713"/>
                </a:lnTo>
                <a:lnTo>
                  <a:pt x="120197" y="153499"/>
                </a:lnTo>
                <a:lnTo>
                  <a:pt x="123075" y="167424"/>
                </a:lnTo>
                <a:lnTo>
                  <a:pt x="125525" y="179352"/>
                </a:lnTo>
                <a:lnTo>
                  <a:pt x="128311" y="192710"/>
                </a:lnTo>
                <a:lnTo>
                  <a:pt x="130009" y="200520"/>
                </a:lnTo>
                <a:lnTo>
                  <a:pt x="131650" y="207175"/>
                </a:lnTo>
                <a:lnTo>
                  <a:pt x="136048" y="220033"/>
                </a:lnTo>
                <a:lnTo>
                  <a:pt x="141773" y="231548"/>
                </a:lnTo>
                <a:lnTo>
                  <a:pt x="144373" y="81279"/>
                </a:lnTo>
                <a:lnTo>
                  <a:pt x="157558" y="81298"/>
                </a:lnTo>
                <a:lnTo>
                  <a:pt x="173346" y="82046"/>
                </a:lnTo>
                <a:lnTo>
                  <a:pt x="186796" y="83879"/>
                </a:lnTo>
                <a:lnTo>
                  <a:pt x="197907" y="86785"/>
                </a:lnTo>
                <a:lnTo>
                  <a:pt x="206679" y="90754"/>
                </a:lnTo>
                <a:lnTo>
                  <a:pt x="214100" y="95923"/>
                </a:lnTo>
                <a:lnTo>
                  <a:pt x="222822" y="104993"/>
                </a:lnTo>
                <a:lnTo>
                  <a:pt x="230149" y="116547"/>
                </a:lnTo>
                <a:lnTo>
                  <a:pt x="235456" y="129417"/>
                </a:lnTo>
                <a:lnTo>
                  <a:pt x="238303" y="141810"/>
                </a:lnTo>
                <a:lnTo>
                  <a:pt x="239255" y="154863"/>
                </a:lnTo>
                <a:lnTo>
                  <a:pt x="238605" y="163813"/>
                </a:lnTo>
                <a:lnTo>
                  <a:pt x="234951" y="176180"/>
                </a:lnTo>
                <a:lnTo>
                  <a:pt x="228091" y="186410"/>
                </a:lnTo>
                <a:lnTo>
                  <a:pt x="224812" y="189600"/>
                </a:lnTo>
                <a:lnTo>
                  <a:pt x="213799" y="196249"/>
                </a:lnTo>
                <a:lnTo>
                  <a:pt x="201028" y="198475"/>
                </a:lnTo>
                <a:lnTo>
                  <a:pt x="200243" y="198468"/>
                </a:lnTo>
                <a:lnTo>
                  <a:pt x="187048" y="195763"/>
                </a:lnTo>
                <a:lnTo>
                  <a:pt x="177063" y="188213"/>
                </a:lnTo>
                <a:lnTo>
                  <a:pt x="171322" y="181394"/>
                </a:lnTo>
                <a:lnTo>
                  <a:pt x="167474" y="174205"/>
                </a:lnTo>
                <a:lnTo>
                  <a:pt x="165531" y="166649"/>
                </a:lnTo>
                <a:lnTo>
                  <a:pt x="162719" y="155079"/>
                </a:lnTo>
                <a:lnTo>
                  <a:pt x="159819" y="142226"/>
                </a:lnTo>
                <a:lnTo>
                  <a:pt x="156298" y="126009"/>
                </a:lnTo>
                <a:lnTo>
                  <a:pt x="154088" y="116062"/>
                </a:lnTo>
                <a:lnTo>
                  <a:pt x="150747" y="102365"/>
                </a:lnTo>
                <a:lnTo>
                  <a:pt x="148824" y="241710"/>
                </a:lnTo>
                <a:lnTo>
                  <a:pt x="157200" y="250507"/>
                </a:lnTo>
                <a:lnTo>
                  <a:pt x="168771" y="259030"/>
                </a:lnTo>
                <a:lnTo>
                  <a:pt x="180235" y="264413"/>
                </a:lnTo>
                <a:lnTo>
                  <a:pt x="192701" y="267642"/>
                </a:lnTo>
                <a:lnTo>
                  <a:pt x="206159" y="268719"/>
                </a:lnTo>
                <a:lnTo>
                  <a:pt x="209168" y="268663"/>
                </a:lnTo>
                <a:lnTo>
                  <a:pt x="221926" y="267122"/>
                </a:lnTo>
                <a:lnTo>
                  <a:pt x="234085" y="263463"/>
                </a:lnTo>
                <a:lnTo>
                  <a:pt x="245656" y="257682"/>
                </a:lnTo>
                <a:lnTo>
                  <a:pt x="259128" y="247252"/>
                </a:lnTo>
                <a:lnTo>
                  <a:pt x="267482" y="237603"/>
                </a:lnTo>
                <a:lnTo>
                  <a:pt x="274497" y="226313"/>
                </a:lnTo>
                <a:lnTo>
                  <a:pt x="278582" y="217216"/>
                </a:lnTo>
                <a:lnTo>
                  <a:pt x="282221" y="205353"/>
                </a:lnTo>
                <a:lnTo>
                  <a:pt x="284401" y="19260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7315780" y="5003963"/>
            <a:ext cx="8974" cy="160430"/>
          </a:xfrm>
          <a:custGeom>
            <a:avLst/>
            <a:gdLst/>
            <a:ahLst/>
            <a:cxnLst/>
            <a:rect l="l" t="t" r="r" b="b"/>
            <a:pathLst>
              <a:path w="8974" h="160430">
                <a:moveTo>
                  <a:pt x="7051" y="160430"/>
                </a:moveTo>
                <a:lnTo>
                  <a:pt x="8974" y="21085"/>
                </a:lnTo>
                <a:lnTo>
                  <a:pt x="5735" y="9489"/>
                </a:lnTo>
                <a:lnTo>
                  <a:pt x="2600" y="0"/>
                </a:lnTo>
                <a:lnTo>
                  <a:pt x="0" y="150268"/>
                </a:lnTo>
                <a:lnTo>
                  <a:pt x="7051" y="16043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7079406" y="4717050"/>
            <a:ext cx="379730" cy="188976"/>
          </a:xfrm>
          <a:custGeom>
            <a:avLst/>
            <a:gdLst/>
            <a:ahLst/>
            <a:cxnLst/>
            <a:rect l="l" t="t" r="r" b="b"/>
            <a:pathLst>
              <a:path w="379729" h="188975">
                <a:moveTo>
                  <a:pt x="327981" y="145670"/>
                </a:moveTo>
                <a:lnTo>
                  <a:pt x="338201" y="143421"/>
                </a:lnTo>
                <a:lnTo>
                  <a:pt x="350019" y="138772"/>
                </a:lnTo>
                <a:lnTo>
                  <a:pt x="360332" y="131352"/>
                </a:lnTo>
                <a:lnTo>
                  <a:pt x="368719" y="121272"/>
                </a:lnTo>
                <a:lnTo>
                  <a:pt x="373570" y="111716"/>
                </a:lnTo>
                <a:lnTo>
                  <a:pt x="376990" y="100290"/>
                </a:lnTo>
                <a:lnTo>
                  <a:pt x="379044" y="86888"/>
                </a:lnTo>
                <a:lnTo>
                  <a:pt x="379730" y="71513"/>
                </a:lnTo>
                <a:lnTo>
                  <a:pt x="379702" y="67704"/>
                </a:lnTo>
                <a:lnTo>
                  <a:pt x="378969" y="52688"/>
                </a:lnTo>
                <a:lnTo>
                  <a:pt x="377240" y="39481"/>
                </a:lnTo>
                <a:lnTo>
                  <a:pt x="374510" y="28076"/>
                </a:lnTo>
                <a:lnTo>
                  <a:pt x="370776" y="18465"/>
                </a:lnTo>
                <a:lnTo>
                  <a:pt x="366833" y="11771"/>
                </a:lnTo>
                <a:lnTo>
                  <a:pt x="357114" y="2943"/>
                </a:lnTo>
                <a:lnTo>
                  <a:pt x="344868" y="0"/>
                </a:lnTo>
                <a:lnTo>
                  <a:pt x="338201" y="0"/>
                </a:lnTo>
                <a:lnTo>
                  <a:pt x="332600" y="2260"/>
                </a:lnTo>
                <a:lnTo>
                  <a:pt x="328079" y="6807"/>
                </a:lnTo>
                <a:lnTo>
                  <a:pt x="323557" y="11264"/>
                </a:lnTo>
                <a:lnTo>
                  <a:pt x="321271" y="16421"/>
                </a:lnTo>
                <a:lnTo>
                  <a:pt x="321271" y="25996"/>
                </a:lnTo>
                <a:lnTo>
                  <a:pt x="322008" y="31419"/>
                </a:lnTo>
                <a:lnTo>
                  <a:pt x="323469" y="38455"/>
                </a:lnTo>
                <a:lnTo>
                  <a:pt x="324916" y="45491"/>
                </a:lnTo>
                <a:lnTo>
                  <a:pt x="325653" y="50990"/>
                </a:lnTo>
                <a:lnTo>
                  <a:pt x="325653" y="62636"/>
                </a:lnTo>
                <a:lnTo>
                  <a:pt x="320116" y="71424"/>
                </a:lnTo>
                <a:lnTo>
                  <a:pt x="311670" y="76784"/>
                </a:lnTo>
                <a:lnTo>
                  <a:pt x="305765" y="77584"/>
                </a:lnTo>
                <a:lnTo>
                  <a:pt x="299859" y="78320"/>
                </a:lnTo>
                <a:lnTo>
                  <a:pt x="291439" y="78676"/>
                </a:lnTo>
                <a:lnTo>
                  <a:pt x="151790" y="78676"/>
                </a:lnTo>
                <a:lnTo>
                  <a:pt x="151790" y="65646"/>
                </a:lnTo>
                <a:lnTo>
                  <a:pt x="151525" y="57087"/>
                </a:lnTo>
                <a:lnTo>
                  <a:pt x="149705" y="43927"/>
                </a:lnTo>
                <a:lnTo>
                  <a:pt x="146164" y="33705"/>
                </a:lnTo>
                <a:lnTo>
                  <a:pt x="142392" y="26301"/>
                </a:lnTo>
                <a:lnTo>
                  <a:pt x="135801" y="22567"/>
                </a:lnTo>
                <a:lnTo>
                  <a:pt x="119049" y="22567"/>
                </a:lnTo>
                <a:lnTo>
                  <a:pt x="113042" y="25120"/>
                </a:lnTo>
                <a:lnTo>
                  <a:pt x="108331" y="30403"/>
                </a:lnTo>
                <a:lnTo>
                  <a:pt x="103632" y="35585"/>
                </a:lnTo>
                <a:lnTo>
                  <a:pt x="101282" y="43141"/>
                </a:lnTo>
                <a:lnTo>
                  <a:pt x="101282" y="78676"/>
                </a:lnTo>
                <a:lnTo>
                  <a:pt x="51084" y="78686"/>
                </a:lnTo>
                <a:lnTo>
                  <a:pt x="36946" y="79245"/>
                </a:lnTo>
                <a:lnTo>
                  <a:pt x="26289" y="80657"/>
                </a:lnTo>
                <a:lnTo>
                  <a:pt x="19875" y="81889"/>
                </a:lnTo>
                <a:lnTo>
                  <a:pt x="14439" y="84988"/>
                </a:lnTo>
                <a:lnTo>
                  <a:pt x="10007" y="89738"/>
                </a:lnTo>
                <a:lnTo>
                  <a:pt x="2368" y="101473"/>
                </a:lnTo>
                <a:lnTo>
                  <a:pt x="0" y="113830"/>
                </a:lnTo>
                <a:lnTo>
                  <a:pt x="0" y="120141"/>
                </a:lnTo>
                <a:lnTo>
                  <a:pt x="1498" y="125882"/>
                </a:lnTo>
                <a:lnTo>
                  <a:pt x="4470" y="131013"/>
                </a:lnTo>
                <a:lnTo>
                  <a:pt x="7467" y="136143"/>
                </a:lnTo>
                <a:lnTo>
                  <a:pt x="11379" y="140068"/>
                </a:lnTo>
                <a:lnTo>
                  <a:pt x="16154" y="142811"/>
                </a:lnTo>
                <a:lnTo>
                  <a:pt x="20764" y="145554"/>
                </a:lnTo>
                <a:lnTo>
                  <a:pt x="26289" y="147205"/>
                </a:lnTo>
                <a:lnTo>
                  <a:pt x="32689" y="147815"/>
                </a:lnTo>
                <a:lnTo>
                  <a:pt x="44714" y="148491"/>
                </a:lnTo>
                <a:lnTo>
                  <a:pt x="59232" y="148691"/>
                </a:lnTo>
                <a:lnTo>
                  <a:pt x="101282" y="148691"/>
                </a:lnTo>
                <a:lnTo>
                  <a:pt x="101282" y="167030"/>
                </a:lnTo>
                <a:lnTo>
                  <a:pt x="103632" y="175069"/>
                </a:lnTo>
                <a:lnTo>
                  <a:pt x="108331" y="180644"/>
                </a:lnTo>
                <a:lnTo>
                  <a:pt x="113042" y="186181"/>
                </a:lnTo>
                <a:lnTo>
                  <a:pt x="119049" y="188975"/>
                </a:lnTo>
                <a:lnTo>
                  <a:pt x="133743" y="188975"/>
                </a:lnTo>
                <a:lnTo>
                  <a:pt x="139839" y="186296"/>
                </a:lnTo>
                <a:lnTo>
                  <a:pt x="144614" y="181013"/>
                </a:lnTo>
                <a:lnTo>
                  <a:pt x="149402" y="175742"/>
                </a:lnTo>
                <a:lnTo>
                  <a:pt x="151790" y="168033"/>
                </a:lnTo>
                <a:lnTo>
                  <a:pt x="151790" y="148691"/>
                </a:lnTo>
                <a:lnTo>
                  <a:pt x="288029" y="148687"/>
                </a:lnTo>
                <a:lnTo>
                  <a:pt x="302889" y="148302"/>
                </a:lnTo>
                <a:lnTo>
                  <a:pt x="316208" y="147297"/>
                </a:lnTo>
                <a:lnTo>
                  <a:pt x="327981" y="14567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7073499" y="4621362"/>
            <a:ext cx="68465" cy="70027"/>
          </a:xfrm>
          <a:custGeom>
            <a:avLst/>
            <a:gdLst/>
            <a:ahLst/>
            <a:cxnLst/>
            <a:rect l="l" t="t" r="r" b="b"/>
            <a:pathLst>
              <a:path w="68465" h="70027">
                <a:moveTo>
                  <a:pt x="0" y="34658"/>
                </a:moveTo>
                <a:lnTo>
                  <a:pt x="2629" y="48437"/>
                </a:lnTo>
                <a:lnTo>
                  <a:pt x="9626" y="59423"/>
                </a:lnTo>
                <a:lnTo>
                  <a:pt x="21142" y="67613"/>
                </a:lnTo>
                <a:lnTo>
                  <a:pt x="34112" y="70027"/>
                </a:lnTo>
                <a:lnTo>
                  <a:pt x="36482" y="69972"/>
                </a:lnTo>
                <a:lnTo>
                  <a:pt x="49578" y="67050"/>
                </a:lnTo>
                <a:lnTo>
                  <a:pt x="59486" y="59651"/>
                </a:lnTo>
                <a:lnTo>
                  <a:pt x="66410" y="47675"/>
                </a:lnTo>
                <a:lnTo>
                  <a:pt x="68465" y="34658"/>
                </a:lnTo>
                <a:lnTo>
                  <a:pt x="68459" y="33956"/>
                </a:lnTo>
                <a:lnTo>
                  <a:pt x="66073" y="21224"/>
                </a:lnTo>
                <a:lnTo>
                  <a:pt x="59359" y="10248"/>
                </a:lnTo>
                <a:lnTo>
                  <a:pt x="47642" y="2239"/>
                </a:lnTo>
                <a:lnTo>
                  <a:pt x="34112" y="0"/>
                </a:lnTo>
                <a:lnTo>
                  <a:pt x="31622" y="60"/>
                </a:lnTo>
                <a:lnTo>
                  <a:pt x="18470" y="3052"/>
                </a:lnTo>
                <a:lnTo>
                  <a:pt x="8724" y="10541"/>
                </a:lnTo>
                <a:lnTo>
                  <a:pt x="2148" y="21948"/>
                </a:lnTo>
                <a:lnTo>
                  <a:pt x="0" y="3465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7174541" y="4621362"/>
            <a:ext cx="284594" cy="70027"/>
          </a:xfrm>
          <a:custGeom>
            <a:avLst/>
            <a:gdLst/>
            <a:ahLst/>
            <a:cxnLst/>
            <a:rect l="l" t="t" r="r" b="b"/>
            <a:pathLst>
              <a:path w="284594" h="70027">
                <a:moveTo>
                  <a:pt x="41795" y="70027"/>
                </a:moveTo>
                <a:lnTo>
                  <a:pt x="242049" y="70027"/>
                </a:lnTo>
                <a:lnTo>
                  <a:pt x="250956" y="69521"/>
                </a:lnTo>
                <a:lnTo>
                  <a:pt x="263681" y="66397"/>
                </a:lnTo>
                <a:lnTo>
                  <a:pt x="273583" y="60439"/>
                </a:lnTo>
                <a:lnTo>
                  <a:pt x="282217" y="48442"/>
                </a:lnTo>
                <a:lnTo>
                  <a:pt x="284594" y="35394"/>
                </a:lnTo>
                <a:lnTo>
                  <a:pt x="284529" y="33038"/>
                </a:lnTo>
                <a:lnTo>
                  <a:pt x="281478" y="20392"/>
                </a:lnTo>
                <a:lnTo>
                  <a:pt x="273837" y="10045"/>
                </a:lnTo>
                <a:lnTo>
                  <a:pt x="256569" y="1469"/>
                </a:lnTo>
                <a:lnTo>
                  <a:pt x="242049" y="0"/>
                </a:lnTo>
                <a:lnTo>
                  <a:pt x="39738" y="0"/>
                </a:lnTo>
                <a:lnTo>
                  <a:pt x="20530" y="3505"/>
                </a:lnTo>
                <a:lnTo>
                  <a:pt x="10502" y="10045"/>
                </a:lnTo>
                <a:lnTo>
                  <a:pt x="2247" y="22316"/>
                </a:lnTo>
                <a:lnTo>
                  <a:pt x="0" y="35394"/>
                </a:lnTo>
                <a:lnTo>
                  <a:pt x="43" y="37360"/>
                </a:lnTo>
                <a:lnTo>
                  <a:pt x="2973" y="50150"/>
                </a:lnTo>
                <a:lnTo>
                  <a:pt x="10502" y="60439"/>
                </a:lnTo>
                <a:lnTo>
                  <a:pt x="27214" y="68579"/>
                </a:lnTo>
                <a:lnTo>
                  <a:pt x="41795" y="7002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7174541" y="4314706"/>
            <a:ext cx="284594" cy="256412"/>
          </a:xfrm>
          <a:custGeom>
            <a:avLst/>
            <a:gdLst/>
            <a:ahLst/>
            <a:cxnLst/>
            <a:rect l="l" t="t" r="r" b="b"/>
            <a:pathLst>
              <a:path w="284594" h="256412">
                <a:moveTo>
                  <a:pt x="9563" y="199690"/>
                </a:moveTo>
                <a:lnTo>
                  <a:pt x="2389" y="208899"/>
                </a:lnTo>
                <a:lnTo>
                  <a:pt x="0" y="223367"/>
                </a:lnTo>
                <a:lnTo>
                  <a:pt x="0" y="229374"/>
                </a:lnTo>
                <a:lnTo>
                  <a:pt x="1498" y="234861"/>
                </a:lnTo>
                <a:lnTo>
                  <a:pt x="4470" y="240004"/>
                </a:lnTo>
                <a:lnTo>
                  <a:pt x="7467" y="245110"/>
                </a:lnTo>
                <a:lnTo>
                  <a:pt x="11315" y="249148"/>
                </a:lnTo>
                <a:lnTo>
                  <a:pt x="16002" y="252082"/>
                </a:lnTo>
                <a:lnTo>
                  <a:pt x="20713" y="255016"/>
                </a:lnTo>
                <a:lnTo>
                  <a:pt x="25463" y="256413"/>
                </a:lnTo>
                <a:lnTo>
                  <a:pt x="33324" y="256413"/>
                </a:lnTo>
                <a:lnTo>
                  <a:pt x="36995" y="255892"/>
                </a:lnTo>
                <a:lnTo>
                  <a:pt x="41275" y="254787"/>
                </a:lnTo>
                <a:lnTo>
                  <a:pt x="45542" y="253606"/>
                </a:lnTo>
                <a:lnTo>
                  <a:pt x="49733" y="252310"/>
                </a:lnTo>
                <a:lnTo>
                  <a:pt x="53835" y="250685"/>
                </a:lnTo>
                <a:lnTo>
                  <a:pt x="57937" y="249008"/>
                </a:lnTo>
                <a:lnTo>
                  <a:pt x="62039" y="247459"/>
                </a:lnTo>
                <a:lnTo>
                  <a:pt x="231013" y="179260"/>
                </a:lnTo>
                <a:lnTo>
                  <a:pt x="242873" y="174229"/>
                </a:lnTo>
                <a:lnTo>
                  <a:pt x="254990" y="168865"/>
                </a:lnTo>
                <a:lnTo>
                  <a:pt x="262940" y="165049"/>
                </a:lnTo>
                <a:lnTo>
                  <a:pt x="273291" y="157873"/>
                </a:lnTo>
                <a:lnTo>
                  <a:pt x="277812" y="151930"/>
                </a:lnTo>
                <a:lnTo>
                  <a:pt x="282333" y="146062"/>
                </a:lnTo>
                <a:lnTo>
                  <a:pt x="284594" y="138150"/>
                </a:lnTo>
                <a:lnTo>
                  <a:pt x="284594" y="120510"/>
                </a:lnTo>
                <a:lnTo>
                  <a:pt x="283159" y="113995"/>
                </a:lnTo>
                <a:lnTo>
                  <a:pt x="280250" y="108635"/>
                </a:lnTo>
                <a:lnTo>
                  <a:pt x="277329" y="103212"/>
                </a:lnTo>
                <a:lnTo>
                  <a:pt x="273291" y="98679"/>
                </a:lnTo>
                <a:lnTo>
                  <a:pt x="268058" y="95008"/>
                </a:lnTo>
                <a:lnTo>
                  <a:pt x="262851" y="91351"/>
                </a:lnTo>
                <a:lnTo>
                  <a:pt x="256578" y="87972"/>
                </a:lnTo>
                <a:lnTo>
                  <a:pt x="249224" y="85051"/>
                </a:lnTo>
                <a:lnTo>
                  <a:pt x="241884" y="82054"/>
                </a:lnTo>
                <a:lnTo>
                  <a:pt x="235788" y="79629"/>
                </a:lnTo>
                <a:lnTo>
                  <a:pt x="231013" y="77724"/>
                </a:lnTo>
                <a:lnTo>
                  <a:pt x="64363" y="10553"/>
                </a:lnTo>
                <a:lnTo>
                  <a:pt x="59728" y="8623"/>
                </a:lnTo>
                <a:lnTo>
                  <a:pt x="55626" y="6946"/>
                </a:lnTo>
                <a:lnTo>
                  <a:pt x="52044" y="5575"/>
                </a:lnTo>
                <a:lnTo>
                  <a:pt x="48450" y="4102"/>
                </a:lnTo>
                <a:lnTo>
                  <a:pt x="44602" y="2768"/>
                </a:lnTo>
                <a:lnTo>
                  <a:pt x="40500" y="1676"/>
                </a:lnTo>
                <a:lnTo>
                  <a:pt x="36398" y="584"/>
                </a:lnTo>
                <a:lnTo>
                  <a:pt x="32816" y="0"/>
                </a:lnTo>
                <a:lnTo>
                  <a:pt x="21869" y="0"/>
                </a:lnTo>
                <a:lnTo>
                  <a:pt x="14960" y="3149"/>
                </a:lnTo>
                <a:lnTo>
                  <a:pt x="8978" y="9385"/>
                </a:lnTo>
                <a:lnTo>
                  <a:pt x="2984" y="15595"/>
                </a:lnTo>
                <a:lnTo>
                  <a:pt x="0" y="23215"/>
                </a:lnTo>
                <a:lnTo>
                  <a:pt x="0" y="41452"/>
                </a:lnTo>
                <a:lnTo>
                  <a:pt x="2781" y="48475"/>
                </a:lnTo>
                <a:lnTo>
                  <a:pt x="8318" y="53111"/>
                </a:lnTo>
                <a:lnTo>
                  <a:pt x="22482" y="61481"/>
                </a:lnTo>
                <a:lnTo>
                  <a:pt x="36664" y="67170"/>
                </a:lnTo>
                <a:lnTo>
                  <a:pt x="202552" y="128193"/>
                </a:lnTo>
                <a:lnTo>
                  <a:pt x="43573" y="184912"/>
                </a:lnTo>
                <a:lnTo>
                  <a:pt x="30431" y="189615"/>
                </a:lnTo>
                <a:lnTo>
                  <a:pt x="18571" y="194662"/>
                </a:lnTo>
                <a:lnTo>
                  <a:pt x="9994" y="199402"/>
                </a:lnTo>
                <a:lnTo>
                  <a:pt x="9563" y="19969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7174016" y="4018274"/>
            <a:ext cx="285127" cy="266166"/>
          </a:xfrm>
          <a:custGeom>
            <a:avLst/>
            <a:gdLst/>
            <a:ahLst/>
            <a:cxnLst/>
            <a:rect l="l" t="t" r="r" b="b"/>
            <a:pathLst>
              <a:path w="285127" h="266166">
                <a:moveTo>
                  <a:pt x="10121" y="186461"/>
                </a:moveTo>
                <a:lnTo>
                  <a:pt x="16324" y="200007"/>
                </a:lnTo>
                <a:lnTo>
                  <a:pt x="22924" y="210987"/>
                </a:lnTo>
                <a:lnTo>
                  <a:pt x="30562" y="221000"/>
                </a:lnTo>
                <a:lnTo>
                  <a:pt x="39242" y="230047"/>
                </a:lnTo>
                <a:lnTo>
                  <a:pt x="50418" y="239261"/>
                </a:lnTo>
                <a:lnTo>
                  <a:pt x="48717" y="131292"/>
                </a:lnTo>
                <a:lnTo>
                  <a:pt x="49429" y="120761"/>
                </a:lnTo>
                <a:lnTo>
                  <a:pt x="52595" y="108029"/>
                </a:lnTo>
                <a:lnTo>
                  <a:pt x="58296" y="96807"/>
                </a:lnTo>
                <a:lnTo>
                  <a:pt x="66535" y="87121"/>
                </a:lnTo>
                <a:lnTo>
                  <a:pt x="70710" y="83567"/>
                </a:lnTo>
                <a:lnTo>
                  <a:pt x="80418" y="77497"/>
                </a:lnTo>
                <a:lnTo>
                  <a:pt x="91911" y="72832"/>
                </a:lnTo>
                <a:lnTo>
                  <a:pt x="105193" y="69569"/>
                </a:lnTo>
                <a:lnTo>
                  <a:pt x="120268" y="67703"/>
                </a:lnTo>
                <a:lnTo>
                  <a:pt x="120268" y="194665"/>
                </a:lnTo>
                <a:lnTo>
                  <a:pt x="112552" y="193685"/>
                </a:lnTo>
                <a:lnTo>
                  <a:pt x="98552" y="190770"/>
                </a:lnTo>
                <a:lnTo>
                  <a:pt x="86259" y="186566"/>
                </a:lnTo>
                <a:lnTo>
                  <a:pt x="75675" y="181077"/>
                </a:lnTo>
                <a:lnTo>
                  <a:pt x="66801" y="174307"/>
                </a:lnTo>
                <a:lnTo>
                  <a:pt x="60775" y="167822"/>
                </a:lnTo>
                <a:lnTo>
                  <a:pt x="60986" y="246128"/>
                </a:lnTo>
                <a:lnTo>
                  <a:pt x="72430" y="252017"/>
                </a:lnTo>
                <a:lnTo>
                  <a:pt x="84747" y="256933"/>
                </a:lnTo>
                <a:lnTo>
                  <a:pt x="103670" y="262224"/>
                </a:lnTo>
                <a:lnTo>
                  <a:pt x="116123" y="264414"/>
                </a:lnTo>
                <a:lnTo>
                  <a:pt x="129001" y="265728"/>
                </a:lnTo>
                <a:lnTo>
                  <a:pt x="142303" y="266166"/>
                </a:lnTo>
                <a:lnTo>
                  <a:pt x="153140" y="265905"/>
                </a:lnTo>
                <a:lnTo>
                  <a:pt x="167353" y="264699"/>
                </a:lnTo>
                <a:lnTo>
                  <a:pt x="180845" y="262511"/>
                </a:lnTo>
                <a:lnTo>
                  <a:pt x="193617" y="259342"/>
                </a:lnTo>
                <a:lnTo>
                  <a:pt x="205668" y="255190"/>
                </a:lnTo>
                <a:lnTo>
                  <a:pt x="216999" y="250055"/>
                </a:lnTo>
                <a:lnTo>
                  <a:pt x="227610" y="243935"/>
                </a:lnTo>
                <a:lnTo>
                  <a:pt x="237501" y="236830"/>
                </a:lnTo>
                <a:lnTo>
                  <a:pt x="246672" y="228739"/>
                </a:lnTo>
                <a:lnTo>
                  <a:pt x="253295" y="221757"/>
                </a:lnTo>
                <a:lnTo>
                  <a:pt x="260756" y="212252"/>
                </a:lnTo>
                <a:lnTo>
                  <a:pt x="267223" y="201968"/>
                </a:lnTo>
                <a:lnTo>
                  <a:pt x="272694" y="190904"/>
                </a:lnTo>
                <a:lnTo>
                  <a:pt x="277170" y="179062"/>
                </a:lnTo>
                <a:lnTo>
                  <a:pt x="280652" y="166440"/>
                </a:lnTo>
                <a:lnTo>
                  <a:pt x="283138" y="153039"/>
                </a:lnTo>
                <a:lnTo>
                  <a:pt x="284630" y="138859"/>
                </a:lnTo>
                <a:lnTo>
                  <a:pt x="285127" y="123901"/>
                </a:lnTo>
                <a:lnTo>
                  <a:pt x="285117" y="121762"/>
                </a:lnTo>
                <a:lnTo>
                  <a:pt x="284538" y="108075"/>
                </a:lnTo>
                <a:lnTo>
                  <a:pt x="283067" y="95167"/>
                </a:lnTo>
                <a:lnTo>
                  <a:pt x="280703" y="83052"/>
                </a:lnTo>
                <a:lnTo>
                  <a:pt x="277444" y="71742"/>
                </a:lnTo>
                <a:lnTo>
                  <a:pt x="270628" y="54743"/>
                </a:lnTo>
                <a:lnTo>
                  <a:pt x="264710" y="43690"/>
                </a:lnTo>
                <a:lnTo>
                  <a:pt x="258076" y="33997"/>
                </a:lnTo>
                <a:lnTo>
                  <a:pt x="243304" y="18428"/>
                </a:lnTo>
                <a:lnTo>
                  <a:pt x="233718" y="11595"/>
                </a:lnTo>
                <a:lnTo>
                  <a:pt x="225259" y="6616"/>
                </a:lnTo>
                <a:lnTo>
                  <a:pt x="217855" y="4102"/>
                </a:lnTo>
                <a:lnTo>
                  <a:pt x="204368" y="4102"/>
                </a:lnTo>
                <a:lnTo>
                  <a:pt x="194868" y="10782"/>
                </a:lnTo>
                <a:lnTo>
                  <a:pt x="188988" y="21043"/>
                </a:lnTo>
                <a:lnTo>
                  <a:pt x="188988" y="34874"/>
                </a:lnTo>
                <a:lnTo>
                  <a:pt x="193586" y="43611"/>
                </a:lnTo>
                <a:lnTo>
                  <a:pt x="196486" y="46703"/>
                </a:lnTo>
                <a:lnTo>
                  <a:pt x="205779" y="56753"/>
                </a:lnTo>
                <a:lnTo>
                  <a:pt x="213080" y="64935"/>
                </a:lnTo>
                <a:lnTo>
                  <a:pt x="217855" y="70421"/>
                </a:lnTo>
                <a:lnTo>
                  <a:pt x="222351" y="76365"/>
                </a:lnTo>
                <a:lnTo>
                  <a:pt x="226542" y="82867"/>
                </a:lnTo>
                <a:lnTo>
                  <a:pt x="230746" y="89382"/>
                </a:lnTo>
                <a:lnTo>
                  <a:pt x="233819" y="96062"/>
                </a:lnTo>
                <a:lnTo>
                  <a:pt x="235762" y="103035"/>
                </a:lnTo>
                <a:lnTo>
                  <a:pt x="237731" y="109893"/>
                </a:lnTo>
                <a:lnTo>
                  <a:pt x="238721" y="117601"/>
                </a:lnTo>
                <a:lnTo>
                  <a:pt x="238721" y="125945"/>
                </a:lnTo>
                <a:lnTo>
                  <a:pt x="237978" y="136292"/>
                </a:lnTo>
                <a:lnTo>
                  <a:pt x="234915" y="148644"/>
                </a:lnTo>
                <a:lnTo>
                  <a:pt x="229488" y="160172"/>
                </a:lnTo>
                <a:lnTo>
                  <a:pt x="222793" y="169310"/>
                </a:lnTo>
                <a:lnTo>
                  <a:pt x="213482" y="177894"/>
                </a:lnTo>
                <a:lnTo>
                  <a:pt x="202044" y="185077"/>
                </a:lnTo>
                <a:lnTo>
                  <a:pt x="197721" y="187131"/>
                </a:lnTo>
                <a:lnTo>
                  <a:pt x="186127" y="191225"/>
                </a:lnTo>
                <a:lnTo>
                  <a:pt x="173554" y="193741"/>
                </a:lnTo>
                <a:lnTo>
                  <a:pt x="159994" y="194665"/>
                </a:lnTo>
                <a:lnTo>
                  <a:pt x="159883" y="51357"/>
                </a:lnTo>
                <a:lnTo>
                  <a:pt x="158666" y="37183"/>
                </a:lnTo>
                <a:lnTo>
                  <a:pt x="156101" y="25127"/>
                </a:lnTo>
                <a:lnTo>
                  <a:pt x="152184" y="15176"/>
                </a:lnTo>
                <a:lnTo>
                  <a:pt x="145214" y="6984"/>
                </a:lnTo>
                <a:lnTo>
                  <a:pt x="133714" y="1747"/>
                </a:lnTo>
                <a:lnTo>
                  <a:pt x="117944" y="0"/>
                </a:lnTo>
                <a:lnTo>
                  <a:pt x="111085" y="215"/>
                </a:lnTo>
                <a:lnTo>
                  <a:pt x="98683" y="1710"/>
                </a:lnTo>
                <a:lnTo>
                  <a:pt x="86377" y="4620"/>
                </a:lnTo>
                <a:lnTo>
                  <a:pt x="74167" y="8938"/>
                </a:lnTo>
                <a:lnTo>
                  <a:pt x="62052" y="14655"/>
                </a:lnTo>
                <a:lnTo>
                  <a:pt x="51989" y="20748"/>
                </a:lnTo>
                <a:lnTo>
                  <a:pt x="42072" y="28407"/>
                </a:lnTo>
                <a:lnTo>
                  <a:pt x="32986" y="37271"/>
                </a:lnTo>
                <a:lnTo>
                  <a:pt x="24731" y="47339"/>
                </a:lnTo>
                <a:lnTo>
                  <a:pt x="17310" y="58610"/>
                </a:lnTo>
                <a:lnTo>
                  <a:pt x="13275" y="66093"/>
                </a:lnTo>
                <a:lnTo>
                  <a:pt x="8498" y="77250"/>
                </a:lnTo>
                <a:lnTo>
                  <a:pt x="4781" y="89125"/>
                </a:lnTo>
                <a:lnTo>
                  <a:pt x="2125" y="101716"/>
                </a:lnTo>
                <a:lnTo>
                  <a:pt x="531" y="115019"/>
                </a:lnTo>
                <a:lnTo>
                  <a:pt x="0" y="129031"/>
                </a:lnTo>
                <a:lnTo>
                  <a:pt x="167" y="137059"/>
                </a:lnTo>
                <a:lnTo>
                  <a:pt x="1214" y="150204"/>
                </a:lnTo>
                <a:lnTo>
                  <a:pt x="3221" y="162818"/>
                </a:lnTo>
                <a:lnTo>
                  <a:pt x="6189" y="174904"/>
                </a:lnTo>
                <a:lnTo>
                  <a:pt x="10121" y="186461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7222733" y="4149567"/>
            <a:ext cx="12269" cy="114836"/>
          </a:xfrm>
          <a:custGeom>
            <a:avLst/>
            <a:gdLst/>
            <a:ahLst/>
            <a:cxnLst/>
            <a:rect l="l" t="t" r="r" b="b"/>
            <a:pathLst>
              <a:path w="12269" h="114836">
                <a:moveTo>
                  <a:pt x="5360" y="25740"/>
                </a:moveTo>
                <a:lnTo>
                  <a:pt x="1340" y="13560"/>
                </a:lnTo>
                <a:lnTo>
                  <a:pt x="0" y="0"/>
                </a:lnTo>
                <a:lnTo>
                  <a:pt x="1700" y="107968"/>
                </a:lnTo>
                <a:lnTo>
                  <a:pt x="12269" y="114836"/>
                </a:lnTo>
                <a:lnTo>
                  <a:pt x="12058" y="36529"/>
                </a:lnTo>
                <a:lnTo>
                  <a:pt x="5360" y="2574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3934388" y="6075513"/>
            <a:ext cx="203288" cy="189014"/>
          </a:xfrm>
          <a:custGeom>
            <a:avLst/>
            <a:gdLst/>
            <a:ahLst/>
            <a:cxnLst/>
            <a:rect l="l" t="t" r="r" b="b"/>
            <a:pathLst>
              <a:path w="203288" h="189014">
                <a:moveTo>
                  <a:pt x="0" y="88811"/>
                </a:moveTo>
                <a:lnTo>
                  <a:pt x="1258" y="107510"/>
                </a:lnTo>
                <a:lnTo>
                  <a:pt x="3786" y="120151"/>
                </a:lnTo>
                <a:lnTo>
                  <a:pt x="7671" y="131870"/>
                </a:lnTo>
                <a:lnTo>
                  <a:pt x="12915" y="142671"/>
                </a:lnTo>
                <a:lnTo>
                  <a:pt x="19754" y="152900"/>
                </a:lnTo>
                <a:lnTo>
                  <a:pt x="28277" y="162321"/>
                </a:lnTo>
                <a:lnTo>
                  <a:pt x="38173" y="170389"/>
                </a:lnTo>
                <a:lnTo>
                  <a:pt x="49441" y="177101"/>
                </a:lnTo>
                <a:lnTo>
                  <a:pt x="65078" y="183435"/>
                </a:lnTo>
                <a:lnTo>
                  <a:pt x="77255" y="186533"/>
                </a:lnTo>
                <a:lnTo>
                  <a:pt x="90173" y="188393"/>
                </a:lnTo>
                <a:lnTo>
                  <a:pt x="103835" y="189014"/>
                </a:lnTo>
                <a:lnTo>
                  <a:pt x="104745" y="189011"/>
                </a:lnTo>
                <a:lnTo>
                  <a:pt x="119174" y="188215"/>
                </a:lnTo>
                <a:lnTo>
                  <a:pt x="132598" y="186002"/>
                </a:lnTo>
                <a:lnTo>
                  <a:pt x="145019" y="182372"/>
                </a:lnTo>
                <a:lnTo>
                  <a:pt x="156438" y="177326"/>
                </a:lnTo>
                <a:lnTo>
                  <a:pt x="166856" y="170866"/>
                </a:lnTo>
                <a:lnTo>
                  <a:pt x="176276" y="162991"/>
                </a:lnTo>
                <a:lnTo>
                  <a:pt x="185021" y="153109"/>
                </a:lnTo>
                <a:lnTo>
                  <a:pt x="191597" y="142815"/>
                </a:lnTo>
                <a:lnTo>
                  <a:pt x="196712" y="131421"/>
                </a:lnTo>
                <a:lnTo>
                  <a:pt x="200366" y="118928"/>
                </a:lnTo>
                <a:lnTo>
                  <a:pt x="202558" y="105338"/>
                </a:lnTo>
                <a:lnTo>
                  <a:pt x="203288" y="90652"/>
                </a:lnTo>
                <a:lnTo>
                  <a:pt x="203280" y="88962"/>
                </a:lnTo>
                <a:lnTo>
                  <a:pt x="202531" y="75556"/>
                </a:lnTo>
                <a:lnTo>
                  <a:pt x="200578" y="63056"/>
                </a:lnTo>
                <a:lnTo>
                  <a:pt x="197421" y="51447"/>
                </a:lnTo>
                <a:lnTo>
                  <a:pt x="194611" y="43955"/>
                </a:lnTo>
                <a:lnTo>
                  <a:pt x="188845" y="32380"/>
                </a:lnTo>
                <a:lnTo>
                  <a:pt x="181952" y="22605"/>
                </a:lnTo>
                <a:lnTo>
                  <a:pt x="171676" y="12286"/>
                </a:lnTo>
                <a:lnTo>
                  <a:pt x="161709" y="5562"/>
                </a:lnTo>
                <a:lnTo>
                  <a:pt x="154635" y="1841"/>
                </a:lnTo>
                <a:lnTo>
                  <a:pt x="147980" y="0"/>
                </a:lnTo>
                <a:lnTo>
                  <a:pt x="136512" y="0"/>
                </a:lnTo>
                <a:lnTo>
                  <a:pt x="126923" y="6032"/>
                </a:lnTo>
                <a:lnTo>
                  <a:pt x="119951" y="15138"/>
                </a:lnTo>
                <a:lnTo>
                  <a:pt x="119951" y="26377"/>
                </a:lnTo>
                <a:lnTo>
                  <a:pt x="124726" y="34239"/>
                </a:lnTo>
                <a:lnTo>
                  <a:pt x="132308" y="41084"/>
                </a:lnTo>
                <a:lnTo>
                  <a:pt x="137909" y="44119"/>
                </a:lnTo>
                <a:lnTo>
                  <a:pt x="140918" y="45939"/>
                </a:lnTo>
                <a:lnTo>
                  <a:pt x="151490" y="54026"/>
                </a:lnTo>
                <a:lnTo>
                  <a:pt x="159156" y="63093"/>
                </a:lnTo>
                <a:lnTo>
                  <a:pt x="164530" y="75472"/>
                </a:lnTo>
                <a:lnTo>
                  <a:pt x="166103" y="88811"/>
                </a:lnTo>
                <a:lnTo>
                  <a:pt x="166103" y="96265"/>
                </a:lnTo>
                <a:lnTo>
                  <a:pt x="164680" y="103111"/>
                </a:lnTo>
                <a:lnTo>
                  <a:pt x="161823" y="109321"/>
                </a:lnTo>
                <a:lnTo>
                  <a:pt x="158953" y="115557"/>
                </a:lnTo>
                <a:lnTo>
                  <a:pt x="154724" y="120853"/>
                </a:lnTo>
                <a:lnTo>
                  <a:pt x="149174" y="125260"/>
                </a:lnTo>
                <a:lnTo>
                  <a:pt x="143611" y="129654"/>
                </a:lnTo>
                <a:lnTo>
                  <a:pt x="136906" y="133019"/>
                </a:lnTo>
                <a:lnTo>
                  <a:pt x="129019" y="135343"/>
                </a:lnTo>
                <a:lnTo>
                  <a:pt x="116267" y="137988"/>
                </a:lnTo>
                <a:lnTo>
                  <a:pt x="103098" y="138810"/>
                </a:lnTo>
                <a:lnTo>
                  <a:pt x="90154" y="138117"/>
                </a:lnTo>
                <a:lnTo>
                  <a:pt x="76998" y="135636"/>
                </a:lnTo>
                <a:lnTo>
                  <a:pt x="65533" y="131351"/>
                </a:lnTo>
                <a:lnTo>
                  <a:pt x="55753" y="125260"/>
                </a:lnTo>
                <a:lnTo>
                  <a:pt x="45548" y="114394"/>
                </a:lnTo>
                <a:lnTo>
                  <a:pt x="40237" y="102852"/>
                </a:lnTo>
                <a:lnTo>
                  <a:pt x="38468" y="89547"/>
                </a:lnTo>
                <a:lnTo>
                  <a:pt x="38476" y="88491"/>
                </a:lnTo>
                <a:lnTo>
                  <a:pt x="40320" y="75071"/>
                </a:lnTo>
                <a:lnTo>
                  <a:pt x="45415" y="64173"/>
                </a:lnTo>
                <a:lnTo>
                  <a:pt x="55214" y="53420"/>
                </a:lnTo>
                <a:lnTo>
                  <a:pt x="66306" y="45046"/>
                </a:lnTo>
                <a:lnTo>
                  <a:pt x="71056" y="41630"/>
                </a:lnTo>
                <a:lnTo>
                  <a:pt x="74510" y="38531"/>
                </a:lnTo>
                <a:lnTo>
                  <a:pt x="76644" y="35788"/>
                </a:lnTo>
                <a:lnTo>
                  <a:pt x="78778" y="33045"/>
                </a:lnTo>
                <a:lnTo>
                  <a:pt x="79844" y="29590"/>
                </a:lnTo>
                <a:lnTo>
                  <a:pt x="79844" y="19113"/>
                </a:lnTo>
                <a:lnTo>
                  <a:pt x="77774" y="13690"/>
                </a:lnTo>
                <a:lnTo>
                  <a:pt x="73634" y="9232"/>
                </a:lnTo>
                <a:lnTo>
                  <a:pt x="69469" y="4775"/>
                </a:lnTo>
                <a:lnTo>
                  <a:pt x="64401" y="2552"/>
                </a:lnTo>
                <a:lnTo>
                  <a:pt x="52552" y="2552"/>
                </a:lnTo>
                <a:lnTo>
                  <a:pt x="46228" y="4546"/>
                </a:lnTo>
                <a:lnTo>
                  <a:pt x="39471" y="8496"/>
                </a:lnTo>
                <a:lnTo>
                  <a:pt x="29460" y="15906"/>
                </a:lnTo>
                <a:lnTo>
                  <a:pt x="20320" y="25730"/>
                </a:lnTo>
                <a:lnTo>
                  <a:pt x="17136" y="30037"/>
                </a:lnTo>
                <a:lnTo>
                  <a:pt x="10857" y="40786"/>
                </a:lnTo>
                <a:lnTo>
                  <a:pt x="5664" y="53187"/>
                </a:lnTo>
                <a:lnTo>
                  <a:pt x="2816" y="63067"/>
                </a:lnTo>
                <a:lnTo>
                  <a:pt x="706" y="75547"/>
                </a:lnTo>
                <a:lnTo>
                  <a:pt x="0" y="88811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3860389" y="5864146"/>
            <a:ext cx="277660" cy="178219"/>
          </a:xfrm>
          <a:custGeom>
            <a:avLst/>
            <a:gdLst/>
            <a:ahLst/>
            <a:cxnLst/>
            <a:rect l="l" t="t" r="r" b="b"/>
            <a:pathLst>
              <a:path w="277660" h="178219">
                <a:moveTo>
                  <a:pt x="264680" y="130428"/>
                </a:moveTo>
                <a:lnTo>
                  <a:pt x="257149" y="128206"/>
                </a:lnTo>
                <a:lnTo>
                  <a:pt x="178523" y="128197"/>
                </a:lnTo>
                <a:lnTo>
                  <a:pt x="162630" y="127673"/>
                </a:lnTo>
                <a:lnTo>
                  <a:pt x="150253" y="126332"/>
                </a:lnTo>
                <a:lnTo>
                  <a:pt x="141389" y="124167"/>
                </a:lnTo>
                <a:lnTo>
                  <a:pt x="129276" y="117252"/>
                </a:lnTo>
                <a:lnTo>
                  <a:pt x="120611" y="108153"/>
                </a:lnTo>
                <a:lnTo>
                  <a:pt x="115544" y="101015"/>
                </a:lnTo>
                <a:lnTo>
                  <a:pt x="113017" y="92976"/>
                </a:lnTo>
                <a:lnTo>
                  <a:pt x="113017" y="84061"/>
                </a:lnTo>
                <a:lnTo>
                  <a:pt x="113321" y="78232"/>
                </a:lnTo>
                <a:lnTo>
                  <a:pt x="117302" y="65310"/>
                </a:lnTo>
                <a:lnTo>
                  <a:pt x="125920" y="56959"/>
                </a:lnTo>
                <a:lnTo>
                  <a:pt x="135457" y="53084"/>
                </a:lnTo>
                <a:lnTo>
                  <a:pt x="147870" y="50638"/>
                </a:lnTo>
                <a:lnTo>
                  <a:pt x="162826" y="49822"/>
                </a:lnTo>
                <a:lnTo>
                  <a:pt x="248920" y="49803"/>
                </a:lnTo>
                <a:lnTo>
                  <a:pt x="264885" y="46760"/>
                </a:lnTo>
                <a:lnTo>
                  <a:pt x="274465" y="38521"/>
                </a:lnTo>
                <a:lnTo>
                  <a:pt x="277660" y="25095"/>
                </a:lnTo>
                <a:lnTo>
                  <a:pt x="277660" y="17525"/>
                </a:lnTo>
                <a:lnTo>
                  <a:pt x="275107" y="11455"/>
                </a:lnTo>
                <a:lnTo>
                  <a:pt x="269951" y="6870"/>
                </a:lnTo>
                <a:lnTo>
                  <a:pt x="264845" y="2285"/>
                </a:lnTo>
                <a:lnTo>
                  <a:pt x="257276" y="0"/>
                </a:lnTo>
                <a:lnTo>
                  <a:pt x="151228" y="0"/>
                </a:lnTo>
                <a:lnTo>
                  <a:pt x="137749" y="466"/>
                </a:lnTo>
                <a:lnTo>
                  <a:pt x="125920" y="1841"/>
                </a:lnTo>
                <a:lnTo>
                  <a:pt x="118541" y="3060"/>
                </a:lnTo>
                <a:lnTo>
                  <a:pt x="111836" y="5422"/>
                </a:lnTo>
                <a:lnTo>
                  <a:pt x="105854" y="8978"/>
                </a:lnTo>
                <a:lnTo>
                  <a:pt x="99177" y="13177"/>
                </a:lnTo>
                <a:lnTo>
                  <a:pt x="89710" y="21724"/>
                </a:lnTo>
                <a:lnTo>
                  <a:pt x="82410" y="32156"/>
                </a:lnTo>
                <a:lnTo>
                  <a:pt x="78672" y="40376"/>
                </a:lnTo>
                <a:lnTo>
                  <a:pt x="75446" y="52575"/>
                </a:lnTo>
                <a:lnTo>
                  <a:pt x="74371" y="65938"/>
                </a:lnTo>
                <a:lnTo>
                  <a:pt x="74371" y="74345"/>
                </a:lnTo>
                <a:lnTo>
                  <a:pt x="75437" y="82245"/>
                </a:lnTo>
                <a:lnTo>
                  <a:pt x="77571" y="89573"/>
                </a:lnTo>
                <a:lnTo>
                  <a:pt x="79692" y="96888"/>
                </a:lnTo>
                <a:lnTo>
                  <a:pt x="82918" y="103568"/>
                </a:lnTo>
                <a:lnTo>
                  <a:pt x="87185" y="109626"/>
                </a:lnTo>
                <a:lnTo>
                  <a:pt x="94751" y="118823"/>
                </a:lnTo>
                <a:lnTo>
                  <a:pt x="104571" y="128206"/>
                </a:lnTo>
                <a:lnTo>
                  <a:pt x="20396" y="128206"/>
                </a:lnTo>
                <a:lnTo>
                  <a:pt x="12839" y="130428"/>
                </a:lnTo>
                <a:lnTo>
                  <a:pt x="7683" y="134886"/>
                </a:lnTo>
                <a:lnTo>
                  <a:pt x="2578" y="139369"/>
                </a:lnTo>
                <a:lnTo>
                  <a:pt x="0" y="145541"/>
                </a:lnTo>
                <a:lnTo>
                  <a:pt x="0" y="161302"/>
                </a:lnTo>
                <a:lnTo>
                  <a:pt x="2539" y="167373"/>
                </a:lnTo>
                <a:lnTo>
                  <a:pt x="7594" y="171703"/>
                </a:lnTo>
                <a:lnTo>
                  <a:pt x="12661" y="176034"/>
                </a:lnTo>
                <a:lnTo>
                  <a:pt x="20269" y="178219"/>
                </a:lnTo>
                <a:lnTo>
                  <a:pt x="248943" y="178199"/>
                </a:lnTo>
                <a:lnTo>
                  <a:pt x="264895" y="175151"/>
                </a:lnTo>
                <a:lnTo>
                  <a:pt x="274468" y="166906"/>
                </a:lnTo>
                <a:lnTo>
                  <a:pt x="277660" y="153466"/>
                </a:lnTo>
                <a:lnTo>
                  <a:pt x="277660" y="145541"/>
                </a:lnTo>
                <a:lnTo>
                  <a:pt x="275069" y="139369"/>
                </a:lnTo>
                <a:lnTo>
                  <a:pt x="269874" y="134886"/>
                </a:lnTo>
                <a:lnTo>
                  <a:pt x="264680" y="130428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3934385" y="5633914"/>
            <a:ext cx="203669" cy="190131"/>
          </a:xfrm>
          <a:custGeom>
            <a:avLst/>
            <a:gdLst/>
            <a:ahLst/>
            <a:cxnLst/>
            <a:rect l="l" t="t" r="r" b="b"/>
            <a:pathLst>
              <a:path w="203669" h="190131">
                <a:moveTo>
                  <a:pt x="0" y="92125"/>
                </a:moveTo>
                <a:lnTo>
                  <a:pt x="53" y="95955"/>
                </a:lnTo>
                <a:lnTo>
                  <a:pt x="1103" y="109106"/>
                </a:lnTo>
                <a:lnTo>
                  <a:pt x="3498" y="121508"/>
                </a:lnTo>
                <a:lnTo>
                  <a:pt x="7239" y="133159"/>
                </a:lnTo>
                <a:lnTo>
                  <a:pt x="12541" y="144459"/>
                </a:lnTo>
                <a:lnTo>
                  <a:pt x="19555" y="155056"/>
                </a:lnTo>
                <a:lnTo>
                  <a:pt x="28028" y="164299"/>
                </a:lnTo>
                <a:lnTo>
                  <a:pt x="37491" y="171930"/>
                </a:lnTo>
                <a:lnTo>
                  <a:pt x="36667" y="107059"/>
                </a:lnTo>
                <a:lnTo>
                  <a:pt x="34785" y="93776"/>
                </a:lnTo>
                <a:lnTo>
                  <a:pt x="35612" y="84296"/>
                </a:lnTo>
                <a:lnTo>
                  <a:pt x="39804" y="72183"/>
                </a:lnTo>
                <a:lnTo>
                  <a:pt x="47536" y="62179"/>
                </a:lnTo>
                <a:lnTo>
                  <a:pt x="58973" y="54578"/>
                </a:lnTo>
                <a:lnTo>
                  <a:pt x="71185" y="50476"/>
                </a:lnTo>
                <a:lnTo>
                  <a:pt x="85902" y="48348"/>
                </a:lnTo>
                <a:lnTo>
                  <a:pt x="85902" y="139014"/>
                </a:lnTo>
                <a:lnTo>
                  <a:pt x="82526" y="138623"/>
                </a:lnTo>
                <a:lnTo>
                  <a:pt x="68534" y="135727"/>
                </a:lnTo>
                <a:lnTo>
                  <a:pt x="56927" y="131009"/>
                </a:lnTo>
                <a:lnTo>
                  <a:pt x="47701" y="124472"/>
                </a:lnTo>
                <a:lnTo>
                  <a:pt x="48402" y="178415"/>
                </a:lnTo>
                <a:lnTo>
                  <a:pt x="60540" y="183540"/>
                </a:lnTo>
                <a:lnTo>
                  <a:pt x="75805" y="187677"/>
                </a:lnTo>
                <a:lnTo>
                  <a:pt x="88429" y="189518"/>
                </a:lnTo>
                <a:lnTo>
                  <a:pt x="101638" y="190131"/>
                </a:lnTo>
                <a:lnTo>
                  <a:pt x="105198" y="190092"/>
                </a:lnTo>
                <a:lnTo>
                  <a:pt x="119555" y="189078"/>
                </a:lnTo>
                <a:lnTo>
                  <a:pt x="132898" y="186689"/>
                </a:lnTo>
                <a:lnTo>
                  <a:pt x="145232" y="182924"/>
                </a:lnTo>
                <a:lnTo>
                  <a:pt x="156558" y="177783"/>
                </a:lnTo>
                <a:lnTo>
                  <a:pt x="166879" y="171266"/>
                </a:lnTo>
                <a:lnTo>
                  <a:pt x="176199" y="163372"/>
                </a:lnTo>
                <a:lnTo>
                  <a:pt x="186258" y="151573"/>
                </a:lnTo>
                <a:lnTo>
                  <a:pt x="192523" y="141128"/>
                </a:lnTo>
                <a:lnTo>
                  <a:pt x="197398" y="129598"/>
                </a:lnTo>
                <a:lnTo>
                  <a:pt x="200882" y="116980"/>
                </a:lnTo>
                <a:lnTo>
                  <a:pt x="202972" y="103275"/>
                </a:lnTo>
                <a:lnTo>
                  <a:pt x="203669" y="88480"/>
                </a:lnTo>
                <a:lnTo>
                  <a:pt x="203083" y="75256"/>
                </a:lnTo>
                <a:lnTo>
                  <a:pt x="201252" y="62672"/>
                </a:lnTo>
                <a:lnTo>
                  <a:pt x="198183" y="51193"/>
                </a:lnTo>
                <a:lnTo>
                  <a:pt x="190832" y="34239"/>
                </a:lnTo>
                <a:lnTo>
                  <a:pt x="184340" y="24282"/>
                </a:lnTo>
                <a:lnTo>
                  <a:pt x="178777" y="17119"/>
                </a:lnTo>
                <a:lnTo>
                  <a:pt x="172974" y="11785"/>
                </a:lnTo>
                <a:lnTo>
                  <a:pt x="166954" y="8242"/>
                </a:lnTo>
                <a:lnTo>
                  <a:pt x="160896" y="4711"/>
                </a:lnTo>
                <a:lnTo>
                  <a:pt x="155600" y="2933"/>
                </a:lnTo>
                <a:lnTo>
                  <a:pt x="145973" y="2933"/>
                </a:lnTo>
                <a:lnTo>
                  <a:pt x="139192" y="7696"/>
                </a:lnTo>
                <a:lnTo>
                  <a:pt x="134988" y="15024"/>
                </a:lnTo>
                <a:lnTo>
                  <a:pt x="134988" y="24904"/>
                </a:lnTo>
                <a:lnTo>
                  <a:pt x="138277" y="31140"/>
                </a:lnTo>
                <a:lnTo>
                  <a:pt x="144132" y="37363"/>
                </a:lnTo>
                <a:lnTo>
                  <a:pt x="148780" y="42430"/>
                </a:lnTo>
                <a:lnTo>
                  <a:pt x="152196" y="46342"/>
                </a:lnTo>
                <a:lnTo>
                  <a:pt x="155600" y="50253"/>
                </a:lnTo>
                <a:lnTo>
                  <a:pt x="158826" y="54521"/>
                </a:lnTo>
                <a:lnTo>
                  <a:pt x="161823" y="59169"/>
                </a:lnTo>
                <a:lnTo>
                  <a:pt x="164820" y="63792"/>
                </a:lnTo>
                <a:lnTo>
                  <a:pt x="167017" y="68592"/>
                </a:lnTo>
                <a:lnTo>
                  <a:pt x="168414" y="73533"/>
                </a:lnTo>
                <a:lnTo>
                  <a:pt x="169799" y="78498"/>
                </a:lnTo>
                <a:lnTo>
                  <a:pt x="170510" y="83959"/>
                </a:lnTo>
                <a:lnTo>
                  <a:pt x="170510" y="98844"/>
                </a:lnTo>
                <a:lnTo>
                  <a:pt x="168313" y="106984"/>
                </a:lnTo>
                <a:lnTo>
                  <a:pt x="163918" y="114401"/>
                </a:lnTo>
                <a:lnTo>
                  <a:pt x="155335" y="124717"/>
                </a:lnTo>
                <a:lnTo>
                  <a:pt x="144322" y="132143"/>
                </a:lnTo>
                <a:lnTo>
                  <a:pt x="139632" y="134302"/>
                </a:lnTo>
                <a:lnTo>
                  <a:pt x="127640" y="137774"/>
                </a:lnTo>
                <a:lnTo>
                  <a:pt x="114287" y="139014"/>
                </a:lnTo>
                <a:lnTo>
                  <a:pt x="114287" y="41211"/>
                </a:lnTo>
                <a:lnTo>
                  <a:pt x="114109" y="34517"/>
                </a:lnTo>
                <a:lnTo>
                  <a:pt x="112346" y="21184"/>
                </a:lnTo>
                <a:lnTo>
                  <a:pt x="108699" y="10820"/>
                </a:lnTo>
                <a:lnTo>
                  <a:pt x="99176" y="2437"/>
                </a:lnTo>
                <a:lnTo>
                  <a:pt x="84251" y="0"/>
                </a:lnTo>
                <a:lnTo>
                  <a:pt x="81146" y="61"/>
                </a:lnTo>
                <a:lnTo>
                  <a:pt x="68739" y="1545"/>
                </a:lnTo>
                <a:lnTo>
                  <a:pt x="56466" y="5007"/>
                </a:lnTo>
                <a:lnTo>
                  <a:pt x="44335" y="10439"/>
                </a:lnTo>
                <a:lnTo>
                  <a:pt x="38613" y="13802"/>
                </a:lnTo>
                <a:lnTo>
                  <a:pt x="28697" y="21453"/>
                </a:lnTo>
                <a:lnTo>
                  <a:pt x="19949" y="30804"/>
                </a:lnTo>
                <a:lnTo>
                  <a:pt x="12369" y="41859"/>
                </a:lnTo>
                <a:lnTo>
                  <a:pt x="6702" y="53512"/>
                </a:lnTo>
                <a:lnTo>
                  <a:pt x="2979" y="65381"/>
                </a:lnTo>
                <a:lnTo>
                  <a:pt x="745" y="78251"/>
                </a:lnTo>
                <a:lnTo>
                  <a:pt x="0" y="92125"/>
                </a:lnTo>
                <a:close/>
              </a:path>
              <a:path w="203669" h="190131">
                <a:moveTo>
                  <a:pt x="42303" y="118399"/>
                </a:moveTo>
                <a:lnTo>
                  <a:pt x="36667" y="107059"/>
                </a:lnTo>
                <a:lnTo>
                  <a:pt x="37491" y="171930"/>
                </a:lnTo>
                <a:lnTo>
                  <a:pt x="48402" y="178415"/>
                </a:lnTo>
                <a:lnTo>
                  <a:pt x="47701" y="124472"/>
                </a:lnTo>
                <a:lnTo>
                  <a:pt x="42303" y="118399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3934385" y="5411015"/>
            <a:ext cx="203669" cy="190119"/>
          </a:xfrm>
          <a:custGeom>
            <a:avLst/>
            <a:gdLst/>
            <a:ahLst/>
            <a:cxnLst/>
            <a:rect l="l" t="t" r="r" b="b"/>
            <a:pathLst>
              <a:path w="203669" h="190119">
                <a:moveTo>
                  <a:pt x="0" y="92138"/>
                </a:moveTo>
                <a:lnTo>
                  <a:pt x="52" y="95952"/>
                </a:lnTo>
                <a:lnTo>
                  <a:pt x="1102" y="109098"/>
                </a:lnTo>
                <a:lnTo>
                  <a:pt x="3497" y="121499"/>
                </a:lnTo>
                <a:lnTo>
                  <a:pt x="7239" y="133159"/>
                </a:lnTo>
                <a:lnTo>
                  <a:pt x="12537" y="144447"/>
                </a:lnTo>
                <a:lnTo>
                  <a:pt x="19553" y="155047"/>
                </a:lnTo>
                <a:lnTo>
                  <a:pt x="28028" y="164287"/>
                </a:lnTo>
                <a:lnTo>
                  <a:pt x="37491" y="171926"/>
                </a:lnTo>
                <a:lnTo>
                  <a:pt x="36667" y="107058"/>
                </a:lnTo>
                <a:lnTo>
                  <a:pt x="34785" y="93764"/>
                </a:lnTo>
                <a:lnTo>
                  <a:pt x="35610" y="84294"/>
                </a:lnTo>
                <a:lnTo>
                  <a:pt x="39802" y="72182"/>
                </a:lnTo>
                <a:lnTo>
                  <a:pt x="47536" y="62179"/>
                </a:lnTo>
                <a:lnTo>
                  <a:pt x="58973" y="54581"/>
                </a:lnTo>
                <a:lnTo>
                  <a:pt x="71185" y="50482"/>
                </a:lnTo>
                <a:lnTo>
                  <a:pt x="85902" y="48348"/>
                </a:lnTo>
                <a:lnTo>
                  <a:pt x="85902" y="139026"/>
                </a:lnTo>
                <a:lnTo>
                  <a:pt x="82516" y="138632"/>
                </a:lnTo>
                <a:lnTo>
                  <a:pt x="68528" y="135724"/>
                </a:lnTo>
                <a:lnTo>
                  <a:pt x="56925" y="130999"/>
                </a:lnTo>
                <a:lnTo>
                  <a:pt x="47701" y="124460"/>
                </a:lnTo>
                <a:lnTo>
                  <a:pt x="48402" y="178411"/>
                </a:lnTo>
                <a:lnTo>
                  <a:pt x="60540" y="183527"/>
                </a:lnTo>
                <a:lnTo>
                  <a:pt x="75805" y="187664"/>
                </a:lnTo>
                <a:lnTo>
                  <a:pt x="88429" y="189505"/>
                </a:lnTo>
                <a:lnTo>
                  <a:pt x="101638" y="190119"/>
                </a:lnTo>
                <a:lnTo>
                  <a:pt x="105189" y="190080"/>
                </a:lnTo>
                <a:lnTo>
                  <a:pt x="119547" y="189067"/>
                </a:lnTo>
                <a:lnTo>
                  <a:pt x="132893" y="186678"/>
                </a:lnTo>
                <a:lnTo>
                  <a:pt x="145228" y="182916"/>
                </a:lnTo>
                <a:lnTo>
                  <a:pt x="156555" y="177779"/>
                </a:lnTo>
                <a:lnTo>
                  <a:pt x="166878" y="171269"/>
                </a:lnTo>
                <a:lnTo>
                  <a:pt x="176199" y="163385"/>
                </a:lnTo>
                <a:lnTo>
                  <a:pt x="186263" y="151576"/>
                </a:lnTo>
                <a:lnTo>
                  <a:pt x="192527" y="141127"/>
                </a:lnTo>
                <a:lnTo>
                  <a:pt x="197400" y="129593"/>
                </a:lnTo>
                <a:lnTo>
                  <a:pt x="200883" y="116974"/>
                </a:lnTo>
                <a:lnTo>
                  <a:pt x="202973" y="103270"/>
                </a:lnTo>
                <a:lnTo>
                  <a:pt x="203669" y="88480"/>
                </a:lnTo>
                <a:lnTo>
                  <a:pt x="203083" y="75256"/>
                </a:lnTo>
                <a:lnTo>
                  <a:pt x="201252" y="62672"/>
                </a:lnTo>
                <a:lnTo>
                  <a:pt x="198183" y="51193"/>
                </a:lnTo>
                <a:lnTo>
                  <a:pt x="190832" y="34239"/>
                </a:lnTo>
                <a:lnTo>
                  <a:pt x="184340" y="24282"/>
                </a:lnTo>
                <a:lnTo>
                  <a:pt x="178777" y="17145"/>
                </a:lnTo>
                <a:lnTo>
                  <a:pt x="172974" y="11798"/>
                </a:lnTo>
                <a:lnTo>
                  <a:pt x="166954" y="8242"/>
                </a:lnTo>
                <a:lnTo>
                  <a:pt x="160896" y="4711"/>
                </a:lnTo>
                <a:lnTo>
                  <a:pt x="155600" y="2933"/>
                </a:lnTo>
                <a:lnTo>
                  <a:pt x="145973" y="2933"/>
                </a:lnTo>
                <a:lnTo>
                  <a:pt x="139192" y="7696"/>
                </a:lnTo>
                <a:lnTo>
                  <a:pt x="134988" y="15024"/>
                </a:lnTo>
                <a:lnTo>
                  <a:pt x="134988" y="24904"/>
                </a:lnTo>
                <a:lnTo>
                  <a:pt x="138277" y="31140"/>
                </a:lnTo>
                <a:lnTo>
                  <a:pt x="144132" y="37376"/>
                </a:lnTo>
                <a:lnTo>
                  <a:pt x="148780" y="42430"/>
                </a:lnTo>
                <a:lnTo>
                  <a:pt x="152196" y="46342"/>
                </a:lnTo>
                <a:lnTo>
                  <a:pt x="155600" y="50253"/>
                </a:lnTo>
                <a:lnTo>
                  <a:pt x="158826" y="54521"/>
                </a:lnTo>
                <a:lnTo>
                  <a:pt x="161823" y="59169"/>
                </a:lnTo>
                <a:lnTo>
                  <a:pt x="164820" y="63817"/>
                </a:lnTo>
                <a:lnTo>
                  <a:pt x="167017" y="68592"/>
                </a:lnTo>
                <a:lnTo>
                  <a:pt x="168414" y="73545"/>
                </a:lnTo>
                <a:lnTo>
                  <a:pt x="169799" y="78486"/>
                </a:lnTo>
                <a:lnTo>
                  <a:pt x="170510" y="83959"/>
                </a:lnTo>
                <a:lnTo>
                  <a:pt x="170510" y="98831"/>
                </a:lnTo>
                <a:lnTo>
                  <a:pt x="168313" y="106997"/>
                </a:lnTo>
                <a:lnTo>
                  <a:pt x="163918" y="114388"/>
                </a:lnTo>
                <a:lnTo>
                  <a:pt x="155328" y="124719"/>
                </a:lnTo>
                <a:lnTo>
                  <a:pt x="144322" y="132156"/>
                </a:lnTo>
                <a:lnTo>
                  <a:pt x="139632" y="134303"/>
                </a:lnTo>
                <a:lnTo>
                  <a:pt x="127640" y="137768"/>
                </a:lnTo>
                <a:lnTo>
                  <a:pt x="114287" y="139026"/>
                </a:lnTo>
                <a:lnTo>
                  <a:pt x="114287" y="41211"/>
                </a:lnTo>
                <a:lnTo>
                  <a:pt x="114109" y="34517"/>
                </a:lnTo>
                <a:lnTo>
                  <a:pt x="112346" y="21184"/>
                </a:lnTo>
                <a:lnTo>
                  <a:pt x="108699" y="10820"/>
                </a:lnTo>
                <a:lnTo>
                  <a:pt x="99176" y="2437"/>
                </a:lnTo>
                <a:lnTo>
                  <a:pt x="84251" y="0"/>
                </a:lnTo>
                <a:lnTo>
                  <a:pt x="81146" y="61"/>
                </a:lnTo>
                <a:lnTo>
                  <a:pt x="68739" y="1545"/>
                </a:lnTo>
                <a:lnTo>
                  <a:pt x="56466" y="5007"/>
                </a:lnTo>
                <a:lnTo>
                  <a:pt x="44335" y="10439"/>
                </a:lnTo>
                <a:lnTo>
                  <a:pt x="38613" y="13812"/>
                </a:lnTo>
                <a:lnTo>
                  <a:pt x="28697" y="21472"/>
                </a:lnTo>
                <a:lnTo>
                  <a:pt x="19949" y="30820"/>
                </a:lnTo>
                <a:lnTo>
                  <a:pt x="12369" y="41859"/>
                </a:lnTo>
                <a:lnTo>
                  <a:pt x="6699" y="53522"/>
                </a:lnTo>
                <a:lnTo>
                  <a:pt x="2978" y="65393"/>
                </a:lnTo>
                <a:lnTo>
                  <a:pt x="744" y="78265"/>
                </a:lnTo>
                <a:lnTo>
                  <a:pt x="0" y="92138"/>
                </a:lnTo>
                <a:close/>
              </a:path>
              <a:path w="203669" h="190119">
                <a:moveTo>
                  <a:pt x="42303" y="118390"/>
                </a:moveTo>
                <a:lnTo>
                  <a:pt x="36667" y="107058"/>
                </a:lnTo>
                <a:lnTo>
                  <a:pt x="37491" y="171926"/>
                </a:lnTo>
                <a:lnTo>
                  <a:pt x="48402" y="178411"/>
                </a:lnTo>
                <a:lnTo>
                  <a:pt x="47701" y="124460"/>
                </a:lnTo>
                <a:lnTo>
                  <a:pt x="42303" y="118390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3934763" y="5231907"/>
            <a:ext cx="203288" cy="137363"/>
          </a:xfrm>
          <a:custGeom>
            <a:avLst/>
            <a:gdLst/>
            <a:ahLst/>
            <a:cxnLst/>
            <a:rect l="l" t="t" r="r" b="b"/>
            <a:pathLst>
              <a:path w="203288" h="137363">
                <a:moveTo>
                  <a:pt x="203288" y="112623"/>
                </a:moveTo>
                <a:lnTo>
                  <a:pt x="203288" y="105295"/>
                </a:lnTo>
                <a:lnTo>
                  <a:pt x="200748" y="99275"/>
                </a:lnTo>
                <a:lnTo>
                  <a:pt x="195694" y="94500"/>
                </a:lnTo>
                <a:lnTo>
                  <a:pt x="190627" y="89725"/>
                </a:lnTo>
                <a:lnTo>
                  <a:pt x="183019" y="87363"/>
                </a:lnTo>
                <a:lnTo>
                  <a:pt x="131114" y="87363"/>
                </a:lnTo>
                <a:lnTo>
                  <a:pt x="116791" y="87200"/>
                </a:lnTo>
                <a:lnTo>
                  <a:pt x="104107" y="86714"/>
                </a:lnTo>
                <a:lnTo>
                  <a:pt x="92938" y="85902"/>
                </a:lnTo>
                <a:lnTo>
                  <a:pt x="77319" y="83629"/>
                </a:lnTo>
                <a:lnTo>
                  <a:pt x="65938" y="80581"/>
                </a:lnTo>
                <a:lnTo>
                  <a:pt x="58356" y="78003"/>
                </a:lnTo>
                <a:lnTo>
                  <a:pt x="52641" y="74421"/>
                </a:lnTo>
                <a:lnTo>
                  <a:pt x="48793" y="69786"/>
                </a:lnTo>
                <a:lnTo>
                  <a:pt x="44958" y="65138"/>
                </a:lnTo>
                <a:lnTo>
                  <a:pt x="43040" y="59143"/>
                </a:lnTo>
                <a:lnTo>
                  <a:pt x="43040" y="46443"/>
                </a:lnTo>
                <a:lnTo>
                  <a:pt x="44170" y="40271"/>
                </a:lnTo>
                <a:lnTo>
                  <a:pt x="46431" y="33235"/>
                </a:lnTo>
                <a:lnTo>
                  <a:pt x="48691" y="26225"/>
                </a:lnTo>
                <a:lnTo>
                  <a:pt x="49822" y="21780"/>
                </a:lnTo>
                <a:lnTo>
                  <a:pt x="49822" y="15087"/>
                </a:lnTo>
                <a:lnTo>
                  <a:pt x="47802" y="10528"/>
                </a:lnTo>
                <a:lnTo>
                  <a:pt x="43853" y="6311"/>
                </a:lnTo>
                <a:lnTo>
                  <a:pt x="39890" y="2108"/>
                </a:lnTo>
                <a:lnTo>
                  <a:pt x="34848" y="0"/>
                </a:lnTo>
                <a:lnTo>
                  <a:pt x="28535" y="0"/>
                </a:lnTo>
                <a:lnTo>
                  <a:pt x="16934" y="3765"/>
                </a:lnTo>
                <a:lnTo>
                  <a:pt x="7874" y="14833"/>
                </a:lnTo>
                <a:lnTo>
                  <a:pt x="5090" y="20669"/>
                </a:lnTo>
                <a:lnTo>
                  <a:pt x="1271" y="32892"/>
                </a:lnTo>
                <a:lnTo>
                  <a:pt x="0" y="45415"/>
                </a:lnTo>
                <a:lnTo>
                  <a:pt x="10" y="46584"/>
                </a:lnTo>
                <a:lnTo>
                  <a:pt x="2115" y="60056"/>
                </a:lnTo>
                <a:lnTo>
                  <a:pt x="7874" y="70599"/>
                </a:lnTo>
                <a:lnTo>
                  <a:pt x="10286" y="73304"/>
                </a:lnTo>
                <a:lnTo>
                  <a:pt x="19324" y="81246"/>
                </a:lnTo>
                <a:lnTo>
                  <a:pt x="31127" y="89014"/>
                </a:lnTo>
                <a:lnTo>
                  <a:pt x="20866" y="89369"/>
                </a:lnTo>
                <a:lnTo>
                  <a:pt x="13106" y="91376"/>
                </a:lnTo>
                <a:lnTo>
                  <a:pt x="7874" y="95046"/>
                </a:lnTo>
                <a:lnTo>
                  <a:pt x="2616" y="98704"/>
                </a:lnTo>
                <a:lnTo>
                  <a:pt x="0" y="104698"/>
                </a:lnTo>
                <a:lnTo>
                  <a:pt x="0" y="113004"/>
                </a:lnTo>
                <a:lnTo>
                  <a:pt x="235" y="116902"/>
                </a:lnTo>
                <a:lnTo>
                  <a:pt x="5095" y="128262"/>
                </a:lnTo>
                <a:lnTo>
                  <a:pt x="16245" y="135086"/>
                </a:lnTo>
                <a:lnTo>
                  <a:pt x="33693" y="137363"/>
                </a:lnTo>
                <a:lnTo>
                  <a:pt x="182892" y="137363"/>
                </a:lnTo>
                <a:lnTo>
                  <a:pt x="190474" y="135039"/>
                </a:lnTo>
                <a:lnTo>
                  <a:pt x="195580" y="130403"/>
                </a:lnTo>
                <a:lnTo>
                  <a:pt x="200736" y="125755"/>
                </a:lnTo>
                <a:lnTo>
                  <a:pt x="203288" y="119849"/>
                </a:lnTo>
                <a:lnTo>
                  <a:pt x="203288" y="112623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3860393" y="5087959"/>
            <a:ext cx="277660" cy="145757"/>
          </a:xfrm>
          <a:custGeom>
            <a:avLst/>
            <a:gdLst/>
            <a:ahLst/>
            <a:cxnLst/>
            <a:rect l="l" t="t" r="r" b="b"/>
            <a:pathLst>
              <a:path w="277660" h="145757">
                <a:moveTo>
                  <a:pt x="114833" y="37591"/>
                </a:moveTo>
                <a:lnTo>
                  <a:pt x="113741" y="30594"/>
                </a:lnTo>
                <a:lnTo>
                  <a:pt x="111544" y="25539"/>
                </a:lnTo>
                <a:lnTo>
                  <a:pt x="109346" y="20472"/>
                </a:lnTo>
                <a:lnTo>
                  <a:pt x="104152" y="17932"/>
                </a:lnTo>
                <a:lnTo>
                  <a:pt x="95973" y="17932"/>
                </a:lnTo>
                <a:lnTo>
                  <a:pt x="88745" y="19558"/>
                </a:lnTo>
                <a:lnTo>
                  <a:pt x="81261" y="28890"/>
                </a:lnTo>
                <a:lnTo>
                  <a:pt x="78765" y="46507"/>
                </a:lnTo>
                <a:lnTo>
                  <a:pt x="78765" y="58775"/>
                </a:lnTo>
                <a:lnTo>
                  <a:pt x="56959" y="58775"/>
                </a:lnTo>
                <a:lnTo>
                  <a:pt x="49352" y="57492"/>
                </a:lnTo>
                <a:lnTo>
                  <a:pt x="44043" y="54927"/>
                </a:lnTo>
                <a:lnTo>
                  <a:pt x="38747" y="52362"/>
                </a:lnTo>
                <a:lnTo>
                  <a:pt x="36080" y="46570"/>
                </a:lnTo>
                <a:lnTo>
                  <a:pt x="36080" y="34239"/>
                </a:lnTo>
                <a:lnTo>
                  <a:pt x="36436" y="30200"/>
                </a:lnTo>
                <a:lnTo>
                  <a:pt x="37172" y="25450"/>
                </a:lnTo>
                <a:lnTo>
                  <a:pt x="37909" y="20675"/>
                </a:lnTo>
                <a:lnTo>
                  <a:pt x="38277" y="11214"/>
                </a:lnTo>
                <a:lnTo>
                  <a:pt x="36626" y="7619"/>
                </a:lnTo>
                <a:lnTo>
                  <a:pt x="33350" y="4559"/>
                </a:lnTo>
                <a:lnTo>
                  <a:pt x="30035" y="1523"/>
                </a:lnTo>
                <a:lnTo>
                  <a:pt x="26085" y="0"/>
                </a:lnTo>
                <a:lnTo>
                  <a:pt x="21437" y="0"/>
                </a:lnTo>
                <a:lnTo>
                  <a:pt x="13100" y="2081"/>
                </a:lnTo>
                <a:lnTo>
                  <a:pt x="5820" y="10024"/>
                </a:lnTo>
                <a:lnTo>
                  <a:pt x="1454" y="23917"/>
                </a:lnTo>
                <a:lnTo>
                  <a:pt x="0" y="43764"/>
                </a:lnTo>
                <a:lnTo>
                  <a:pt x="7" y="45411"/>
                </a:lnTo>
                <a:lnTo>
                  <a:pt x="800" y="60015"/>
                </a:lnTo>
                <a:lnTo>
                  <a:pt x="2906" y="72438"/>
                </a:lnTo>
                <a:lnTo>
                  <a:pt x="6324" y="82676"/>
                </a:lnTo>
                <a:lnTo>
                  <a:pt x="15625" y="95879"/>
                </a:lnTo>
                <a:lnTo>
                  <a:pt x="26454" y="102831"/>
                </a:lnTo>
                <a:lnTo>
                  <a:pt x="36542" y="106085"/>
                </a:lnTo>
                <a:lnTo>
                  <a:pt x="49049" y="108103"/>
                </a:lnTo>
                <a:lnTo>
                  <a:pt x="63741" y="108775"/>
                </a:lnTo>
                <a:lnTo>
                  <a:pt x="78765" y="108775"/>
                </a:lnTo>
                <a:lnTo>
                  <a:pt x="78765" y="120688"/>
                </a:lnTo>
                <a:lnTo>
                  <a:pt x="79319" y="128738"/>
                </a:lnTo>
                <a:lnTo>
                  <a:pt x="84961" y="141505"/>
                </a:lnTo>
                <a:lnTo>
                  <a:pt x="96697" y="145757"/>
                </a:lnTo>
                <a:lnTo>
                  <a:pt x="102082" y="145757"/>
                </a:lnTo>
                <a:lnTo>
                  <a:pt x="106438" y="143751"/>
                </a:lnTo>
                <a:lnTo>
                  <a:pt x="109804" y="139738"/>
                </a:lnTo>
                <a:lnTo>
                  <a:pt x="113156" y="135699"/>
                </a:lnTo>
                <a:lnTo>
                  <a:pt x="114833" y="129959"/>
                </a:lnTo>
                <a:lnTo>
                  <a:pt x="114833" y="108775"/>
                </a:lnTo>
                <a:lnTo>
                  <a:pt x="257149" y="108775"/>
                </a:lnTo>
                <a:lnTo>
                  <a:pt x="264680" y="106413"/>
                </a:lnTo>
                <a:lnTo>
                  <a:pt x="269875" y="101726"/>
                </a:lnTo>
                <a:lnTo>
                  <a:pt x="275056" y="97040"/>
                </a:lnTo>
                <a:lnTo>
                  <a:pt x="277660" y="91135"/>
                </a:lnTo>
                <a:lnTo>
                  <a:pt x="277660" y="76606"/>
                </a:lnTo>
                <a:lnTo>
                  <a:pt x="275056" y="70535"/>
                </a:lnTo>
                <a:lnTo>
                  <a:pt x="269875" y="65824"/>
                </a:lnTo>
                <a:lnTo>
                  <a:pt x="264680" y="61137"/>
                </a:lnTo>
                <a:lnTo>
                  <a:pt x="257149" y="58775"/>
                </a:lnTo>
                <a:lnTo>
                  <a:pt x="114833" y="58775"/>
                </a:lnTo>
                <a:lnTo>
                  <a:pt x="114833" y="37591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3934763" y="4902961"/>
            <a:ext cx="203288" cy="178206"/>
          </a:xfrm>
          <a:custGeom>
            <a:avLst/>
            <a:gdLst/>
            <a:ahLst/>
            <a:cxnLst/>
            <a:rect l="l" t="t" r="r" b="b"/>
            <a:pathLst>
              <a:path w="203288" h="178206">
                <a:moveTo>
                  <a:pt x="2463" y="11290"/>
                </a:moveTo>
                <a:lnTo>
                  <a:pt x="0" y="17297"/>
                </a:lnTo>
                <a:lnTo>
                  <a:pt x="0" y="32169"/>
                </a:lnTo>
                <a:lnTo>
                  <a:pt x="2489" y="38227"/>
                </a:lnTo>
                <a:lnTo>
                  <a:pt x="7493" y="42875"/>
                </a:lnTo>
                <a:lnTo>
                  <a:pt x="12522" y="47498"/>
                </a:lnTo>
                <a:lnTo>
                  <a:pt x="19951" y="49822"/>
                </a:lnTo>
                <a:lnTo>
                  <a:pt x="90652" y="49822"/>
                </a:lnTo>
                <a:lnTo>
                  <a:pt x="103011" y="49964"/>
                </a:lnTo>
                <a:lnTo>
                  <a:pt x="118134" y="50695"/>
                </a:lnTo>
                <a:lnTo>
                  <a:pt x="129517" y="52048"/>
                </a:lnTo>
                <a:lnTo>
                  <a:pt x="137160" y="54025"/>
                </a:lnTo>
                <a:lnTo>
                  <a:pt x="148152" y="60700"/>
                </a:lnTo>
                <a:lnTo>
                  <a:pt x="156781" y="70332"/>
                </a:lnTo>
                <a:lnTo>
                  <a:pt x="161772" y="77787"/>
                </a:lnTo>
                <a:lnTo>
                  <a:pt x="164274" y="85712"/>
                </a:lnTo>
                <a:lnTo>
                  <a:pt x="164274" y="102819"/>
                </a:lnTo>
                <a:lnTo>
                  <a:pt x="162052" y="109689"/>
                </a:lnTo>
                <a:lnTo>
                  <a:pt x="157594" y="114744"/>
                </a:lnTo>
                <a:lnTo>
                  <a:pt x="153136" y="119811"/>
                </a:lnTo>
                <a:lnTo>
                  <a:pt x="146964" y="123329"/>
                </a:lnTo>
                <a:lnTo>
                  <a:pt x="139090" y="125272"/>
                </a:lnTo>
                <a:lnTo>
                  <a:pt x="123899" y="127656"/>
                </a:lnTo>
                <a:lnTo>
                  <a:pt x="109893" y="128206"/>
                </a:lnTo>
                <a:lnTo>
                  <a:pt x="19951" y="128206"/>
                </a:lnTo>
                <a:lnTo>
                  <a:pt x="12522" y="130530"/>
                </a:lnTo>
                <a:lnTo>
                  <a:pt x="7493" y="135178"/>
                </a:lnTo>
                <a:lnTo>
                  <a:pt x="2489" y="139801"/>
                </a:lnTo>
                <a:lnTo>
                  <a:pt x="0" y="145910"/>
                </a:lnTo>
                <a:lnTo>
                  <a:pt x="0" y="160921"/>
                </a:lnTo>
                <a:lnTo>
                  <a:pt x="2463" y="166916"/>
                </a:lnTo>
                <a:lnTo>
                  <a:pt x="7404" y="171424"/>
                </a:lnTo>
                <a:lnTo>
                  <a:pt x="12344" y="175945"/>
                </a:lnTo>
                <a:lnTo>
                  <a:pt x="19837" y="178206"/>
                </a:lnTo>
                <a:lnTo>
                  <a:pt x="128930" y="178206"/>
                </a:lnTo>
                <a:lnTo>
                  <a:pt x="139472" y="177888"/>
                </a:lnTo>
                <a:lnTo>
                  <a:pt x="153275" y="176262"/>
                </a:lnTo>
                <a:lnTo>
                  <a:pt x="165024" y="173256"/>
                </a:lnTo>
                <a:lnTo>
                  <a:pt x="174713" y="168871"/>
                </a:lnTo>
                <a:lnTo>
                  <a:pt x="188137" y="157493"/>
                </a:lnTo>
                <a:lnTo>
                  <a:pt x="195414" y="146608"/>
                </a:lnTo>
                <a:lnTo>
                  <a:pt x="198568" y="139531"/>
                </a:lnTo>
                <a:lnTo>
                  <a:pt x="201824" y="127363"/>
                </a:lnTo>
                <a:lnTo>
                  <a:pt x="202907" y="114096"/>
                </a:lnTo>
                <a:lnTo>
                  <a:pt x="202894" y="112347"/>
                </a:lnTo>
                <a:lnTo>
                  <a:pt x="201854" y="99126"/>
                </a:lnTo>
                <a:lnTo>
                  <a:pt x="199161" y="87376"/>
                </a:lnTo>
                <a:lnTo>
                  <a:pt x="196672" y="79565"/>
                </a:lnTo>
                <a:lnTo>
                  <a:pt x="192836" y="72339"/>
                </a:lnTo>
                <a:lnTo>
                  <a:pt x="187706" y="65747"/>
                </a:lnTo>
                <a:lnTo>
                  <a:pt x="178607" y="55598"/>
                </a:lnTo>
                <a:lnTo>
                  <a:pt x="168668" y="46888"/>
                </a:lnTo>
                <a:lnTo>
                  <a:pt x="183984" y="46888"/>
                </a:lnTo>
                <a:lnTo>
                  <a:pt x="190919" y="44665"/>
                </a:lnTo>
                <a:lnTo>
                  <a:pt x="195872" y="40208"/>
                </a:lnTo>
                <a:lnTo>
                  <a:pt x="200812" y="35750"/>
                </a:lnTo>
                <a:lnTo>
                  <a:pt x="203288" y="30099"/>
                </a:lnTo>
                <a:lnTo>
                  <a:pt x="203288" y="16408"/>
                </a:lnTo>
                <a:lnTo>
                  <a:pt x="200901" y="10845"/>
                </a:lnTo>
                <a:lnTo>
                  <a:pt x="196151" y="6515"/>
                </a:lnTo>
                <a:lnTo>
                  <a:pt x="191376" y="2184"/>
                </a:lnTo>
                <a:lnTo>
                  <a:pt x="184238" y="0"/>
                </a:lnTo>
                <a:lnTo>
                  <a:pt x="19837" y="0"/>
                </a:lnTo>
                <a:lnTo>
                  <a:pt x="12344" y="2260"/>
                </a:lnTo>
                <a:lnTo>
                  <a:pt x="7404" y="6781"/>
                </a:lnTo>
                <a:lnTo>
                  <a:pt x="2463" y="11290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3860388" y="4803147"/>
            <a:ext cx="277660" cy="49999"/>
          </a:xfrm>
          <a:custGeom>
            <a:avLst/>
            <a:gdLst/>
            <a:ahLst/>
            <a:cxnLst/>
            <a:rect l="l" t="t" r="r" b="b"/>
            <a:pathLst>
              <a:path w="277660" h="49999">
                <a:moveTo>
                  <a:pt x="247269" y="49999"/>
                </a:moveTo>
                <a:lnTo>
                  <a:pt x="257022" y="49999"/>
                </a:lnTo>
                <a:lnTo>
                  <a:pt x="264541" y="47713"/>
                </a:lnTo>
                <a:lnTo>
                  <a:pt x="269786" y="43129"/>
                </a:lnTo>
                <a:lnTo>
                  <a:pt x="275018" y="38544"/>
                </a:lnTo>
                <a:lnTo>
                  <a:pt x="277660" y="32600"/>
                </a:lnTo>
                <a:lnTo>
                  <a:pt x="277660" y="17830"/>
                </a:lnTo>
                <a:lnTo>
                  <a:pt x="275132" y="11734"/>
                </a:lnTo>
                <a:lnTo>
                  <a:pt x="270065" y="7048"/>
                </a:lnTo>
                <a:lnTo>
                  <a:pt x="264998" y="2362"/>
                </a:lnTo>
                <a:lnTo>
                  <a:pt x="257403" y="0"/>
                </a:lnTo>
                <a:lnTo>
                  <a:pt x="20269" y="0"/>
                </a:lnTo>
                <a:lnTo>
                  <a:pt x="12674" y="2324"/>
                </a:lnTo>
                <a:lnTo>
                  <a:pt x="7607" y="6959"/>
                </a:lnTo>
                <a:lnTo>
                  <a:pt x="2540" y="11607"/>
                </a:lnTo>
                <a:lnTo>
                  <a:pt x="0" y="17703"/>
                </a:lnTo>
                <a:lnTo>
                  <a:pt x="0" y="32854"/>
                </a:lnTo>
                <a:lnTo>
                  <a:pt x="2578" y="38862"/>
                </a:lnTo>
                <a:lnTo>
                  <a:pt x="7683" y="43319"/>
                </a:lnTo>
                <a:lnTo>
                  <a:pt x="12839" y="47777"/>
                </a:lnTo>
                <a:lnTo>
                  <a:pt x="20396" y="49999"/>
                </a:lnTo>
                <a:lnTo>
                  <a:pt x="247269" y="49999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4913779" y="3888818"/>
            <a:ext cx="216700" cy="106921"/>
          </a:xfrm>
          <a:custGeom>
            <a:avLst/>
            <a:gdLst/>
            <a:ahLst/>
            <a:cxnLst/>
            <a:rect l="l" t="t" r="r" b="b"/>
            <a:pathLst>
              <a:path w="216700" h="106921">
                <a:moveTo>
                  <a:pt x="118211" y="0"/>
                </a:moveTo>
                <a:lnTo>
                  <a:pt x="110693" y="0"/>
                </a:lnTo>
                <a:lnTo>
                  <a:pt x="104038" y="368"/>
                </a:lnTo>
                <a:lnTo>
                  <a:pt x="98272" y="1104"/>
                </a:lnTo>
                <a:lnTo>
                  <a:pt x="92506" y="1816"/>
                </a:lnTo>
                <a:lnTo>
                  <a:pt x="87287" y="3251"/>
                </a:lnTo>
                <a:lnTo>
                  <a:pt x="82626" y="5384"/>
                </a:lnTo>
                <a:lnTo>
                  <a:pt x="74625" y="8750"/>
                </a:lnTo>
                <a:lnTo>
                  <a:pt x="68529" y="13385"/>
                </a:lnTo>
                <a:lnTo>
                  <a:pt x="64338" y="19278"/>
                </a:lnTo>
                <a:lnTo>
                  <a:pt x="60121" y="25184"/>
                </a:lnTo>
                <a:lnTo>
                  <a:pt x="58039" y="31940"/>
                </a:lnTo>
                <a:lnTo>
                  <a:pt x="58039" y="44615"/>
                </a:lnTo>
                <a:lnTo>
                  <a:pt x="58877" y="49339"/>
                </a:lnTo>
                <a:lnTo>
                  <a:pt x="60528" y="53733"/>
                </a:lnTo>
                <a:lnTo>
                  <a:pt x="62204" y="58127"/>
                </a:lnTo>
                <a:lnTo>
                  <a:pt x="64693" y="62141"/>
                </a:lnTo>
                <a:lnTo>
                  <a:pt x="68033" y="65773"/>
                </a:lnTo>
                <a:lnTo>
                  <a:pt x="71386" y="69392"/>
                </a:lnTo>
                <a:lnTo>
                  <a:pt x="75907" y="73113"/>
                </a:lnTo>
                <a:lnTo>
                  <a:pt x="81622" y="76923"/>
                </a:lnTo>
                <a:lnTo>
                  <a:pt x="15913" y="76923"/>
                </a:lnTo>
                <a:lnTo>
                  <a:pt x="10007" y="78257"/>
                </a:lnTo>
                <a:lnTo>
                  <a:pt x="6007" y="80937"/>
                </a:lnTo>
                <a:lnTo>
                  <a:pt x="2006" y="83616"/>
                </a:lnTo>
                <a:lnTo>
                  <a:pt x="0" y="87325"/>
                </a:lnTo>
                <a:lnTo>
                  <a:pt x="0" y="96761"/>
                </a:lnTo>
                <a:lnTo>
                  <a:pt x="1981" y="100418"/>
                </a:lnTo>
                <a:lnTo>
                  <a:pt x="5930" y="103022"/>
                </a:lnTo>
                <a:lnTo>
                  <a:pt x="9867" y="105625"/>
                </a:lnTo>
                <a:lnTo>
                  <a:pt x="15811" y="106921"/>
                </a:lnTo>
                <a:lnTo>
                  <a:pt x="197142" y="106796"/>
                </a:lnTo>
                <a:lnTo>
                  <a:pt x="211808" y="102502"/>
                </a:lnTo>
                <a:lnTo>
                  <a:pt x="216700" y="92087"/>
                </a:lnTo>
                <a:lnTo>
                  <a:pt x="216700" y="87325"/>
                </a:lnTo>
                <a:lnTo>
                  <a:pt x="214693" y="83616"/>
                </a:lnTo>
                <a:lnTo>
                  <a:pt x="210629" y="80937"/>
                </a:lnTo>
                <a:lnTo>
                  <a:pt x="206578" y="78257"/>
                </a:lnTo>
                <a:lnTo>
                  <a:pt x="200685" y="76923"/>
                </a:lnTo>
                <a:lnTo>
                  <a:pt x="133634" y="76841"/>
                </a:lnTo>
                <a:lnTo>
                  <a:pt x="119725" y="76074"/>
                </a:lnTo>
                <a:lnTo>
                  <a:pt x="110350" y="74510"/>
                </a:lnTo>
                <a:lnTo>
                  <a:pt x="103479" y="72377"/>
                </a:lnTo>
                <a:lnTo>
                  <a:pt x="98082" y="69176"/>
                </a:lnTo>
                <a:lnTo>
                  <a:pt x="94132" y="64884"/>
                </a:lnTo>
                <a:lnTo>
                  <a:pt x="90170" y="60591"/>
                </a:lnTo>
                <a:lnTo>
                  <a:pt x="88201" y="55778"/>
                </a:lnTo>
                <a:lnTo>
                  <a:pt x="88201" y="42456"/>
                </a:lnTo>
                <a:lnTo>
                  <a:pt x="91554" y="37033"/>
                </a:lnTo>
                <a:lnTo>
                  <a:pt x="98272" y="34175"/>
                </a:lnTo>
                <a:lnTo>
                  <a:pt x="112387" y="30708"/>
                </a:lnTo>
                <a:lnTo>
                  <a:pt x="127076" y="29895"/>
                </a:lnTo>
                <a:lnTo>
                  <a:pt x="197151" y="29769"/>
                </a:lnTo>
                <a:lnTo>
                  <a:pt x="211810" y="25467"/>
                </a:lnTo>
                <a:lnTo>
                  <a:pt x="216700" y="15049"/>
                </a:lnTo>
                <a:lnTo>
                  <a:pt x="216700" y="10502"/>
                </a:lnTo>
                <a:lnTo>
                  <a:pt x="214718" y="6870"/>
                </a:lnTo>
                <a:lnTo>
                  <a:pt x="210718" y="4127"/>
                </a:lnTo>
                <a:lnTo>
                  <a:pt x="206705" y="1371"/>
                </a:lnTo>
                <a:lnTo>
                  <a:pt x="200787" y="0"/>
                </a:lnTo>
                <a:lnTo>
                  <a:pt x="118211" y="0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4971519" y="3825347"/>
            <a:ext cx="60179" cy="110109"/>
          </a:xfrm>
          <a:custGeom>
            <a:avLst/>
            <a:gdLst/>
            <a:ahLst/>
            <a:cxnLst/>
            <a:rect l="l" t="t" r="r" b="b"/>
            <a:pathLst>
              <a:path w="60179" h="110109">
                <a:moveTo>
                  <a:pt x="47256" y="35445"/>
                </a:moveTo>
                <a:lnTo>
                  <a:pt x="60179" y="7994"/>
                </a:lnTo>
                <a:lnTo>
                  <a:pt x="47100" y="4940"/>
                </a:lnTo>
                <a:lnTo>
                  <a:pt x="37249" y="0"/>
                </a:lnTo>
                <a:lnTo>
                  <a:pt x="34645" y="31088"/>
                </a:lnTo>
                <a:lnTo>
                  <a:pt x="47256" y="35445"/>
                </a:lnTo>
                <a:close/>
              </a:path>
              <a:path w="60179" h="110109">
                <a:moveTo>
                  <a:pt x="157572" y="-7677"/>
                </a:moveTo>
                <a:lnTo>
                  <a:pt x="158965" y="-21590"/>
                </a:lnTo>
                <a:lnTo>
                  <a:pt x="158965" y="-30010"/>
                </a:lnTo>
                <a:lnTo>
                  <a:pt x="157543" y="-37465"/>
                </a:lnTo>
                <a:lnTo>
                  <a:pt x="154686" y="-43954"/>
                </a:lnTo>
                <a:lnTo>
                  <a:pt x="151828" y="-50444"/>
                </a:lnTo>
                <a:lnTo>
                  <a:pt x="148234" y="-55816"/>
                </a:lnTo>
                <a:lnTo>
                  <a:pt x="143891" y="-60109"/>
                </a:lnTo>
                <a:lnTo>
                  <a:pt x="139547" y="-64389"/>
                </a:lnTo>
                <a:lnTo>
                  <a:pt x="135026" y="-67589"/>
                </a:lnTo>
                <a:lnTo>
                  <a:pt x="130302" y="-69710"/>
                </a:lnTo>
                <a:lnTo>
                  <a:pt x="125590" y="-71856"/>
                </a:lnTo>
                <a:lnTo>
                  <a:pt x="121475" y="-72910"/>
                </a:lnTo>
                <a:lnTo>
                  <a:pt x="113944" y="-72910"/>
                </a:lnTo>
                <a:lnTo>
                  <a:pt x="110845" y="-71958"/>
                </a:lnTo>
                <a:lnTo>
                  <a:pt x="108648" y="-70053"/>
                </a:lnTo>
                <a:lnTo>
                  <a:pt x="105359" y="-65659"/>
                </a:lnTo>
                <a:lnTo>
                  <a:pt x="105359" y="-59728"/>
                </a:lnTo>
                <a:lnTo>
                  <a:pt x="107937" y="-55981"/>
                </a:lnTo>
                <a:lnTo>
                  <a:pt x="112509" y="-52247"/>
                </a:lnTo>
                <a:lnTo>
                  <a:pt x="116128" y="-49199"/>
                </a:lnTo>
                <a:lnTo>
                  <a:pt x="118795" y="-46863"/>
                </a:lnTo>
                <a:lnTo>
                  <a:pt x="121475" y="-44513"/>
                </a:lnTo>
                <a:lnTo>
                  <a:pt x="123977" y="-41960"/>
                </a:lnTo>
                <a:lnTo>
                  <a:pt x="126301" y="-39166"/>
                </a:lnTo>
                <a:lnTo>
                  <a:pt x="128638" y="-36385"/>
                </a:lnTo>
                <a:lnTo>
                  <a:pt x="130365" y="-33502"/>
                </a:lnTo>
                <a:lnTo>
                  <a:pt x="131445" y="-30543"/>
                </a:lnTo>
                <a:lnTo>
                  <a:pt x="132549" y="-27584"/>
                </a:lnTo>
                <a:lnTo>
                  <a:pt x="133096" y="-24295"/>
                </a:lnTo>
                <a:lnTo>
                  <a:pt x="133096" y="-15354"/>
                </a:lnTo>
                <a:lnTo>
                  <a:pt x="131381" y="-10464"/>
                </a:lnTo>
                <a:lnTo>
                  <a:pt x="127952" y="-6045"/>
                </a:lnTo>
                <a:lnTo>
                  <a:pt x="124510" y="-1600"/>
                </a:lnTo>
                <a:lnTo>
                  <a:pt x="119418" y="1943"/>
                </a:lnTo>
                <a:lnTo>
                  <a:pt x="112649" y="4622"/>
                </a:lnTo>
                <a:lnTo>
                  <a:pt x="105879" y="7302"/>
                </a:lnTo>
                <a:lnTo>
                  <a:pt x="98082" y="8674"/>
                </a:lnTo>
                <a:lnTo>
                  <a:pt x="89204" y="8750"/>
                </a:lnTo>
                <a:lnTo>
                  <a:pt x="89204" y="-57785"/>
                </a:lnTo>
                <a:lnTo>
                  <a:pt x="87757" y="-63855"/>
                </a:lnTo>
                <a:lnTo>
                  <a:pt x="84848" y="-68173"/>
                </a:lnTo>
                <a:lnTo>
                  <a:pt x="81940" y="-72504"/>
                </a:lnTo>
                <a:lnTo>
                  <a:pt x="75577" y="-74663"/>
                </a:lnTo>
                <a:lnTo>
                  <a:pt x="65760" y="-74663"/>
                </a:lnTo>
                <a:lnTo>
                  <a:pt x="59421" y="-74410"/>
                </a:lnTo>
                <a:lnTo>
                  <a:pt x="46925" y="-72403"/>
                </a:lnTo>
                <a:lnTo>
                  <a:pt x="34607" y="-68402"/>
                </a:lnTo>
                <a:lnTo>
                  <a:pt x="29056" y="-65825"/>
                </a:lnTo>
                <a:lnTo>
                  <a:pt x="18422" y="-58729"/>
                </a:lnTo>
                <a:lnTo>
                  <a:pt x="9652" y="-49555"/>
                </a:lnTo>
                <a:lnTo>
                  <a:pt x="6212" y="-44374"/>
                </a:lnTo>
                <a:lnTo>
                  <a:pt x="1554" y="-32682"/>
                </a:lnTo>
                <a:lnTo>
                  <a:pt x="0" y="-19392"/>
                </a:lnTo>
                <a:lnTo>
                  <a:pt x="0" y="-10375"/>
                </a:lnTo>
                <a:lnTo>
                  <a:pt x="1879" y="-2171"/>
                </a:lnTo>
                <a:lnTo>
                  <a:pt x="5651" y="5232"/>
                </a:lnTo>
                <a:lnTo>
                  <a:pt x="9423" y="12623"/>
                </a:lnTo>
                <a:lnTo>
                  <a:pt x="14833" y="18859"/>
                </a:lnTo>
                <a:lnTo>
                  <a:pt x="21882" y="23914"/>
                </a:lnTo>
                <a:lnTo>
                  <a:pt x="34645" y="31088"/>
                </a:lnTo>
                <a:lnTo>
                  <a:pt x="37249" y="0"/>
                </a:lnTo>
                <a:lnTo>
                  <a:pt x="30530" y="-4787"/>
                </a:lnTo>
                <a:lnTo>
                  <a:pt x="27178" y="-10934"/>
                </a:lnTo>
                <a:lnTo>
                  <a:pt x="27178" y="-26238"/>
                </a:lnTo>
                <a:lnTo>
                  <a:pt x="30467" y="-32562"/>
                </a:lnTo>
                <a:lnTo>
                  <a:pt x="37096" y="-37350"/>
                </a:lnTo>
                <a:lnTo>
                  <a:pt x="41073" y="-39782"/>
                </a:lnTo>
                <a:lnTo>
                  <a:pt x="52382" y="-43736"/>
                </a:lnTo>
                <a:lnTo>
                  <a:pt x="67056" y="-45656"/>
                </a:lnTo>
                <a:lnTo>
                  <a:pt x="67056" y="8750"/>
                </a:lnTo>
                <a:lnTo>
                  <a:pt x="60179" y="7994"/>
                </a:lnTo>
                <a:lnTo>
                  <a:pt x="47256" y="35445"/>
                </a:lnTo>
                <a:lnTo>
                  <a:pt x="53714" y="36956"/>
                </a:lnTo>
                <a:lnTo>
                  <a:pt x="66145" y="38784"/>
                </a:lnTo>
                <a:lnTo>
                  <a:pt x="79349" y="39395"/>
                </a:lnTo>
                <a:lnTo>
                  <a:pt x="90603" y="38993"/>
                </a:lnTo>
                <a:lnTo>
                  <a:pt x="104366" y="37216"/>
                </a:lnTo>
                <a:lnTo>
                  <a:pt x="116778" y="34019"/>
                </a:lnTo>
                <a:lnTo>
                  <a:pt x="127836" y="29399"/>
                </a:lnTo>
                <a:lnTo>
                  <a:pt x="137541" y="23355"/>
                </a:lnTo>
                <a:lnTo>
                  <a:pt x="146422" y="15114"/>
                </a:lnTo>
                <a:lnTo>
                  <a:pt x="153391" y="4556"/>
                </a:lnTo>
                <a:lnTo>
                  <a:pt x="157572" y="-7677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4913778" y="3695409"/>
            <a:ext cx="216700" cy="29997"/>
          </a:xfrm>
          <a:custGeom>
            <a:avLst/>
            <a:gdLst/>
            <a:ahLst/>
            <a:cxnLst/>
            <a:rect l="l" t="t" r="r" b="b"/>
            <a:pathLst>
              <a:path w="216700" h="29997">
                <a:moveTo>
                  <a:pt x="192989" y="29997"/>
                </a:moveTo>
                <a:lnTo>
                  <a:pt x="200609" y="29997"/>
                </a:lnTo>
                <a:lnTo>
                  <a:pt x="206463" y="28625"/>
                </a:lnTo>
                <a:lnTo>
                  <a:pt x="210566" y="25869"/>
                </a:lnTo>
                <a:lnTo>
                  <a:pt x="214655" y="23126"/>
                </a:lnTo>
                <a:lnTo>
                  <a:pt x="216700" y="19558"/>
                </a:lnTo>
                <a:lnTo>
                  <a:pt x="216700" y="10693"/>
                </a:lnTo>
                <a:lnTo>
                  <a:pt x="214731" y="7048"/>
                </a:lnTo>
                <a:lnTo>
                  <a:pt x="210781" y="4229"/>
                </a:lnTo>
                <a:lnTo>
                  <a:pt x="206819" y="1409"/>
                </a:lnTo>
                <a:lnTo>
                  <a:pt x="200901" y="0"/>
                </a:lnTo>
                <a:lnTo>
                  <a:pt x="15811" y="0"/>
                </a:lnTo>
                <a:lnTo>
                  <a:pt x="9880" y="1384"/>
                </a:lnTo>
                <a:lnTo>
                  <a:pt x="5930" y="4178"/>
                </a:lnTo>
                <a:lnTo>
                  <a:pt x="1981" y="6959"/>
                </a:lnTo>
                <a:lnTo>
                  <a:pt x="0" y="10617"/>
                </a:lnTo>
                <a:lnTo>
                  <a:pt x="0" y="19710"/>
                </a:lnTo>
                <a:lnTo>
                  <a:pt x="2006" y="23304"/>
                </a:lnTo>
                <a:lnTo>
                  <a:pt x="6007" y="25984"/>
                </a:lnTo>
                <a:lnTo>
                  <a:pt x="10007" y="28663"/>
                </a:lnTo>
                <a:lnTo>
                  <a:pt x="15925" y="29997"/>
                </a:lnTo>
                <a:lnTo>
                  <a:pt x="192989" y="29997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4971829" y="3547817"/>
            <a:ext cx="216547" cy="117259"/>
          </a:xfrm>
          <a:custGeom>
            <a:avLst/>
            <a:gdLst/>
            <a:ahLst/>
            <a:cxnLst/>
            <a:rect l="l" t="t" r="r" b="b"/>
            <a:pathLst>
              <a:path w="216547" h="117259">
                <a:moveTo>
                  <a:pt x="216054" y="99591"/>
                </a:moveTo>
                <a:lnTo>
                  <a:pt x="208213" y="91580"/>
                </a:lnTo>
                <a:lnTo>
                  <a:pt x="190817" y="88912"/>
                </a:lnTo>
                <a:lnTo>
                  <a:pt x="132207" y="88912"/>
                </a:lnTo>
                <a:lnTo>
                  <a:pt x="132629" y="88654"/>
                </a:lnTo>
                <a:lnTo>
                  <a:pt x="143806" y="80656"/>
                </a:lnTo>
                <a:lnTo>
                  <a:pt x="151942" y="72262"/>
                </a:lnTo>
                <a:lnTo>
                  <a:pt x="156413" y="66446"/>
                </a:lnTo>
                <a:lnTo>
                  <a:pt x="158648" y="59245"/>
                </a:lnTo>
                <a:lnTo>
                  <a:pt x="158648" y="43560"/>
                </a:lnTo>
                <a:lnTo>
                  <a:pt x="156832" y="36918"/>
                </a:lnTo>
                <a:lnTo>
                  <a:pt x="153149" y="30721"/>
                </a:lnTo>
                <a:lnTo>
                  <a:pt x="149491" y="24523"/>
                </a:lnTo>
                <a:lnTo>
                  <a:pt x="144246" y="19164"/>
                </a:lnTo>
                <a:lnTo>
                  <a:pt x="137426" y="14630"/>
                </a:lnTo>
                <a:lnTo>
                  <a:pt x="125034" y="8132"/>
                </a:lnTo>
                <a:lnTo>
                  <a:pt x="112128" y="3911"/>
                </a:lnTo>
                <a:lnTo>
                  <a:pt x="104787" y="2279"/>
                </a:lnTo>
                <a:lnTo>
                  <a:pt x="92336" y="572"/>
                </a:lnTo>
                <a:lnTo>
                  <a:pt x="79032" y="0"/>
                </a:lnTo>
                <a:lnTo>
                  <a:pt x="73702" y="83"/>
                </a:lnTo>
                <a:lnTo>
                  <a:pt x="60222" y="1126"/>
                </a:lnTo>
                <a:lnTo>
                  <a:pt x="47898" y="3358"/>
                </a:lnTo>
                <a:lnTo>
                  <a:pt x="36728" y="6769"/>
                </a:lnTo>
                <a:lnTo>
                  <a:pt x="39039" y="39509"/>
                </a:lnTo>
                <a:lnTo>
                  <a:pt x="44704" y="36169"/>
                </a:lnTo>
                <a:lnTo>
                  <a:pt x="52095" y="33743"/>
                </a:lnTo>
                <a:lnTo>
                  <a:pt x="53225" y="33387"/>
                </a:lnTo>
                <a:lnTo>
                  <a:pt x="64930" y="30933"/>
                </a:lnTo>
                <a:lnTo>
                  <a:pt x="78600" y="30111"/>
                </a:lnTo>
                <a:lnTo>
                  <a:pt x="81113" y="30136"/>
                </a:lnTo>
                <a:lnTo>
                  <a:pt x="94516" y="31239"/>
                </a:lnTo>
                <a:lnTo>
                  <a:pt x="105918" y="33972"/>
                </a:lnTo>
                <a:lnTo>
                  <a:pt x="113436" y="36525"/>
                </a:lnTo>
                <a:lnTo>
                  <a:pt x="119087" y="39941"/>
                </a:lnTo>
                <a:lnTo>
                  <a:pt x="122847" y="44183"/>
                </a:lnTo>
                <a:lnTo>
                  <a:pt x="126619" y="48425"/>
                </a:lnTo>
                <a:lnTo>
                  <a:pt x="128498" y="53047"/>
                </a:lnTo>
                <a:lnTo>
                  <a:pt x="128498" y="66382"/>
                </a:lnTo>
                <a:lnTo>
                  <a:pt x="124180" y="73367"/>
                </a:lnTo>
                <a:lnTo>
                  <a:pt x="115557" y="79019"/>
                </a:lnTo>
                <a:lnTo>
                  <a:pt x="106304" y="83535"/>
                </a:lnTo>
                <a:lnTo>
                  <a:pt x="94021" y="86492"/>
                </a:lnTo>
                <a:lnTo>
                  <a:pt x="79324" y="87477"/>
                </a:lnTo>
                <a:lnTo>
                  <a:pt x="78926" y="87477"/>
                </a:lnTo>
                <a:lnTo>
                  <a:pt x="63950" y="86501"/>
                </a:lnTo>
                <a:lnTo>
                  <a:pt x="51599" y="83663"/>
                </a:lnTo>
                <a:lnTo>
                  <a:pt x="41871" y="78955"/>
                </a:lnTo>
                <a:lnTo>
                  <a:pt x="33388" y="73291"/>
                </a:lnTo>
                <a:lnTo>
                  <a:pt x="29159" y="66319"/>
                </a:lnTo>
                <a:lnTo>
                  <a:pt x="29093" y="10067"/>
                </a:lnTo>
                <a:lnTo>
                  <a:pt x="18043" y="16888"/>
                </a:lnTo>
                <a:lnTo>
                  <a:pt x="9563" y="25171"/>
                </a:lnTo>
                <a:lnTo>
                  <a:pt x="8407" y="26675"/>
                </a:lnTo>
                <a:lnTo>
                  <a:pt x="2301" y="38191"/>
                </a:lnTo>
                <a:lnTo>
                  <a:pt x="266" y="50672"/>
                </a:lnTo>
                <a:lnTo>
                  <a:pt x="266" y="58369"/>
                </a:lnTo>
                <a:lnTo>
                  <a:pt x="2387" y="65252"/>
                </a:lnTo>
                <a:lnTo>
                  <a:pt x="6642" y="71335"/>
                </a:lnTo>
                <a:lnTo>
                  <a:pt x="15237" y="80673"/>
                </a:lnTo>
                <a:lnTo>
                  <a:pt x="26568" y="88912"/>
                </a:lnTo>
                <a:lnTo>
                  <a:pt x="14808" y="88912"/>
                </a:lnTo>
                <a:lnTo>
                  <a:pt x="9398" y="90246"/>
                </a:lnTo>
                <a:lnTo>
                  <a:pt x="5626" y="92925"/>
                </a:lnTo>
                <a:lnTo>
                  <a:pt x="1866" y="95605"/>
                </a:lnTo>
                <a:lnTo>
                  <a:pt x="0" y="99059"/>
                </a:lnTo>
                <a:lnTo>
                  <a:pt x="0" y="107632"/>
                </a:lnTo>
                <a:lnTo>
                  <a:pt x="1816" y="111036"/>
                </a:lnTo>
                <a:lnTo>
                  <a:pt x="5499" y="113525"/>
                </a:lnTo>
                <a:lnTo>
                  <a:pt x="9156" y="116014"/>
                </a:lnTo>
                <a:lnTo>
                  <a:pt x="14706" y="117259"/>
                </a:lnTo>
                <a:lnTo>
                  <a:pt x="199021" y="117259"/>
                </a:lnTo>
                <a:lnTo>
                  <a:pt x="205473" y="116344"/>
                </a:lnTo>
                <a:lnTo>
                  <a:pt x="209905" y="114515"/>
                </a:lnTo>
                <a:lnTo>
                  <a:pt x="214337" y="112674"/>
                </a:lnTo>
                <a:lnTo>
                  <a:pt x="216547" y="108953"/>
                </a:lnTo>
                <a:lnTo>
                  <a:pt x="216547" y="103301"/>
                </a:lnTo>
                <a:lnTo>
                  <a:pt x="216054" y="99591"/>
                </a:lnTo>
                <a:close/>
              </a:path>
              <a:path w="216547" h="117259">
                <a:moveTo>
                  <a:pt x="36728" y="6769"/>
                </a:moveTo>
                <a:lnTo>
                  <a:pt x="29093" y="10067"/>
                </a:lnTo>
                <a:lnTo>
                  <a:pt x="29159" y="52831"/>
                </a:lnTo>
                <a:lnTo>
                  <a:pt x="31127" y="48082"/>
                </a:lnTo>
                <a:lnTo>
                  <a:pt x="35077" y="43789"/>
                </a:lnTo>
                <a:lnTo>
                  <a:pt x="39039" y="39509"/>
                </a:lnTo>
                <a:lnTo>
                  <a:pt x="36728" y="6769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4913774" y="3453753"/>
            <a:ext cx="216712" cy="87477"/>
          </a:xfrm>
          <a:custGeom>
            <a:avLst/>
            <a:gdLst/>
            <a:ahLst/>
            <a:cxnLst/>
            <a:rect l="l" t="t" r="r" b="b"/>
            <a:pathLst>
              <a:path w="216712" h="87477">
                <a:moveTo>
                  <a:pt x="1638" y="43954"/>
                </a:moveTo>
                <a:lnTo>
                  <a:pt x="4940" y="49618"/>
                </a:lnTo>
                <a:lnTo>
                  <a:pt x="8216" y="55295"/>
                </a:lnTo>
                <a:lnTo>
                  <a:pt x="13462" y="59334"/>
                </a:lnTo>
                <a:lnTo>
                  <a:pt x="20662" y="61709"/>
                </a:lnTo>
                <a:lnTo>
                  <a:pt x="23667" y="62595"/>
                </a:lnTo>
                <a:lnTo>
                  <a:pt x="35292" y="64606"/>
                </a:lnTo>
                <a:lnTo>
                  <a:pt x="49745" y="65277"/>
                </a:lnTo>
                <a:lnTo>
                  <a:pt x="61480" y="65277"/>
                </a:lnTo>
                <a:lnTo>
                  <a:pt x="61480" y="82461"/>
                </a:lnTo>
                <a:lnTo>
                  <a:pt x="66128" y="87477"/>
                </a:lnTo>
                <a:lnTo>
                  <a:pt x="79679" y="87477"/>
                </a:lnTo>
                <a:lnTo>
                  <a:pt x="83070" y="86271"/>
                </a:lnTo>
                <a:lnTo>
                  <a:pt x="85699" y="83858"/>
                </a:lnTo>
                <a:lnTo>
                  <a:pt x="88328" y="81445"/>
                </a:lnTo>
                <a:lnTo>
                  <a:pt x="89636" y="77990"/>
                </a:lnTo>
                <a:lnTo>
                  <a:pt x="89636" y="65277"/>
                </a:lnTo>
                <a:lnTo>
                  <a:pt x="200698" y="65277"/>
                </a:lnTo>
                <a:lnTo>
                  <a:pt x="206578" y="63868"/>
                </a:lnTo>
                <a:lnTo>
                  <a:pt x="210629" y="61048"/>
                </a:lnTo>
                <a:lnTo>
                  <a:pt x="214693" y="58242"/>
                </a:lnTo>
                <a:lnTo>
                  <a:pt x="216712" y="54698"/>
                </a:lnTo>
                <a:lnTo>
                  <a:pt x="216712" y="45986"/>
                </a:lnTo>
                <a:lnTo>
                  <a:pt x="214693" y="42329"/>
                </a:lnTo>
                <a:lnTo>
                  <a:pt x="210629" y="39509"/>
                </a:lnTo>
                <a:lnTo>
                  <a:pt x="206578" y="36702"/>
                </a:lnTo>
                <a:lnTo>
                  <a:pt x="200698" y="35280"/>
                </a:lnTo>
                <a:lnTo>
                  <a:pt x="89636" y="35280"/>
                </a:lnTo>
                <a:lnTo>
                  <a:pt x="89636" y="22567"/>
                </a:lnTo>
                <a:lnTo>
                  <a:pt x="88773" y="18376"/>
                </a:lnTo>
                <a:lnTo>
                  <a:pt x="87058" y="15341"/>
                </a:lnTo>
                <a:lnTo>
                  <a:pt x="85344" y="12306"/>
                </a:lnTo>
                <a:lnTo>
                  <a:pt x="81292" y="10769"/>
                </a:lnTo>
                <a:lnTo>
                  <a:pt x="65963" y="10769"/>
                </a:lnTo>
                <a:lnTo>
                  <a:pt x="61480" y="16484"/>
                </a:lnTo>
                <a:lnTo>
                  <a:pt x="61480" y="35280"/>
                </a:lnTo>
                <a:lnTo>
                  <a:pt x="44462" y="35280"/>
                </a:lnTo>
                <a:lnTo>
                  <a:pt x="38519" y="34505"/>
                </a:lnTo>
                <a:lnTo>
                  <a:pt x="34378" y="32969"/>
                </a:lnTo>
                <a:lnTo>
                  <a:pt x="30238" y="31432"/>
                </a:lnTo>
                <a:lnTo>
                  <a:pt x="28168" y="27965"/>
                </a:lnTo>
                <a:lnTo>
                  <a:pt x="28168" y="22542"/>
                </a:lnTo>
                <a:lnTo>
                  <a:pt x="28448" y="18148"/>
                </a:lnTo>
                <a:lnTo>
                  <a:pt x="29019" y="15290"/>
                </a:lnTo>
                <a:lnTo>
                  <a:pt x="29591" y="12433"/>
                </a:lnTo>
                <a:lnTo>
                  <a:pt x="29883" y="9232"/>
                </a:lnTo>
                <a:lnTo>
                  <a:pt x="28587" y="4584"/>
                </a:lnTo>
                <a:lnTo>
                  <a:pt x="26022" y="2755"/>
                </a:lnTo>
                <a:lnTo>
                  <a:pt x="23444" y="927"/>
                </a:lnTo>
                <a:lnTo>
                  <a:pt x="20345" y="0"/>
                </a:lnTo>
                <a:lnTo>
                  <a:pt x="16725" y="0"/>
                </a:lnTo>
                <a:lnTo>
                  <a:pt x="11122" y="894"/>
                </a:lnTo>
                <a:lnTo>
                  <a:pt x="2780" y="9213"/>
                </a:lnTo>
                <a:lnTo>
                  <a:pt x="0" y="26276"/>
                </a:lnTo>
                <a:lnTo>
                  <a:pt x="0" y="36169"/>
                </a:lnTo>
                <a:lnTo>
                  <a:pt x="1638" y="43954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4971826" y="3342770"/>
            <a:ext cx="158661" cy="106921"/>
          </a:xfrm>
          <a:custGeom>
            <a:avLst/>
            <a:gdLst/>
            <a:ahLst/>
            <a:cxnLst/>
            <a:rect l="l" t="t" r="r" b="b"/>
            <a:pathLst>
              <a:path w="158661" h="106921">
                <a:moveTo>
                  <a:pt x="0" y="87541"/>
                </a:moveTo>
                <a:lnTo>
                  <a:pt x="0" y="96558"/>
                </a:lnTo>
                <a:lnTo>
                  <a:pt x="1917" y="100139"/>
                </a:lnTo>
                <a:lnTo>
                  <a:pt x="5778" y="102857"/>
                </a:lnTo>
                <a:lnTo>
                  <a:pt x="9639" y="105562"/>
                </a:lnTo>
                <a:lnTo>
                  <a:pt x="15468" y="106921"/>
                </a:lnTo>
                <a:lnTo>
                  <a:pt x="100634" y="106921"/>
                </a:lnTo>
                <a:lnTo>
                  <a:pt x="113534" y="106425"/>
                </a:lnTo>
                <a:lnTo>
                  <a:pt x="126289" y="104563"/>
                </a:lnTo>
                <a:lnTo>
                  <a:pt x="136359" y="101320"/>
                </a:lnTo>
                <a:lnTo>
                  <a:pt x="143217" y="98183"/>
                </a:lnTo>
                <a:lnTo>
                  <a:pt x="148602" y="93713"/>
                </a:lnTo>
                <a:lnTo>
                  <a:pt x="152514" y="87960"/>
                </a:lnTo>
                <a:lnTo>
                  <a:pt x="156425" y="82219"/>
                </a:lnTo>
                <a:lnTo>
                  <a:pt x="158381" y="75717"/>
                </a:lnTo>
                <a:lnTo>
                  <a:pt x="158381" y="62458"/>
                </a:lnTo>
                <a:lnTo>
                  <a:pt x="157403" y="57111"/>
                </a:lnTo>
                <a:lnTo>
                  <a:pt x="155447" y="52425"/>
                </a:lnTo>
                <a:lnTo>
                  <a:pt x="153492" y="47726"/>
                </a:lnTo>
                <a:lnTo>
                  <a:pt x="150520" y="43408"/>
                </a:lnTo>
                <a:lnTo>
                  <a:pt x="146507" y="39458"/>
                </a:lnTo>
                <a:lnTo>
                  <a:pt x="142506" y="35496"/>
                </a:lnTo>
                <a:lnTo>
                  <a:pt x="137553" y="31724"/>
                </a:lnTo>
                <a:lnTo>
                  <a:pt x="131648" y="28130"/>
                </a:lnTo>
                <a:lnTo>
                  <a:pt x="143598" y="28130"/>
                </a:lnTo>
                <a:lnTo>
                  <a:pt x="149021" y="26796"/>
                </a:lnTo>
                <a:lnTo>
                  <a:pt x="152869" y="24117"/>
                </a:lnTo>
                <a:lnTo>
                  <a:pt x="156730" y="21437"/>
                </a:lnTo>
                <a:lnTo>
                  <a:pt x="158661" y="18059"/>
                </a:lnTo>
                <a:lnTo>
                  <a:pt x="158661" y="9842"/>
                </a:lnTo>
                <a:lnTo>
                  <a:pt x="156806" y="6502"/>
                </a:lnTo>
                <a:lnTo>
                  <a:pt x="153085" y="3898"/>
                </a:lnTo>
                <a:lnTo>
                  <a:pt x="149364" y="1308"/>
                </a:lnTo>
                <a:lnTo>
                  <a:pt x="143789" y="0"/>
                </a:lnTo>
                <a:lnTo>
                  <a:pt x="15468" y="0"/>
                </a:lnTo>
                <a:lnTo>
                  <a:pt x="9639" y="1358"/>
                </a:lnTo>
                <a:lnTo>
                  <a:pt x="5778" y="4063"/>
                </a:lnTo>
                <a:lnTo>
                  <a:pt x="1917" y="6769"/>
                </a:lnTo>
                <a:lnTo>
                  <a:pt x="0" y="10375"/>
                </a:lnTo>
                <a:lnTo>
                  <a:pt x="0" y="19303"/>
                </a:lnTo>
                <a:lnTo>
                  <a:pt x="1943" y="22923"/>
                </a:lnTo>
                <a:lnTo>
                  <a:pt x="5854" y="25717"/>
                </a:lnTo>
                <a:lnTo>
                  <a:pt x="9753" y="28498"/>
                </a:lnTo>
                <a:lnTo>
                  <a:pt x="15570" y="29883"/>
                </a:lnTo>
                <a:lnTo>
                  <a:pt x="70751" y="29883"/>
                </a:lnTo>
                <a:lnTo>
                  <a:pt x="85876" y="30115"/>
                </a:lnTo>
                <a:lnTo>
                  <a:pt x="98866" y="30961"/>
                </a:lnTo>
                <a:lnTo>
                  <a:pt x="107060" y="32423"/>
                </a:lnTo>
                <a:lnTo>
                  <a:pt x="113347" y="34467"/>
                </a:lnTo>
                <a:lnTo>
                  <a:pt x="118440" y="37731"/>
                </a:lnTo>
                <a:lnTo>
                  <a:pt x="122364" y="42202"/>
                </a:lnTo>
                <a:lnTo>
                  <a:pt x="126263" y="46659"/>
                </a:lnTo>
                <a:lnTo>
                  <a:pt x="128206" y="51422"/>
                </a:lnTo>
                <a:lnTo>
                  <a:pt x="128206" y="61696"/>
                </a:lnTo>
                <a:lnTo>
                  <a:pt x="126466" y="65811"/>
                </a:lnTo>
                <a:lnTo>
                  <a:pt x="122999" y="68846"/>
                </a:lnTo>
                <a:lnTo>
                  <a:pt x="119519" y="71881"/>
                </a:lnTo>
                <a:lnTo>
                  <a:pt x="114706" y="74002"/>
                </a:lnTo>
                <a:lnTo>
                  <a:pt x="108559" y="75158"/>
                </a:lnTo>
                <a:lnTo>
                  <a:pt x="102412" y="76339"/>
                </a:lnTo>
                <a:lnTo>
                  <a:pt x="94818" y="76923"/>
                </a:lnTo>
                <a:lnTo>
                  <a:pt x="15570" y="76923"/>
                </a:lnTo>
                <a:lnTo>
                  <a:pt x="9753" y="78308"/>
                </a:lnTo>
                <a:lnTo>
                  <a:pt x="5854" y="81102"/>
                </a:lnTo>
                <a:lnTo>
                  <a:pt x="1943" y="83883"/>
                </a:lnTo>
                <a:lnTo>
                  <a:pt x="0" y="87541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4913778" y="3282881"/>
            <a:ext cx="216700" cy="29997"/>
          </a:xfrm>
          <a:custGeom>
            <a:avLst/>
            <a:gdLst/>
            <a:ahLst/>
            <a:cxnLst/>
            <a:rect l="l" t="t" r="r" b="b"/>
            <a:pathLst>
              <a:path w="216700" h="29997">
                <a:moveTo>
                  <a:pt x="192989" y="29997"/>
                </a:moveTo>
                <a:lnTo>
                  <a:pt x="200609" y="29997"/>
                </a:lnTo>
                <a:lnTo>
                  <a:pt x="206463" y="28625"/>
                </a:lnTo>
                <a:lnTo>
                  <a:pt x="210566" y="25882"/>
                </a:lnTo>
                <a:lnTo>
                  <a:pt x="214655" y="23126"/>
                </a:lnTo>
                <a:lnTo>
                  <a:pt x="216700" y="19558"/>
                </a:lnTo>
                <a:lnTo>
                  <a:pt x="216700" y="10693"/>
                </a:lnTo>
                <a:lnTo>
                  <a:pt x="214731" y="7048"/>
                </a:lnTo>
                <a:lnTo>
                  <a:pt x="210781" y="4229"/>
                </a:lnTo>
                <a:lnTo>
                  <a:pt x="206819" y="1409"/>
                </a:lnTo>
                <a:lnTo>
                  <a:pt x="200901" y="0"/>
                </a:lnTo>
                <a:lnTo>
                  <a:pt x="15811" y="0"/>
                </a:lnTo>
                <a:lnTo>
                  <a:pt x="9880" y="1397"/>
                </a:lnTo>
                <a:lnTo>
                  <a:pt x="5930" y="4178"/>
                </a:lnTo>
                <a:lnTo>
                  <a:pt x="1981" y="6959"/>
                </a:lnTo>
                <a:lnTo>
                  <a:pt x="0" y="10629"/>
                </a:lnTo>
                <a:lnTo>
                  <a:pt x="0" y="19710"/>
                </a:lnTo>
                <a:lnTo>
                  <a:pt x="2006" y="23304"/>
                </a:lnTo>
                <a:lnTo>
                  <a:pt x="6007" y="25984"/>
                </a:lnTo>
                <a:lnTo>
                  <a:pt x="10007" y="28663"/>
                </a:lnTo>
                <a:lnTo>
                  <a:pt x="15925" y="29997"/>
                </a:lnTo>
                <a:lnTo>
                  <a:pt x="192989" y="29997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5940360" y="4917677"/>
            <a:ext cx="277660" cy="178206"/>
          </a:xfrm>
          <a:custGeom>
            <a:avLst/>
            <a:gdLst/>
            <a:ahLst/>
            <a:cxnLst/>
            <a:rect l="l" t="t" r="r" b="b"/>
            <a:pathLst>
              <a:path w="277660" h="178206">
                <a:moveTo>
                  <a:pt x="264680" y="130441"/>
                </a:moveTo>
                <a:lnTo>
                  <a:pt x="257149" y="128206"/>
                </a:lnTo>
                <a:lnTo>
                  <a:pt x="178545" y="128198"/>
                </a:lnTo>
                <a:lnTo>
                  <a:pt x="162647" y="127675"/>
                </a:lnTo>
                <a:lnTo>
                  <a:pt x="150264" y="126341"/>
                </a:lnTo>
                <a:lnTo>
                  <a:pt x="141401" y="124193"/>
                </a:lnTo>
                <a:lnTo>
                  <a:pt x="129268" y="117257"/>
                </a:lnTo>
                <a:lnTo>
                  <a:pt x="120611" y="108153"/>
                </a:lnTo>
                <a:lnTo>
                  <a:pt x="115544" y="101015"/>
                </a:lnTo>
                <a:lnTo>
                  <a:pt x="113017" y="92976"/>
                </a:lnTo>
                <a:lnTo>
                  <a:pt x="113017" y="84086"/>
                </a:lnTo>
                <a:lnTo>
                  <a:pt x="113324" y="78227"/>
                </a:lnTo>
                <a:lnTo>
                  <a:pt x="117319" y="65304"/>
                </a:lnTo>
                <a:lnTo>
                  <a:pt x="125933" y="56972"/>
                </a:lnTo>
                <a:lnTo>
                  <a:pt x="135460" y="53090"/>
                </a:lnTo>
                <a:lnTo>
                  <a:pt x="147879" y="50639"/>
                </a:lnTo>
                <a:lnTo>
                  <a:pt x="162826" y="49822"/>
                </a:lnTo>
                <a:lnTo>
                  <a:pt x="248920" y="49803"/>
                </a:lnTo>
                <a:lnTo>
                  <a:pt x="264885" y="46766"/>
                </a:lnTo>
                <a:lnTo>
                  <a:pt x="274465" y="38533"/>
                </a:lnTo>
                <a:lnTo>
                  <a:pt x="277660" y="25095"/>
                </a:lnTo>
                <a:lnTo>
                  <a:pt x="277660" y="17525"/>
                </a:lnTo>
                <a:lnTo>
                  <a:pt x="275107" y="11455"/>
                </a:lnTo>
                <a:lnTo>
                  <a:pt x="269976" y="6870"/>
                </a:lnTo>
                <a:lnTo>
                  <a:pt x="264845" y="2298"/>
                </a:lnTo>
                <a:lnTo>
                  <a:pt x="257276" y="0"/>
                </a:lnTo>
                <a:lnTo>
                  <a:pt x="151242" y="0"/>
                </a:lnTo>
                <a:lnTo>
                  <a:pt x="137757" y="475"/>
                </a:lnTo>
                <a:lnTo>
                  <a:pt x="125933" y="1841"/>
                </a:lnTo>
                <a:lnTo>
                  <a:pt x="118541" y="3060"/>
                </a:lnTo>
                <a:lnTo>
                  <a:pt x="111836" y="5448"/>
                </a:lnTo>
                <a:lnTo>
                  <a:pt x="105879" y="8978"/>
                </a:lnTo>
                <a:lnTo>
                  <a:pt x="99201" y="13180"/>
                </a:lnTo>
                <a:lnTo>
                  <a:pt x="89730" y="21736"/>
                </a:lnTo>
                <a:lnTo>
                  <a:pt x="82435" y="32156"/>
                </a:lnTo>
                <a:lnTo>
                  <a:pt x="78680" y="40384"/>
                </a:lnTo>
                <a:lnTo>
                  <a:pt x="75447" y="52588"/>
                </a:lnTo>
                <a:lnTo>
                  <a:pt x="74371" y="65938"/>
                </a:lnTo>
                <a:lnTo>
                  <a:pt x="74371" y="74371"/>
                </a:lnTo>
                <a:lnTo>
                  <a:pt x="75437" y="82245"/>
                </a:lnTo>
                <a:lnTo>
                  <a:pt x="77571" y="89573"/>
                </a:lnTo>
                <a:lnTo>
                  <a:pt x="79705" y="96888"/>
                </a:lnTo>
                <a:lnTo>
                  <a:pt x="82918" y="103568"/>
                </a:lnTo>
                <a:lnTo>
                  <a:pt x="87185" y="109613"/>
                </a:lnTo>
                <a:lnTo>
                  <a:pt x="94764" y="118825"/>
                </a:lnTo>
                <a:lnTo>
                  <a:pt x="104571" y="128206"/>
                </a:lnTo>
                <a:lnTo>
                  <a:pt x="20408" y="128206"/>
                </a:lnTo>
                <a:lnTo>
                  <a:pt x="12839" y="130441"/>
                </a:lnTo>
                <a:lnTo>
                  <a:pt x="7708" y="134899"/>
                </a:lnTo>
                <a:lnTo>
                  <a:pt x="2578" y="139357"/>
                </a:lnTo>
                <a:lnTo>
                  <a:pt x="0" y="145554"/>
                </a:lnTo>
                <a:lnTo>
                  <a:pt x="0" y="161302"/>
                </a:lnTo>
                <a:lnTo>
                  <a:pt x="2552" y="167386"/>
                </a:lnTo>
                <a:lnTo>
                  <a:pt x="7607" y="171729"/>
                </a:lnTo>
                <a:lnTo>
                  <a:pt x="12661" y="176034"/>
                </a:lnTo>
                <a:lnTo>
                  <a:pt x="20269" y="178206"/>
                </a:lnTo>
                <a:lnTo>
                  <a:pt x="248908" y="178187"/>
                </a:lnTo>
                <a:lnTo>
                  <a:pt x="264879" y="175150"/>
                </a:lnTo>
                <a:lnTo>
                  <a:pt x="274464" y="166917"/>
                </a:lnTo>
                <a:lnTo>
                  <a:pt x="277660" y="153492"/>
                </a:lnTo>
                <a:lnTo>
                  <a:pt x="277660" y="145554"/>
                </a:lnTo>
                <a:lnTo>
                  <a:pt x="275081" y="139357"/>
                </a:lnTo>
                <a:lnTo>
                  <a:pt x="269874" y="134899"/>
                </a:lnTo>
                <a:lnTo>
                  <a:pt x="264680" y="130441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6014730" y="4691491"/>
            <a:ext cx="203288" cy="178206"/>
          </a:xfrm>
          <a:custGeom>
            <a:avLst/>
            <a:gdLst/>
            <a:ahLst/>
            <a:cxnLst/>
            <a:rect l="l" t="t" r="r" b="b"/>
            <a:pathLst>
              <a:path w="203288" h="178206">
                <a:moveTo>
                  <a:pt x="2476" y="11303"/>
                </a:moveTo>
                <a:lnTo>
                  <a:pt x="0" y="17297"/>
                </a:lnTo>
                <a:lnTo>
                  <a:pt x="0" y="32169"/>
                </a:lnTo>
                <a:lnTo>
                  <a:pt x="2489" y="38227"/>
                </a:lnTo>
                <a:lnTo>
                  <a:pt x="7518" y="42875"/>
                </a:lnTo>
                <a:lnTo>
                  <a:pt x="12522" y="47510"/>
                </a:lnTo>
                <a:lnTo>
                  <a:pt x="19951" y="49822"/>
                </a:lnTo>
                <a:lnTo>
                  <a:pt x="90652" y="49822"/>
                </a:lnTo>
                <a:lnTo>
                  <a:pt x="103026" y="49964"/>
                </a:lnTo>
                <a:lnTo>
                  <a:pt x="118146" y="50695"/>
                </a:lnTo>
                <a:lnTo>
                  <a:pt x="129530" y="52048"/>
                </a:lnTo>
                <a:lnTo>
                  <a:pt x="137172" y="54025"/>
                </a:lnTo>
                <a:lnTo>
                  <a:pt x="148159" y="60697"/>
                </a:lnTo>
                <a:lnTo>
                  <a:pt x="156781" y="70332"/>
                </a:lnTo>
                <a:lnTo>
                  <a:pt x="161785" y="77787"/>
                </a:lnTo>
                <a:lnTo>
                  <a:pt x="164299" y="85712"/>
                </a:lnTo>
                <a:lnTo>
                  <a:pt x="164299" y="102819"/>
                </a:lnTo>
                <a:lnTo>
                  <a:pt x="162051" y="109677"/>
                </a:lnTo>
                <a:lnTo>
                  <a:pt x="157594" y="114744"/>
                </a:lnTo>
                <a:lnTo>
                  <a:pt x="153136" y="119811"/>
                </a:lnTo>
                <a:lnTo>
                  <a:pt x="146977" y="123329"/>
                </a:lnTo>
                <a:lnTo>
                  <a:pt x="139090" y="125272"/>
                </a:lnTo>
                <a:lnTo>
                  <a:pt x="123899" y="127656"/>
                </a:lnTo>
                <a:lnTo>
                  <a:pt x="109893" y="128206"/>
                </a:lnTo>
                <a:lnTo>
                  <a:pt x="19951" y="128206"/>
                </a:lnTo>
                <a:lnTo>
                  <a:pt x="12522" y="130530"/>
                </a:lnTo>
                <a:lnTo>
                  <a:pt x="7518" y="135178"/>
                </a:lnTo>
                <a:lnTo>
                  <a:pt x="2489" y="139827"/>
                </a:lnTo>
                <a:lnTo>
                  <a:pt x="0" y="145910"/>
                </a:lnTo>
                <a:lnTo>
                  <a:pt x="0" y="160921"/>
                </a:lnTo>
                <a:lnTo>
                  <a:pt x="2476" y="166903"/>
                </a:lnTo>
                <a:lnTo>
                  <a:pt x="7416" y="171424"/>
                </a:lnTo>
                <a:lnTo>
                  <a:pt x="12357" y="175945"/>
                </a:lnTo>
                <a:lnTo>
                  <a:pt x="19850" y="178206"/>
                </a:lnTo>
                <a:lnTo>
                  <a:pt x="128943" y="178206"/>
                </a:lnTo>
                <a:lnTo>
                  <a:pt x="139473" y="177889"/>
                </a:lnTo>
                <a:lnTo>
                  <a:pt x="153280" y="176263"/>
                </a:lnTo>
                <a:lnTo>
                  <a:pt x="165029" y="173257"/>
                </a:lnTo>
                <a:lnTo>
                  <a:pt x="174713" y="168871"/>
                </a:lnTo>
                <a:lnTo>
                  <a:pt x="188152" y="157499"/>
                </a:lnTo>
                <a:lnTo>
                  <a:pt x="195414" y="146608"/>
                </a:lnTo>
                <a:lnTo>
                  <a:pt x="198573" y="139527"/>
                </a:lnTo>
                <a:lnTo>
                  <a:pt x="201842" y="127360"/>
                </a:lnTo>
                <a:lnTo>
                  <a:pt x="202933" y="114096"/>
                </a:lnTo>
                <a:lnTo>
                  <a:pt x="202920" y="112343"/>
                </a:lnTo>
                <a:lnTo>
                  <a:pt x="201876" y="99125"/>
                </a:lnTo>
                <a:lnTo>
                  <a:pt x="199161" y="87376"/>
                </a:lnTo>
                <a:lnTo>
                  <a:pt x="196672" y="79565"/>
                </a:lnTo>
                <a:lnTo>
                  <a:pt x="192849" y="72339"/>
                </a:lnTo>
                <a:lnTo>
                  <a:pt x="187744" y="65747"/>
                </a:lnTo>
                <a:lnTo>
                  <a:pt x="178617" y="55595"/>
                </a:lnTo>
                <a:lnTo>
                  <a:pt x="168694" y="46888"/>
                </a:lnTo>
                <a:lnTo>
                  <a:pt x="183997" y="46888"/>
                </a:lnTo>
                <a:lnTo>
                  <a:pt x="190944" y="44665"/>
                </a:lnTo>
                <a:lnTo>
                  <a:pt x="195884" y="40208"/>
                </a:lnTo>
                <a:lnTo>
                  <a:pt x="200825" y="35750"/>
                </a:lnTo>
                <a:lnTo>
                  <a:pt x="203288" y="30099"/>
                </a:lnTo>
                <a:lnTo>
                  <a:pt x="203288" y="16408"/>
                </a:lnTo>
                <a:lnTo>
                  <a:pt x="200926" y="10845"/>
                </a:lnTo>
                <a:lnTo>
                  <a:pt x="196151" y="6515"/>
                </a:lnTo>
                <a:lnTo>
                  <a:pt x="191376" y="2184"/>
                </a:lnTo>
                <a:lnTo>
                  <a:pt x="184238" y="0"/>
                </a:lnTo>
                <a:lnTo>
                  <a:pt x="19850" y="0"/>
                </a:lnTo>
                <a:lnTo>
                  <a:pt x="12357" y="2260"/>
                </a:lnTo>
                <a:lnTo>
                  <a:pt x="7416" y="6781"/>
                </a:lnTo>
                <a:lnTo>
                  <a:pt x="2476" y="1130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014731" y="4358345"/>
            <a:ext cx="203288" cy="286258"/>
          </a:xfrm>
          <a:custGeom>
            <a:avLst/>
            <a:gdLst/>
            <a:ahLst/>
            <a:cxnLst/>
            <a:rect l="l" t="t" r="r" b="b"/>
            <a:pathLst>
              <a:path w="203288" h="286258">
                <a:moveTo>
                  <a:pt x="203288" y="143052"/>
                </a:moveTo>
                <a:lnTo>
                  <a:pt x="203288" y="135216"/>
                </a:lnTo>
                <a:lnTo>
                  <a:pt x="200672" y="128943"/>
                </a:lnTo>
                <a:lnTo>
                  <a:pt x="195414" y="124167"/>
                </a:lnTo>
                <a:lnTo>
                  <a:pt x="190169" y="119418"/>
                </a:lnTo>
                <a:lnTo>
                  <a:pt x="182295" y="117030"/>
                </a:lnTo>
                <a:lnTo>
                  <a:pt x="105308" y="117030"/>
                </a:lnTo>
                <a:lnTo>
                  <a:pt x="95904" y="116901"/>
                </a:lnTo>
                <a:lnTo>
                  <a:pt x="81054" y="115992"/>
                </a:lnTo>
                <a:lnTo>
                  <a:pt x="69293" y="114208"/>
                </a:lnTo>
                <a:lnTo>
                  <a:pt x="60617" y="111544"/>
                </a:lnTo>
                <a:lnTo>
                  <a:pt x="54025" y="108242"/>
                </a:lnTo>
                <a:lnTo>
                  <a:pt x="48767" y="103632"/>
                </a:lnTo>
                <a:lnTo>
                  <a:pt x="44856" y="97713"/>
                </a:lnTo>
                <a:lnTo>
                  <a:pt x="40970" y="91782"/>
                </a:lnTo>
                <a:lnTo>
                  <a:pt x="39001" y="85534"/>
                </a:lnTo>
                <a:lnTo>
                  <a:pt x="39001" y="70751"/>
                </a:lnTo>
                <a:lnTo>
                  <a:pt x="41211" y="64655"/>
                </a:lnTo>
                <a:lnTo>
                  <a:pt x="45605" y="60617"/>
                </a:lnTo>
                <a:lnTo>
                  <a:pt x="50012" y="56603"/>
                </a:lnTo>
                <a:lnTo>
                  <a:pt x="55422" y="54127"/>
                </a:lnTo>
                <a:lnTo>
                  <a:pt x="61899" y="53213"/>
                </a:lnTo>
                <a:lnTo>
                  <a:pt x="73454" y="52160"/>
                </a:lnTo>
                <a:lnTo>
                  <a:pt x="87731" y="51828"/>
                </a:lnTo>
                <a:lnTo>
                  <a:pt x="182168" y="51828"/>
                </a:lnTo>
                <a:lnTo>
                  <a:pt x="190017" y="49415"/>
                </a:lnTo>
                <a:lnTo>
                  <a:pt x="195338" y="44589"/>
                </a:lnTo>
                <a:lnTo>
                  <a:pt x="200634" y="39776"/>
                </a:lnTo>
                <a:lnTo>
                  <a:pt x="203288" y="33578"/>
                </a:lnTo>
                <a:lnTo>
                  <a:pt x="203288" y="18186"/>
                </a:lnTo>
                <a:lnTo>
                  <a:pt x="200672" y="11912"/>
                </a:lnTo>
                <a:lnTo>
                  <a:pt x="195414" y="7137"/>
                </a:lnTo>
                <a:lnTo>
                  <a:pt x="190169" y="2387"/>
                </a:lnTo>
                <a:lnTo>
                  <a:pt x="182295" y="0"/>
                </a:lnTo>
                <a:lnTo>
                  <a:pt x="67580" y="87"/>
                </a:lnTo>
                <a:lnTo>
                  <a:pt x="52862" y="1083"/>
                </a:lnTo>
                <a:lnTo>
                  <a:pt x="40839" y="3191"/>
                </a:lnTo>
                <a:lnTo>
                  <a:pt x="31508" y="6413"/>
                </a:lnTo>
                <a:lnTo>
                  <a:pt x="25607" y="9752"/>
                </a:lnTo>
                <a:lnTo>
                  <a:pt x="15917" y="17974"/>
                </a:lnTo>
                <a:lnTo>
                  <a:pt x="8420" y="28575"/>
                </a:lnTo>
                <a:lnTo>
                  <a:pt x="4308" y="37968"/>
                </a:lnTo>
                <a:lnTo>
                  <a:pt x="1342" y="50249"/>
                </a:lnTo>
                <a:lnTo>
                  <a:pt x="355" y="63931"/>
                </a:lnTo>
                <a:lnTo>
                  <a:pt x="741" y="71778"/>
                </a:lnTo>
                <a:lnTo>
                  <a:pt x="3155" y="84337"/>
                </a:lnTo>
                <a:lnTo>
                  <a:pt x="7785" y="95973"/>
                </a:lnTo>
                <a:lnTo>
                  <a:pt x="12615" y="104010"/>
                </a:lnTo>
                <a:lnTo>
                  <a:pt x="20575" y="113775"/>
                </a:lnTo>
                <a:lnTo>
                  <a:pt x="30581" y="123075"/>
                </a:lnTo>
                <a:lnTo>
                  <a:pt x="24737" y="126837"/>
                </a:lnTo>
                <a:lnTo>
                  <a:pt x="15082" y="135376"/>
                </a:lnTo>
                <a:lnTo>
                  <a:pt x="7873" y="145415"/>
                </a:lnTo>
                <a:lnTo>
                  <a:pt x="4737" y="152138"/>
                </a:lnTo>
                <a:lnTo>
                  <a:pt x="1452" y="164222"/>
                </a:lnTo>
                <a:lnTo>
                  <a:pt x="355" y="177838"/>
                </a:lnTo>
                <a:lnTo>
                  <a:pt x="807" y="186629"/>
                </a:lnTo>
                <a:lnTo>
                  <a:pt x="3212" y="199188"/>
                </a:lnTo>
                <a:lnTo>
                  <a:pt x="7683" y="210807"/>
                </a:lnTo>
                <a:lnTo>
                  <a:pt x="12727" y="219410"/>
                </a:lnTo>
                <a:lnTo>
                  <a:pt x="20632" y="229253"/>
                </a:lnTo>
                <a:lnTo>
                  <a:pt x="30581" y="238645"/>
                </a:lnTo>
                <a:lnTo>
                  <a:pt x="17767" y="238645"/>
                </a:lnTo>
                <a:lnTo>
                  <a:pt x="11455" y="240919"/>
                </a:lnTo>
                <a:lnTo>
                  <a:pt x="6870" y="245503"/>
                </a:lnTo>
                <a:lnTo>
                  <a:pt x="2285" y="250088"/>
                </a:lnTo>
                <a:lnTo>
                  <a:pt x="0" y="255790"/>
                </a:lnTo>
                <a:lnTo>
                  <a:pt x="0" y="269722"/>
                </a:lnTo>
                <a:lnTo>
                  <a:pt x="2451" y="275437"/>
                </a:lnTo>
                <a:lnTo>
                  <a:pt x="7327" y="279768"/>
                </a:lnTo>
                <a:lnTo>
                  <a:pt x="12204" y="284086"/>
                </a:lnTo>
                <a:lnTo>
                  <a:pt x="19342" y="286258"/>
                </a:lnTo>
                <a:lnTo>
                  <a:pt x="182168" y="286258"/>
                </a:lnTo>
                <a:lnTo>
                  <a:pt x="190017" y="283857"/>
                </a:lnTo>
                <a:lnTo>
                  <a:pt x="195338" y="279019"/>
                </a:lnTo>
                <a:lnTo>
                  <a:pt x="200634" y="274205"/>
                </a:lnTo>
                <a:lnTo>
                  <a:pt x="203288" y="268008"/>
                </a:lnTo>
                <a:lnTo>
                  <a:pt x="203288" y="252755"/>
                </a:lnTo>
                <a:lnTo>
                  <a:pt x="200634" y="246557"/>
                </a:lnTo>
                <a:lnTo>
                  <a:pt x="195338" y="241846"/>
                </a:lnTo>
                <a:lnTo>
                  <a:pt x="190017" y="237159"/>
                </a:lnTo>
                <a:lnTo>
                  <a:pt x="182168" y="234784"/>
                </a:lnTo>
                <a:lnTo>
                  <a:pt x="104216" y="234784"/>
                </a:lnTo>
                <a:lnTo>
                  <a:pt x="90951" y="234405"/>
                </a:lnTo>
                <a:lnTo>
                  <a:pt x="77279" y="232995"/>
                </a:lnTo>
                <a:lnTo>
                  <a:pt x="65583" y="230537"/>
                </a:lnTo>
                <a:lnTo>
                  <a:pt x="55867" y="227025"/>
                </a:lnTo>
                <a:lnTo>
                  <a:pt x="47185" y="220746"/>
                </a:lnTo>
                <a:lnTo>
                  <a:pt x="41048" y="209748"/>
                </a:lnTo>
                <a:lnTo>
                  <a:pt x="39001" y="194691"/>
                </a:lnTo>
                <a:lnTo>
                  <a:pt x="39001" y="186499"/>
                </a:lnTo>
                <a:lnTo>
                  <a:pt x="41236" y="180517"/>
                </a:lnTo>
                <a:lnTo>
                  <a:pt x="45694" y="176745"/>
                </a:lnTo>
                <a:lnTo>
                  <a:pt x="50152" y="172961"/>
                </a:lnTo>
                <a:lnTo>
                  <a:pt x="55867" y="170637"/>
                </a:lnTo>
                <a:lnTo>
                  <a:pt x="62814" y="169773"/>
                </a:lnTo>
                <a:lnTo>
                  <a:pt x="77361" y="168740"/>
                </a:lnTo>
                <a:lnTo>
                  <a:pt x="92125" y="168503"/>
                </a:lnTo>
                <a:lnTo>
                  <a:pt x="182295" y="168503"/>
                </a:lnTo>
                <a:lnTo>
                  <a:pt x="190169" y="166141"/>
                </a:lnTo>
                <a:lnTo>
                  <a:pt x="195414" y="161442"/>
                </a:lnTo>
                <a:lnTo>
                  <a:pt x="200672" y="156756"/>
                </a:lnTo>
                <a:lnTo>
                  <a:pt x="203288" y="150622"/>
                </a:lnTo>
                <a:lnTo>
                  <a:pt x="203288" y="14305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6014739" y="4149562"/>
            <a:ext cx="203276" cy="180078"/>
          </a:xfrm>
          <a:custGeom>
            <a:avLst/>
            <a:gdLst/>
            <a:ahLst/>
            <a:cxnLst/>
            <a:rect l="l" t="t" r="r" b="b"/>
            <a:pathLst>
              <a:path w="203276" h="180078">
                <a:moveTo>
                  <a:pt x="0" y="72872"/>
                </a:moveTo>
                <a:lnTo>
                  <a:pt x="48" y="76511"/>
                </a:lnTo>
                <a:lnTo>
                  <a:pt x="1084" y="89638"/>
                </a:lnTo>
                <a:lnTo>
                  <a:pt x="3472" y="102045"/>
                </a:lnTo>
                <a:lnTo>
                  <a:pt x="7213" y="113741"/>
                </a:lnTo>
                <a:lnTo>
                  <a:pt x="12579" y="125184"/>
                </a:lnTo>
                <a:lnTo>
                  <a:pt x="19507" y="135829"/>
                </a:lnTo>
                <a:lnTo>
                  <a:pt x="27838" y="145237"/>
                </a:lnTo>
                <a:lnTo>
                  <a:pt x="37246" y="153154"/>
                </a:lnTo>
                <a:lnTo>
                  <a:pt x="38679" y="85934"/>
                </a:lnTo>
                <a:lnTo>
                  <a:pt x="36982" y="72872"/>
                </a:lnTo>
                <a:lnTo>
                  <a:pt x="28193" y="0"/>
                </a:lnTo>
                <a:lnTo>
                  <a:pt x="19907" y="9294"/>
                </a:lnTo>
                <a:lnTo>
                  <a:pt x="12911" y="19887"/>
                </a:lnTo>
                <a:lnTo>
                  <a:pt x="7315" y="31686"/>
                </a:lnTo>
                <a:lnTo>
                  <a:pt x="6068" y="35019"/>
                </a:lnTo>
                <a:lnTo>
                  <a:pt x="2697" y="46864"/>
                </a:lnTo>
                <a:lnTo>
                  <a:pt x="674" y="59482"/>
                </a:lnTo>
                <a:lnTo>
                  <a:pt x="0" y="72872"/>
                </a:lnTo>
                <a:close/>
              </a:path>
              <a:path w="203276" h="180078">
                <a:moveTo>
                  <a:pt x="48038" y="159850"/>
                </a:moveTo>
                <a:lnTo>
                  <a:pt x="60070" y="165188"/>
                </a:lnTo>
                <a:lnTo>
                  <a:pt x="75659" y="169624"/>
                </a:lnTo>
                <a:lnTo>
                  <a:pt x="88299" y="171518"/>
                </a:lnTo>
                <a:lnTo>
                  <a:pt x="101638" y="172148"/>
                </a:lnTo>
                <a:lnTo>
                  <a:pt x="105475" y="172097"/>
                </a:lnTo>
                <a:lnTo>
                  <a:pt x="118635" y="171098"/>
                </a:lnTo>
                <a:lnTo>
                  <a:pt x="131063" y="168827"/>
                </a:lnTo>
                <a:lnTo>
                  <a:pt x="142747" y="165290"/>
                </a:lnTo>
                <a:lnTo>
                  <a:pt x="154545" y="160021"/>
                </a:lnTo>
                <a:lnTo>
                  <a:pt x="165319" y="153292"/>
                </a:lnTo>
                <a:lnTo>
                  <a:pt x="174980" y="145135"/>
                </a:lnTo>
                <a:lnTo>
                  <a:pt x="183244" y="135924"/>
                </a:lnTo>
                <a:lnTo>
                  <a:pt x="190320" y="125380"/>
                </a:lnTo>
                <a:lnTo>
                  <a:pt x="195960" y="113741"/>
                </a:lnTo>
                <a:lnTo>
                  <a:pt x="200538" y="98956"/>
                </a:lnTo>
                <a:lnTo>
                  <a:pt x="202591" y="86340"/>
                </a:lnTo>
                <a:lnTo>
                  <a:pt x="203276" y="72872"/>
                </a:lnTo>
                <a:lnTo>
                  <a:pt x="203219" y="68845"/>
                </a:lnTo>
                <a:lnTo>
                  <a:pt x="202165" y="55615"/>
                </a:lnTo>
                <a:lnTo>
                  <a:pt x="199781" y="43229"/>
                </a:lnTo>
                <a:lnTo>
                  <a:pt x="196062" y="31686"/>
                </a:lnTo>
                <a:lnTo>
                  <a:pt x="190638" y="20246"/>
                </a:lnTo>
                <a:lnTo>
                  <a:pt x="183661" y="9634"/>
                </a:lnTo>
                <a:lnTo>
                  <a:pt x="175247" y="177"/>
                </a:lnTo>
                <a:lnTo>
                  <a:pt x="165601" y="-7942"/>
                </a:lnTo>
                <a:lnTo>
                  <a:pt x="154811" y="-14647"/>
                </a:lnTo>
                <a:lnTo>
                  <a:pt x="142849" y="-19977"/>
                </a:lnTo>
                <a:lnTo>
                  <a:pt x="127516" y="-24365"/>
                </a:lnTo>
                <a:lnTo>
                  <a:pt x="114898" y="-26285"/>
                </a:lnTo>
                <a:lnTo>
                  <a:pt x="101638" y="-26924"/>
                </a:lnTo>
                <a:lnTo>
                  <a:pt x="97700" y="-26870"/>
                </a:lnTo>
                <a:lnTo>
                  <a:pt x="84564" y="-25869"/>
                </a:lnTo>
                <a:lnTo>
                  <a:pt x="72137" y="-23597"/>
                </a:lnTo>
                <a:lnTo>
                  <a:pt x="60426" y="-20053"/>
                </a:lnTo>
                <a:lnTo>
                  <a:pt x="48624" y="-14816"/>
                </a:lnTo>
                <a:lnTo>
                  <a:pt x="37837" y="-8118"/>
                </a:lnTo>
                <a:lnTo>
                  <a:pt x="28193" y="0"/>
                </a:lnTo>
                <a:lnTo>
                  <a:pt x="36982" y="72872"/>
                </a:lnTo>
                <a:lnTo>
                  <a:pt x="37020" y="70760"/>
                </a:lnTo>
                <a:lnTo>
                  <a:pt x="39250" y="57547"/>
                </a:lnTo>
                <a:lnTo>
                  <a:pt x="44917" y="46193"/>
                </a:lnTo>
                <a:lnTo>
                  <a:pt x="54013" y="36702"/>
                </a:lnTo>
                <a:lnTo>
                  <a:pt x="62570" y="31220"/>
                </a:lnTo>
                <a:lnTo>
                  <a:pt x="73810" y="26791"/>
                </a:lnTo>
                <a:lnTo>
                  <a:pt x="86833" y="24137"/>
                </a:lnTo>
                <a:lnTo>
                  <a:pt x="101638" y="23253"/>
                </a:lnTo>
                <a:lnTo>
                  <a:pt x="114625" y="23938"/>
                </a:lnTo>
                <a:lnTo>
                  <a:pt x="127819" y="26398"/>
                </a:lnTo>
                <a:lnTo>
                  <a:pt x="139269" y="30652"/>
                </a:lnTo>
                <a:lnTo>
                  <a:pt x="148983" y="36702"/>
                </a:lnTo>
                <a:lnTo>
                  <a:pt x="159202" y="47775"/>
                </a:lnTo>
                <a:lnTo>
                  <a:pt x="164377" y="59396"/>
                </a:lnTo>
                <a:lnTo>
                  <a:pt x="166103" y="72872"/>
                </a:lnTo>
                <a:lnTo>
                  <a:pt x="166067" y="74894"/>
                </a:lnTo>
                <a:lnTo>
                  <a:pt x="163885" y="87798"/>
                </a:lnTo>
                <a:lnTo>
                  <a:pt x="158318" y="98983"/>
                </a:lnTo>
                <a:lnTo>
                  <a:pt x="147696" y="109611"/>
                </a:lnTo>
                <a:lnTo>
                  <a:pt x="135877" y="116014"/>
                </a:lnTo>
                <a:lnTo>
                  <a:pt x="127634" y="118782"/>
                </a:lnTo>
                <a:lnTo>
                  <a:pt x="115294" y="121164"/>
                </a:lnTo>
                <a:lnTo>
                  <a:pt x="101638" y="121958"/>
                </a:lnTo>
                <a:lnTo>
                  <a:pt x="91054" y="121495"/>
                </a:lnTo>
                <a:lnTo>
                  <a:pt x="78391" y="119503"/>
                </a:lnTo>
                <a:lnTo>
                  <a:pt x="67017" y="115938"/>
                </a:lnTo>
                <a:lnTo>
                  <a:pt x="52862" y="107707"/>
                </a:lnTo>
                <a:lnTo>
                  <a:pt x="44576" y="98704"/>
                </a:lnTo>
                <a:lnTo>
                  <a:pt x="38679" y="85934"/>
                </a:lnTo>
                <a:lnTo>
                  <a:pt x="37246" y="153154"/>
                </a:lnTo>
                <a:lnTo>
                  <a:pt x="48038" y="15985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6014728" y="3946254"/>
            <a:ext cx="203288" cy="137363"/>
          </a:xfrm>
          <a:custGeom>
            <a:avLst/>
            <a:gdLst/>
            <a:ahLst/>
            <a:cxnLst/>
            <a:rect l="l" t="t" r="r" b="b"/>
            <a:pathLst>
              <a:path w="203288" h="137363">
                <a:moveTo>
                  <a:pt x="44170" y="40271"/>
                </a:moveTo>
                <a:lnTo>
                  <a:pt x="46431" y="33235"/>
                </a:lnTo>
                <a:lnTo>
                  <a:pt x="48691" y="26225"/>
                </a:lnTo>
                <a:lnTo>
                  <a:pt x="49822" y="21805"/>
                </a:lnTo>
                <a:lnTo>
                  <a:pt x="49822" y="15087"/>
                </a:lnTo>
                <a:lnTo>
                  <a:pt x="47828" y="10541"/>
                </a:lnTo>
                <a:lnTo>
                  <a:pt x="43853" y="6311"/>
                </a:lnTo>
                <a:lnTo>
                  <a:pt x="39903" y="2108"/>
                </a:lnTo>
                <a:lnTo>
                  <a:pt x="34861" y="0"/>
                </a:lnTo>
                <a:lnTo>
                  <a:pt x="28536" y="0"/>
                </a:lnTo>
                <a:lnTo>
                  <a:pt x="16948" y="3770"/>
                </a:lnTo>
                <a:lnTo>
                  <a:pt x="7874" y="14833"/>
                </a:lnTo>
                <a:lnTo>
                  <a:pt x="5090" y="20679"/>
                </a:lnTo>
                <a:lnTo>
                  <a:pt x="1271" y="32899"/>
                </a:lnTo>
                <a:lnTo>
                  <a:pt x="0" y="45415"/>
                </a:lnTo>
                <a:lnTo>
                  <a:pt x="11" y="46597"/>
                </a:lnTo>
                <a:lnTo>
                  <a:pt x="2116" y="60064"/>
                </a:lnTo>
                <a:lnTo>
                  <a:pt x="7874" y="70612"/>
                </a:lnTo>
                <a:lnTo>
                  <a:pt x="10290" y="73308"/>
                </a:lnTo>
                <a:lnTo>
                  <a:pt x="19335" y="81245"/>
                </a:lnTo>
                <a:lnTo>
                  <a:pt x="31127" y="89014"/>
                </a:lnTo>
                <a:lnTo>
                  <a:pt x="20878" y="89369"/>
                </a:lnTo>
                <a:lnTo>
                  <a:pt x="13131" y="91401"/>
                </a:lnTo>
                <a:lnTo>
                  <a:pt x="7874" y="95072"/>
                </a:lnTo>
                <a:lnTo>
                  <a:pt x="2616" y="98729"/>
                </a:lnTo>
                <a:lnTo>
                  <a:pt x="0" y="104698"/>
                </a:lnTo>
                <a:lnTo>
                  <a:pt x="0" y="113004"/>
                </a:lnTo>
                <a:lnTo>
                  <a:pt x="236" y="116918"/>
                </a:lnTo>
                <a:lnTo>
                  <a:pt x="5107" y="128278"/>
                </a:lnTo>
                <a:lnTo>
                  <a:pt x="16264" y="135092"/>
                </a:lnTo>
                <a:lnTo>
                  <a:pt x="33705" y="137363"/>
                </a:lnTo>
                <a:lnTo>
                  <a:pt x="182905" y="137363"/>
                </a:lnTo>
                <a:lnTo>
                  <a:pt x="190474" y="135039"/>
                </a:lnTo>
                <a:lnTo>
                  <a:pt x="195605" y="130403"/>
                </a:lnTo>
                <a:lnTo>
                  <a:pt x="200736" y="125755"/>
                </a:lnTo>
                <a:lnTo>
                  <a:pt x="203288" y="119849"/>
                </a:lnTo>
                <a:lnTo>
                  <a:pt x="203288" y="105321"/>
                </a:lnTo>
                <a:lnTo>
                  <a:pt x="195694" y="94500"/>
                </a:lnTo>
                <a:lnTo>
                  <a:pt x="190627" y="89750"/>
                </a:lnTo>
                <a:lnTo>
                  <a:pt x="183032" y="87363"/>
                </a:lnTo>
                <a:lnTo>
                  <a:pt x="130987" y="87363"/>
                </a:lnTo>
                <a:lnTo>
                  <a:pt x="116789" y="87199"/>
                </a:lnTo>
                <a:lnTo>
                  <a:pt x="104108" y="86713"/>
                </a:lnTo>
                <a:lnTo>
                  <a:pt x="92938" y="85902"/>
                </a:lnTo>
                <a:lnTo>
                  <a:pt x="90554" y="85660"/>
                </a:lnTo>
                <a:lnTo>
                  <a:pt x="77338" y="83629"/>
                </a:lnTo>
                <a:lnTo>
                  <a:pt x="65938" y="80581"/>
                </a:lnTo>
                <a:lnTo>
                  <a:pt x="58356" y="78028"/>
                </a:lnTo>
                <a:lnTo>
                  <a:pt x="52641" y="74422"/>
                </a:lnTo>
                <a:lnTo>
                  <a:pt x="48818" y="69786"/>
                </a:lnTo>
                <a:lnTo>
                  <a:pt x="44970" y="65138"/>
                </a:lnTo>
                <a:lnTo>
                  <a:pt x="43040" y="59169"/>
                </a:lnTo>
                <a:lnTo>
                  <a:pt x="43040" y="46469"/>
                </a:lnTo>
                <a:lnTo>
                  <a:pt x="44170" y="40271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6014739" y="3773006"/>
            <a:ext cx="203276" cy="180078"/>
          </a:xfrm>
          <a:custGeom>
            <a:avLst/>
            <a:gdLst/>
            <a:ahLst/>
            <a:cxnLst/>
            <a:rect l="l" t="t" r="r" b="b"/>
            <a:pathLst>
              <a:path w="203276" h="180078">
                <a:moveTo>
                  <a:pt x="0" y="72872"/>
                </a:moveTo>
                <a:lnTo>
                  <a:pt x="48" y="76511"/>
                </a:lnTo>
                <a:lnTo>
                  <a:pt x="1084" y="89638"/>
                </a:lnTo>
                <a:lnTo>
                  <a:pt x="3472" y="102045"/>
                </a:lnTo>
                <a:lnTo>
                  <a:pt x="7213" y="113741"/>
                </a:lnTo>
                <a:lnTo>
                  <a:pt x="12579" y="125184"/>
                </a:lnTo>
                <a:lnTo>
                  <a:pt x="19507" y="135829"/>
                </a:lnTo>
                <a:lnTo>
                  <a:pt x="27838" y="145237"/>
                </a:lnTo>
                <a:lnTo>
                  <a:pt x="37246" y="153154"/>
                </a:lnTo>
                <a:lnTo>
                  <a:pt x="38679" y="85934"/>
                </a:lnTo>
                <a:lnTo>
                  <a:pt x="36982" y="72872"/>
                </a:lnTo>
                <a:lnTo>
                  <a:pt x="28193" y="0"/>
                </a:lnTo>
                <a:lnTo>
                  <a:pt x="19907" y="9294"/>
                </a:lnTo>
                <a:lnTo>
                  <a:pt x="12911" y="19887"/>
                </a:lnTo>
                <a:lnTo>
                  <a:pt x="7315" y="31686"/>
                </a:lnTo>
                <a:lnTo>
                  <a:pt x="6068" y="35019"/>
                </a:lnTo>
                <a:lnTo>
                  <a:pt x="2697" y="46864"/>
                </a:lnTo>
                <a:lnTo>
                  <a:pt x="674" y="59482"/>
                </a:lnTo>
                <a:lnTo>
                  <a:pt x="0" y="72872"/>
                </a:lnTo>
                <a:close/>
              </a:path>
              <a:path w="203276" h="180078">
                <a:moveTo>
                  <a:pt x="48038" y="159850"/>
                </a:moveTo>
                <a:lnTo>
                  <a:pt x="60070" y="165188"/>
                </a:lnTo>
                <a:lnTo>
                  <a:pt x="75661" y="169629"/>
                </a:lnTo>
                <a:lnTo>
                  <a:pt x="88300" y="171528"/>
                </a:lnTo>
                <a:lnTo>
                  <a:pt x="101638" y="172161"/>
                </a:lnTo>
                <a:lnTo>
                  <a:pt x="105477" y="172110"/>
                </a:lnTo>
                <a:lnTo>
                  <a:pt x="118636" y="171107"/>
                </a:lnTo>
                <a:lnTo>
                  <a:pt x="131064" y="168830"/>
                </a:lnTo>
                <a:lnTo>
                  <a:pt x="142747" y="165290"/>
                </a:lnTo>
                <a:lnTo>
                  <a:pt x="154545" y="160021"/>
                </a:lnTo>
                <a:lnTo>
                  <a:pt x="165319" y="153292"/>
                </a:lnTo>
                <a:lnTo>
                  <a:pt x="174980" y="145135"/>
                </a:lnTo>
                <a:lnTo>
                  <a:pt x="183244" y="135924"/>
                </a:lnTo>
                <a:lnTo>
                  <a:pt x="190320" y="125380"/>
                </a:lnTo>
                <a:lnTo>
                  <a:pt x="195960" y="113741"/>
                </a:lnTo>
                <a:lnTo>
                  <a:pt x="200538" y="98956"/>
                </a:lnTo>
                <a:lnTo>
                  <a:pt x="202591" y="86340"/>
                </a:lnTo>
                <a:lnTo>
                  <a:pt x="203276" y="72872"/>
                </a:lnTo>
                <a:lnTo>
                  <a:pt x="203219" y="68845"/>
                </a:lnTo>
                <a:lnTo>
                  <a:pt x="202165" y="55615"/>
                </a:lnTo>
                <a:lnTo>
                  <a:pt x="199781" y="43229"/>
                </a:lnTo>
                <a:lnTo>
                  <a:pt x="196062" y="31686"/>
                </a:lnTo>
                <a:lnTo>
                  <a:pt x="190638" y="20246"/>
                </a:lnTo>
                <a:lnTo>
                  <a:pt x="183661" y="9634"/>
                </a:lnTo>
                <a:lnTo>
                  <a:pt x="175247" y="177"/>
                </a:lnTo>
                <a:lnTo>
                  <a:pt x="165601" y="-7942"/>
                </a:lnTo>
                <a:lnTo>
                  <a:pt x="154811" y="-14647"/>
                </a:lnTo>
                <a:lnTo>
                  <a:pt x="142849" y="-19977"/>
                </a:lnTo>
                <a:lnTo>
                  <a:pt x="127516" y="-24365"/>
                </a:lnTo>
                <a:lnTo>
                  <a:pt x="114898" y="-26285"/>
                </a:lnTo>
                <a:lnTo>
                  <a:pt x="101638" y="-26924"/>
                </a:lnTo>
                <a:lnTo>
                  <a:pt x="97700" y="-26870"/>
                </a:lnTo>
                <a:lnTo>
                  <a:pt x="84564" y="-25869"/>
                </a:lnTo>
                <a:lnTo>
                  <a:pt x="72137" y="-23597"/>
                </a:lnTo>
                <a:lnTo>
                  <a:pt x="60426" y="-20053"/>
                </a:lnTo>
                <a:lnTo>
                  <a:pt x="48624" y="-14816"/>
                </a:lnTo>
                <a:lnTo>
                  <a:pt x="37837" y="-8118"/>
                </a:lnTo>
                <a:lnTo>
                  <a:pt x="28193" y="0"/>
                </a:lnTo>
                <a:lnTo>
                  <a:pt x="36982" y="72872"/>
                </a:lnTo>
                <a:lnTo>
                  <a:pt x="37020" y="70760"/>
                </a:lnTo>
                <a:lnTo>
                  <a:pt x="39250" y="57547"/>
                </a:lnTo>
                <a:lnTo>
                  <a:pt x="44917" y="46193"/>
                </a:lnTo>
                <a:lnTo>
                  <a:pt x="54013" y="36702"/>
                </a:lnTo>
                <a:lnTo>
                  <a:pt x="62570" y="31220"/>
                </a:lnTo>
                <a:lnTo>
                  <a:pt x="73810" y="26791"/>
                </a:lnTo>
                <a:lnTo>
                  <a:pt x="86833" y="24137"/>
                </a:lnTo>
                <a:lnTo>
                  <a:pt x="101638" y="23253"/>
                </a:lnTo>
                <a:lnTo>
                  <a:pt x="114625" y="23938"/>
                </a:lnTo>
                <a:lnTo>
                  <a:pt x="127819" y="26398"/>
                </a:lnTo>
                <a:lnTo>
                  <a:pt x="139269" y="30652"/>
                </a:lnTo>
                <a:lnTo>
                  <a:pt x="148983" y="36702"/>
                </a:lnTo>
                <a:lnTo>
                  <a:pt x="159202" y="47775"/>
                </a:lnTo>
                <a:lnTo>
                  <a:pt x="164377" y="59396"/>
                </a:lnTo>
                <a:lnTo>
                  <a:pt x="166103" y="72872"/>
                </a:lnTo>
                <a:lnTo>
                  <a:pt x="166067" y="74894"/>
                </a:lnTo>
                <a:lnTo>
                  <a:pt x="163885" y="87798"/>
                </a:lnTo>
                <a:lnTo>
                  <a:pt x="158318" y="98983"/>
                </a:lnTo>
                <a:lnTo>
                  <a:pt x="147696" y="109611"/>
                </a:lnTo>
                <a:lnTo>
                  <a:pt x="135877" y="116014"/>
                </a:lnTo>
                <a:lnTo>
                  <a:pt x="127634" y="118782"/>
                </a:lnTo>
                <a:lnTo>
                  <a:pt x="115294" y="121164"/>
                </a:lnTo>
                <a:lnTo>
                  <a:pt x="101638" y="121958"/>
                </a:lnTo>
                <a:lnTo>
                  <a:pt x="91054" y="121495"/>
                </a:lnTo>
                <a:lnTo>
                  <a:pt x="78391" y="119503"/>
                </a:lnTo>
                <a:lnTo>
                  <a:pt x="67017" y="115938"/>
                </a:lnTo>
                <a:lnTo>
                  <a:pt x="52862" y="107707"/>
                </a:lnTo>
                <a:lnTo>
                  <a:pt x="44576" y="98704"/>
                </a:lnTo>
                <a:lnTo>
                  <a:pt x="38679" y="85934"/>
                </a:lnTo>
                <a:lnTo>
                  <a:pt x="37246" y="153154"/>
                </a:lnTo>
                <a:lnTo>
                  <a:pt x="48038" y="15985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6014730" y="3529962"/>
            <a:ext cx="203288" cy="178193"/>
          </a:xfrm>
          <a:custGeom>
            <a:avLst/>
            <a:gdLst/>
            <a:ahLst/>
            <a:cxnLst/>
            <a:rect l="l" t="t" r="r" b="b"/>
            <a:pathLst>
              <a:path w="203288" h="178193">
                <a:moveTo>
                  <a:pt x="2476" y="11290"/>
                </a:moveTo>
                <a:lnTo>
                  <a:pt x="0" y="17272"/>
                </a:lnTo>
                <a:lnTo>
                  <a:pt x="0" y="32156"/>
                </a:lnTo>
                <a:lnTo>
                  <a:pt x="2489" y="38201"/>
                </a:lnTo>
                <a:lnTo>
                  <a:pt x="7518" y="42849"/>
                </a:lnTo>
                <a:lnTo>
                  <a:pt x="12522" y="47498"/>
                </a:lnTo>
                <a:lnTo>
                  <a:pt x="19951" y="49822"/>
                </a:lnTo>
                <a:lnTo>
                  <a:pt x="90652" y="49822"/>
                </a:lnTo>
                <a:lnTo>
                  <a:pt x="103026" y="49963"/>
                </a:lnTo>
                <a:lnTo>
                  <a:pt x="118146" y="50691"/>
                </a:lnTo>
                <a:lnTo>
                  <a:pt x="129530" y="52043"/>
                </a:lnTo>
                <a:lnTo>
                  <a:pt x="137172" y="54025"/>
                </a:lnTo>
                <a:lnTo>
                  <a:pt x="148159" y="60697"/>
                </a:lnTo>
                <a:lnTo>
                  <a:pt x="156781" y="70332"/>
                </a:lnTo>
                <a:lnTo>
                  <a:pt x="161785" y="77762"/>
                </a:lnTo>
                <a:lnTo>
                  <a:pt x="164299" y="85712"/>
                </a:lnTo>
                <a:lnTo>
                  <a:pt x="164299" y="102819"/>
                </a:lnTo>
                <a:lnTo>
                  <a:pt x="162051" y="109677"/>
                </a:lnTo>
                <a:lnTo>
                  <a:pt x="157594" y="114744"/>
                </a:lnTo>
                <a:lnTo>
                  <a:pt x="153136" y="119799"/>
                </a:lnTo>
                <a:lnTo>
                  <a:pt x="146977" y="123329"/>
                </a:lnTo>
                <a:lnTo>
                  <a:pt x="139090" y="125272"/>
                </a:lnTo>
                <a:lnTo>
                  <a:pt x="123899" y="127656"/>
                </a:lnTo>
                <a:lnTo>
                  <a:pt x="109893" y="128206"/>
                </a:lnTo>
                <a:lnTo>
                  <a:pt x="19951" y="128206"/>
                </a:lnTo>
                <a:lnTo>
                  <a:pt x="12522" y="130505"/>
                </a:lnTo>
                <a:lnTo>
                  <a:pt x="7518" y="135153"/>
                </a:lnTo>
                <a:lnTo>
                  <a:pt x="2489" y="139801"/>
                </a:lnTo>
                <a:lnTo>
                  <a:pt x="0" y="145897"/>
                </a:lnTo>
                <a:lnTo>
                  <a:pt x="0" y="160921"/>
                </a:lnTo>
                <a:lnTo>
                  <a:pt x="2476" y="166916"/>
                </a:lnTo>
                <a:lnTo>
                  <a:pt x="7416" y="171424"/>
                </a:lnTo>
                <a:lnTo>
                  <a:pt x="12357" y="175933"/>
                </a:lnTo>
                <a:lnTo>
                  <a:pt x="19850" y="178193"/>
                </a:lnTo>
                <a:lnTo>
                  <a:pt x="128943" y="178193"/>
                </a:lnTo>
                <a:lnTo>
                  <a:pt x="139473" y="177877"/>
                </a:lnTo>
                <a:lnTo>
                  <a:pt x="153280" y="176254"/>
                </a:lnTo>
                <a:lnTo>
                  <a:pt x="165029" y="173250"/>
                </a:lnTo>
                <a:lnTo>
                  <a:pt x="174713" y="168859"/>
                </a:lnTo>
                <a:lnTo>
                  <a:pt x="188149" y="157487"/>
                </a:lnTo>
                <a:lnTo>
                  <a:pt x="195414" y="146608"/>
                </a:lnTo>
                <a:lnTo>
                  <a:pt x="198573" y="139523"/>
                </a:lnTo>
                <a:lnTo>
                  <a:pt x="201842" y="127349"/>
                </a:lnTo>
                <a:lnTo>
                  <a:pt x="202933" y="114096"/>
                </a:lnTo>
                <a:lnTo>
                  <a:pt x="202919" y="112317"/>
                </a:lnTo>
                <a:lnTo>
                  <a:pt x="201874" y="99104"/>
                </a:lnTo>
                <a:lnTo>
                  <a:pt x="199161" y="87350"/>
                </a:lnTo>
                <a:lnTo>
                  <a:pt x="196672" y="79540"/>
                </a:lnTo>
                <a:lnTo>
                  <a:pt x="192849" y="72339"/>
                </a:lnTo>
                <a:lnTo>
                  <a:pt x="187744" y="65747"/>
                </a:lnTo>
                <a:lnTo>
                  <a:pt x="178617" y="55590"/>
                </a:lnTo>
                <a:lnTo>
                  <a:pt x="168694" y="46888"/>
                </a:lnTo>
                <a:lnTo>
                  <a:pt x="183997" y="46888"/>
                </a:lnTo>
                <a:lnTo>
                  <a:pt x="190944" y="44653"/>
                </a:lnTo>
                <a:lnTo>
                  <a:pt x="195884" y="40195"/>
                </a:lnTo>
                <a:lnTo>
                  <a:pt x="200825" y="35737"/>
                </a:lnTo>
                <a:lnTo>
                  <a:pt x="203288" y="30099"/>
                </a:lnTo>
                <a:lnTo>
                  <a:pt x="203288" y="16408"/>
                </a:lnTo>
                <a:lnTo>
                  <a:pt x="200926" y="10820"/>
                </a:lnTo>
                <a:lnTo>
                  <a:pt x="196151" y="6489"/>
                </a:lnTo>
                <a:lnTo>
                  <a:pt x="191376" y="2159"/>
                </a:lnTo>
                <a:lnTo>
                  <a:pt x="184238" y="0"/>
                </a:lnTo>
                <a:lnTo>
                  <a:pt x="19850" y="0"/>
                </a:lnTo>
                <a:lnTo>
                  <a:pt x="12357" y="2260"/>
                </a:lnTo>
                <a:lnTo>
                  <a:pt x="7416" y="6769"/>
                </a:lnTo>
                <a:lnTo>
                  <a:pt x="2476" y="1129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6014728" y="3319143"/>
            <a:ext cx="203288" cy="171424"/>
          </a:xfrm>
          <a:custGeom>
            <a:avLst/>
            <a:gdLst/>
            <a:ahLst/>
            <a:cxnLst/>
            <a:rect l="l" t="t" r="r" b="b"/>
            <a:pathLst>
              <a:path w="203288" h="171424">
                <a:moveTo>
                  <a:pt x="36258" y="70700"/>
                </a:moveTo>
                <a:lnTo>
                  <a:pt x="39192" y="65582"/>
                </a:lnTo>
                <a:lnTo>
                  <a:pt x="43103" y="61125"/>
                </a:lnTo>
                <a:lnTo>
                  <a:pt x="47980" y="57327"/>
                </a:lnTo>
                <a:lnTo>
                  <a:pt x="53835" y="52679"/>
                </a:lnTo>
                <a:lnTo>
                  <a:pt x="58242" y="48564"/>
                </a:lnTo>
                <a:lnTo>
                  <a:pt x="61163" y="44958"/>
                </a:lnTo>
                <a:lnTo>
                  <a:pt x="64096" y="41376"/>
                </a:lnTo>
                <a:lnTo>
                  <a:pt x="65557" y="37007"/>
                </a:lnTo>
                <a:lnTo>
                  <a:pt x="65557" y="24803"/>
                </a:lnTo>
                <a:lnTo>
                  <a:pt x="63741" y="19342"/>
                </a:lnTo>
                <a:lnTo>
                  <a:pt x="60083" y="15494"/>
                </a:lnTo>
                <a:lnTo>
                  <a:pt x="56413" y="11633"/>
                </a:lnTo>
                <a:lnTo>
                  <a:pt x="51701" y="9715"/>
                </a:lnTo>
                <a:lnTo>
                  <a:pt x="40716" y="9715"/>
                </a:lnTo>
                <a:lnTo>
                  <a:pt x="35356" y="11506"/>
                </a:lnTo>
                <a:lnTo>
                  <a:pt x="29857" y="15113"/>
                </a:lnTo>
                <a:lnTo>
                  <a:pt x="24345" y="18707"/>
                </a:lnTo>
                <a:lnTo>
                  <a:pt x="19342" y="23964"/>
                </a:lnTo>
                <a:lnTo>
                  <a:pt x="14846" y="30873"/>
                </a:lnTo>
                <a:lnTo>
                  <a:pt x="8251" y="43693"/>
                </a:lnTo>
                <a:lnTo>
                  <a:pt x="4025" y="56680"/>
                </a:lnTo>
                <a:lnTo>
                  <a:pt x="2106" y="65566"/>
                </a:lnTo>
                <a:lnTo>
                  <a:pt x="527" y="78060"/>
                </a:lnTo>
                <a:lnTo>
                  <a:pt x="0" y="91579"/>
                </a:lnTo>
                <a:lnTo>
                  <a:pt x="102" y="97080"/>
                </a:lnTo>
                <a:lnTo>
                  <a:pt x="1334" y="110584"/>
                </a:lnTo>
                <a:lnTo>
                  <a:pt x="3956" y="122821"/>
                </a:lnTo>
                <a:lnTo>
                  <a:pt x="7962" y="133794"/>
                </a:lnTo>
                <a:lnTo>
                  <a:pt x="12344" y="142108"/>
                </a:lnTo>
                <a:lnTo>
                  <a:pt x="20075" y="152380"/>
                </a:lnTo>
                <a:lnTo>
                  <a:pt x="29311" y="160274"/>
                </a:lnTo>
                <a:lnTo>
                  <a:pt x="45175" y="167597"/>
                </a:lnTo>
                <a:lnTo>
                  <a:pt x="57696" y="169227"/>
                </a:lnTo>
                <a:lnTo>
                  <a:pt x="62734" y="169000"/>
                </a:lnTo>
                <a:lnTo>
                  <a:pt x="75363" y="166008"/>
                </a:lnTo>
                <a:lnTo>
                  <a:pt x="86080" y="159537"/>
                </a:lnTo>
                <a:lnTo>
                  <a:pt x="90588" y="155314"/>
                </a:lnTo>
                <a:lnTo>
                  <a:pt x="98341" y="145498"/>
                </a:lnTo>
                <a:lnTo>
                  <a:pt x="104660" y="133629"/>
                </a:lnTo>
                <a:lnTo>
                  <a:pt x="110541" y="118115"/>
                </a:lnTo>
                <a:lnTo>
                  <a:pt x="114386" y="105643"/>
                </a:lnTo>
                <a:lnTo>
                  <a:pt x="118122" y="91579"/>
                </a:lnTo>
                <a:lnTo>
                  <a:pt x="121151" y="80121"/>
                </a:lnTo>
                <a:lnTo>
                  <a:pt x="125341" y="67701"/>
                </a:lnTo>
                <a:lnTo>
                  <a:pt x="129679" y="58712"/>
                </a:lnTo>
                <a:lnTo>
                  <a:pt x="133692" y="52057"/>
                </a:lnTo>
                <a:lnTo>
                  <a:pt x="140093" y="48729"/>
                </a:lnTo>
                <a:lnTo>
                  <a:pt x="154647" y="48729"/>
                </a:lnTo>
                <a:lnTo>
                  <a:pt x="159727" y="51930"/>
                </a:lnTo>
                <a:lnTo>
                  <a:pt x="164185" y="58331"/>
                </a:lnTo>
                <a:lnTo>
                  <a:pt x="169213" y="69368"/>
                </a:lnTo>
                <a:lnTo>
                  <a:pt x="170865" y="82969"/>
                </a:lnTo>
                <a:lnTo>
                  <a:pt x="170715" y="88418"/>
                </a:lnTo>
                <a:lnTo>
                  <a:pt x="168694" y="101701"/>
                </a:lnTo>
                <a:lnTo>
                  <a:pt x="164299" y="112191"/>
                </a:lnTo>
                <a:lnTo>
                  <a:pt x="155346" y="122738"/>
                </a:lnTo>
                <a:lnTo>
                  <a:pt x="144322" y="130594"/>
                </a:lnTo>
                <a:lnTo>
                  <a:pt x="139674" y="133159"/>
                </a:lnTo>
                <a:lnTo>
                  <a:pt x="136080" y="135839"/>
                </a:lnTo>
                <a:lnTo>
                  <a:pt x="133527" y="138645"/>
                </a:lnTo>
                <a:lnTo>
                  <a:pt x="130949" y="141452"/>
                </a:lnTo>
                <a:lnTo>
                  <a:pt x="129679" y="145491"/>
                </a:lnTo>
                <a:lnTo>
                  <a:pt x="129679" y="156718"/>
                </a:lnTo>
                <a:lnTo>
                  <a:pt x="131622" y="161671"/>
                </a:lnTo>
                <a:lnTo>
                  <a:pt x="135534" y="165569"/>
                </a:lnTo>
                <a:lnTo>
                  <a:pt x="139446" y="169481"/>
                </a:lnTo>
                <a:lnTo>
                  <a:pt x="144145" y="171424"/>
                </a:lnTo>
                <a:lnTo>
                  <a:pt x="150618" y="171410"/>
                </a:lnTo>
                <a:lnTo>
                  <a:pt x="162550" y="168961"/>
                </a:lnTo>
                <a:lnTo>
                  <a:pt x="174447" y="162280"/>
                </a:lnTo>
                <a:lnTo>
                  <a:pt x="180956" y="156458"/>
                </a:lnTo>
                <a:lnTo>
                  <a:pt x="188547" y="146495"/>
                </a:lnTo>
                <a:lnTo>
                  <a:pt x="195059" y="133896"/>
                </a:lnTo>
                <a:lnTo>
                  <a:pt x="197853" y="126419"/>
                </a:lnTo>
                <a:lnTo>
                  <a:pt x="200873" y="114651"/>
                </a:lnTo>
                <a:lnTo>
                  <a:pt x="202684" y="101758"/>
                </a:lnTo>
                <a:lnTo>
                  <a:pt x="203288" y="87744"/>
                </a:lnTo>
                <a:lnTo>
                  <a:pt x="202940" y="76049"/>
                </a:lnTo>
                <a:lnTo>
                  <a:pt x="201568" y="62810"/>
                </a:lnTo>
                <a:lnTo>
                  <a:pt x="199153" y="50742"/>
                </a:lnTo>
                <a:lnTo>
                  <a:pt x="195694" y="39852"/>
                </a:lnTo>
                <a:lnTo>
                  <a:pt x="190145" y="28317"/>
                </a:lnTo>
                <a:lnTo>
                  <a:pt x="182578" y="18076"/>
                </a:lnTo>
                <a:lnTo>
                  <a:pt x="173355" y="10083"/>
                </a:lnTo>
                <a:lnTo>
                  <a:pt x="163624" y="4795"/>
                </a:lnTo>
                <a:lnTo>
                  <a:pt x="151479" y="1199"/>
                </a:lnTo>
                <a:lnTo>
                  <a:pt x="137922" y="0"/>
                </a:lnTo>
                <a:lnTo>
                  <a:pt x="137673" y="0"/>
                </a:lnTo>
                <a:lnTo>
                  <a:pt x="124822" y="1944"/>
                </a:lnTo>
                <a:lnTo>
                  <a:pt x="113449" y="7620"/>
                </a:lnTo>
                <a:lnTo>
                  <a:pt x="102294" y="18428"/>
                </a:lnTo>
                <a:lnTo>
                  <a:pt x="94869" y="29946"/>
                </a:lnTo>
                <a:lnTo>
                  <a:pt x="89336" y="42047"/>
                </a:lnTo>
                <a:lnTo>
                  <a:pt x="85105" y="54164"/>
                </a:lnTo>
                <a:lnTo>
                  <a:pt x="81318" y="67970"/>
                </a:lnTo>
                <a:lnTo>
                  <a:pt x="79462" y="75509"/>
                </a:lnTo>
                <a:lnTo>
                  <a:pt x="76130" y="88464"/>
                </a:lnTo>
                <a:lnTo>
                  <a:pt x="73266" y="98729"/>
                </a:lnTo>
                <a:lnTo>
                  <a:pt x="71069" y="106159"/>
                </a:lnTo>
                <a:lnTo>
                  <a:pt x="68287" y="112090"/>
                </a:lnTo>
                <a:lnTo>
                  <a:pt x="64935" y="116484"/>
                </a:lnTo>
                <a:lnTo>
                  <a:pt x="61569" y="120878"/>
                </a:lnTo>
                <a:lnTo>
                  <a:pt x="57251" y="123075"/>
                </a:lnTo>
                <a:lnTo>
                  <a:pt x="46266" y="123075"/>
                </a:lnTo>
                <a:lnTo>
                  <a:pt x="41490" y="120078"/>
                </a:lnTo>
                <a:lnTo>
                  <a:pt x="37642" y="114122"/>
                </a:lnTo>
                <a:lnTo>
                  <a:pt x="33782" y="108127"/>
                </a:lnTo>
                <a:lnTo>
                  <a:pt x="31864" y="100622"/>
                </a:lnTo>
                <a:lnTo>
                  <a:pt x="31864" y="82778"/>
                </a:lnTo>
                <a:lnTo>
                  <a:pt x="33324" y="75831"/>
                </a:lnTo>
                <a:lnTo>
                  <a:pt x="36258" y="7070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5331679" y="6060751"/>
            <a:ext cx="204101" cy="388708"/>
          </a:xfrm>
          <a:custGeom>
            <a:avLst/>
            <a:gdLst/>
            <a:ahLst/>
            <a:cxnLst/>
            <a:rect l="l" t="t" r="r" b="b"/>
            <a:pathLst>
              <a:path w="204101" h="388708">
                <a:moveTo>
                  <a:pt x="120342" y="360609"/>
                </a:moveTo>
                <a:lnTo>
                  <a:pt x="121792" y="346163"/>
                </a:lnTo>
                <a:lnTo>
                  <a:pt x="121792" y="160769"/>
                </a:lnTo>
                <a:lnTo>
                  <a:pt x="144230" y="160673"/>
                </a:lnTo>
                <a:lnTo>
                  <a:pt x="157762" y="159264"/>
                </a:lnTo>
                <a:lnTo>
                  <a:pt x="168313" y="156159"/>
                </a:lnTo>
                <a:lnTo>
                  <a:pt x="175425" y="153085"/>
                </a:lnTo>
                <a:lnTo>
                  <a:pt x="178981" y="145808"/>
                </a:lnTo>
                <a:lnTo>
                  <a:pt x="178981" y="134353"/>
                </a:lnTo>
                <a:lnTo>
                  <a:pt x="177624" y="126300"/>
                </a:lnTo>
                <a:lnTo>
                  <a:pt x="170659" y="117392"/>
                </a:lnTo>
                <a:lnTo>
                  <a:pt x="157776" y="112044"/>
                </a:lnTo>
                <a:lnTo>
                  <a:pt x="138976" y="110261"/>
                </a:lnTo>
                <a:lnTo>
                  <a:pt x="121792" y="110261"/>
                </a:lnTo>
                <a:lnTo>
                  <a:pt x="121792" y="93599"/>
                </a:lnTo>
                <a:lnTo>
                  <a:pt x="122043" y="85100"/>
                </a:lnTo>
                <a:lnTo>
                  <a:pt x="123784" y="71909"/>
                </a:lnTo>
                <a:lnTo>
                  <a:pt x="127177" y="61683"/>
                </a:lnTo>
                <a:lnTo>
                  <a:pt x="136599" y="53023"/>
                </a:lnTo>
                <a:lnTo>
                  <a:pt x="151536" y="50520"/>
                </a:lnTo>
                <a:lnTo>
                  <a:pt x="156171" y="50520"/>
                </a:lnTo>
                <a:lnTo>
                  <a:pt x="161797" y="51028"/>
                </a:lnTo>
                <a:lnTo>
                  <a:pt x="168478" y="52057"/>
                </a:lnTo>
                <a:lnTo>
                  <a:pt x="175132" y="53073"/>
                </a:lnTo>
                <a:lnTo>
                  <a:pt x="179819" y="53594"/>
                </a:lnTo>
                <a:lnTo>
                  <a:pt x="188404" y="53594"/>
                </a:lnTo>
                <a:lnTo>
                  <a:pt x="193446" y="51282"/>
                </a:lnTo>
                <a:lnTo>
                  <a:pt x="197688" y="46672"/>
                </a:lnTo>
                <a:lnTo>
                  <a:pt x="201942" y="42049"/>
                </a:lnTo>
                <a:lnTo>
                  <a:pt x="204101" y="36499"/>
                </a:lnTo>
                <a:lnTo>
                  <a:pt x="204101" y="30010"/>
                </a:lnTo>
                <a:lnTo>
                  <a:pt x="200104" y="16625"/>
                </a:lnTo>
                <a:lnTo>
                  <a:pt x="192159" y="9350"/>
                </a:lnTo>
                <a:lnTo>
                  <a:pt x="179965" y="4155"/>
                </a:lnTo>
                <a:lnTo>
                  <a:pt x="163518" y="1038"/>
                </a:lnTo>
                <a:lnTo>
                  <a:pt x="142811" y="0"/>
                </a:lnTo>
                <a:lnTo>
                  <a:pt x="137364" y="56"/>
                </a:lnTo>
                <a:lnTo>
                  <a:pt x="122768" y="850"/>
                </a:lnTo>
                <a:lnTo>
                  <a:pt x="109726" y="2579"/>
                </a:lnTo>
                <a:lnTo>
                  <a:pt x="98237" y="5246"/>
                </a:lnTo>
                <a:lnTo>
                  <a:pt x="88303" y="8851"/>
                </a:lnTo>
                <a:lnTo>
                  <a:pt x="75414" y="16665"/>
                </a:lnTo>
                <a:lnTo>
                  <a:pt x="66599" y="25801"/>
                </a:lnTo>
                <a:lnTo>
                  <a:pt x="60109" y="37071"/>
                </a:lnTo>
                <a:lnTo>
                  <a:pt x="56130" y="48893"/>
                </a:lnTo>
                <a:lnTo>
                  <a:pt x="53728" y="60779"/>
                </a:lnTo>
                <a:lnTo>
                  <a:pt x="52285" y="74224"/>
                </a:lnTo>
                <a:lnTo>
                  <a:pt x="51803" y="89230"/>
                </a:lnTo>
                <a:lnTo>
                  <a:pt x="51803" y="110261"/>
                </a:lnTo>
                <a:lnTo>
                  <a:pt x="35140" y="110261"/>
                </a:lnTo>
                <a:lnTo>
                  <a:pt x="27333" y="110610"/>
                </a:lnTo>
                <a:lnTo>
                  <a:pt x="12143" y="114523"/>
                </a:lnTo>
                <a:lnTo>
                  <a:pt x="3034" y="122780"/>
                </a:lnTo>
                <a:lnTo>
                  <a:pt x="0" y="135382"/>
                </a:lnTo>
                <a:lnTo>
                  <a:pt x="0" y="142913"/>
                </a:lnTo>
                <a:lnTo>
                  <a:pt x="2819" y="149009"/>
                </a:lnTo>
                <a:lnTo>
                  <a:pt x="8470" y="153720"/>
                </a:lnTo>
                <a:lnTo>
                  <a:pt x="14109" y="158419"/>
                </a:lnTo>
                <a:lnTo>
                  <a:pt x="22161" y="160769"/>
                </a:lnTo>
                <a:lnTo>
                  <a:pt x="51803" y="160769"/>
                </a:lnTo>
                <a:lnTo>
                  <a:pt x="51803" y="346163"/>
                </a:lnTo>
                <a:lnTo>
                  <a:pt x="52342" y="355331"/>
                </a:lnTo>
                <a:lnTo>
                  <a:pt x="55553" y="368020"/>
                </a:lnTo>
                <a:lnTo>
                  <a:pt x="61645" y="377825"/>
                </a:lnTo>
                <a:lnTo>
                  <a:pt x="73562" y="386314"/>
                </a:lnTo>
                <a:lnTo>
                  <a:pt x="86423" y="388708"/>
                </a:lnTo>
                <a:lnTo>
                  <a:pt x="88985" y="388633"/>
                </a:lnTo>
                <a:lnTo>
                  <a:pt x="101653" y="385517"/>
                </a:lnTo>
                <a:lnTo>
                  <a:pt x="111912" y="377825"/>
                </a:lnTo>
                <a:lnTo>
                  <a:pt x="115994" y="372173"/>
                </a:lnTo>
                <a:lnTo>
                  <a:pt x="120342" y="36060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5545278" y="6164865"/>
            <a:ext cx="249491" cy="284594"/>
          </a:xfrm>
          <a:custGeom>
            <a:avLst/>
            <a:gdLst/>
            <a:ahLst/>
            <a:cxnLst/>
            <a:rect l="l" t="t" r="r" b="b"/>
            <a:pathLst>
              <a:path w="249491" h="284594">
                <a:moveTo>
                  <a:pt x="11" y="182936"/>
                </a:moveTo>
                <a:lnTo>
                  <a:pt x="652" y="198209"/>
                </a:lnTo>
                <a:lnTo>
                  <a:pt x="2278" y="212013"/>
                </a:lnTo>
                <a:lnTo>
                  <a:pt x="4890" y="224348"/>
                </a:lnTo>
                <a:lnTo>
                  <a:pt x="8486" y="235211"/>
                </a:lnTo>
                <a:lnTo>
                  <a:pt x="13068" y="244602"/>
                </a:lnTo>
                <a:lnTo>
                  <a:pt x="23448" y="258198"/>
                </a:lnTo>
                <a:lnTo>
                  <a:pt x="33030" y="266594"/>
                </a:lnTo>
                <a:lnTo>
                  <a:pt x="44246" y="273583"/>
                </a:lnTo>
                <a:lnTo>
                  <a:pt x="51821" y="277101"/>
                </a:lnTo>
                <a:lnTo>
                  <a:pt x="63677" y="280992"/>
                </a:lnTo>
                <a:lnTo>
                  <a:pt x="76315" y="283323"/>
                </a:lnTo>
                <a:lnTo>
                  <a:pt x="89738" y="284099"/>
                </a:lnTo>
                <a:lnTo>
                  <a:pt x="103041" y="283530"/>
                </a:lnTo>
                <a:lnTo>
                  <a:pt x="115637" y="281774"/>
                </a:lnTo>
                <a:lnTo>
                  <a:pt x="127177" y="278841"/>
                </a:lnTo>
                <a:lnTo>
                  <a:pt x="135462" y="275765"/>
                </a:lnTo>
                <a:lnTo>
                  <a:pt x="146796" y="270047"/>
                </a:lnTo>
                <a:lnTo>
                  <a:pt x="157429" y="262813"/>
                </a:lnTo>
                <a:lnTo>
                  <a:pt x="166247" y="255312"/>
                </a:lnTo>
                <a:lnTo>
                  <a:pt x="175187" y="246321"/>
                </a:lnTo>
                <a:lnTo>
                  <a:pt x="183845" y="236143"/>
                </a:lnTo>
                <a:lnTo>
                  <a:pt x="183845" y="245122"/>
                </a:lnTo>
                <a:lnTo>
                  <a:pt x="187038" y="264153"/>
                </a:lnTo>
                <a:lnTo>
                  <a:pt x="193179" y="274218"/>
                </a:lnTo>
                <a:lnTo>
                  <a:pt x="204026" y="282102"/>
                </a:lnTo>
                <a:lnTo>
                  <a:pt x="216915" y="284594"/>
                </a:lnTo>
                <a:lnTo>
                  <a:pt x="230013" y="282082"/>
                </a:lnTo>
                <a:lnTo>
                  <a:pt x="240360" y="274612"/>
                </a:lnTo>
                <a:lnTo>
                  <a:pt x="243507" y="270438"/>
                </a:lnTo>
                <a:lnTo>
                  <a:pt x="247997" y="259157"/>
                </a:lnTo>
                <a:lnTo>
                  <a:pt x="249491" y="244602"/>
                </a:lnTo>
                <a:lnTo>
                  <a:pt x="249491" y="41795"/>
                </a:lnTo>
                <a:lnTo>
                  <a:pt x="245903" y="20012"/>
                </a:lnTo>
                <a:lnTo>
                  <a:pt x="240004" y="10375"/>
                </a:lnTo>
                <a:lnTo>
                  <a:pt x="228131" y="2257"/>
                </a:lnTo>
                <a:lnTo>
                  <a:pt x="214871" y="0"/>
                </a:lnTo>
                <a:lnTo>
                  <a:pt x="212533" y="60"/>
                </a:lnTo>
                <a:lnTo>
                  <a:pt x="199743" y="3035"/>
                </a:lnTo>
                <a:lnTo>
                  <a:pt x="189471" y="10502"/>
                </a:lnTo>
                <a:lnTo>
                  <a:pt x="181203" y="27230"/>
                </a:lnTo>
                <a:lnTo>
                  <a:pt x="179743" y="41795"/>
                </a:lnTo>
                <a:lnTo>
                  <a:pt x="179738" y="129783"/>
                </a:lnTo>
                <a:lnTo>
                  <a:pt x="179452" y="147573"/>
                </a:lnTo>
                <a:lnTo>
                  <a:pt x="178722" y="162697"/>
                </a:lnTo>
                <a:lnTo>
                  <a:pt x="177545" y="175151"/>
                </a:lnTo>
                <a:lnTo>
                  <a:pt x="175918" y="184932"/>
                </a:lnTo>
                <a:lnTo>
                  <a:pt x="173837" y="192036"/>
                </a:lnTo>
                <a:lnTo>
                  <a:pt x="169016" y="201264"/>
                </a:lnTo>
                <a:lnTo>
                  <a:pt x="161100" y="211185"/>
                </a:lnTo>
                <a:lnTo>
                  <a:pt x="151028" y="219481"/>
                </a:lnTo>
                <a:lnTo>
                  <a:pt x="142306" y="224445"/>
                </a:lnTo>
                <a:lnTo>
                  <a:pt x="130265" y="228600"/>
                </a:lnTo>
                <a:lnTo>
                  <a:pt x="117678" y="229984"/>
                </a:lnTo>
                <a:lnTo>
                  <a:pt x="112001" y="229740"/>
                </a:lnTo>
                <a:lnTo>
                  <a:pt x="99099" y="226833"/>
                </a:lnTo>
                <a:lnTo>
                  <a:pt x="88861" y="220637"/>
                </a:lnTo>
                <a:lnTo>
                  <a:pt x="78795" y="207531"/>
                </a:lnTo>
                <a:lnTo>
                  <a:pt x="74104" y="194741"/>
                </a:lnTo>
                <a:lnTo>
                  <a:pt x="71553" y="180951"/>
                </a:lnTo>
                <a:lnTo>
                  <a:pt x="70387" y="168140"/>
                </a:lnTo>
                <a:lnTo>
                  <a:pt x="70002" y="153835"/>
                </a:lnTo>
                <a:lnTo>
                  <a:pt x="70002" y="41795"/>
                </a:lnTo>
                <a:lnTo>
                  <a:pt x="69506" y="32960"/>
                </a:lnTo>
                <a:lnTo>
                  <a:pt x="66337" y="20190"/>
                </a:lnTo>
                <a:lnTo>
                  <a:pt x="60248" y="10502"/>
                </a:lnTo>
                <a:lnTo>
                  <a:pt x="58583" y="8823"/>
                </a:lnTo>
                <a:lnTo>
                  <a:pt x="47887" y="2203"/>
                </a:lnTo>
                <a:lnTo>
                  <a:pt x="34607" y="0"/>
                </a:lnTo>
                <a:lnTo>
                  <a:pt x="32582" y="44"/>
                </a:lnTo>
                <a:lnTo>
                  <a:pt x="19689" y="2937"/>
                </a:lnTo>
                <a:lnTo>
                  <a:pt x="9486" y="10375"/>
                </a:lnTo>
                <a:lnTo>
                  <a:pt x="5676" y="15621"/>
                </a:lnTo>
                <a:lnTo>
                  <a:pt x="1416" y="27115"/>
                </a:lnTo>
                <a:lnTo>
                  <a:pt x="0" y="41795"/>
                </a:lnTo>
                <a:lnTo>
                  <a:pt x="11" y="182936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5862450" y="6164860"/>
            <a:ext cx="249491" cy="284607"/>
          </a:xfrm>
          <a:custGeom>
            <a:avLst/>
            <a:gdLst/>
            <a:ahLst/>
            <a:cxnLst/>
            <a:rect l="l" t="t" r="r" b="b"/>
            <a:pathLst>
              <a:path w="249491" h="284607">
                <a:moveTo>
                  <a:pt x="131787" y="54102"/>
                </a:moveTo>
                <a:lnTo>
                  <a:pt x="151825" y="57078"/>
                </a:lnTo>
                <a:lnTo>
                  <a:pt x="162688" y="63126"/>
                </a:lnTo>
                <a:lnTo>
                  <a:pt x="170154" y="72440"/>
                </a:lnTo>
                <a:lnTo>
                  <a:pt x="174920" y="84516"/>
                </a:lnTo>
                <a:lnTo>
                  <a:pt x="177595" y="96322"/>
                </a:lnTo>
                <a:lnTo>
                  <a:pt x="179204" y="109943"/>
                </a:lnTo>
                <a:lnTo>
                  <a:pt x="179743" y="125374"/>
                </a:lnTo>
                <a:lnTo>
                  <a:pt x="179743" y="242049"/>
                </a:lnTo>
                <a:lnTo>
                  <a:pt x="180259" y="251008"/>
                </a:lnTo>
                <a:lnTo>
                  <a:pt x="183425" y="263704"/>
                </a:lnTo>
                <a:lnTo>
                  <a:pt x="189496" y="273596"/>
                </a:lnTo>
                <a:lnTo>
                  <a:pt x="201763" y="282281"/>
                </a:lnTo>
                <a:lnTo>
                  <a:pt x="214871" y="284607"/>
                </a:lnTo>
                <a:lnTo>
                  <a:pt x="216927" y="284557"/>
                </a:lnTo>
                <a:lnTo>
                  <a:pt x="229651" y="281542"/>
                </a:lnTo>
                <a:lnTo>
                  <a:pt x="239902" y="273850"/>
                </a:lnTo>
                <a:lnTo>
                  <a:pt x="248081" y="256624"/>
                </a:lnTo>
                <a:lnTo>
                  <a:pt x="249491" y="242049"/>
                </a:lnTo>
                <a:lnTo>
                  <a:pt x="249491" y="111798"/>
                </a:lnTo>
                <a:lnTo>
                  <a:pt x="249268" y="97386"/>
                </a:lnTo>
                <a:lnTo>
                  <a:pt x="248585" y="84695"/>
                </a:lnTo>
                <a:lnTo>
                  <a:pt x="247434" y="73850"/>
                </a:lnTo>
                <a:lnTo>
                  <a:pt x="243567" y="57725"/>
                </a:lnTo>
                <a:lnTo>
                  <a:pt x="238455" y="46151"/>
                </a:lnTo>
                <a:lnTo>
                  <a:pt x="226171" y="27934"/>
                </a:lnTo>
                <a:lnTo>
                  <a:pt x="216829" y="19270"/>
                </a:lnTo>
                <a:lnTo>
                  <a:pt x="205905" y="12052"/>
                </a:lnTo>
                <a:lnTo>
                  <a:pt x="194534" y="6732"/>
                </a:lnTo>
                <a:lnTo>
                  <a:pt x="182555" y="2988"/>
                </a:lnTo>
                <a:lnTo>
                  <a:pt x="169843" y="746"/>
                </a:lnTo>
                <a:lnTo>
                  <a:pt x="156400" y="0"/>
                </a:lnTo>
                <a:lnTo>
                  <a:pt x="155486" y="2"/>
                </a:lnTo>
                <a:lnTo>
                  <a:pt x="141938" y="784"/>
                </a:lnTo>
                <a:lnTo>
                  <a:pt x="129179" y="2946"/>
                </a:lnTo>
                <a:lnTo>
                  <a:pt x="117213" y="6487"/>
                </a:lnTo>
                <a:lnTo>
                  <a:pt x="106044" y="11404"/>
                </a:lnTo>
                <a:lnTo>
                  <a:pt x="93434" y="19227"/>
                </a:lnTo>
                <a:lnTo>
                  <a:pt x="83784" y="27109"/>
                </a:lnTo>
                <a:lnTo>
                  <a:pt x="74524" y="36427"/>
                </a:lnTo>
                <a:lnTo>
                  <a:pt x="65646" y="47180"/>
                </a:lnTo>
                <a:lnTo>
                  <a:pt x="65646" y="30353"/>
                </a:lnTo>
                <a:lnTo>
                  <a:pt x="64134" y="23228"/>
                </a:lnTo>
                <a:lnTo>
                  <a:pt x="61150" y="17437"/>
                </a:lnTo>
                <a:lnTo>
                  <a:pt x="58178" y="11620"/>
                </a:lnTo>
                <a:lnTo>
                  <a:pt x="54178" y="7264"/>
                </a:lnTo>
                <a:lnTo>
                  <a:pt x="49237" y="4356"/>
                </a:lnTo>
                <a:lnTo>
                  <a:pt x="44272" y="1447"/>
                </a:lnTo>
                <a:lnTo>
                  <a:pt x="38709" y="0"/>
                </a:lnTo>
                <a:lnTo>
                  <a:pt x="32088" y="2"/>
                </a:lnTo>
                <a:lnTo>
                  <a:pt x="18858" y="2541"/>
                </a:lnTo>
                <a:lnTo>
                  <a:pt x="8712" y="9855"/>
                </a:lnTo>
                <a:lnTo>
                  <a:pt x="1446" y="25115"/>
                </a:lnTo>
                <a:lnTo>
                  <a:pt x="0" y="39751"/>
                </a:lnTo>
                <a:lnTo>
                  <a:pt x="0" y="242049"/>
                </a:lnTo>
                <a:lnTo>
                  <a:pt x="3690" y="263703"/>
                </a:lnTo>
                <a:lnTo>
                  <a:pt x="9740" y="273596"/>
                </a:lnTo>
                <a:lnTo>
                  <a:pt x="21648" y="282201"/>
                </a:lnTo>
                <a:lnTo>
                  <a:pt x="34607" y="284607"/>
                </a:lnTo>
                <a:lnTo>
                  <a:pt x="37081" y="284538"/>
                </a:lnTo>
                <a:lnTo>
                  <a:pt x="49818" y="281505"/>
                </a:lnTo>
                <a:lnTo>
                  <a:pt x="60096" y="273977"/>
                </a:lnTo>
                <a:lnTo>
                  <a:pt x="68576" y="256688"/>
                </a:lnTo>
                <a:lnTo>
                  <a:pt x="70002" y="242049"/>
                </a:lnTo>
                <a:lnTo>
                  <a:pt x="70093" y="143328"/>
                </a:lnTo>
                <a:lnTo>
                  <a:pt x="70628" y="127648"/>
                </a:lnTo>
                <a:lnTo>
                  <a:pt x="71644" y="114514"/>
                </a:lnTo>
                <a:lnTo>
                  <a:pt x="73144" y="103927"/>
                </a:lnTo>
                <a:lnTo>
                  <a:pt x="75133" y="95885"/>
                </a:lnTo>
                <a:lnTo>
                  <a:pt x="80802" y="83856"/>
                </a:lnTo>
                <a:lnTo>
                  <a:pt x="88333" y="73625"/>
                </a:lnTo>
                <a:lnTo>
                  <a:pt x="97688" y="65239"/>
                </a:lnTo>
                <a:lnTo>
                  <a:pt x="106953" y="59684"/>
                </a:lnTo>
                <a:lnTo>
                  <a:pt x="118946" y="55496"/>
                </a:lnTo>
                <a:lnTo>
                  <a:pt x="131787" y="5410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6179625" y="6164860"/>
            <a:ext cx="249491" cy="284607"/>
          </a:xfrm>
          <a:custGeom>
            <a:avLst/>
            <a:gdLst/>
            <a:ahLst/>
            <a:cxnLst/>
            <a:rect l="l" t="t" r="r" b="b"/>
            <a:pathLst>
              <a:path w="249491" h="284607">
                <a:moveTo>
                  <a:pt x="131787" y="54102"/>
                </a:moveTo>
                <a:lnTo>
                  <a:pt x="151800" y="57071"/>
                </a:lnTo>
                <a:lnTo>
                  <a:pt x="162671" y="63120"/>
                </a:lnTo>
                <a:lnTo>
                  <a:pt x="170116" y="72440"/>
                </a:lnTo>
                <a:lnTo>
                  <a:pt x="174930" y="84520"/>
                </a:lnTo>
                <a:lnTo>
                  <a:pt x="177609" y="96325"/>
                </a:lnTo>
                <a:lnTo>
                  <a:pt x="179211" y="109945"/>
                </a:lnTo>
                <a:lnTo>
                  <a:pt x="179743" y="125374"/>
                </a:lnTo>
                <a:lnTo>
                  <a:pt x="179743" y="242049"/>
                </a:lnTo>
                <a:lnTo>
                  <a:pt x="180264" y="251008"/>
                </a:lnTo>
                <a:lnTo>
                  <a:pt x="183442" y="263704"/>
                </a:lnTo>
                <a:lnTo>
                  <a:pt x="189496" y="273596"/>
                </a:lnTo>
                <a:lnTo>
                  <a:pt x="201757" y="282283"/>
                </a:lnTo>
                <a:lnTo>
                  <a:pt x="214883" y="284607"/>
                </a:lnTo>
                <a:lnTo>
                  <a:pt x="216894" y="284560"/>
                </a:lnTo>
                <a:lnTo>
                  <a:pt x="229646" y="281552"/>
                </a:lnTo>
                <a:lnTo>
                  <a:pt x="239864" y="273850"/>
                </a:lnTo>
                <a:lnTo>
                  <a:pt x="248090" y="256619"/>
                </a:lnTo>
                <a:lnTo>
                  <a:pt x="249491" y="242049"/>
                </a:lnTo>
                <a:lnTo>
                  <a:pt x="249491" y="111798"/>
                </a:lnTo>
                <a:lnTo>
                  <a:pt x="249262" y="97386"/>
                </a:lnTo>
                <a:lnTo>
                  <a:pt x="248573" y="84695"/>
                </a:lnTo>
                <a:lnTo>
                  <a:pt x="247434" y="73850"/>
                </a:lnTo>
                <a:lnTo>
                  <a:pt x="243575" y="57725"/>
                </a:lnTo>
                <a:lnTo>
                  <a:pt x="238455" y="46151"/>
                </a:lnTo>
                <a:lnTo>
                  <a:pt x="226197" y="27934"/>
                </a:lnTo>
                <a:lnTo>
                  <a:pt x="216858" y="19270"/>
                </a:lnTo>
                <a:lnTo>
                  <a:pt x="205905" y="12052"/>
                </a:lnTo>
                <a:lnTo>
                  <a:pt x="194528" y="6732"/>
                </a:lnTo>
                <a:lnTo>
                  <a:pt x="182551" y="2988"/>
                </a:lnTo>
                <a:lnTo>
                  <a:pt x="169842" y="746"/>
                </a:lnTo>
                <a:lnTo>
                  <a:pt x="156400" y="0"/>
                </a:lnTo>
                <a:lnTo>
                  <a:pt x="155446" y="3"/>
                </a:lnTo>
                <a:lnTo>
                  <a:pt x="141911" y="787"/>
                </a:lnTo>
                <a:lnTo>
                  <a:pt x="129161" y="2950"/>
                </a:lnTo>
                <a:lnTo>
                  <a:pt x="117194" y="6490"/>
                </a:lnTo>
                <a:lnTo>
                  <a:pt x="106006" y="11404"/>
                </a:lnTo>
                <a:lnTo>
                  <a:pt x="93458" y="19215"/>
                </a:lnTo>
                <a:lnTo>
                  <a:pt x="83808" y="27099"/>
                </a:lnTo>
                <a:lnTo>
                  <a:pt x="74534" y="36422"/>
                </a:lnTo>
                <a:lnTo>
                  <a:pt x="65646" y="47180"/>
                </a:lnTo>
                <a:lnTo>
                  <a:pt x="65646" y="30353"/>
                </a:lnTo>
                <a:lnTo>
                  <a:pt x="64134" y="23228"/>
                </a:lnTo>
                <a:lnTo>
                  <a:pt x="61163" y="17437"/>
                </a:lnTo>
                <a:lnTo>
                  <a:pt x="58178" y="11620"/>
                </a:lnTo>
                <a:lnTo>
                  <a:pt x="54216" y="7264"/>
                </a:lnTo>
                <a:lnTo>
                  <a:pt x="49237" y="4356"/>
                </a:lnTo>
                <a:lnTo>
                  <a:pt x="44259" y="1447"/>
                </a:lnTo>
                <a:lnTo>
                  <a:pt x="38734" y="0"/>
                </a:lnTo>
                <a:lnTo>
                  <a:pt x="32087" y="2"/>
                </a:lnTo>
                <a:lnTo>
                  <a:pt x="18845" y="2545"/>
                </a:lnTo>
                <a:lnTo>
                  <a:pt x="8712" y="9855"/>
                </a:lnTo>
                <a:lnTo>
                  <a:pt x="1457" y="25115"/>
                </a:lnTo>
                <a:lnTo>
                  <a:pt x="0" y="39751"/>
                </a:lnTo>
                <a:lnTo>
                  <a:pt x="0" y="242049"/>
                </a:lnTo>
                <a:lnTo>
                  <a:pt x="3686" y="263706"/>
                </a:lnTo>
                <a:lnTo>
                  <a:pt x="9766" y="273596"/>
                </a:lnTo>
                <a:lnTo>
                  <a:pt x="21671" y="282199"/>
                </a:lnTo>
                <a:lnTo>
                  <a:pt x="34620" y="284607"/>
                </a:lnTo>
                <a:lnTo>
                  <a:pt x="37140" y="284535"/>
                </a:lnTo>
                <a:lnTo>
                  <a:pt x="49853" y="281496"/>
                </a:lnTo>
                <a:lnTo>
                  <a:pt x="60159" y="273977"/>
                </a:lnTo>
                <a:lnTo>
                  <a:pt x="68577" y="256695"/>
                </a:lnTo>
                <a:lnTo>
                  <a:pt x="70002" y="242049"/>
                </a:lnTo>
                <a:lnTo>
                  <a:pt x="70095" y="143328"/>
                </a:lnTo>
                <a:lnTo>
                  <a:pt x="70634" y="127648"/>
                </a:lnTo>
                <a:lnTo>
                  <a:pt x="71654" y="114514"/>
                </a:lnTo>
                <a:lnTo>
                  <a:pt x="73154" y="103927"/>
                </a:lnTo>
                <a:lnTo>
                  <a:pt x="75133" y="95885"/>
                </a:lnTo>
                <a:lnTo>
                  <a:pt x="80814" y="83856"/>
                </a:lnTo>
                <a:lnTo>
                  <a:pt x="88338" y="73625"/>
                </a:lnTo>
                <a:lnTo>
                  <a:pt x="97688" y="65239"/>
                </a:lnTo>
                <a:lnTo>
                  <a:pt x="106964" y="59684"/>
                </a:lnTo>
                <a:lnTo>
                  <a:pt x="118974" y="55496"/>
                </a:lnTo>
                <a:lnTo>
                  <a:pt x="131787" y="5410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6467840" y="6164860"/>
            <a:ext cx="264871" cy="388467"/>
          </a:xfrm>
          <a:custGeom>
            <a:avLst/>
            <a:gdLst/>
            <a:ahLst/>
            <a:cxnLst/>
            <a:rect l="l" t="t" r="r" b="b"/>
            <a:pathLst>
              <a:path w="264871" h="388467">
                <a:moveTo>
                  <a:pt x="214" y="361460"/>
                </a:moveTo>
                <a:lnTo>
                  <a:pt x="4804" y="373762"/>
                </a:lnTo>
                <a:lnTo>
                  <a:pt x="15379" y="381787"/>
                </a:lnTo>
                <a:lnTo>
                  <a:pt x="32580" y="386487"/>
                </a:lnTo>
                <a:lnTo>
                  <a:pt x="45915" y="387972"/>
                </a:lnTo>
                <a:lnTo>
                  <a:pt x="61531" y="388467"/>
                </a:lnTo>
                <a:lnTo>
                  <a:pt x="61816" y="388467"/>
                </a:lnTo>
                <a:lnTo>
                  <a:pt x="76691" y="387847"/>
                </a:lnTo>
                <a:lnTo>
                  <a:pt x="89954" y="386032"/>
                </a:lnTo>
                <a:lnTo>
                  <a:pt x="101605" y="383029"/>
                </a:lnTo>
                <a:lnTo>
                  <a:pt x="113959" y="377596"/>
                </a:lnTo>
                <a:lnTo>
                  <a:pt x="124570" y="370448"/>
                </a:lnTo>
                <a:lnTo>
                  <a:pt x="133752" y="361674"/>
                </a:lnTo>
                <a:lnTo>
                  <a:pt x="141528" y="351269"/>
                </a:lnTo>
                <a:lnTo>
                  <a:pt x="148415" y="339188"/>
                </a:lnTo>
                <a:lnTo>
                  <a:pt x="153767" y="328196"/>
                </a:lnTo>
                <a:lnTo>
                  <a:pt x="159167" y="315729"/>
                </a:lnTo>
                <a:lnTo>
                  <a:pt x="164617" y="301790"/>
                </a:lnTo>
                <a:lnTo>
                  <a:pt x="255892" y="62814"/>
                </a:lnTo>
                <a:lnTo>
                  <a:pt x="259994" y="50584"/>
                </a:lnTo>
                <a:lnTo>
                  <a:pt x="261543" y="44602"/>
                </a:lnTo>
                <a:lnTo>
                  <a:pt x="263093" y="38620"/>
                </a:lnTo>
                <a:lnTo>
                  <a:pt x="264185" y="34010"/>
                </a:lnTo>
                <a:lnTo>
                  <a:pt x="264871" y="30772"/>
                </a:lnTo>
                <a:lnTo>
                  <a:pt x="264871" y="25476"/>
                </a:lnTo>
                <a:lnTo>
                  <a:pt x="263550" y="20408"/>
                </a:lnTo>
                <a:lnTo>
                  <a:pt x="260870" y="15633"/>
                </a:lnTo>
                <a:lnTo>
                  <a:pt x="258241" y="10858"/>
                </a:lnTo>
                <a:lnTo>
                  <a:pt x="254507" y="7048"/>
                </a:lnTo>
                <a:lnTo>
                  <a:pt x="249618" y="4229"/>
                </a:lnTo>
                <a:lnTo>
                  <a:pt x="244754" y="1397"/>
                </a:lnTo>
                <a:lnTo>
                  <a:pt x="239648" y="0"/>
                </a:lnTo>
                <a:lnTo>
                  <a:pt x="227050" y="0"/>
                </a:lnTo>
                <a:lnTo>
                  <a:pt x="221310" y="1270"/>
                </a:lnTo>
                <a:lnTo>
                  <a:pt x="217296" y="3848"/>
                </a:lnTo>
                <a:lnTo>
                  <a:pt x="213296" y="6400"/>
                </a:lnTo>
                <a:lnTo>
                  <a:pt x="205905" y="18707"/>
                </a:lnTo>
                <a:lnTo>
                  <a:pt x="198837" y="35406"/>
                </a:lnTo>
                <a:lnTo>
                  <a:pt x="193852" y="49225"/>
                </a:lnTo>
                <a:lnTo>
                  <a:pt x="137680" y="209486"/>
                </a:lnTo>
                <a:lnTo>
                  <a:pt x="78473" y="37172"/>
                </a:lnTo>
                <a:lnTo>
                  <a:pt x="76345" y="31184"/>
                </a:lnTo>
                <a:lnTo>
                  <a:pt x="70900" y="18973"/>
                </a:lnTo>
                <a:lnTo>
                  <a:pt x="64858" y="9601"/>
                </a:lnTo>
                <a:lnTo>
                  <a:pt x="59728" y="3200"/>
                </a:lnTo>
                <a:lnTo>
                  <a:pt x="52158" y="0"/>
                </a:lnTo>
                <a:lnTo>
                  <a:pt x="36271" y="0"/>
                </a:lnTo>
                <a:lnTo>
                  <a:pt x="30619" y="1524"/>
                </a:lnTo>
                <a:lnTo>
                  <a:pt x="25260" y="4597"/>
                </a:lnTo>
                <a:lnTo>
                  <a:pt x="19862" y="7683"/>
                </a:lnTo>
                <a:lnTo>
                  <a:pt x="15633" y="11785"/>
                </a:lnTo>
                <a:lnTo>
                  <a:pt x="12560" y="16916"/>
                </a:lnTo>
                <a:lnTo>
                  <a:pt x="9474" y="22034"/>
                </a:lnTo>
                <a:lnTo>
                  <a:pt x="7950" y="27609"/>
                </a:lnTo>
                <a:lnTo>
                  <a:pt x="8033" y="35430"/>
                </a:lnTo>
                <a:lnTo>
                  <a:pt x="10365" y="46026"/>
                </a:lnTo>
                <a:lnTo>
                  <a:pt x="15887" y="60756"/>
                </a:lnTo>
                <a:lnTo>
                  <a:pt x="102031" y="277698"/>
                </a:lnTo>
                <a:lnTo>
                  <a:pt x="95630" y="293331"/>
                </a:lnTo>
                <a:lnTo>
                  <a:pt x="93892" y="297425"/>
                </a:lnTo>
                <a:lnTo>
                  <a:pt x="88098" y="309990"/>
                </a:lnTo>
                <a:lnTo>
                  <a:pt x="82930" y="319354"/>
                </a:lnTo>
                <a:lnTo>
                  <a:pt x="79260" y="325247"/>
                </a:lnTo>
                <a:lnTo>
                  <a:pt x="75120" y="329399"/>
                </a:lnTo>
                <a:lnTo>
                  <a:pt x="70510" y="331787"/>
                </a:lnTo>
                <a:lnTo>
                  <a:pt x="65887" y="334187"/>
                </a:lnTo>
                <a:lnTo>
                  <a:pt x="59550" y="335381"/>
                </a:lnTo>
                <a:lnTo>
                  <a:pt x="48285" y="335381"/>
                </a:lnTo>
                <a:lnTo>
                  <a:pt x="44475" y="334860"/>
                </a:lnTo>
                <a:lnTo>
                  <a:pt x="39992" y="333832"/>
                </a:lnTo>
                <a:lnTo>
                  <a:pt x="36398" y="332803"/>
                </a:lnTo>
                <a:lnTo>
                  <a:pt x="32753" y="332308"/>
                </a:lnTo>
                <a:lnTo>
                  <a:pt x="19392" y="332308"/>
                </a:lnTo>
                <a:lnTo>
                  <a:pt x="12153" y="334479"/>
                </a:lnTo>
                <a:lnTo>
                  <a:pt x="7315" y="338836"/>
                </a:lnTo>
                <a:lnTo>
                  <a:pt x="2400" y="343217"/>
                </a:lnTo>
                <a:lnTo>
                  <a:pt x="0" y="349389"/>
                </a:lnTo>
                <a:lnTo>
                  <a:pt x="0" y="357428"/>
                </a:lnTo>
                <a:lnTo>
                  <a:pt x="214" y="36146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5364900" y="5322897"/>
            <a:ext cx="388708" cy="204101"/>
          </a:xfrm>
          <a:custGeom>
            <a:avLst/>
            <a:gdLst/>
            <a:ahLst/>
            <a:cxnLst/>
            <a:rect l="l" t="t" r="r" b="b"/>
            <a:pathLst>
              <a:path w="388708" h="204101">
                <a:moveTo>
                  <a:pt x="112044" y="46338"/>
                </a:moveTo>
                <a:lnTo>
                  <a:pt x="110261" y="65138"/>
                </a:lnTo>
                <a:lnTo>
                  <a:pt x="110261" y="82321"/>
                </a:lnTo>
                <a:lnTo>
                  <a:pt x="93573" y="82321"/>
                </a:lnTo>
                <a:lnTo>
                  <a:pt x="85081" y="82070"/>
                </a:lnTo>
                <a:lnTo>
                  <a:pt x="71889" y="80323"/>
                </a:lnTo>
                <a:lnTo>
                  <a:pt x="61658" y="76911"/>
                </a:lnTo>
                <a:lnTo>
                  <a:pt x="53015" y="67510"/>
                </a:lnTo>
                <a:lnTo>
                  <a:pt x="50507" y="52552"/>
                </a:lnTo>
                <a:lnTo>
                  <a:pt x="50507" y="47942"/>
                </a:lnTo>
                <a:lnTo>
                  <a:pt x="51028" y="42291"/>
                </a:lnTo>
                <a:lnTo>
                  <a:pt x="52057" y="35636"/>
                </a:lnTo>
                <a:lnTo>
                  <a:pt x="53073" y="28981"/>
                </a:lnTo>
                <a:lnTo>
                  <a:pt x="53581" y="24295"/>
                </a:lnTo>
                <a:lnTo>
                  <a:pt x="53581" y="15709"/>
                </a:lnTo>
                <a:lnTo>
                  <a:pt x="51282" y="10642"/>
                </a:lnTo>
                <a:lnTo>
                  <a:pt x="46672" y="6426"/>
                </a:lnTo>
                <a:lnTo>
                  <a:pt x="42049" y="2146"/>
                </a:lnTo>
                <a:lnTo>
                  <a:pt x="36499" y="0"/>
                </a:lnTo>
                <a:lnTo>
                  <a:pt x="29984" y="0"/>
                </a:lnTo>
                <a:lnTo>
                  <a:pt x="16626" y="3991"/>
                </a:lnTo>
                <a:lnTo>
                  <a:pt x="9352" y="11935"/>
                </a:lnTo>
                <a:lnTo>
                  <a:pt x="4156" y="24128"/>
                </a:lnTo>
                <a:lnTo>
                  <a:pt x="1039" y="40575"/>
                </a:lnTo>
                <a:lnTo>
                  <a:pt x="0" y="61277"/>
                </a:lnTo>
                <a:lnTo>
                  <a:pt x="56" y="66730"/>
                </a:lnTo>
                <a:lnTo>
                  <a:pt x="850" y="81336"/>
                </a:lnTo>
                <a:lnTo>
                  <a:pt x="2579" y="94381"/>
                </a:lnTo>
                <a:lnTo>
                  <a:pt x="5246" y="105865"/>
                </a:lnTo>
                <a:lnTo>
                  <a:pt x="8851" y="115785"/>
                </a:lnTo>
                <a:lnTo>
                  <a:pt x="16645" y="128679"/>
                </a:lnTo>
                <a:lnTo>
                  <a:pt x="25774" y="137497"/>
                </a:lnTo>
                <a:lnTo>
                  <a:pt x="37045" y="143979"/>
                </a:lnTo>
                <a:lnTo>
                  <a:pt x="48900" y="147978"/>
                </a:lnTo>
                <a:lnTo>
                  <a:pt x="60785" y="150384"/>
                </a:lnTo>
                <a:lnTo>
                  <a:pt x="74227" y="151829"/>
                </a:lnTo>
                <a:lnTo>
                  <a:pt x="89230" y="152311"/>
                </a:lnTo>
                <a:lnTo>
                  <a:pt x="110261" y="152311"/>
                </a:lnTo>
                <a:lnTo>
                  <a:pt x="110261" y="168973"/>
                </a:lnTo>
                <a:lnTo>
                  <a:pt x="110609" y="176767"/>
                </a:lnTo>
                <a:lnTo>
                  <a:pt x="114517" y="191960"/>
                </a:lnTo>
                <a:lnTo>
                  <a:pt x="122772" y="201068"/>
                </a:lnTo>
                <a:lnTo>
                  <a:pt x="135382" y="204101"/>
                </a:lnTo>
                <a:lnTo>
                  <a:pt x="142913" y="204101"/>
                </a:lnTo>
                <a:lnTo>
                  <a:pt x="149009" y="201295"/>
                </a:lnTo>
                <a:lnTo>
                  <a:pt x="153720" y="195643"/>
                </a:lnTo>
                <a:lnTo>
                  <a:pt x="158419" y="189992"/>
                </a:lnTo>
                <a:lnTo>
                  <a:pt x="160769" y="181952"/>
                </a:lnTo>
                <a:lnTo>
                  <a:pt x="160769" y="152311"/>
                </a:lnTo>
                <a:lnTo>
                  <a:pt x="346163" y="152311"/>
                </a:lnTo>
                <a:lnTo>
                  <a:pt x="355324" y="151770"/>
                </a:lnTo>
                <a:lnTo>
                  <a:pt x="368014" y="148553"/>
                </a:lnTo>
                <a:lnTo>
                  <a:pt x="377812" y="142455"/>
                </a:lnTo>
                <a:lnTo>
                  <a:pt x="386312" y="130543"/>
                </a:lnTo>
                <a:lnTo>
                  <a:pt x="388708" y="117690"/>
                </a:lnTo>
                <a:lnTo>
                  <a:pt x="388632" y="115117"/>
                </a:lnTo>
                <a:lnTo>
                  <a:pt x="385514" y="102440"/>
                </a:lnTo>
                <a:lnTo>
                  <a:pt x="377812" y="92202"/>
                </a:lnTo>
                <a:lnTo>
                  <a:pt x="360613" y="83770"/>
                </a:lnTo>
                <a:lnTo>
                  <a:pt x="346163" y="82321"/>
                </a:lnTo>
                <a:lnTo>
                  <a:pt x="160769" y="82321"/>
                </a:lnTo>
                <a:lnTo>
                  <a:pt x="160671" y="59869"/>
                </a:lnTo>
                <a:lnTo>
                  <a:pt x="159250" y="46343"/>
                </a:lnTo>
                <a:lnTo>
                  <a:pt x="156146" y="35788"/>
                </a:lnTo>
                <a:lnTo>
                  <a:pt x="153073" y="28689"/>
                </a:lnTo>
                <a:lnTo>
                  <a:pt x="145808" y="25133"/>
                </a:lnTo>
                <a:lnTo>
                  <a:pt x="134353" y="25133"/>
                </a:lnTo>
                <a:lnTo>
                  <a:pt x="126300" y="26489"/>
                </a:lnTo>
                <a:lnTo>
                  <a:pt x="117392" y="33455"/>
                </a:lnTo>
                <a:lnTo>
                  <a:pt x="112044" y="46338"/>
                </a:lnTo>
                <a:close/>
              </a:path>
            </a:pathLst>
          </a:custGeom>
          <a:solidFill>
            <a:srgbClr val="6AB3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5469009" y="5221420"/>
            <a:ext cx="103478" cy="274674"/>
          </a:xfrm>
          <a:custGeom>
            <a:avLst/>
            <a:gdLst/>
            <a:ahLst/>
            <a:cxnLst/>
            <a:rect l="l" t="t" r="r" b="b"/>
            <a:pathLst>
              <a:path w="103478" h="274674">
                <a:moveTo>
                  <a:pt x="70288" y="20012"/>
                </a:moveTo>
                <a:lnTo>
                  <a:pt x="62420" y="10711"/>
                </a:lnTo>
                <a:lnTo>
                  <a:pt x="56623" y="0"/>
                </a:lnTo>
                <a:lnTo>
                  <a:pt x="60580" y="92509"/>
                </a:lnTo>
                <a:lnTo>
                  <a:pt x="71901" y="98627"/>
                </a:lnTo>
                <a:lnTo>
                  <a:pt x="84099" y="103789"/>
                </a:lnTo>
                <a:lnTo>
                  <a:pt x="91539" y="106315"/>
                </a:lnTo>
                <a:lnTo>
                  <a:pt x="103478" y="109477"/>
                </a:lnTo>
                <a:lnTo>
                  <a:pt x="92288" y="34156"/>
                </a:lnTo>
                <a:lnTo>
                  <a:pt x="80248" y="27826"/>
                </a:lnTo>
                <a:lnTo>
                  <a:pt x="70288" y="20012"/>
                </a:lnTo>
                <a:close/>
              </a:path>
              <a:path w="103478" h="274674">
                <a:moveTo>
                  <a:pt x="52991" y="-12156"/>
                </a:moveTo>
                <a:lnTo>
                  <a:pt x="51777" y="-25433"/>
                </a:lnTo>
                <a:lnTo>
                  <a:pt x="51981" y="-31194"/>
                </a:lnTo>
                <a:lnTo>
                  <a:pt x="54212" y="-44415"/>
                </a:lnTo>
                <a:lnTo>
                  <a:pt x="58898" y="-56306"/>
                </a:lnTo>
                <a:lnTo>
                  <a:pt x="66038" y="-66860"/>
                </a:lnTo>
                <a:lnTo>
                  <a:pt x="75628" y="-76068"/>
                </a:lnTo>
                <a:lnTo>
                  <a:pt x="89699" y="-84798"/>
                </a:lnTo>
                <a:lnTo>
                  <a:pt x="100933" y="-89233"/>
                </a:lnTo>
                <a:lnTo>
                  <a:pt x="113443" y="-92398"/>
                </a:lnTo>
                <a:lnTo>
                  <a:pt x="127228" y="-94295"/>
                </a:lnTo>
                <a:lnTo>
                  <a:pt x="142290" y="-94927"/>
                </a:lnTo>
                <a:lnTo>
                  <a:pt x="148839" y="-94811"/>
                </a:lnTo>
                <a:lnTo>
                  <a:pt x="163278" y="-93627"/>
                </a:lnTo>
                <a:lnTo>
                  <a:pt x="176470" y="-91163"/>
                </a:lnTo>
                <a:lnTo>
                  <a:pt x="188416" y="-87418"/>
                </a:lnTo>
                <a:lnTo>
                  <a:pt x="199120" y="-82387"/>
                </a:lnTo>
                <a:lnTo>
                  <a:pt x="208584" y="-76068"/>
                </a:lnTo>
                <a:lnTo>
                  <a:pt x="221470" y="-62697"/>
                </a:lnTo>
                <a:lnTo>
                  <a:pt x="227627" y="-51605"/>
                </a:lnTo>
                <a:lnTo>
                  <a:pt x="231319" y="-39181"/>
                </a:lnTo>
                <a:lnTo>
                  <a:pt x="232549" y="-25433"/>
                </a:lnTo>
                <a:lnTo>
                  <a:pt x="231339" y="-12029"/>
                </a:lnTo>
                <a:lnTo>
                  <a:pt x="227713" y="146"/>
                </a:lnTo>
                <a:lnTo>
                  <a:pt x="221665" y="11104"/>
                </a:lnTo>
                <a:lnTo>
                  <a:pt x="212682" y="21235"/>
                </a:lnTo>
                <a:lnTo>
                  <a:pt x="202465" y="28826"/>
                </a:lnTo>
                <a:lnTo>
                  <a:pt x="190246" y="34929"/>
                </a:lnTo>
                <a:lnTo>
                  <a:pt x="180999" y="38159"/>
                </a:lnTo>
                <a:lnTo>
                  <a:pt x="169036" y="40995"/>
                </a:lnTo>
                <a:lnTo>
                  <a:pt x="156134" y="42695"/>
                </a:lnTo>
                <a:lnTo>
                  <a:pt x="142290" y="43261"/>
                </a:lnTo>
                <a:lnTo>
                  <a:pt x="130159" y="42833"/>
                </a:lnTo>
                <a:lnTo>
                  <a:pt x="117125" y="41287"/>
                </a:lnTo>
                <a:lnTo>
                  <a:pt x="105018" y="38612"/>
                </a:lnTo>
                <a:lnTo>
                  <a:pt x="93840" y="34802"/>
                </a:lnTo>
                <a:lnTo>
                  <a:pt x="92288" y="34156"/>
                </a:lnTo>
                <a:lnTo>
                  <a:pt x="103478" y="109477"/>
                </a:lnTo>
                <a:lnTo>
                  <a:pt x="115918" y="111731"/>
                </a:lnTo>
                <a:lnTo>
                  <a:pt x="128857" y="113081"/>
                </a:lnTo>
                <a:lnTo>
                  <a:pt x="142290" y="113530"/>
                </a:lnTo>
                <a:lnTo>
                  <a:pt x="150366" y="113368"/>
                </a:lnTo>
                <a:lnTo>
                  <a:pt x="163526" y="112367"/>
                </a:lnTo>
                <a:lnTo>
                  <a:pt x="176162" y="110455"/>
                </a:lnTo>
                <a:lnTo>
                  <a:pt x="188270" y="107637"/>
                </a:lnTo>
                <a:lnTo>
                  <a:pt x="199847" y="103916"/>
                </a:lnTo>
                <a:lnTo>
                  <a:pt x="214082" y="97714"/>
                </a:lnTo>
                <a:lnTo>
                  <a:pt x="225175" y="91398"/>
                </a:lnTo>
                <a:lnTo>
                  <a:pt x="235475" y="84068"/>
                </a:lnTo>
                <a:lnTo>
                  <a:pt x="244983" y="75722"/>
                </a:lnTo>
                <a:lnTo>
                  <a:pt x="254974" y="64784"/>
                </a:lnTo>
                <a:lnTo>
                  <a:pt x="262456" y="54549"/>
                </a:lnTo>
                <a:lnTo>
                  <a:pt x="268915" y="43531"/>
                </a:lnTo>
                <a:lnTo>
                  <a:pt x="274345" y="31729"/>
                </a:lnTo>
                <a:lnTo>
                  <a:pt x="280181" y="13506"/>
                </a:lnTo>
                <a:lnTo>
                  <a:pt x="282637" y="1131"/>
                </a:lnTo>
                <a:lnTo>
                  <a:pt x="284113" y="-11850"/>
                </a:lnTo>
                <a:lnTo>
                  <a:pt x="284607" y="-25433"/>
                </a:lnTo>
                <a:lnTo>
                  <a:pt x="284427" y="-33854"/>
                </a:lnTo>
                <a:lnTo>
                  <a:pt x="283367" y="-47087"/>
                </a:lnTo>
                <a:lnTo>
                  <a:pt x="281354" y="-59709"/>
                </a:lnTo>
                <a:lnTo>
                  <a:pt x="278389" y="-71726"/>
                </a:lnTo>
                <a:lnTo>
                  <a:pt x="274472" y="-83141"/>
                </a:lnTo>
                <a:lnTo>
                  <a:pt x="268133" y="-96894"/>
                </a:lnTo>
                <a:lnTo>
                  <a:pt x="261569" y="-107844"/>
                </a:lnTo>
                <a:lnTo>
                  <a:pt x="253984" y="-117961"/>
                </a:lnTo>
                <a:lnTo>
                  <a:pt x="245376" y="-127249"/>
                </a:lnTo>
                <a:lnTo>
                  <a:pt x="233858" y="-137134"/>
                </a:lnTo>
                <a:lnTo>
                  <a:pt x="223400" y="-144229"/>
                </a:lnTo>
                <a:lnTo>
                  <a:pt x="212105" y="-150334"/>
                </a:lnTo>
                <a:lnTo>
                  <a:pt x="199974" y="-155443"/>
                </a:lnTo>
                <a:lnTo>
                  <a:pt x="180979" y="-161054"/>
                </a:lnTo>
                <a:lnTo>
                  <a:pt x="168546" y="-163353"/>
                </a:lnTo>
                <a:lnTo>
                  <a:pt x="155649" y="-164735"/>
                </a:lnTo>
                <a:lnTo>
                  <a:pt x="142290" y="-165196"/>
                </a:lnTo>
                <a:lnTo>
                  <a:pt x="134097" y="-165030"/>
                </a:lnTo>
                <a:lnTo>
                  <a:pt x="120965" y="-164028"/>
                </a:lnTo>
                <a:lnTo>
                  <a:pt x="108339" y="-162114"/>
                </a:lnTo>
                <a:lnTo>
                  <a:pt x="96220" y="-159288"/>
                </a:lnTo>
                <a:lnTo>
                  <a:pt x="84607" y="-155544"/>
                </a:lnTo>
                <a:lnTo>
                  <a:pt x="70379" y="-149421"/>
                </a:lnTo>
                <a:lnTo>
                  <a:pt x="59259" y="-143131"/>
                </a:lnTo>
                <a:lnTo>
                  <a:pt x="48957" y="-135823"/>
                </a:lnTo>
                <a:lnTo>
                  <a:pt x="39471" y="-127503"/>
                </a:lnTo>
                <a:lnTo>
                  <a:pt x="29433" y="-116464"/>
                </a:lnTo>
                <a:lnTo>
                  <a:pt x="22040" y="-106201"/>
                </a:lnTo>
                <a:lnTo>
                  <a:pt x="15646" y="-95092"/>
                </a:lnTo>
                <a:lnTo>
                  <a:pt x="10248" y="-83141"/>
                </a:lnTo>
                <a:lnTo>
                  <a:pt x="4330" y="-64288"/>
                </a:lnTo>
                <a:lnTo>
                  <a:pt x="1924" y="-51885"/>
                </a:lnTo>
                <a:lnTo>
                  <a:pt x="481" y="-38932"/>
                </a:lnTo>
                <a:lnTo>
                  <a:pt x="0" y="-25433"/>
                </a:lnTo>
                <a:lnTo>
                  <a:pt x="156" y="-17700"/>
                </a:lnTo>
                <a:lnTo>
                  <a:pt x="1190" y="-4563"/>
                </a:lnTo>
                <a:lnTo>
                  <a:pt x="3190" y="8053"/>
                </a:lnTo>
                <a:lnTo>
                  <a:pt x="6162" y="20150"/>
                </a:lnTo>
                <a:lnTo>
                  <a:pt x="10109" y="31729"/>
                </a:lnTo>
                <a:lnTo>
                  <a:pt x="16386" y="45495"/>
                </a:lnTo>
                <a:lnTo>
                  <a:pt x="22918" y="56504"/>
                </a:lnTo>
                <a:lnTo>
                  <a:pt x="30449" y="66614"/>
                </a:lnTo>
                <a:lnTo>
                  <a:pt x="38976" y="75823"/>
                </a:lnTo>
                <a:lnTo>
                  <a:pt x="50143" y="85427"/>
                </a:lnTo>
                <a:lnTo>
                  <a:pt x="60580" y="92509"/>
                </a:lnTo>
                <a:lnTo>
                  <a:pt x="56623" y="0"/>
                </a:lnTo>
                <a:lnTo>
                  <a:pt x="52991" y="-12156"/>
                </a:lnTo>
                <a:close/>
              </a:path>
            </a:pathLst>
          </a:custGeom>
          <a:solidFill>
            <a:srgbClr val="6AB3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5469011" y="4809293"/>
            <a:ext cx="284607" cy="192316"/>
          </a:xfrm>
          <a:custGeom>
            <a:avLst/>
            <a:gdLst/>
            <a:ahLst/>
            <a:cxnLst/>
            <a:rect l="l" t="t" r="r" b="b"/>
            <a:pathLst>
              <a:path w="284607" h="192316">
                <a:moveTo>
                  <a:pt x="284607" y="157695"/>
                </a:moveTo>
                <a:lnTo>
                  <a:pt x="281515" y="142704"/>
                </a:lnTo>
                <a:lnTo>
                  <a:pt x="273964" y="132334"/>
                </a:lnTo>
                <a:lnTo>
                  <a:pt x="268231" y="128094"/>
                </a:lnTo>
                <a:lnTo>
                  <a:pt x="256675" y="123766"/>
                </a:lnTo>
                <a:lnTo>
                  <a:pt x="242049" y="122326"/>
                </a:lnTo>
                <a:lnTo>
                  <a:pt x="180414" y="122320"/>
                </a:lnTo>
                <a:lnTo>
                  <a:pt x="166217" y="122151"/>
                </a:lnTo>
                <a:lnTo>
                  <a:pt x="153103" y="121748"/>
                </a:lnTo>
                <a:lnTo>
                  <a:pt x="141069" y="121119"/>
                </a:lnTo>
                <a:lnTo>
                  <a:pt x="130111" y="120269"/>
                </a:lnTo>
                <a:lnTo>
                  <a:pt x="115868" y="118486"/>
                </a:lnTo>
                <a:lnTo>
                  <a:pt x="103430" y="116019"/>
                </a:lnTo>
                <a:lnTo>
                  <a:pt x="92303" y="112826"/>
                </a:lnTo>
                <a:lnTo>
                  <a:pt x="77122" y="105561"/>
                </a:lnTo>
                <a:lnTo>
                  <a:pt x="68313" y="97713"/>
                </a:lnTo>
                <a:lnTo>
                  <a:pt x="62108" y="86071"/>
                </a:lnTo>
                <a:lnTo>
                  <a:pt x="60236" y="72567"/>
                </a:lnTo>
                <a:lnTo>
                  <a:pt x="60243" y="71656"/>
                </a:lnTo>
                <a:lnTo>
                  <a:pt x="61522" y="59906"/>
                </a:lnTo>
                <a:lnTo>
                  <a:pt x="64985" y="46532"/>
                </a:lnTo>
                <a:lnTo>
                  <a:pt x="68148" y="36715"/>
                </a:lnTo>
                <a:lnTo>
                  <a:pt x="69735" y="30518"/>
                </a:lnTo>
                <a:lnTo>
                  <a:pt x="69735" y="21107"/>
                </a:lnTo>
                <a:lnTo>
                  <a:pt x="66941" y="14744"/>
                </a:lnTo>
                <a:lnTo>
                  <a:pt x="61391" y="8877"/>
                </a:lnTo>
                <a:lnTo>
                  <a:pt x="55841" y="2933"/>
                </a:lnTo>
                <a:lnTo>
                  <a:pt x="48793" y="0"/>
                </a:lnTo>
                <a:lnTo>
                  <a:pt x="40246" y="0"/>
                </a:lnTo>
                <a:lnTo>
                  <a:pt x="30223" y="1772"/>
                </a:lnTo>
                <a:lnTo>
                  <a:pt x="19713" y="8677"/>
                </a:lnTo>
                <a:lnTo>
                  <a:pt x="11010" y="20789"/>
                </a:lnTo>
                <a:lnTo>
                  <a:pt x="8180" y="26534"/>
                </a:lnTo>
                <a:lnTo>
                  <a:pt x="3632" y="38668"/>
                </a:lnTo>
                <a:lnTo>
                  <a:pt x="907" y="51019"/>
                </a:lnTo>
                <a:lnTo>
                  <a:pt x="0" y="63588"/>
                </a:lnTo>
                <a:lnTo>
                  <a:pt x="1071" y="76521"/>
                </a:lnTo>
                <a:lnTo>
                  <a:pt x="4734" y="88734"/>
                </a:lnTo>
                <a:lnTo>
                  <a:pt x="11010" y="98844"/>
                </a:lnTo>
                <a:lnTo>
                  <a:pt x="21160" y="109029"/>
                </a:lnTo>
                <a:lnTo>
                  <a:pt x="31386" y="116897"/>
                </a:lnTo>
                <a:lnTo>
                  <a:pt x="43573" y="124625"/>
                </a:lnTo>
                <a:lnTo>
                  <a:pt x="33652" y="125414"/>
                </a:lnTo>
                <a:lnTo>
                  <a:pt x="20830" y="128260"/>
                </a:lnTo>
                <a:lnTo>
                  <a:pt x="11010" y="133083"/>
                </a:lnTo>
                <a:lnTo>
                  <a:pt x="2352" y="144176"/>
                </a:lnTo>
                <a:lnTo>
                  <a:pt x="0" y="158229"/>
                </a:lnTo>
                <a:lnTo>
                  <a:pt x="763" y="166357"/>
                </a:lnTo>
                <a:lnTo>
                  <a:pt x="5628" y="177720"/>
                </a:lnTo>
                <a:lnTo>
                  <a:pt x="14985" y="185831"/>
                </a:lnTo>
                <a:lnTo>
                  <a:pt x="28836" y="190695"/>
                </a:lnTo>
                <a:lnTo>
                  <a:pt x="47180" y="192316"/>
                </a:lnTo>
                <a:lnTo>
                  <a:pt x="242049" y="192316"/>
                </a:lnTo>
                <a:lnTo>
                  <a:pt x="264109" y="188608"/>
                </a:lnTo>
                <a:lnTo>
                  <a:pt x="273824" y="182562"/>
                </a:lnTo>
                <a:lnTo>
                  <a:pt x="282244" y="170690"/>
                </a:lnTo>
                <a:lnTo>
                  <a:pt x="284607" y="157695"/>
                </a:lnTo>
                <a:close/>
              </a:path>
            </a:pathLst>
          </a:custGeom>
          <a:solidFill>
            <a:srgbClr val="6AB3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5469007" y="4700236"/>
            <a:ext cx="78447" cy="264464"/>
          </a:xfrm>
          <a:custGeom>
            <a:avLst/>
            <a:gdLst/>
            <a:ahLst/>
            <a:cxnLst/>
            <a:rect l="l" t="t" r="r" b="b"/>
            <a:pathLst>
              <a:path w="78447" h="264464">
                <a:moveTo>
                  <a:pt x="73076" y="9578"/>
                </a:moveTo>
                <a:lnTo>
                  <a:pt x="63983" y="0"/>
                </a:lnTo>
                <a:lnTo>
                  <a:pt x="65912" y="86072"/>
                </a:lnTo>
                <a:lnTo>
                  <a:pt x="78447" y="90970"/>
                </a:lnTo>
                <a:lnTo>
                  <a:pt x="75120" y="11265"/>
                </a:lnTo>
                <a:lnTo>
                  <a:pt x="73076" y="9578"/>
                </a:lnTo>
                <a:close/>
              </a:path>
              <a:path w="78447" h="264464">
                <a:moveTo>
                  <a:pt x="35623" y="66510"/>
                </a:moveTo>
                <a:lnTo>
                  <a:pt x="43978" y="73365"/>
                </a:lnTo>
                <a:lnTo>
                  <a:pt x="54422" y="80205"/>
                </a:lnTo>
                <a:lnTo>
                  <a:pt x="65912" y="86072"/>
                </a:lnTo>
                <a:lnTo>
                  <a:pt x="63983" y="0"/>
                </a:lnTo>
                <a:lnTo>
                  <a:pt x="57486" y="-10922"/>
                </a:lnTo>
                <a:lnTo>
                  <a:pt x="53586" y="-23196"/>
                </a:lnTo>
                <a:lnTo>
                  <a:pt x="52285" y="-36829"/>
                </a:lnTo>
                <a:lnTo>
                  <a:pt x="52429" y="-41528"/>
                </a:lnTo>
                <a:lnTo>
                  <a:pt x="54551" y="-54656"/>
                </a:lnTo>
                <a:lnTo>
                  <a:pt x="59211" y="-66517"/>
                </a:lnTo>
                <a:lnTo>
                  <a:pt x="66410" y="-77117"/>
                </a:lnTo>
                <a:lnTo>
                  <a:pt x="76149" y="-86460"/>
                </a:lnTo>
                <a:lnTo>
                  <a:pt x="90208" y="-95153"/>
                </a:lnTo>
                <a:lnTo>
                  <a:pt x="101444" y="-99582"/>
                </a:lnTo>
                <a:lnTo>
                  <a:pt x="113956" y="-102748"/>
                </a:lnTo>
                <a:lnTo>
                  <a:pt x="127746" y="-104648"/>
                </a:lnTo>
                <a:lnTo>
                  <a:pt x="142811" y="-105282"/>
                </a:lnTo>
                <a:lnTo>
                  <a:pt x="152525" y="-104948"/>
                </a:lnTo>
                <a:lnTo>
                  <a:pt x="165730" y="-103254"/>
                </a:lnTo>
                <a:lnTo>
                  <a:pt x="177745" y="-100121"/>
                </a:lnTo>
                <a:lnTo>
                  <a:pt x="188569" y="-95541"/>
                </a:lnTo>
                <a:lnTo>
                  <a:pt x="199962" y="-88498"/>
                </a:lnTo>
                <a:lnTo>
                  <a:pt x="209437" y="-80044"/>
                </a:lnTo>
                <a:lnTo>
                  <a:pt x="216789" y="-70280"/>
                </a:lnTo>
                <a:lnTo>
                  <a:pt x="220998" y="-62139"/>
                </a:lnTo>
                <a:lnTo>
                  <a:pt x="224860" y="-50002"/>
                </a:lnTo>
                <a:lnTo>
                  <a:pt x="226148" y="-37337"/>
                </a:lnTo>
                <a:lnTo>
                  <a:pt x="226117" y="-35102"/>
                </a:lnTo>
                <a:lnTo>
                  <a:pt x="224457" y="-21747"/>
                </a:lnTo>
                <a:lnTo>
                  <a:pt x="220277" y="-9656"/>
                </a:lnTo>
                <a:lnTo>
                  <a:pt x="213576" y="1180"/>
                </a:lnTo>
                <a:lnTo>
                  <a:pt x="204355" y="10770"/>
                </a:lnTo>
                <a:lnTo>
                  <a:pt x="192606" y="18656"/>
                </a:lnTo>
                <a:lnTo>
                  <a:pt x="181688" y="23328"/>
                </a:lnTo>
                <a:lnTo>
                  <a:pt x="169278" y="26666"/>
                </a:lnTo>
                <a:lnTo>
                  <a:pt x="155378" y="28669"/>
                </a:lnTo>
                <a:lnTo>
                  <a:pt x="139992" y="29337"/>
                </a:lnTo>
                <a:lnTo>
                  <a:pt x="135253" y="29278"/>
                </a:lnTo>
                <a:lnTo>
                  <a:pt x="120485" y="28242"/>
                </a:lnTo>
                <a:lnTo>
                  <a:pt x="107090" y="25919"/>
                </a:lnTo>
                <a:lnTo>
                  <a:pt x="95066" y="22312"/>
                </a:lnTo>
                <a:lnTo>
                  <a:pt x="84410" y="17426"/>
                </a:lnTo>
                <a:lnTo>
                  <a:pt x="75120" y="11265"/>
                </a:lnTo>
                <a:lnTo>
                  <a:pt x="78447" y="90970"/>
                </a:lnTo>
                <a:lnTo>
                  <a:pt x="96327" y="95823"/>
                </a:lnTo>
                <a:lnTo>
                  <a:pt x="108746" y="97914"/>
                </a:lnTo>
                <a:lnTo>
                  <a:pt x="121764" y="99165"/>
                </a:lnTo>
                <a:lnTo>
                  <a:pt x="135382" y="99581"/>
                </a:lnTo>
                <a:lnTo>
                  <a:pt x="148949" y="99203"/>
                </a:lnTo>
                <a:lnTo>
                  <a:pt x="162273" y="98036"/>
                </a:lnTo>
                <a:lnTo>
                  <a:pt x="175038" y="96080"/>
                </a:lnTo>
                <a:lnTo>
                  <a:pt x="187245" y="93337"/>
                </a:lnTo>
                <a:lnTo>
                  <a:pt x="198892" y="89809"/>
                </a:lnTo>
                <a:lnTo>
                  <a:pt x="209981" y="85497"/>
                </a:lnTo>
                <a:lnTo>
                  <a:pt x="223039" y="78975"/>
                </a:lnTo>
                <a:lnTo>
                  <a:pt x="234013" y="71930"/>
                </a:lnTo>
                <a:lnTo>
                  <a:pt x="243871" y="63936"/>
                </a:lnTo>
                <a:lnTo>
                  <a:pt x="252613" y="54996"/>
                </a:lnTo>
                <a:lnTo>
                  <a:pt x="260235" y="45111"/>
                </a:lnTo>
                <a:lnTo>
                  <a:pt x="266884" y="33880"/>
                </a:lnTo>
                <a:lnTo>
                  <a:pt x="271836" y="22369"/>
                </a:lnTo>
                <a:lnTo>
                  <a:pt x="275374" y="10165"/>
                </a:lnTo>
                <a:lnTo>
                  <a:pt x="277498" y="-2730"/>
                </a:lnTo>
                <a:lnTo>
                  <a:pt x="278206" y="-16318"/>
                </a:lnTo>
                <a:lnTo>
                  <a:pt x="278202" y="-17358"/>
                </a:lnTo>
                <a:lnTo>
                  <a:pt x="277386" y="-31154"/>
                </a:lnTo>
                <a:lnTo>
                  <a:pt x="275147" y="-43978"/>
                </a:lnTo>
                <a:lnTo>
                  <a:pt x="271483" y="-55820"/>
                </a:lnTo>
                <a:lnTo>
                  <a:pt x="266395" y="-66674"/>
                </a:lnTo>
                <a:lnTo>
                  <a:pt x="259861" y="-76925"/>
                </a:lnTo>
                <a:lnTo>
                  <a:pt x="251938" y="-86586"/>
                </a:lnTo>
                <a:lnTo>
                  <a:pt x="242663" y="-95608"/>
                </a:lnTo>
                <a:lnTo>
                  <a:pt x="232041" y="-103999"/>
                </a:lnTo>
                <a:lnTo>
                  <a:pt x="247218" y="-103740"/>
                </a:lnTo>
                <a:lnTo>
                  <a:pt x="261222" y="-103389"/>
                </a:lnTo>
                <a:lnTo>
                  <a:pt x="272783" y="-102966"/>
                </a:lnTo>
                <a:lnTo>
                  <a:pt x="281901" y="-102475"/>
                </a:lnTo>
                <a:lnTo>
                  <a:pt x="286594" y="-102035"/>
                </a:lnTo>
                <a:lnTo>
                  <a:pt x="299155" y="-99609"/>
                </a:lnTo>
                <a:lnTo>
                  <a:pt x="311023" y="-95401"/>
                </a:lnTo>
                <a:lnTo>
                  <a:pt x="314914" y="-93427"/>
                </a:lnTo>
                <a:lnTo>
                  <a:pt x="324638" y="-85544"/>
                </a:lnTo>
                <a:lnTo>
                  <a:pt x="332168" y="-74383"/>
                </a:lnTo>
                <a:lnTo>
                  <a:pt x="333752" y="-70916"/>
                </a:lnTo>
                <a:lnTo>
                  <a:pt x="337076" y="-60168"/>
                </a:lnTo>
                <a:lnTo>
                  <a:pt x="339072" y="-47265"/>
                </a:lnTo>
                <a:lnTo>
                  <a:pt x="339737" y="-32206"/>
                </a:lnTo>
                <a:lnTo>
                  <a:pt x="339737" y="-23316"/>
                </a:lnTo>
                <a:lnTo>
                  <a:pt x="338924" y="-15480"/>
                </a:lnTo>
                <a:lnTo>
                  <a:pt x="337286" y="-8622"/>
                </a:lnTo>
                <a:lnTo>
                  <a:pt x="335661" y="-1777"/>
                </a:lnTo>
                <a:lnTo>
                  <a:pt x="333184" y="4090"/>
                </a:lnTo>
                <a:lnTo>
                  <a:pt x="329857" y="8928"/>
                </a:lnTo>
                <a:lnTo>
                  <a:pt x="326529" y="13818"/>
                </a:lnTo>
                <a:lnTo>
                  <a:pt x="322516" y="18263"/>
                </a:lnTo>
                <a:lnTo>
                  <a:pt x="317804" y="22251"/>
                </a:lnTo>
                <a:lnTo>
                  <a:pt x="313093" y="26302"/>
                </a:lnTo>
                <a:lnTo>
                  <a:pt x="308444" y="30163"/>
                </a:lnTo>
                <a:lnTo>
                  <a:pt x="303847" y="33935"/>
                </a:lnTo>
                <a:lnTo>
                  <a:pt x="299878" y="37694"/>
                </a:lnTo>
                <a:lnTo>
                  <a:pt x="292646" y="48608"/>
                </a:lnTo>
                <a:lnTo>
                  <a:pt x="290233" y="69076"/>
                </a:lnTo>
                <a:lnTo>
                  <a:pt x="298310" y="81890"/>
                </a:lnTo>
                <a:lnTo>
                  <a:pt x="310667" y="90602"/>
                </a:lnTo>
                <a:lnTo>
                  <a:pt x="319227" y="90602"/>
                </a:lnTo>
                <a:lnTo>
                  <a:pt x="340871" y="84104"/>
                </a:lnTo>
                <a:lnTo>
                  <a:pt x="352171" y="75235"/>
                </a:lnTo>
                <a:lnTo>
                  <a:pt x="366787" y="56460"/>
                </a:lnTo>
                <a:lnTo>
                  <a:pt x="372920" y="44727"/>
                </a:lnTo>
                <a:lnTo>
                  <a:pt x="378320" y="31382"/>
                </a:lnTo>
                <a:lnTo>
                  <a:pt x="382339" y="18281"/>
                </a:lnTo>
                <a:lnTo>
                  <a:pt x="386918" y="-6321"/>
                </a:lnTo>
                <a:lnTo>
                  <a:pt x="388061" y="-19489"/>
                </a:lnTo>
                <a:lnTo>
                  <a:pt x="388442" y="-33235"/>
                </a:lnTo>
                <a:lnTo>
                  <a:pt x="388425" y="-36804"/>
                </a:lnTo>
                <a:lnTo>
                  <a:pt x="387997" y="-51181"/>
                </a:lnTo>
                <a:lnTo>
                  <a:pt x="386989" y="-64613"/>
                </a:lnTo>
                <a:lnTo>
                  <a:pt x="383235" y="-88662"/>
                </a:lnTo>
                <a:lnTo>
                  <a:pt x="376444" y="-110835"/>
                </a:lnTo>
                <a:lnTo>
                  <a:pt x="370802" y="-122634"/>
                </a:lnTo>
                <a:lnTo>
                  <a:pt x="356146" y="-142201"/>
                </a:lnTo>
                <a:lnTo>
                  <a:pt x="338802" y="-155646"/>
                </a:lnTo>
                <a:lnTo>
                  <a:pt x="314604" y="-166064"/>
                </a:lnTo>
                <a:lnTo>
                  <a:pt x="294689" y="-170537"/>
                </a:lnTo>
                <a:lnTo>
                  <a:pt x="268828" y="-173164"/>
                </a:lnTo>
                <a:lnTo>
                  <a:pt x="254609" y="-173493"/>
                </a:lnTo>
                <a:lnTo>
                  <a:pt x="50538" y="-173492"/>
                </a:lnTo>
                <a:lnTo>
                  <a:pt x="35578" y="-172713"/>
                </a:lnTo>
                <a:lnTo>
                  <a:pt x="13182" y="-166813"/>
                </a:lnTo>
                <a:lnTo>
                  <a:pt x="2367" y="-154625"/>
                </a:lnTo>
                <a:lnTo>
                  <a:pt x="0" y="-139902"/>
                </a:lnTo>
                <a:lnTo>
                  <a:pt x="0" y="-130478"/>
                </a:lnTo>
                <a:lnTo>
                  <a:pt x="9982" y="-116826"/>
                </a:lnTo>
                <a:lnTo>
                  <a:pt x="24092" y="-109500"/>
                </a:lnTo>
                <a:lnTo>
                  <a:pt x="38201" y="-107847"/>
                </a:lnTo>
                <a:lnTo>
                  <a:pt x="47675" y="-107847"/>
                </a:lnTo>
                <a:lnTo>
                  <a:pt x="44810" y="-105603"/>
                </a:lnTo>
                <a:lnTo>
                  <a:pt x="34440" y="-96552"/>
                </a:lnTo>
                <a:lnTo>
                  <a:pt x="25497" y="-87149"/>
                </a:lnTo>
                <a:lnTo>
                  <a:pt x="17987" y="-77409"/>
                </a:lnTo>
                <a:lnTo>
                  <a:pt x="11912" y="-67347"/>
                </a:lnTo>
                <a:lnTo>
                  <a:pt x="6450" y="-54595"/>
                </a:lnTo>
                <a:lnTo>
                  <a:pt x="3150" y="-42581"/>
                </a:lnTo>
                <a:lnTo>
                  <a:pt x="1169" y="-29647"/>
                </a:lnTo>
                <a:lnTo>
                  <a:pt x="508" y="-15797"/>
                </a:lnTo>
                <a:lnTo>
                  <a:pt x="795" y="-6954"/>
                </a:lnTo>
                <a:lnTo>
                  <a:pt x="2327" y="5927"/>
                </a:lnTo>
                <a:lnTo>
                  <a:pt x="5181" y="18189"/>
                </a:lnTo>
                <a:lnTo>
                  <a:pt x="9359" y="29833"/>
                </a:lnTo>
                <a:lnTo>
                  <a:pt x="12310" y="36174"/>
                </a:lnTo>
                <a:lnTo>
                  <a:pt x="18716" y="47055"/>
                </a:lnTo>
                <a:lnTo>
                  <a:pt x="26489" y="57164"/>
                </a:lnTo>
                <a:lnTo>
                  <a:pt x="35623" y="66510"/>
                </a:lnTo>
                <a:close/>
              </a:path>
            </a:pathLst>
          </a:custGeom>
          <a:solidFill>
            <a:srgbClr val="6AB3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5367973" y="4385978"/>
            <a:ext cx="68465" cy="69989"/>
          </a:xfrm>
          <a:custGeom>
            <a:avLst/>
            <a:gdLst/>
            <a:ahLst/>
            <a:cxnLst/>
            <a:rect l="l" t="t" r="r" b="b"/>
            <a:pathLst>
              <a:path w="68465" h="69989">
                <a:moveTo>
                  <a:pt x="0" y="34620"/>
                </a:moveTo>
                <a:lnTo>
                  <a:pt x="2610" y="48371"/>
                </a:lnTo>
                <a:lnTo>
                  <a:pt x="9601" y="59359"/>
                </a:lnTo>
                <a:lnTo>
                  <a:pt x="21147" y="67581"/>
                </a:lnTo>
                <a:lnTo>
                  <a:pt x="34099" y="69989"/>
                </a:lnTo>
                <a:lnTo>
                  <a:pt x="36494" y="69933"/>
                </a:lnTo>
                <a:lnTo>
                  <a:pt x="49586" y="67004"/>
                </a:lnTo>
                <a:lnTo>
                  <a:pt x="59486" y="59588"/>
                </a:lnTo>
                <a:lnTo>
                  <a:pt x="66407" y="47635"/>
                </a:lnTo>
                <a:lnTo>
                  <a:pt x="68465" y="34620"/>
                </a:lnTo>
                <a:lnTo>
                  <a:pt x="68460" y="33968"/>
                </a:lnTo>
                <a:lnTo>
                  <a:pt x="66072" y="21205"/>
                </a:lnTo>
                <a:lnTo>
                  <a:pt x="59359" y="10261"/>
                </a:lnTo>
                <a:lnTo>
                  <a:pt x="47624" y="2216"/>
                </a:lnTo>
                <a:lnTo>
                  <a:pt x="34099" y="0"/>
                </a:lnTo>
                <a:lnTo>
                  <a:pt x="31640" y="58"/>
                </a:lnTo>
                <a:lnTo>
                  <a:pt x="18479" y="3026"/>
                </a:lnTo>
                <a:lnTo>
                  <a:pt x="8724" y="10502"/>
                </a:lnTo>
                <a:lnTo>
                  <a:pt x="2139" y="21910"/>
                </a:lnTo>
                <a:lnTo>
                  <a:pt x="0" y="34620"/>
                </a:lnTo>
                <a:close/>
              </a:path>
            </a:pathLst>
          </a:custGeom>
          <a:solidFill>
            <a:srgbClr val="6AB3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5469002" y="4385978"/>
            <a:ext cx="284607" cy="69989"/>
          </a:xfrm>
          <a:custGeom>
            <a:avLst/>
            <a:gdLst/>
            <a:ahLst/>
            <a:cxnLst/>
            <a:rect l="l" t="t" r="r" b="b"/>
            <a:pathLst>
              <a:path w="284607" h="69989">
                <a:moveTo>
                  <a:pt x="41782" y="69989"/>
                </a:moveTo>
                <a:lnTo>
                  <a:pt x="242061" y="69989"/>
                </a:lnTo>
                <a:lnTo>
                  <a:pt x="250952" y="69485"/>
                </a:lnTo>
                <a:lnTo>
                  <a:pt x="263674" y="66364"/>
                </a:lnTo>
                <a:lnTo>
                  <a:pt x="273583" y="60413"/>
                </a:lnTo>
                <a:lnTo>
                  <a:pt x="282229" y="48415"/>
                </a:lnTo>
                <a:lnTo>
                  <a:pt x="284606" y="35369"/>
                </a:lnTo>
                <a:lnTo>
                  <a:pt x="284541" y="32998"/>
                </a:lnTo>
                <a:lnTo>
                  <a:pt x="281485" y="20357"/>
                </a:lnTo>
                <a:lnTo>
                  <a:pt x="273837" y="10007"/>
                </a:lnTo>
                <a:lnTo>
                  <a:pt x="256590" y="1452"/>
                </a:lnTo>
                <a:lnTo>
                  <a:pt x="242061" y="0"/>
                </a:lnTo>
                <a:lnTo>
                  <a:pt x="39738" y="0"/>
                </a:lnTo>
                <a:lnTo>
                  <a:pt x="20543" y="3466"/>
                </a:lnTo>
                <a:lnTo>
                  <a:pt x="10515" y="10007"/>
                </a:lnTo>
                <a:lnTo>
                  <a:pt x="2250" y="22297"/>
                </a:lnTo>
                <a:lnTo>
                  <a:pt x="0" y="35369"/>
                </a:lnTo>
                <a:lnTo>
                  <a:pt x="44" y="37342"/>
                </a:lnTo>
                <a:lnTo>
                  <a:pt x="2981" y="50126"/>
                </a:lnTo>
                <a:lnTo>
                  <a:pt x="10515" y="60413"/>
                </a:lnTo>
                <a:lnTo>
                  <a:pt x="27210" y="68539"/>
                </a:lnTo>
                <a:lnTo>
                  <a:pt x="41782" y="69989"/>
                </a:lnTo>
                <a:close/>
              </a:path>
            </a:pathLst>
          </a:custGeom>
          <a:solidFill>
            <a:srgbClr val="6AB3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5469013" y="4079316"/>
            <a:ext cx="284594" cy="256400"/>
          </a:xfrm>
          <a:custGeom>
            <a:avLst/>
            <a:gdLst/>
            <a:ahLst/>
            <a:cxnLst/>
            <a:rect l="l" t="t" r="r" b="b"/>
            <a:pathLst>
              <a:path w="284594" h="256400">
                <a:moveTo>
                  <a:pt x="9564" y="199643"/>
                </a:moveTo>
                <a:lnTo>
                  <a:pt x="2391" y="208847"/>
                </a:lnTo>
                <a:lnTo>
                  <a:pt x="0" y="223316"/>
                </a:lnTo>
                <a:lnTo>
                  <a:pt x="0" y="229336"/>
                </a:lnTo>
                <a:lnTo>
                  <a:pt x="1485" y="234861"/>
                </a:lnTo>
                <a:lnTo>
                  <a:pt x="4470" y="239991"/>
                </a:lnTo>
                <a:lnTo>
                  <a:pt x="7442" y="245122"/>
                </a:lnTo>
                <a:lnTo>
                  <a:pt x="11302" y="249097"/>
                </a:lnTo>
                <a:lnTo>
                  <a:pt x="16001" y="252031"/>
                </a:lnTo>
                <a:lnTo>
                  <a:pt x="20713" y="254965"/>
                </a:lnTo>
                <a:lnTo>
                  <a:pt x="25463" y="256400"/>
                </a:lnTo>
                <a:lnTo>
                  <a:pt x="33312" y="256400"/>
                </a:lnTo>
                <a:lnTo>
                  <a:pt x="37007" y="255841"/>
                </a:lnTo>
                <a:lnTo>
                  <a:pt x="41274" y="254749"/>
                </a:lnTo>
                <a:lnTo>
                  <a:pt x="45542" y="253618"/>
                </a:lnTo>
                <a:lnTo>
                  <a:pt x="49733" y="252260"/>
                </a:lnTo>
                <a:lnTo>
                  <a:pt x="53835" y="250647"/>
                </a:lnTo>
                <a:lnTo>
                  <a:pt x="57937" y="248996"/>
                </a:lnTo>
                <a:lnTo>
                  <a:pt x="62039" y="247421"/>
                </a:lnTo>
                <a:lnTo>
                  <a:pt x="231012" y="179235"/>
                </a:lnTo>
                <a:lnTo>
                  <a:pt x="242870" y="174188"/>
                </a:lnTo>
                <a:lnTo>
                  <a:pt x="254987" y="168826"/>
                </a:lnTo>
                <a:lnTo>
                  <a:pt x="262940" y="164998"/>
                </a:lnTo>
                <a:lnTo>
                  <a:pt x="273278" y="157835"/>
                </a:lnTo>
                <a:lnTo>
                  <a:pt x="277799" y="151891"/>
                </a:lnTo>
                <a:lnTo>
                  <a:pt x="282320" y="146037"/>
                </a:lnTo>
                <a:lnTo>
                  <a:pt x="284594" y="138125"/>
                </a:lnTo>
                <a:lnTo>
                  <a:pt x="284594" y="120497"/>
                </a:lnTo>
                <a:lnTo>
                  <a:pt x="283159" y="113944"/>
                </a:lnTo>
                <a:lnTo>
                  <a:pt x="280250" y="108610"/>
                </a:lnTo>
                <a:lnTo>
                  <a:pt x="277329" y="103162"/>
                </a:lnTo>
                <a:lnTo>
                  <a:pt x="273278" y="98666"/>
                </a:lnTo>
                <a:lnTo>
                  <a:pt x="268058" y="94957"/>
                </a:lnTo>
                <a:lnTo>
                  <a:pt x="262851" y="91312"/>
                </a:lnTo>
                <a:lnTo>
                  <a:pt x="256552" y="87972"/>
                </a:lnTo>
                <a:lnTo>
                  <a:pt x="249199" y="85001"/>
                </a:lnTo>
                <a:lnTo>
                  <a:pt x="241884" y="82003"/>
                </a:lnTo>
                <a:lnTo>
                  <a:pt x="235788" y="79590"/>
                </a:lnTo>
                <a:lnTo>
                  <a:pt x="231012" y="77673"/>
                </a:lnTo>
                <a:lnTo>
                  <a:pt x="64338" y="10502"/>
                </a:lnTo>
                <a:lnTo>
                  <a:pt x="59728" y="8597"/>
                </a:lnTo>
                <a:lnTo>
                  <a:pt x="55625" y="6946"/>
                </a:lnTo>
                <a:lnTo>
                  <a:pt x="52031" y="5524"/>
                </a:lnTo>
                <a:lnTo>
                  <a:pt x="48450" y="4051"/>
                </a:lnTo>
                <a:lnTo>
                  <a:pt x="44602" y="2781"/>
                </a:lnTo>
                <a:lnTo>
                  <a:pt x="40500" y="1650"/>
                </a:lnTo>
                <a:lnTo>
                  <a:pt x="36398" y="533"/>
                </a:lnTo>
                <a:lnTo>
                  <a:pt x="32816" y="0"/>
                </a:lnTo>
                <a:lnTo>
                  <a:pt x="21869" y="0"/>
                </a:lnTo>
                <a:lnTo>
                  <a:pt x="14935" y="3111"/>
                </a:lnTo>
                <a:lnTo>
                  <a:pt x="8953" y="9334"/>
                </a:lnTo>
                <a:lnTo>
                  <a:pt x="2971" y="15582"/>
                </a:lnTo>
                <a:lnTo>
                  <a:pt x="0" y="23164"/>
                </a:lnTo>
                <a:lnTo>
                  <a:pt x="0" y="41414"/>
                </a:lnTo>
                <a:lnTo>
                  <a:pt x="2755" y="48450"/>
                </a:lnTo>
                <a:lnTo>
                  <a:pt x="8331" y="53060"/>
                </a:lnTo>
                <a:lnTo>
                  <a:pt x="22472" y="61437"/>
                </a:lnTo>
                <a:lnTo>
                  <a:pt x="36652" y="67157"/>
                </a:lnTo>
                <a:lnTo>
                  <a:pt x="202552" y="128193"/>
                </a:lnTo>
                <a:lnTo>
                  <a:pt x="43573" y="184861"/>
                </a:lnTo>
                <a:lnTo>
                  <a:pt x="30413" y="189574"/>
                </a:lnTo>
                <a:lnTo>
                  <a:pt x="18560" y="194628"/>
                </a:lnTo>
                <a:lnTo>
                  <a:pt x="9982" y="199364"/>
                </a:lnTo>
                <a:lnTo>
                  <a:pt x="9564" y="199643"/>
                </a:lnTo>
                <a:close/>
              </a:path>
            </a:pathLst>
          </a:custGeom>
          <a:solidFill>
            <a:srgbClr val="6AB3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367973" y="3959064"/>
            <a:ext cx="68465" cy="69989"/>
          </a:xfrm>
          <a:custGeom>
            <a:avLst/>
            <a:gdLst/>
            <a:ahLst/>
            <a:cxnLst/>
            <a:rect l="l" t="t" r="r" b="b"/>
            <a:pathLst>
              <a:path w="68465" h="69989">
                <a:moveTo>
                  <a:pt x="0" y="34594"/>
                </a:moveTo>
                <a:lnTo>
                  <a:pt x="2606" y="48360"/>
                </a:lnTo>
                <a:lnTo>
                  <a:pt x="9601" y="59308"/>
                </a:lnTo>
                <a:lnTo>
                  <a:pt x="21156" y="67579"/>
                </a:lnTo>
                <a:lnTo>
                  <a:pt x="34099" y="69989"/>
                </a:lnTo>
                <a:lnTo>
                  <a:pt x="36484" y="69932"/>
                </a:lnTo>
                <a:lnTo>
                  <a:pt x="49582" y="66989"/>
                </a:lnTo>
                <a:lnTo>
                  <a:pt x="59486" y="59613"/>
                </a:lnTo>
                <a:lnTo>
                  <a:pt x="66414" y="47594"/>
                </a:lnTo>
                <a:lnTo>
                  <a:pt x="68465" y="34594"/>
                </a:lnTo>
                <a:lnTo>
                  <a:pt x="68460" y="33953"/>
                </a:lnTo>
                <a:lnTo>
                  <a:pt x="66074" y="21172"/>
                </a:lnTo>
                <a:lnTo>
                  <a:pt x="59359" y="10248"/>
                </a:lnTo>
                <a:lnTo>
                  <a:pt x="47626" y="2228"/>
                </a:lnTo>
                <a:lnTo>
                  <a:pt x="34099" y="0"/>
                </a:lnTo>
                <a:lnTo>
                  <a:pt x="31640" y="59"/>
                </a:lnTo>
                <a:lnTo>
                  <a:pt x="18479" y="3041"/>
                </a:lnTo>
                <a:lnTo>
                  <a:pt x="8724" y="10502"/>
                </a:lnTo>
                <a:lnTo>
                  <a:pt x="2143" y="21882"/>
                </a:lnTo>
                <a:lnTo>
                  <a:pt x="0" y="34594"/>
                </a:lnTo>
                <a:close/>
              </a:path>
            </a:pathLst>
          </a:custGeom>
          <a:solidFill>
            <a:srgbClr val="6AB3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469002" y="3959064"/>
            <a:ext cx="284607" cy="69989"/>
          </a:xfrm>
          <a:custGeom>
            <a:avLst/>
            <a:gdLst/>
            <a:ahLst/>
            <a:cxnLst/>
            <a:rect l="l" t="t" r="r" b="b"/>
            <a:pathLst>
              <a:path w="284607" h="69989">
                <a:moveTo>
                  <a:pt x="41782" y="69989"/>
                </a:moveTo>
                <a:lnTo>
                  <a:pt x="242061" y="69989"/>
                </a:lnTo>
                <a:lnTo>
                  <a:pt x="250964" y="69485"/>
                </a:lnTo>
                <a:lnTo>
                  <a:pt x="263679" y="66361"/>
                </a:lnTo>
                <a:lnTo>
                  <a:pt x="273583" y="60363"/>
                </a:lnTo>
                <a:lnTo>
                  <a:pt x="282221" y="48434"/>
                </a:lnTo>
                <a:lnTo>
                  <a:pt x="284606" y="35369"/>
                </a:lnTo>
                <a:lnTo>
                  <a:pt x="284540" y="32973"/>
                </a:lnTo>
                <a:lnTo>
                  <a:pt x="281481" y="20339"/>
                </a:lnTo>
                <a:lnTo>
                  <a:pt x="273837" y="9982"/>
                </a:lnTo>
                <a:lnTo>
                  <a:pt x="256593" y="1451"/>
                </a:lnTo>
                <a:lnTo>
                  <a:pt x="242061" y="0"/>
                </a:lnTo>
                <a:lnTo>
                  <a:pt x="39738" y="0"/>
                </a:lnTo>
                <a:lnTo>
                  <a:pt x="20546" y="3459"/>
                </a:lnTo>
                <a:lnTo>
                  <a:pt x="10515" y="9982"/>
                </a:lnTo>
                <a:lnTo>
                  <a:pt x="2246" y="22300"/>
                </a:lnTo>
                <a:lnTo>
                  <a:pt x="0" y="35369"/>
                </a:lnTo>
                <a:lnTo>
                  <a:pt x="42" y="37294"/>
                </a:lnTo>
                <a:lnTo>
                  <a:pt x="2972" y="50104"/>
                </a:lnTo>
                <a:lnTo>
                  <a:pt x="10515" y="60363"/>
                </a:lnTo>
                <a:lnTo>
                  <a:pt x="27216" y="68544"/>
                </a:lnTo>
                <a:lnTo>
                  <a:pt x="41782" y="69989"/>
                </a:lnTo>
                <a:close/>
              </a:path>
            </a:pathLst>
          </a:custGeom>
          <a:solidFill>
            <a:srgbClr val="6AB3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5469013" y="3639306"/>
            <a:ext cx="284594" cy="249491"/>
          </a:xfrm>
          <a:custGeom>
            <a:avLst/>
            <a:gdLst/>
            <a:ahLst/>
            <a:cxnLst/>
            <a:rect l="l" t="t" r="r" b="b"/>
            <a:pathLst>
              <a:path w="284594" h="249491">
                <a:moveTo>
                  <a:pt x="9855" y="240753"/>
                </a:moveTo>
                <a:lnTo>
                  <a:pt x="13821" y="243663"/>
                </a:lnTo>
                <a:lnTo>
                  <a:pt x="25084" y="248030"/>
                </a:lnTo>
                <a:lnTo>
                  <a:pt x="39725" y="249491"/>
                </a:lnTo>
                <a:lnTo>
                  <a:pt x="242049" y="249491"/>
                </a:lnTo>
                <a:lnTo>
                  <a:pt x="263678" y="245815"/>
                </a:lnTo>
                <a:lnTo>
                  <a:pt x="273570" y="239750"/>
                </a:lnTo>
                <a:lnTo>
                  <a:pt x="282190" y="227800"/>
                </a:lnTo>
                <a:lnTo>
                  <a:pt x="284594" y="214871"/>
                </a:lnTo>
                <a:lnTo>
                  <a:pt x="284523" y="212356"/>
                </a:lnTo>
                <a:lnTo>
                  <a:pt x="281481" y="199625"/>
                </a:lnTo>
                <a:lnTo>
                  <a:pt x="273964" y="189344"/>
                </a:lnTo>
                <a:lnTo>
                  <a:pt x="256689" y="180914"/>
                </a:lnTo>
                <a:lnTo>
                  <a:pt x="242049" y="179489"/>
                </a:lnTo>
                <a:lnTo>
                  <a:pt x="143328" y="179395"/>
                </a:lnTo>
                <a:lnTo>
                  <a:pt x="127648" y="178850"/>
                </a:lnTo>
                <a:lnTo>
                  <a:pt x="114514" y="177826"/>
                </a:lnTo>
                <a:lnTo>
                  <a:pt x="103927" y="176326"/>
                </a:lnTo>
                <a:lnTo>
                  <a:pt x="95885" y="174358"/>
                </a:lnTo>
                <a:lnTo>
                  <a:pt x="83851" y="168666"/>
                </a:lnTo>
                <a:lnTo>
                  <a:pt x="73614" y="161147"/>
                </a:lnTo>
                <a:lnTo>
                  <a:pt x="65239" y="151803"/>
                </a:lnTo>
                <a:lnTo>
                  <a:pt x="59668" y="142507"/>
                </a:lnTo>
                <a:lnTo>
                  <a:pt x="55476" y="130504"/>
                </a:lnTo>
                <a:lnTo>
                  <a:pt x="54076" y="117678"/>
                </a:lnTo>
                <a:lnTo>
                  <a:pt x="54270" y="111981"/>
                </a:lnTo>
                <a:lnTo>
                  <a:pt x="57041" y="97691"/>
                </a:lnTo>
                <a:lnTo>
                  <a:pt x="63090" y="86813"/>
                </a:lnTo>
                <a:lnTo>
                  <a:pt x="72415" y="79374"/>
                </a:lnTo>
                <a:lnTo>
                  <a:pt x="84521" y="74556"/>
                </a:lnTo>
                <a:lnTo>
                  <a:pt x="96324" y="71880"/>
                </a:lnTo>
                <a:lnTo>
                  <a:pt x="109941" y="70279"/>
                </a:lnTo>
                <a:lnTo>
                  <a:pt x="125374" y="69748"/>
                </a:lnTo>
                <a:lnTo>
                  <a:pt x="242049" y="69748"/>
                </a:lnTo>
                <a:lnTo>
                  <a:pt x="250984" y="69229"/>
                </a:lnTo>
                <a:lnTo>
                  <a:pt x="263679" y="66052"/>
                </a:lnTo>
                <a:lnTo>
                  <a:pt x="273570" y="59994"/>
                </a:lnTo>
                <a:lnTo>
                  <a:pt x="282268" y="47719"/>
                </a:lnTo>
                <a:lnTo>
                  <a:pt x="284594" y="34620"/>
                </a:lnTo>
                <a:lnTo>
                  <a:pt x="284546" y="32594"/>
                </a:lnTo>
                <a:lnTo>
                  <a:pt x="281539" y="19842"/>
                </a:lnTo>
                <a:lnTo>
                  <a:pt x="273824" y="9626"/>
                </a:lnTo>
                <a:lnTo>
                  <a:pt x="256622" y="1402"/>
                </a:lnTo>
                <a:lnTo>
                  <a:pt x="242049" y="0"/>
                </a:lnTo>
                <a:lnTo>
                  <a:pt x="111772" y="0"/>
                </a:lnTo>
                <a:lnTo>
                  <a:pt x="97387" y="228"/>
                </a:lnTo>
                <a:lnTo>
                  <a:pt x="84694" y="917"/>
                </a:lnTo>
                <a:lnTo>
                  <a:pt x="73837" y="2057"/>
                </a:lnTo>
                <a:lnTo>
                  <a:pt x="57710" y="5904"/>
                </a:lnTo>
                <a:lnTo>
                  <a:pt x="46126" y="11010"/>
                </a:lnTo>
                <a:lnTo>
                  <a:pt x="27912" y="23309"/>
                </a:lnTo>
                <a:lnTo>
                  <a:pt x="19245" y="32649"/>
                </a:lnTo>
                <a:lnTo>
                  <a:pt x="12026" y="43586"/>
                </a:lnTo>
                <a:lnTo>
                  <a:pt x="6724" y="54937"/>
                </a:lnTo>
                <a:lnTo>
                  <a:pt x="2984" y="66912"/>
                </a:lnTo>
                <a:lnTo>
                  <a:pt x="745" y="79619"/>
                </a:lnTo>
                <a:lnTo>
                  <a:pt x="0" y="93065"/>
                </a:lnTo>
                <a:lnTo>
                  <a:pt x="3" y="94033"/>
                </a:lnTo>
                <a:lnTo>
                  <a:pt x="788" y="107574"/>
                </a:lnTo>
                <a:lnTo>
                  <a:pt x="2952" y="120321"/>
                </a:lnTo>
                <a:lnTo>
                  <a:pt x="6491" y="132283"/>
                </a:lnTo>
                <a:lnTo>
                  <a:pt x="11404" y="143471"/>
                </a:lnTo>
                <a:lnTo>
                  <a:pt x="19211" y="156028"/>
                </a:lnTo>
                <a:lnTo>
                  <a:pt x="27088" y="165682"/>
                </a:lnTo>
                <a:lnTo>
                  <a:pt x="36406" y="174956"/>
                </a:lnTo>
                <a:lnTo>
                  <a:pt x="47167" y="183845"/>
                </a:lnTo>
                <a:lnTo>
                  <a:pt x="30327" y="183845"/>
                </a:lnTo>
                <a:lnTo>
                  <a:pt x="23228" y="185356"/>
                </a:lnTo>
                <a:lnTo>
                  <a:pt x="17411" y="188302"/>
                </a:lnTo>
                <a:lnTo>
                  <a:pt x="11607" y="191312"/>
                </a:lnTo>
                <a:lnTo>
                  <a:pt x="7251" y="195275"/>
                </a:lnTo>
                <a:lnTo>
                  <a:pt x="4343" y="200253"/>
                </a:lnTo>
                <a:lnTo>
                  <a:pt x="1435" y="205232"/>
                </a:lnTo>
                <a:lnTo>
                  <a:pt x="0" y="210769"/>
                </a:lnTo>
                <a:lnTo>
                  <a:pt x="2" y="217376"/>
                </a:lnTo>
                <a:lnTo>
                  <a:pt x="2536" y="230626"/>
                </a:lnTo>
                <a:lnTo>
                  <a:pt x="9855" y="240753"/>
                </a:lnTo>
                <a:close/>
              </a:path>
            </a:pathLst>
          </a:custGeom>
          <a:solidFill>
            <a:srgbClr val="6AB3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469007" y="3485647"/>
            <a:ext cx="78447" cy="264515"/>
          </a:xfrm>
          <a:custGeom>
            <a:avLst/>
            <a:gdLst/>
            <a:ahLst/>
            <a:cxnLst/>
            <a:rect l="l" t="t" r="r" b="b"/>
            <a:pathLst>
              <a:path w="78447" h="264515">
                <a:moveTo>
                  <a:pt x="73103" y="9550"/>
                </a:moveTo>
                <a:lnTo>
                  <a:pt x="63998" y="0"/>
                </a:lnTo>
                <a:lnTo>
                  <a:pt x="65918" y="86068"/>
                </a:lnTo>
                <a:lnTo>
                  <a:pt x="78447" y="90999"/>
                </a:lnTo>
                <a:lnTo>
                  <a:pt x="75120" y="11205"/>
                </a:lnTo>
                <a:lnTo>
                  <a:pt x="73103" y="9550"/>
                </a:lnTo>
                <a:close/>
              </a:path>
              <a:path w="78447" h="264515">
                <a:moveTo>
                  <a:pt x="35623" y="66488"/>
                </a:moveTo>
                <a:lnTo>
                  <a:pt x="43993" y="73338"/>
                </a:lnTo>
                <a:lnTo>
                  <a:pt x="54433" y="80180"/>
                </a:lnTo>
                <a:lnTo>
                  <a:pt x="65918" y="86068"/>
                </a:lnTo>
                <a:lnTo>
                  <a:pt x="63998" y="0"/>
                </a:lnTo>
                <a:lnTo>
                  <a:pt x="57492" y="-10920"/>
                </a:lnTo>
                <a:lnTo>
                  <a:pt x="53588" y="-23206"/>
                </a:lnTo>
                <a:lnTo>
                  <a:pt x="52285" y="-36851"/>
                </a:lnTo>
                <a:lnTo>
                  <a:pt x="52427" y="-41528"/>
                </a:lnTo>
                <a:lnTo>
                  <a:pt x="54546" y="-54670"/>
                </a:lnTo>
                <a:lnTo>
                  <a:pt x="59206" y="-66542"/>
                </a:lnTo>
                <a:lnTo>
                  <a:pt x="66406" y="-77140"/>
                </a:lnTo>
                <a:lnTo>
                  <a:pt x="76149" y="-86457"/>
                </a:lnTo>
                <a:lnTo>
                  <a:pt x="90214" y="-95193"/>
                </a:lnTo>
                <a:lnTo>
                  <a:pt x="101449" y="-99628"/>
                </a:lnTo>
                <a:lnTo>
                  <a:pt x="113960" y="-102791"/>
                </a:lnTo>
                <a:lnTo>
                  <a:pt x="127748" y="-104686"/>
                </a:lnTo>
                <a:lnTo>
                  <a:pt x="142811" y="-105317"/>
                </a:lnTo>
                <a:lnTo>
                  <a:pt x="152527" y="-104980"/>
                </a:lnTo>
                <a:lnTo>
                  <a:pt x="165732" y="-103275"/>
                </a:lnTo>
                <a:lnTo>
                  <a:pt x="177746" y="-100134"/>
                </a:lnTo>
                <a:lnTo>
                  <a:pt x="188569" y="-95563"/>
                </a:lnTo>
                <a:lnTo>
                  <a:pt x="199948" y="-88549"/>
                </a:lnTo>
                <a:lnTo>
                  <a:pt x="209431" y="-80093"/>
                </a:lnTo>
                <a:lnTo>
                  <a:pt x="216789" y="-70341"/>
                </a:lnTo>
                <a:lnTo>
                  <a:pt x="221009" y="-62157"/>
                </a:lnTo>
                <a:lnTo>
                  <a:pt x="224863" y="-50030"/>
                </a:lnTo>
                <a:lnTo>
                  <a:pt x="226148" y="-37359"/>
                </a:lnTo>
                <a:lnTo>
                  <a:pt x="226118" y="-35178"/>
                </a:lnTo>
                <a:lnTo>
                  <a:pt x="224465" y="-21821"/>
                </a:lnTo>
                <a:lnTo>
                  <a:pt x="220286" y="-9719"/>
                </a:lnTo>
                <a:lnTo>
                  <a:pt x="213583" y="1121"/>
                </a:lnTo>
                <a:lnTo>
                  <a:pt x="204355" y="10697"/>
                </a:lnTo>
                <a:lnTo>
                  <a:pt x="192602" y="18610"/>
                </a:lnTo>
                <a:lnTo>
                  <a:pt x="181685" y="23287"/>
                </a:lnTo>
                <a:lnTo>
                  <a:pt x="169275" y="26624"/>
                </a:lnTo>
                <a:lnTo>
                  <a:pt x="155377" y="28624"/>
                </a:lnTo>
                <a:lnTo>
                  <a:pt x="139992" y="29289"/>
                </a:lnTo>
                <a:lnTo>
                  <a:pt x="135249" y="29231"/>
                </a:lnTo>
                <a:lnTo>
                  <a:pt x="120482" y="28204"/>
                </a:lnTo>
                <a:lnTo>
                  <a:pt x="107088" y="25894"/>
                </a:lnTo>
                <a:lnTo>
                  <a:pt x="95065" y="22294"/>
                </a:lnTo>
                <a:lnTo>
                  <a:pt x="84409" y="17400"/>
                </a:lnTo>
                <a:lnTo>
                  <a:pt x="75120" y="11205"/>
                </a:lnTo>
                <a:lnTo>
                  <a:pt x="78447" y="90999"/>
                </a:lnTo>
                <a:lnTo>
                  <a:pt x="96322" y="95802"/>
                </a:lnTo>
                <a:lnTo>
                  <a:pt x="108742" y="97887"/>
                </a:lnTo>
                <a:lnTo>
                  <a:pt x="121763" y="99140"/>
                </a:lnTo>
                <a:lnTo>
                  <a:pt x="135382" y="99559"/>
                </a:lnTo>
                <a:lnTo>
                  <a:pt x="148954" y="99182"/>
                </a:lnTo>
                <a:lnTo>
                  <a:pt x="162276" y="98017"/>
                </a:lnTo>
                <a:lnTo>
                  <a:pt x="175041" y="96063"/>
                </a:lnTo>
                <a:lnTo>
                  <a:pt x="187246" y="93318"/>
                </a:lnTo>
                <a:lnTo>
                  <a:pt x="198893" y="89780"/>
                </a:lnTo>
                <a:lnTo>
                  <a:pt x="209981" y="85449"/>
                </a:lnTo>
                <a:lnTo>
                  <a:pt x="223044" y="78919"/>
                </a:lnTo>
                <a:lnTo>
                  <a:pt x="234017" y="71873"/>
                </a:lnTo>
                <a:lnTo>
                  <a:pt x="243874" y="63880"/>
                </a:lnTo>
                <a:lnTo>
                  <a:pt x="252614" y="54939"/>
                </a:lnTo>
                <a:lnTo>
                  <a:pt x="260235" y="45050"/>
                </a:lnTo>
                <a:lnTo>
                  <a:pt x="266871" y="33858"/>
                </a:lnTo>
                <a:lnTo>
                  <a:pt x="271829" y="22359"/>
                </a:lnTo>
                <a:lnTo>
                  <a:pt x="275371" y="10164"/>
                </a:lnTo>
                <a:lnTo>
                  <a:pt x="277497" y="-2733"/>
                </a:lnTo>
                <a:lnTo>
                  <a:pt x="278206" y="-16341"/>
                </a:lnTo>
                <a:lnTo>
                  <a:pt x="278202" y="-17435"/>
                </a:lnTo>
                <a:lnTo>
                  <a:pt x="277382" y="-31210"/>
                </a:lnTo>
                <a:lnTo>
                  <a:pt x="275141" y="-44016"/>
                </a:lnTo>
                <a:lnTo>
                  <a:pt x="271479" y="-55860"/>
                </a:lnTo>
                <a:lnTo>
                  <a:pt x="266395" y="-66747"/>
                </a:lnTo>
                <a:lnTo>
                  <a:pt x="259869" y="-76937"/>
                </a:lnTo>
                <a:lnTo>
                  <a:pt x="251944" y="-86592"/>
                </a:lnTo>
                <a:lnTo>
                  <a:pt x="242667" y="-95631"/>
                </a:lnTo>
                <a:lnTo>
                  <a:pt x="232041" y="-104047"/>
                </a:lnTo>
                <a:lnTo>
                  <a:pt x="247218" y="-103757"/>
                </a:lnTo>
                <a:lnTo>
                  <a:pt x="261222" y="-103396"/>
                </a:lnTo>
                <a:lnTo>
                  <a:pt x="272784" y="-102978"/>
                </a:lnTo>
                <a:lnTo>
                  <a:pt x="281901" y="-102497"/>
                </a:lnTo>
                <a:lnTo>
                  <a:pt x="286586" y="-102073"/>
                </a:lnTo>
                <a:lnTo>
                  <a:pt x="299151" y="-99662"/>
                </a:lnTo>
                <a:lnTo>
                  <a:pt x="311023" y="-95462"/>
                </a:lnTo>
                <a:lnTo>
                  <a:pt x="314914" y="-93480"/>
                </a:lnTo>
                <a:lnTo>
                  <a:pt x="324638" y="-85579"/>
                </a:lnTo>
                <a:lnTo>
                  <a:pt x="332168" y="-74443"/>
                </a:lnTo>
                <a:lnTo>
                  <a:pt x="333756" y="-70946"/>
                </a:lnTo>
                <a:lnTo>
                  <a:pt x="337077" y="-60166"/>
                </a:lnTo>
                <a:lnTo>
                  <a:pt x="339072" y="-47269"/>
                </a:lnTo>
                <a:lnTo>
                  <a:pt x="339737" y="-32254"/>
                </a:lnTo>
                <a:lnTo>
                  <a:pt x="339737" y="-23376"/>
                </a:lnTo>
                <a:lnTo>
                  <a:pt x="338924" y="-15464"/>
                </a:lnTo>
                <a:lnTo>
                  <a:pt x="337286" y="-8644"/>
                </a:lnTo>
                <a:lnTo>
                  <a:pt x="335661" y="-1837"/>
                </a:lnTo>
                <a:lnTo>
                  <a:pt x="333184" y="4029"/>
                </a:lnTo>
                <a:lnTo>
                  <a:pt x="329857" y="8944"/>
                </a:lnTo>
                <a:lnTo>
                  <a:pt x="326529" y="13757"/>
                </a:lnTo>
                <a:lnTo>
                  <a:pt x="322516" y="18240"/>
                </a:lnTo>
                <a:lnTo>
                  <a:pt x="317804" y="22254"/>
                </a:lnTo>
                <a:lnTo>
                  <a:pt x="313093" y="26254"/>
                </a:lnTo>
                <a:lnTo>
                  <a:pt x="308444" y="30166"/>
                </a:lnTo>
                <a:lnTo>
                  <a:pt x="303847" y="33912"/>
                </a:lnTo>
                <a:lnTo>
                  <a:pt x="299885" y="37654"/>
                </a:lnTo>
                <a:lnTo>
                  <a:pt x="292648" y="48560"/>
                </a:lnTo>
                <a:lnTo>
                  <a:pt x="290233" y="69040"/>
                </a:lnTo>
                <a:lnTo>
                  <a:pt x="298310" y="81867"/>
                </a:lnTo>
                <a:lnTo>
                  <a:pt x="310667" y="90580"/>
                </a:lnTo>
                <a:lnTo>
                  <a:pt x="319227" y="90580"/>
                </a:lnTo>
                <a:lnTo>
                  <a:pt x="340874" y="84062"/>
                </a:lnTo>
                <a:lnTo>
                  <a:pt x="352171" y="75187"/>
                </a:lnTo>
                <a:lnTo>
                  <a:pt x="366787" y="56427"/>
                </a:lnTo>
                <a:lnTo>
                  <a:pt x="372920" y="44691"/>
                </a:lnTo>
                <a:lnTo>
                  <a:pt x="378320" y="31334"/>
                </a:lnTo>
                <a:lnTo>
                  <a:pt x="382334" y="18264"/>
                </a:lnTo>
                <a:lnTo>
                  <a:pt x="386916" y="-6336"/>
                </a:lnTo>
                <a:lnTo>
                  <a:pt x="388061" y="-19507"/>
                </a:lnTo>
                <a:lnTo>
                  <a:pt x="388442" y="-33257"/>
                </a:lnTo>
                <a:lnTo>
                  <a:pt x="388426" y="-36781"/>
                </a:lnTo>
                <a:lnTo>
                  <a:pt x="387998" y="-51166"/>
                </a:lnTo>
                <a:lnTo>
                  <a:pt x="386991" y="-64612"/>
                </a:lnTo>
                <a:lnTo>
                  <a:pt x="383237" y="-88670"/>
                </a:lnTo>
                <a:lnTo>
                  <a:pt x="376427" y="-110896"/>
                </a:lnTo>
                <a:lnTo>
                  <a:pt x="370788" y="-122690"/>
                </a:lnTo>
                <a:lnTo>
                  <a:pt x="356146" y="-142248"/>
                </a:lnTo>
                <a:lnTo>
                  <a:pt x="338807" y="-155675"/>
                </a:lnTo>
                <a:lnTo>
                  <a:pt x="314604" y="-166086"/>
                </a:lnTo>
                <a:lnTo>
                  <a:pt x="294689" y="-170576"/>
                </a:lnTo>
                <a:lnTo>
                  <a:pt x="268828" y="-173191"/>
                </a:lnTo>
                <a:lnTo>
                  <a:pt x="254609" y="-173516"/>
                </a:lnTo>
                <a:lnTo>
                  <a:pt x="50543" y="-173514"/>
                </a:lnTo>
                <a:lnTo>
                  <a:pt x="35581" y="-172728"/>
                </a:lnTo>
                <a:lnTo>
                  <a:pt x="13182" y="-166861"/>
                </a:lnTo>
                <a:lnTo>
                  <a:pt x="2364" y="-154636"/>
                </a:lnTo>
                <a:lnTo>
                  <a:pt x="0" y="-139924"/>
                </a:lnTo>
                <a:lnTo>
                  <a:pt x="0" y="-130539"/>
                </a:lnTo>
                <a:lnTo>
                  <a:pt x="9982" y="-116848"/>
                </a:lnTo>
                <a:lnTo>
                  <a:pt x="24092" y="-109514"/>
                </a:lnTo>
                <a:lnTo>
                  <a:pt x="38201" y="-107870"/>
                </a:lnTo>
                <a:lnTo>
                  <a:pt x="47675" y="-107870"/>
                </a:lnTo>
                <a:lnTo>
                  <a:pt x="44810" y="-105618"/>
                </a:lnTo>
                <a:lnTo>
                  <a:pt x="34440" y="-96559"/>
                </a:lnTo>
                <a:lnTo>
                  <a:pt x="25497" y="-87169"/>
                </a:lnTo>
                <a:lnTo>
                  <a:pt x="17987" y="-77441"/>
                </a:lnTo>
                <a:lnTo>
                  <a:pt x="11912" y="-67369"/>
                </a:lnTo>
                <a:lnTo>
                  <a:pt x="6456" y="-54636"/>
                </a:lnTo>
                <a:lnTo>
                  <a:pt x="3153" y="-42629"/>
                </a:lnTo>
                <a:lnTo>
                  <a:pt x="1169" y="-29701"/>
                </a:lnTo>
                <a:lnTo>
                  <a:pt x="508" y="-15845"/>
                </a:lnTo>
                <a:lnTo>
                  <a:pt x="796" y="-6983"/>
                </a:lnTo>
                <a:lnTo>
                  <a:pt x="2329" y="5898"/>
                </a:lnTo>
                <a:lnTo>
                  <a:pt x="5183" y="18166"/>
                </a:lnTo>
                <a:lnTo>
                  <a:pt x="9359" y="29810"/>
                </a:lnTo>
                <a:lnTo>
                  <a:pt x="12310" y="36148"/>
                </a:lnTo>
                <a:lnTo>
                  <a:pt x="18716" y="47035"/>
                </a:lnTo>
                <a:lnTo>
                  <a:pt x="26489" y="57151"/>
                </a:lnTo>
                <a:lnTo>
                  <a:pt x="35623" y="66488"/>
                </a:lnTo>
                <a:close/>
              </a:path>
            </a:pathLst>
          </a:custGeom>
          <a:solidFill>
            <a:srgbClr val="6AB3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7845008" y="3021944"/>
            <a:ext cx="277660" cy="195440"/>
          </a:xfrm>
          <a:custGeom>
            <a:avLst/>
            <a:gdLst/>
            <a:ahLst/>
            <a:cxnLst/>
            <a:rect l="l" t="t" r="r" b="b"/>
            <a:pathLst>
              <a:path w="277660" h="195440">
                <a:moveTo>
                  <a:pt x="239000" y="97607"/>
                </a:moveTo>
                <a:lnTo>
                  <a:pt x="237025" y="110909"/>
                </a:lnTo>
                <a:lnTo>
                  <a:pt x="231688" y="122419"/>
                </a:lnTo>
                <a:lnTo>
                  <a:pt x="222986" y="132143"/>
                </a:lnTo>
                <a:lnTo>
                  <a:pt x="215871" y="137142"/>
                </a:lnTo>
                <a:lnTo>
                  <a:pt x="204897" y="141943"/>
                </a:lnTo>
                <a:lnTo>
                  <a:pt x="191975" y="144823"/>
                </a:lnTo>
                <a:lnTo>
                  <a:pt x="177101" y="145783"/>
                </a:lnTo>
                <a:lnTo>
                  <a:pt x="165895" y="145255"/>
                </a:lnTo>
                <a:lnTo>
                  <a:pt x="153261" y="143132"/>
                </a:lnTo>
                <a:lnTo>
                  <a:pt x="142049" y="139382"/>
                </a:lnTo>
                <a:lnTo>
                  <a:pt x="138840" y="137893"/>
                </a:lnTo>
                <a:lnTo>
                  <a:pt x="249085" y="195440"/>
                </a:lnTo>
                <a:lnTo>
                  <a:pt x="258483" y="195440"/>
                </a:lnTo>
                <a:lnTo>
                  <a:pt x="265607" y="193319"/>
                </a:lnTo>
                <a:lnTo>
                  <a:pt x="270421" y="189115"/>
                </a:lnTo>
                <a:lnTo>
                  <a:pt x="275247" y="184886"/>
                </a:lnTo>
                <a:lnTo>
                  <a:pt x="277660" y="179235"/>
                </a:lnTo>
                <a:lnTo>
                  <a:pt x="277660" y="165214"/>
                </a:lnTo>
                <a:lnTo>
                  <a:pt x="275247" y="159473"/>
                </a:lnTo>
                <a:lnTo>
                  <a:pt x="270421" y="154952"/>
                </a:lnTo>
                <a:lnTo>
                  <a:pt x="265607" y="150431"/>
                </a:lnTo>
                <a:lnTo>
                  <a:pt x="258483" y="148170"/>
                </a:lnTo>
                <a:lnTo>
                  <a:pt x="244144" y="148170"/>
                </a:lnTo>
                <a:lnTo>
                  <a:pt x="239014" y="96342"/>
                </a:lnTo>
                <a:lnTo>
                  <a:pt x="239000" y="97607"/>
                </a:lnTo>
                <a:close/>
              </a:path>
              <a:path w="277660" h="195440">
                <a:moveTo>
                  <a:pt x="258419" y="134899"/>
                </a:moveTo>
                <a:lnTo>
                  <a:pt x="264680" y="127469"/>
                </a:lnTo>
                <a:lnTo>
                  <a:pt x="270662" y="117944"/>
                </a:lnTo>
                <a:lnTo>
                  <a:pt x="274916" y="105409"/>
                </a:lnTo>
                <a:lnTo>
                  <a:pt x="276733" y="98628"/>
                </a:lnTo>
                <a:lnTo>
                  <a:pt x="277660" y="91401"/>
                </a:lnTo>
                <a:lnTo>
                  <a:pt x="277660" y="83705"/>
                </a:lnTo>
                <a:lnTo>
                  <a:pt x="277059" y="73352"/>
                </a:lnTo>
                <a:lnTo>
                  <a:pt x="274544" y="60856"/>
                </a:lnTo>
                <a:lnTo>
                  <a:pt x="270065" y="49187"/>
                </a:lnTo>
                <a:lnTo>
                  <a:pt x="265711" y="41399"/>
                </a:lnTo>
                <a:lnTo>
                  <a:pt x="257990" y="31329"/>
                </a:lnTo>
                <a:lnTo>
                  <a:pt x="248539" y="22542"/>
                </a:lnTo>
                <a:lnTo>
                  <a:pt x="239374" y="16195"/>
                </a:lnTo>
                <a:lnTo>
                  <a:pt x="228116" y="10369"/>
                </a:lnTo>
                <a:lnTo>
                  <a:pt x="215658" y="5778"/>
                </a:lnTo>
                <a:lnTo>
                  <a:pt x="200059" y="2104"/>
                </a:lnTo>
                <a:lnTo>
                  <a:pt x="187373" y="525"/>
                </a:lnTo>
                <a:lnTo>
                  <a:pt x="174002" y="0"/>
                </a:lnTo>
                <a:lnTo>
                  <a:pt x="170175" y="40"/>
                </a:lnTo>
                <a:lnTo>
                  <a:pt x="156455" y="914"/>
                </a:lnTo>
                <a:lnTo>
                  <a:pt x="143650" y="2926"/>
                </a:lnTo>
                <a:lnTo>
                  <a:pt x="131764" y="6075"/>
                </a:lnTo>
                <a:lnTo>
                  <a:pt x="120802" y="10363"/>
                </a:lnTo>
                <a:lnTo>
                  <a:pt x="114205" y="13707"/>
                </a:lnTo>
                <a:lnTo>
                  <a:pt x="103287" y="20948"/>
                </a:lnTo>
                <a:lnTo>
                  <a:pt x="94070" y="29538"/>
                </a:lnTo>
                <a:lnTo>
                  <a:pt x="86550" y="39471"/>
                </a:lnTo>
                <a:lnTo>
                  <a:pt x="83104" y="45567"/>
                </a:lnTo>
                <a:lnTo>
                  <a:pt x="78448" y="57135"/>
                </a:lnTo>
                <a:lnTo>
                  <a:pt x="75657" y="69666"/>
                </a:lnTo>
                <a:lnTo>
                  <a:pt x="74726" y="83159"/>
                </a:lnTo>
                <a:lnTo>
                  <a:pt x="75500" y="96074"/>
                </a:lnTo>
                <a:lnTo>
                  <a:pt x="78095" y="108559"/>
                </a:lnTo>
                <a:lnTo>
                  <a:pt x="82511" y="119405"/>
                </a:lnTo>
                <a:lnTo>
                  <a:pt x="87876" y="128265"/>
                </a:lnTo>
                <a:lnTo>
                  <a:pt x="95579" y="138287"/>
                </a:lnTo>
                <a:lnTo>
                  <a:pt x="104952" y="148170"/>
                </a:lnTo>
                <a:lnTo>
                  <a:pt x="19431" y="148170"/>
                </a:lnTo>
                <a:lnTo>
                  <a:pt x="12369" y="150266"/>
                </a:lnTo>
                <a:lnTo>
                  <a:pt x="7429" y="154406"/>
                </a:lnTo>
                <a:lnTo>
                  <a:pt x="2476" y="158546"/>
                </a:lnTo>
                <a:lnTo>
                  <a:pt x="0" y="164477"/>
                </a:lnTo>
                <a:lnTo>
                  <a:pt x="0" y="179489"/>
                </a:lnTo>
                <a:lnTo>
                  <a:pt x="2603" y="185204"/>
                </a:lnTo>
                <a:lnTo>
                  <a:pt x="7785" y="189280"/>
                </a:lnTo>
                <a:lnTo>
                  <a:pt x="12979" y="193382"/>
                </a:lnTo>
                <a:lnTo>
                  <a:pt x="20637" y="195440"/>
                </a:lnTo>
                <a:lnTo>
                  <a:pt x="249085" y="195440"/>
                </a:lnTo>
                <a:lnTo>
                  <a:pt x="138840" y="137893"/>
                </a:lnTo>
                <a:lnTo>
                  <a:pt x="127803" y="130785"/>
                </a:lnTo>
                <a:lnTo>
                  <a:pt x="119507" y="121792"/>
                </a:lnTo>
                <a:lnTo>
                  <a:pt x="118814" y="120770"/>
                </a:lnTo>
                <a:lnTo>
                  <a:pt x="113500" y="109267"/>
                </a:lnTo>
                <a:lnTo>
                  <a:pt x="111734" y="96342"/>
                </a:lnTo>
                <a:lnTo>
                  <a:pt x="111734" y="96158"/>
                </a:lnTo>
                <a:lnTo>
                  <a:pt x="113698" y="83220"/>
                </a:lnTo>
                <a:lnTo>
                  <a:pt x="119507" y="71983"/>
                </a:lnTo>
                <a:lnTo>
                  <a:pt x="129711" y="62176"/>
                </a:lnTo>
                <a:lnTo>
                  <a:pt x="141579" y="55867"/>
                </a:lnTo>
                <a:lnTo>
                  <a:pt x="149519" y="53267"/>
                </a:lnTo>
                <a:lnTo>
                  <a:pt x="161838" y="50961"/>
                </a:lnTo>
                <a:lnTo>
                  <a:pt x="175641" y="50190"/>
                </a:lnTo>
                <a:lnTo>
                  <a:pt x="188497" y="50859"/>
                </a:lnTo>
                <a:lnTo>
                  <a:pt x="201792" y="53346"/>
                </a:lnTo>
                <a:lnTo>
                  <a:pt x="213169" y="57674"/>
                </a:lnTo>
                <a:lnTo>
                  <a:pt x="222631" y="63842"/>
                </a:lnTo>
                <a:lnTo>
                  <a:pt x="231034" y="72554"/>
                </a:lnTo>
                <a:lnTo>
                  <a:pt x="237019" y="83812"/>
                </a:lnTo>
                <a:lnTo>
                  <a:pt x="239014" y="96342"/>
                </a:lnTo>
                <a:lnTo>
                  <a:pt x="244144" y="148170"/>
                </a:lnTo>
                <a:lnTo>
                  <a:pt x="250494" y="142684"/>
                </a:lnTo>
                <a:lnTo>
                  <a:pt x="255257" y="138252"/>
                </a:lnTo>
                <a:lnTo>
                  <a:pt x="258419" y="13489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7919377" y="2844845"/>
            <a:ext cx="203288" cy="137363"/>
          </a:xfrm>
          <a:custGeom>
            <a:avLst/>
            <a:gdLst/>
            <a:ahLst/>
            <a:cxnLst/>
            <a:rect l="l" t="t" r="r" b="b"/>
            <a:pathLst>
              <a:path w="203288" h="137363">
                <a:moveTo>
                  <a:pt x="44170" y="40271"/>
                </a:moveTo>
                <a:lnTo>
                  <a:pt x="46431" y="33235"/>
                </a:lnTo>
                <a:lnTo>
                  <a:pt x="48691" y="26225"/>
                </a:lnTo>
                <a:lnTo>
                  <a:pt x="49822" y="21780"/>
                </a:lnTo>
                <a:lnTo>
                  <a:pt x="49822" y="15087"/>
                </a:lnTo>
                <a:lnTo>
                  <a:pt x="47828" y="10528"/>
                </a:lnTo>
                <a:lnTo>
                  <a:pt x="43853" y="6311"/>
                </a:lnTo>
                <a:lnTo>
                  <a:pt x="39903" y="2108"/>
                </a:lnTo>
                <a:lnTo>
                  <a:pt x="34848" y="0"/>
                </a:lnTo>
                <a:lnTo>
                  <a:pt x="28536" y="0"/>
                </a:lnTo>
                <a:lnTo>
                  <a:pt x="16939" y="3765"/>
                </a:lnTo>
                <a:lnTo>
                  <a:pt x="7874" y="14833"/>
                </a:lnTo>
                <a:lnTo>
                  <a:pt x="5090" y="20669"/>
                </a:lnTo>
                <a:lnTo>
                  <a:pt x="1271" y="32892"/>
                </a:lnTo>
                <a:lnTo>
                  <a:pt x="0" y="45415"/>
                </a:lnTo>
                <a:lnTo>
                  <a:pt x="10" y="46585"/>
                </a:lnTo>
                <a:lnTo>
                  <a:pt x="2115" y="60061"/>
                </a:lnTo>
                <a:lnTo>
                  <a:pt x="7874" y="70599"/>
                </a:lnTo>
                <a:lnTo>
                  <a:pt x="10286" y="73304"/>
                </a:lnTo>
                <a:lnTo>
                  <a:pt x="19330" y="81246"/>
                </a:lnTo>
                <a:lnTo>
                  <a:pt x="31127" y="89014"/>
                </a:lnTo>
                <a:lnTo>
                  <a:pt x="20878" y="89369"/>
                </a:lnTo>
                <a:lnTo>
                  <a:pt x="13106" y="91376"/>
                </a:lnTo>
                <a:lnTo>
                  <a:pt x="7874" y="95046"/>
                </a:lnTo>
                <a:lnTo>
                  <a:pt x="2616" y="98704"/>
                </a:lnTo>
                <a:lnTo>
                  <a:pt x="0" y="104698"/>
                </a:lnTo>
                <a:lnTo>
                  <a:pt x="0" y="113004"/>
                </a:lnTo>
                <a:lnTo>
                  <a:pt x="236" y="116913"/>
                </a:lnTo>
                <a:lnTo>
                  <a:pt x="5103" y="128267"/>
                </a:lnTo>
                <a:lnTo>
                  <a:pt x="16258" y="135087"/>
                </a:lnTo>
                <a:lnTo>
                  <a:pt x="33705" y="137363"/>
                </a:lnTo>
                <a:lnTo>
                  <a:pt x="182905" y="137363"/>
                </a:lnTo>
                <a:lnTo>
                  <a:pt x="190474" y="135039"/>
                </a:lnTo>
                <a:lnTo>
                  <a:pt x="195605" y="130403"/>
                </a:lnTo>
                <a:lnTo>
                  <a:pt x="200736" y="125755"/>
                </a:lnTo>
                <a:lnTo>
                  <a:pt x="203288" y="119849"/>
                </a:lnTo>
                <a:lnTo>
                  <a:pt x="203288" y="105295"/>
                </a:lnTo>
                <a:lnTo>
                  <a:pt x="195694" y="94500"/>
                </a:lnTo>
                <a:lnTo>
                  <a:pt x="190627" y="89750"/>
                </a:lnTo>
                <a:lnTo>
                  <a:pt x="183032" y="87363"/>
                </a:lnTo>
                <a:lnTo>
                  <a:pt x="130987" y="87363"/>
                </a:lnTo>
                <a:lnTo>
                  <a:pt x="116789" y="87199"/>
                </a:lnTo>
                <a:lnTo>
                  <a:pt x="104108" y="86713"/>
                </a:lnTo>
                <a:lnTo>
                  <a:pt x="92938" y="85902"/>
                </a:lnTo>
                <a:lnTo>
                  <a:pt x="90554" y="85660"/>
                </a:lnTo>
                <a:lnTo>
                  <a:pt x="77338" y="83629"/>
                </a:lnTo>
                <a:lnTo>
                  <a:pt x="65938" y="80581"/>
                </a:lnTo>
                <a:lnTo>
                  <a:pt x="58356" y="78028"/>
                </a:lnTo>
                <a:lnTo>
                  <a:pt x="52641" y="74434"/>
                </a:lnTo>
                <a:lnTo>
                  <a:pt x="48818" y="69786"/>
                </a:lnTo>
                <a:lnTo>
                  <a:pt x="44970" y="65138"/>
                </a:lnTo>
                <a:lnTo>
                  <a:pt x="43040" y="59143"/>
                </a:lnTo>
                <a:lnTo>
                  <a:pt x="43040" y="46469"/>
                </a:lnTo>
                <a:lnTo>
                  <a:pt x="44170" y="40271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7919010" y="2645768"/>
            <a:ext cx="203657" cy="191935"/>
          </a:xfrm>
          <a:custGeom>
            <a:avLst/>
            <a:gdLst/>
            <a:ahLst/>
            <a:cxnLst/>
            <a:rect l="l" t="t" r="r" b="b"/>
            <a:pathLst>
              <a:path w="203657" h="191935">
                <a:moveTo>
                  <a:pt x="203657" y="23621"/>
                </a:moveTo>
                <a:lnTo>
                  <a:pt x="203657" y="17513"/>
                </a:lnTo>
                <a:lnTo>
                  <a:pt x="201561" y="12052"/>
                </a:lnTo>
                <a:lnTo>
                  <a:pt x="197332" y="7213"/>
                </a:lnTo>
                <a:lnTo>
                  <a:pt x="193128" y="2400"/>
                </a:lnTo>
                <a:lnTo>
                  <a:pt x="188455" y="0"/>
                </a:lnTo>
                <a:lnTo>
                  <a:pt x="180403" y="0"/>
                </a:lnTo>
                <a:lnTo>
                  <a:pt x="173824" y="1536"/>
                </a:lnTo>
                <a:lnTo>
                  <a:pt x="163639" y="4660"/>
                </a:lnTo>
                <a:lnTo>
                  <a:pt x="159185" y="5932"/>
                </a:lnTo>
                <a:lnTo>
                  <a:pt x="146500" y="8485"/>
                </a:lnTo>
                <a:lnTo>
                  <a:pt x="134251" y="9334"/>
                </a:lnTo>
                <a:lnTo>
                  <a:pt x="132181" y="9310"/>
                </a:lnTo>
                <a:lnTo>
                  <a:pt x="118976" y="9165"/>
                </a:lnTo>
                <a:lnTo>
                  <a:pt x="103181" y="9029"/>
                </a:lnTo>
                <a:lnTo>
                  <a:pt x="77101" y="8978"/>
                </a:lnTo>
                <a:lnTo>
                  <a:pt x="68478" y="9176"/>
                </a:lnTo>
                <a:lnTo>
                  <a:pt x="54736" y="10476"/>
                </a:lnTo>
                <a:lnTo>
                  <a:pt x="42721" y="13001"/>
                </a:lnTo>
                <a:lnTo>
                  <a:pt x="32423" y="16763"/>
                </a:lnTo>
                <a:lnTo>
                  <a:pt x="23116" y="22427"/>
                </a:lnTo>
                <a:lnTo>
                  <a:pt x="14336" y="31557"/>
                </a:lnTo>
                <a:lnTo>
                  <a:pt x="7785" y="43408"/>
                </a:lnTo>
                <a:lnTo>
                  <a:pt x="4112" y="54753"/>
                </a:lnTo>
                <a:lnTo>
                  <a:pt x="1826" y="66588"/>
                </a:lnTo>
                <a:lnTo>
                  <a:pt x="456" y="80084"/>
                </a:lnTo>
                <a:lnTo>
                  <a:pt x="0" y="95237"/>
                </a:lnTo>
                <a:lnTo>
                  <a:pt x="450" y="108649"/>
                </a:lnTo>
                <a:lnTo>
                  <a:pt x="1940" y="121856"/>
                </a:lnTo>
                <a:lnTo>
                  <a:pt x="4474" y="133808"/>
                </a:lnTo>
                <a:lnTo>
                  <a:pt x="8051" y="144500"/>
                </a:lnTo>
                <a:lnTo>
                  <a:pt x="13042" y="154993"/>
                </a:lnTo>
                <a:lnTo>
                  <a:pt x="20242" y="165631"/>
                </a:lnTo>
                <a:lnTo>
                  <a:pt x="28562" y="173621"/>
                </a:lnTo>
                <a:lnTo>
                  <a:pt x="42094" y="180929"/>
                </a:lnTo>
                <a:lnTo>
                  <a:pt x="54203" y="182956"/>
                </a:lnTo>
                <a:lnTo>
                  <a:pt x="59817" y="182956"/>
                </a:lnTo>
                <a:lnTo>
                  <a:pt x="68046" y="176822"/>
                </a:lnTo>
                <a:lnTo>
                  <a:pt x="73444" y="167881"/>
                </a:lnTo>
                <a:lnTo>
                  <a:pt x="73444" y="156032"/>
                </a:lnTo>
                <a:lnTo>
                  <a:pt x="67792" y="148183"/>
                </a:lnTo>
                <a:lnTo>
                  <a:pt x="56045" y="140385"/>
                </a:lnTo>
                <a:lnTo>
                  <a:pt x="48971" y="135801"/>
                </a:lnTo>
                <a:lnTo>
                  <a:pt x="43662" y="130289"/>
                </a:lnTo>
                <a:lnTo>
                  <a:pt x="40093" y="123888"/>
                </a:lnTo>
                <a:lnTo>
                  <a:pt x="38822" y="121270"/>
                </a:lnTo>
                <a:lnTo>
                  <a:pt x="35804" y="110049"/>
                </a:lnTo>
                <a:lnTo>
                  <a:pt x="34798" y="95237"/>
                </a:lnTo>
                <a:lnTo>
                  <a:pt x="35069" y="88089"/>
                </a:lnTo>
                <a:lnTo>
                  <a:pt x="37967" y="74459"/>
                </a:lnTo>
                <a:lnTo>
                  <a:pt x="44030" y="66014"/>
                </a:lnTo>
                <a:lnTo>
                  <a:pt x="47181" y="63965"/>
                </a:lnTo>
                <a:lnTo>
                  <a:pt x="58250" y="59918"/>
                </a:lnTo>
                <a:lnTo>
                  <a:pt x="73063" y="58051"/>
                </a:lnTo>
                <a:lnTo>
                  <a:pt x="74494" y="63023"/>
                </a:lnTo>
                <a:lnTo>
                  <a:pt x="77916" y="75547"/>
                </a:lnTo>
                <a:lnTo>
                  <a:pt x="80848" y="87261"/>
                </a:lnTo>
                <a:lnTo>
                  <a:pt x="82380" y="93816"/>
                </a:lnTo>
                <a:lnTo>
                  <a:pt x="85056" y="105908"/>
                </a:lnTo>
                <a:lnTo>
                  <a:pt x="87909" y="119595"/>
                </a:lnTo>
                <a:lnTo>
                  <a:pt x="90474" y="132156"/>
                </a:lnTo>
                <a:lnTo>
                  <a:pt x="92113" y="140042"/>
                </a:lnTo>
                <a:lnTo>
                  <a:pt x="92849" y="143205"/>
                </a:lnTo>
                <a:lnTo>
                  <a:pt x="93514" y="146039"/>
                </a:lnTo>
                <a:lnTo>
                  <a:pt x="97908" y="158894"/>
                </a:lnTo>
                <a:lnTo>
                  <a:pt x="104158" y="169862"/>
                </a:lnTo>
                <a:lnTo>
                  <a:pt x="106257" y="67958"/>
                </a:lnTo>
                <a:lnTo>
                  <a:pt x="103098" y="58051"/>
                </a:lnTo>
                <a:lnTo>
                  <a:pt x="110261" y="58051"/>
                </a:lnTo>
                <a:lnTo>
                  <a:pt x="125872" y="58794"/>
                </a:lnTo>
                <a:lnTo>
                  <a:pt x="138383" y="61051"/>
                </a:lnTo>
                <a:lnTo>
                  <a:pt x="147624" y="64820"/>
                </a:lnTo>
                <a:lnTo>
                  <a:pt x="154470" y="68732"/>
                </a:lnTo>
                <a:lnTo>
                  <a:pt x="160032" y="74866"/>
                </a:lnTo>
                <a:lnTo>
                  <a:pt x="164363" y="83235"/>
                </a:lnTo>
                <a:lnTo>
                  <a:pt x="165572" y="85703"/>
                </a:lnTo>
                <a:lnTo>
                  <a:pt x="169552" y="97686"/>
                </a:lnTo>
                <a:lnTo>
                  <a:pt x="170878" y="110616"/>
                </a:lnTo>
                <a:lnTo>
                  <a:pt x="170878" y="119887"/>
                </a:lnTo>
                <a:lnTo>
                  <a:pt x="168224" y="127406"/>
                </a:lnTo>
                <a:lnTo>
                  <a:pt x="162902" y="133134"/>
                </a:lnTo>
                <a:lnTo>
                  <a:pt x="157607" y="138874"/>
                </a:lnTo>
                <a:lnTo>
                  <a:pt x="151168" y="141744"/>
                </a:lnTo>
                <a:lnTo>
                  <a:pt x="136258" y="141744"/>
                </a:lnTo>
                <a:lnTo>
                  <a:pt x="130568" y="139293"/>
                </a:lnTo>
                <a:lnTo>
                  <a:pt x="126466" y="134416"/>
                </a:lnTo>
                <a:lnTo>
                  <a:pt x="122364" y="129539"/>
                </a:lnTo>
                <a:lnTo>
                  <a:pt x="119621" y="124409"/>
                </a:lnTo>
                <a:lnTo>
                  <a:pt x="118211" y="119037"/>
                </a:lnTo>
                <a:lnTo>
                  <a:pt x="117546" y="116404"/>
                </a:lnTo>
                <a:lnTo>
                  <a:pt x="115020" y="105566"/>
                </a:lnTo>
                <a:lnTo>
                  <a:pt x="112268" y="178942"/>
                </a:lnTo>
                <a:lnTo>
                  <a:pt x="122113" y="185913"/>
                </a:lnTo>
                <a:lnTo>
                  <a:pt x="133981" y="190429"/>
                </a:lnTo>
                <a:lnTo>
                  <a:pt x="147243" y="191935"/>
                </a:lnTo>
                <a:lnTo>
                  <a:pt x="151256" y="191794"/>
                </a:lnTo>
                <a:lnTo>
                  <a:pt x="163771" y="189400"/>
                </a:lnTo>
                <a:lnTo>
                  <a:pt x="175463" y="184061"/>
                </a:lnTo>
                <a:lnTo>
                  <a:pt x="179632" y="181260"/>
                </a:lnTo>
                <a:lnTo>
                  <a:pt x="188785" y="172600"/>
                </a:lnTo>
                <a:lnTo>
                  <a:pt x="196062" y="161620"/>
                </a:lnTo>
                <a:lnTo>
                  <a:pt x="199575" y="153523"/>
                </a:lnTo>
                <a:lnTo>
                  <a:pt x="202637" y="141304"/>
                </a:lnTo>
                <a:lnTo>
                  <a:pt x="203657" y="127825"/>
                </a:lnTo>
                <a:lnTo>
                  <a:pt x="203655" y="127230"/>
                </a:lnTo>
                <a:lnTo>
                  <a:pt x="202829" y="113875"/>
                </a:lnTo>
                <a:lnTo>
                  <a:pt x="200480" y="101405"/>
                </a:lnTo>
                <a:lnTo>
                  <a:pt x="196608" y="89827"/>
                </a:lnTo>
                <a:lnTo>
                  <a:pt x="190236" y="76783"/>
                </a:lnTo>
                <a:lnTo>
                  <a:pt x="183527" y="65885"/>
                </a:lnTo>
                <a:lnTo>
                  <a:pt x="175463" y="54749"/>
                </a:lnTo>
                <a:lnTo>
                  <a:pt x="176414" y="54162"/>
                </a:lnTo>
                <a:lnTo>
                  <a:pt x="187929" y="46280"/>
                </a:lnTo>
                <a:lnTo>
                  <a:pt x="196418" y="38823"/>
                </a:lnTo>
                <a:lnTo>
                  <a:pt x="201256" y="33794"/>
                </a:lnTo>
                <a:lnTo>
                  <a:pt x="203657" y="28752"/>
                </a:lnTo>
                <a:lnTo>
                  <a:pt x="203657" y="23621"/>
                </a:lnTo>
                <a:close/>
              </a:path>
              <a:path w="203657" h="191935">
                <a:moveTo>
                  <a:pt x="112268" y="178942"/>
                </a:moveTo>
                <a:lnTo>
                  <a:pt x="115020" y="105566"/>
                </a:lnTo>
                <a:lnTo>
                  <a:pt x="111620" y="90017"/>
                </a:lnTo>
                <a:lnTo>
                  <a:pt x="109557" y="80809"/>
                </a:lnTo>
                <a:lnTo>
                  <a:pt x="106257" y="67958"/>
                </a:lnTo>
                <a:lnTo>
                  <a:pt x="104158" y="169862"/>
                </a:lnTo>
                <a:lnTo>
                  <a:pt x="112268" y="17894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7919378" y="2445945"/>
            <a:ext cx="203288" cy="183159"/>
          </a:xfrm>
          <a:custGeom>
            <a:avLst/>
            <a:gdLst/>
            <a:ahLst/>
            <a:cxnLst/>
            <a:rect l="l" t="t" r="r" b="b"/>
            <a:pathLst>
              <a:path w="203288" h="183159">
                <a:moveTo>
                  <a:pt x="0" y="159524"/>
                </a:moveTo>
                <a:lnTo>
                  <a:pt x="0" y="163791"/>
                </a:lnTo>
                <a:lnTo>
                  <a:pt x="1066" y="167766"/>
                </a:lnTo>
                <a:lnTo>
                  <a:pt x="3200" y="171437"/>
                </a:lnTo>
                <a:lnTo>
                  <a:pt x="5346" y="175094"/>
                </a:lnTo>
                <a:lnTo>
                  <a:pt x="8077" y="177939"/>
                </a:lnTo>
                <a:lnTo>
                  <a:pt x="11430" y="180035"/>
                </a:lnTo>
                <a:lnTo>
                  <a:pt x="14795" y="182105"/>
                </a:lnTo>
                <a:lnTo>
                  <a:pt x="18199" y="183159"/>
                </a:lnTo>
                <a:lnTo>
                  <a:pt x="23799" y="183159"/>
                </a:lnTo>
                <a:lnTo>
                  <a:pt x="26441" y="182752"/>
                </a:lnTo>
                <a:lnTo>
                  <a:pt x="29476" y="181965"/>
                </a:lnTo>
                <a:lnTo>
                  <a:pt x="32524" y="181165"/>
                </a:lnTo>
                <a:lnTo>
                  <a:pt x="35521" y="180187"/>
                </a:lnTo>
                <a:lnTo>
                  <a:pt x="38455" y="179031"/>
                </a:lnTo>
                <a:lnTo>
                  <a:pt x="41389" y="177863"/>
                </a:lnTo>
                <a:lnTo>
                  <a:pt x="44310" y="176733"/>
                </a:lnTo>
                <a:lnTo>
                  <a:pt x="165011" y="128028"/>
                </a:lnTo>
                <a:lnTo>
                  <a:pt x="176377" y="123253"/>
                </a:lnTo>
                <a:lnTo>
                  <a:pt x="183972" y="119875"/>
                </a:lnTo>
                <a:lnTo>
                  <a:pt x="191655" y="115836"/>
                </a:lnTo>
                <a:lnTo>
                  <a:pt x="198437" y="108508"/>
                </a:lnTo>
                <a:lnTo>
                  <a:pt x="201676" y="104305"/>
                </a:lnTo>
                <a:lnTo>
                  <a:pt x="203288" y="98653"/>
                </a:lnTo>
                <a:lnTo>
                  <a:pt x="203288" y="86080"/>
                </a:lnTo>
                <a:lnTo>
                  <a:pt x="202260" y="81406"/>
                </a:lnTo>
                <a:lnTo>
                  <a:pt x="200164" y="77558"/>
                </a:lnTo>
                <a:lnTo>
                  <a:pt x="198094" y="73710"/>
                </a:lnTo>
                <a:lnTo>
                  <a:pt x="195211" y="70484"/>
                </a:lnTo>
                <a:lnTo>
                  <a:pt x="191477" y="67843"/>
                </a:lnTo>
                <a:lnTo>
                  <a:pt x="187756" y="65227"/>
                </a:lnTo>
                <a:lnTo>
                  <a:pt x="183261" y="62839"/>
                </a:lnTo>
                <a:lnTo>
                  <a:pt x="178028" y="60705"/>
                </a:lnTo>
                <a:lnTo>
                  <a:pt x="172770" y="58572"/>
                </a:lnTo>
                <a:lnTo>
                  <a:pt x="168414" y="56832"/>
                </a:lnTo>
                <a:lnTo>
                  <a:pt x="165011" y="55498"/>
                </a:lnTo>
                <a:lnTo>
                  <a:pt x="45974" y="7505"/>
                </a:lnTo>
                <a:lnTo>
                  <a:pt x="42659" y="6159"/>
                </a:lnTo>
                <a:lnTo>
                  <a:pt x="39725" y="4965"/>
                </a:lnTo>
                <a:lnTo>
                  <a:pt x="37172" y="3936"/>
                </a:lnTo>
                <a:lnTo>
                  <a:pt x="34607" y="2895"/>
                </a:lnTo>
                <a:lnTo>
                  <a:pt x="31864" y="1993"/>
                </a:lnTo>
                <a:lnTo>
                  <a:pt x="28930" y="1193"/>
                </a:lnTo>
                <a:lnTo>
                  <a:pt x="25996" y="380"/>
                </a:lnTo>
                <a:lnTo>
                  <a:pt x="23444" y="0"/>
                </a:lnTo>
                <a:lnTo>
                  <a:pt x="15621" y="0"/>
                </a:lnTo>
                <a:lnTo>
                  <a:pt x="10680" y="2222"/>
                </a:lnTo>
                <a:lnTo>
                  <a:pt x="6413" y="6680"/>
                </a:lnTo>
                <a:lnTo>
                  <a:pt x="2133" y="11137"/>
                </a:lnTo>
                <a:lnTo>
                  <a:pt x="0" y="16535"/>
                </a:lnTo>
                <a:lnTo>
                  <a:pt x="0" y="29603"/>
                </a:lnTo>
                <a:lnTo>
                  <a:pt x="1993" y="34607"/>
                </a:lnTo>
                <a:lnTo>
                  <a:pt x="5943" y="37909"/>
                </a:lnTo>
                <a:lnTo>
                  <a:pt x="9906" y="41198"/>
                </a:lnTo>
                <a:lnTo>
                  <a:pt x="16662" y="44564"/>
                </a:lnTo>
                <a:lnTo>
                  <a:pt x="26187" y="47980"/>
                </a:lnTo>
                <a:lnTo>
                  <a:pt x="144678" y="91579"/>
                </a:lnTo>
                <a:lnTo>
                  <a:pt x="31127" y="132041"/>
                </a:lnTo>
                <a:lnTo>
                  <a:pt x="30189" y="132359"/>
                </a:lnTo>
                <a:lnTo>
                  <a:pt x="16364" y="137616"/>
                </a:lnTo>
                <a:lnTo>
                  <a:pt x="7137" y="142405"/>
                </a:lnTo>
                <a:lnTo>
                  <a:pt x="2362" y="145503"/>
                </a:lnTo>
                <a:lnTo>
                  <a:pt x="0" y="151218"/>
                </a:lnTo>
                <a:lnTo>
                  <a:pt x="0" y="15952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7919002" y="2234223"/>
            <a:ext cx="203669" cy="190106"/>
          </a:xfrm>
          <a:custGeom>
            <a:avLst/>
            <a:gdLst/>
            <a:ahLst/>
            <a:cxnLst/>
            <a:rect l="l" t="t" r="r" b="b"/>
            <a:pathLst>
              <a:path w="203669" h="190106">
                <a:moveTo>
                  <a:pt x="0" y="92125"/>
                </a:moveTo>
                <a:lnTo>
                  <a:pt x="52" y="95940"/>
                </a:lnTo>
                <a:lnTo>
                  <a:pt x="1102" y="109092"/>
                </a:lnTo>
                <a:lnTo>
                  <a:pt x="3497" y="121498"/>
                </a:lnTo>
                <a:lnTo>
                  <a:pt x="7239" y="133146"/>
                </a:lnTo>
                <a:lnTo>
                  <a:pt x="12543" y="144432"/>
                </a:lnTo>
                <a:lnTo>
                  <a:pt x="19556" y="155028"/>
                </a:lnTo>
                <a:lnTo>
                  <a:pt x="28028" y="164274"/>
                </a:lnTo>
                <a:lnTo>
                  <a:pt x="37491" y="171913"/>
                </a:lnTo>
                <a:lnTo>
                  <a:pt x="36688" y="107060"/>
                </a:lnTo>
                <a:lnTo>
                  <a:pt x="34810" y="93776"/>
                </a:lnTo>
                <a:lnTo>
                  <a:pt x="35633" y="84281"/>
                </a:lnTo>
                <a:lnTo>
                  <a:pt x="39812" y="72166"/>
                </a:lnTo>
                <a:lnTo>
                  <a:pt x="47536" y="62166"/>
                </a:lnTo>
                <a:lnTo>
                  <a:pt x="58963" y="54572"/>
                </a:lnTo>
                <a:lnTo>
                  <a:pt x="71180" y="50478"/>
                </a:lnTo>
                <a:lnTo>
                  <a:pt x="85902" y="48361"/>
                </a:lnTo>
                <a:lnTo>
                  <a:pt x="85902" y="139014"/>
                </a:lnTo>
                <a:lnTo>
                  <a:pt x="82543" y="138623"/>
                </a:lnTo>
                <a:lnTo>
                  <a:pt x="68545" y="135716"/>
                </a:lnTo>
                <a:lnTo>
                  <a:pt x="56939" y="130989"/>
                </a:lnTo>
                <a:lnTo>
                  <a:pt x="47726" y="124447"/>
                </a:lnTo>
                <a:lnTo>
                  <a:pt x="48402" y="178398"/>
                </a:lnTo>
                <a:lnTo>
                  <a:pt x="60540" y="183514"/>
                </a:lnTo>
                <a:lnTo>
                  <a:pt x="75813" y="187653"/>
                </a:lnTo>
                <a:lnTo>
                  <a:pt x="88438" y="189493"/>
                </a:lnTo>
                <a:lnTo>
                  <a:pt x="101650" y="190106"/>
                </a:lnTo>
                <a:lnTo>
                  <a:pt x="105187" y="190067"/>
                </a:lnTo>
                <a:lnTo>
                  <a:pt x="119546" y="189055"/>
                </a:lnTo>
                <a:lnTo>
                  <a:pt x="132895" y="186668"/>
                </a:lnTo>
                <a:lnTo>
                  <a:pt x="145234" y="182905"/>
                </a:lnTo>
                <a:lnTo>
                  <a:pt x="156564" y="177768"/>
                </a:lnTo>
                <a:lnTo>
                  <a:pt x="166885" y="171257"/>
                </a:lnTo>
                <a:lnTo>
                  <a:pt x="176199" y="163372"/>
                </a:lnTo>
                <a:lnTo>
                  <a:pt x="186273" y="151556"/>
                </a:lnTo>
                <a:lnTo>
                  <a:pt x="192536" y="141107"/>
                </a:lnTo>
                <a:lnTo>
                  <a:pt x="197407" y="129573"/>
                </a:lnTo>
                <a:lnTo>
                  <a:pt x="200886" y="116953"/>
                </a:lnTo>
                <a:lnTo>
                  <a:pt x="202974" y="103247"/>
                </a:lnTo>
                <a:lnTo>
                  <a:pt x="203669" y="88455"/>
                </a:lnTo>
                <a:lnTo>
                  <a:pt x="203087" y="75251"/>
                </a:lnTo>
                <a:lnTo>
                  <a:pt x="201258" y="62669"/>
                </a:lnTo>
                <a:lnTo>
                  <a:pt x="198183" y="51180"/>
                </a:lnTo>
                <a:lnTo>
                  <a:pt x="190846" y="34226"/>
                </a:lnTo>
                <a:lnTo>
                  <a:pt x="184340" y="24269"/>
                </a:lnTo>
                <a:lnTo>
                  <a:pt x="178777" y="17132"/>
                </a:lnTo>
                <a:lnTo>
                  <a:pt x="172974" y="11785"/>
                </a:lnTo>
                <a:lnTo>
                  <a:pt x="166954" y="8229"/>
                </a:lnTo>
                <a:lnTo>
                  <a:pt x="160896" y="4698"/>
                </a:lnTo>
                <a:lnTo>
                  <a:pt x="155600" y="2933"/>
                </a:lnTo>
                <a:lnTo>
                  <a:pt x="145973" y="2933"/>
                </a:lnTo>
                <a:lnTo>
                  <a:pt x="139192" y="7683"/>
                </a:lnTo>
                <a:lnTo>
                  <a:pt x="134988" y="15011"/>
                </a:lnTo>
                <a:lnTo>
                  <a:pt x="134988" y="24917"/>
                </a:lnTo>
                <a:lnTo>
                  <a:pt x="138277" y="31127"/>
                </a:lnTo>
                <a:lnTo>
                  <a:pt x="144132" y="37363"/>
                </a:lnTo>
                <a:lnTo>
                  <a:pt x="148780" y="42417"/>
                </a:lnTo>
                <a:lnTo>
                  <a:pt x="152196" y="46329"/>
                </a:lnTo>
                <a:lnTo>
                  <a:pt x="155600" y="50241"/>
                </a:lnTo>
                <a:lnTo>
                  <a:pt x="158826" y="54508"/>
                </a:lnTo>
                <a:lnTo>
                  <a:pt x="161823" y="59156"/>
                </a:lnTo>
                <a:lnTo>
                  <a:pt x="164820" y="63804"/>
                </a:lnTo>
                <a:lnTo>
                  <a:pt x="167017" y="68579"/>
                </a:lnTo>
                <a:lnTo>
                  <a:pt x="168414" y="73532"/>
                </a:lnTo>
                <a:lnTo>
                  <a:pt x="169824" y="78473"/>
                </a:lnTo>
                <a:lnTo>
                  <a:pt x="170510" y="83934"/>
                </a:lnTo>
                <a:lnTo>
                  <a:pt x="170510" y="98844"/>
                </a:lnTo>
                <a:lnTo>
                  <a:pt x="168313" y="106984"/>
                </a:lnTo>
                <a:lnTo>
                  <a:pt x="163918" y="114376"/>
                </a:lnTo>
                <a:lnTo>
                  <a:pt x="155338" y="124711"/>
                </a:lnTo>
                <a:lnTo>
                  <a:pt x="144322" y="132143"/>
                </a:lnTo>
                <a:lnTo>
                  <a:pt x="139634" y="134291"/>
                </a:lnTo>
                <a:lnTo>
                  <a:pt x="127650" y="137755"/>
                </a:lnTo>
                <a:lnTo>
                  <a:pt x="114287" y="139014"/>
                </a:lnTo>
                <a:lnTo>
                  <a:pt x="114287" y="41198"/>
                </a:lnTo>
                <a:lnTo>
                  <a:pt x="114109" y="34504"/>
                </a:lnTo>
                <a:lnTo>
                  <a:pt x="112346" y="21172"/>
                </a:lnTo>
                <a:lnTo>
                  <a:pt x="108699" y="10807"/>
                </a:lnTo>
                <a:lnTo>
                  <a:pt x="99178" y="2441"/>
                </a:lnTo>
                <a:lnTo>
                  <a:pt x="84251" y="0"/>
                </a:lnTo>
                <a:lnTo>
                  <a:pt x="81149" y="61"/>
                </a:lnTo>
                <a:lnTo>
                  <a:pt x="68741" y="1541"/>
                </a:lnTo>
                <a:lnTo>
                  <a:pt x="56467" y="4997"/>
                </a:lnTo>
                <a:lnTo>
                  <a:pt x="44335" y="10426"/>
                </a:lnTo>
                <a:lnTo>
                  <a:pt x="38613" y="13799"/>
                </a:lnTo>
                <a:lnTo>
                  <a:pt x="28697" y="21459"/>
                </a:lnTo>
                <a:lnTo>
                  <a:pt x="19949" y="30807"/>
                </a:lnTo>
                <a:lnTo>
                  <a:pt x="12369" y="41846"/>
                </a:lnTo>
                <a:lnTo>
                  <a:pt x="6699" y="53510"/>
                </a:lnTo>
                <a:lnTo>
                  <a:pt x="2978" y="65380"/>
                </a:lnTo>
                <a:lnTo>
                  <a:pt x="744" y="78253"/>
                </a:lnTo>
                <a:lnTo>
                  <a:pt x="0" y="92125"/>
                </a:lnTo>
                <a:close/>
              </a:path>
              <a:path w="203669" h="190106">
                <a:moveTo>
                  <a:pt x="42329" y="118392"/>
                </a:moveTo>
                <a:lnTo>
                  <a:pt x="36688" y="107060"/>
                </a:lnTo>
                <a:lnTo>
                  <a:pt x="37491" y="171913"/>
                </a:lnTo>
                <a:lnTo>
                  <a:pt x="48402" y="178398"/>
                </a:lnTo>
                <a:lnTo>
                  <a:pt x="47726" y="124447"/>
                </a:lnTo>
                <a:lnTo>
                  <a:pt x="42329" y="11839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300862" y="2882895"/>
            <a:ext cx="68608" cy="85902"/>
          </a:xfrm>
          <a:custGeom>
            <a:avLst/>
            <a:gdLst/>
            <a:ahLst/>
            <a:cxnLst/>
            <a:rect l="l" t="t" r="r" b="b"/>
            <a:pathLst>
              <a:path w="68608" h="85902">
                <a:moveTo>
                  <a:pt x="56959" y="3741"/>
                </a:moveTo>
                <a:lnTo>
                  <a:pt x="45671" y="9045"/>
                </a:lnTo>
                <a:lnTo>
                  <a:pt x="51092" y="82405"/>
                </a:lnTo>
                <a:lnTo>
                  <a:pt x="51482" y="79045"/>
                </a:lnTo>
                <a:lnTo>
                  <a:pt x="54389" y="65047"/>
                </a:lnTo>
                <a:lnTo>
                  <a:pt x="59116" y="53441"/>
                </a:lnTo>
                <a:lnTo>
                  <a:pt x="68608" y="0"/>
                </a:lnTo>
                <a:lnTo>
                  <a:pt x="56959" y="3741"/>
                </a:lnTo>
                <a:close/>
              </a:path>
              <a:path w="68608" h="85902">
                <a:moveTo>
                  <a:pt x="6591" y="57043"/>
                </a:moveTo>
                <a:lnTo>
                  <a:pt x="5519" y="60285"/>
                </a:lnTo>
                <a:lnTo>
                  <a:pt x="2453" y="72315"/>
                </a:lnTo>
                <a:lnTo>
                  <a:pt x="613" y="84940"/>
                </a:lnTo>
                <a:lnTo>
                  <a:pt x="0" y="98153"/>
                </a:lnTo>
                <a:lnTo>
                  <a:pt x="38" y="101689"/>
                </a:lnTo>
                <a:lnTo>
                  <a:pt x="1050" y="116048"/>
                </a:lnTo>
                <a:lnTo>
                  <a:pt x="3438" y="129397"/>
                </a:lnTo>
                <a:lnTo>
                  <a:pt x="7200" y="141736"/>
                </a:lnTo>
                <a:lnTo>
                  <a:pt x="12337" y="153066"/>
                </a:lnTo>
                <a:lnTo>
                  <a:pt x="18848" y="163388"/>
                </a:lnTo>
                <a:lnTo>
                  <a:pt x="26733" y="172702"/>
                </a:lnTo>
                <a:lnTo>
                  <a:pt x="38542" y="182770"/>
                </a:lnTo>
                <a:lnTo>
                  <a:pt x="48991" y="189035"/>
                </a:lnTo>
                <a:lnTo>
                  <a:pt x="60525" y="193907"/>
                </a:lnTo>
                <a:lnTo>
                  <a:pt x="73144" y="197387"/>
                </a:lnTo>
                <a:lnTo>
                  <a:pt x="86848" y="199476"/>
                </a:lnTo>
                <a:lnTo>
                  <a:pt x="101638" y="200172"/>
                </a:lnTo>
                <a:lnTo>
                  <a:pt x="114860" y="199588"/>
                </a:lnTo>
                <a:lnTo>
                  <a:pt x="127440" y="197760"/>
                </a:lnTo>
                <a:lnTo>
                  <a:pt x="138925" y="194685"/>
                </a:lnTo>
                <a:lnTo>
                  <a:pt x="155879" y="187348"/>
                </a:lnTo>
                <a:lnTo>
                  <a:pt x="165836" y="180842"/>
                </a:lnTo>
                <a:lnTo>
                  <a:pt x="172973" y="175280"/>
                </a:lnTo>
                <a:lnTo>
                  <a:pt x="178320" y="169476"/>
                </a:lnTo>
                <a:lnTo>
                  <a:pt x="181876" y="163456"/>
                </a:lnTo>
                <a:lnTo>
                  <a:pt x="185407" y="157398"/>
                </a:lnTo>
                <a:lnTo>
                  <a:pt x="187172" y="152102"/>
                </a:lnTo>
                <a:lnTo>
                  <a:pt x="187172" y="142476"/>
                </a:lnTo>
                <a:lnTo>
                  <a:pt x="182422" y="135694"/>
                </a:lnTo>
                <a:lnTo>
                  <a:pt x="175094" y="131490"/>
                </a:lnTo>
                <a:lnTo>
                  <a:pt x="165188" y="131490"/>
                </a:lnTo>
                <a:lnTo>
                  <a:pt x="158978" y="134779"/>
                </a:lnTo>
                <a:lnTo>
                  <a:pt x="152742" y="140634"/>
                </a:lnTo>
                <a:lnTo>
                  <a:pt x="147688" y="145282"/>
                </a:lnTo>
                <a:lnTo>
                  <a:pt x="143776" y="148699"/>
                </a:lnTo>
                <a:lnTo>
                  <a:pt x="139865" y="152102"/>
                </a:lnTo>
                <a:lnTo>
                  <a:pt x="135597" y="155328"/>
                </a:lnTo>
                <a:lnTo>
                  <a:pt x="130949" y="158325"/>
                </a:lnTo>
                <a:lnTo>
                  <a:pt x="126301" y="161322"/>
                </a:lnTo>
                <a:lnTo>
                  <a:pt x="121526" y="163519"/>
                </a:lnTo>
                <a:lnTo>
                  <a:pt x="116573" y="164916"/>
                </a:lnTo>
                <a:lnTo>
                  <a:pt x="111632" y="166326"/>
                </a:lnTo>
                <a:lnTo>
                  <a:pt x="106159" y="167012"/>
                </a:lnTo>
                <a:lnTo>
                  <a:pt x="91262" y="167012"/>
                </a:lnTo>
                <a:lnTo>
                  <a:pt x="83121" y="164815"/>
                </a:lnTo>
                <a:lnTo>
                  <a:pt x="75730" y="160421"/>
                </a:lnTo>
                <a:lnTo>
                  <a:pt x="65394" y="151841"/>
                </a:lnTo>
                <a:lnTo>
                  <a:pt x="57962" y="140825"/>
                </a:lnTo>
                <a:lnTo>
                  <a:pt x="55815" y="136136"/>
                </a:lnTo>
                <a:lnTo>
                  <a:pt x="52350" y="124153"/>
                </a:lnTo>
                <a:lnTo>
                  <a:pt x="51092" y="110789"/>
                </a:lnTo>
                <a:lnTo>
                  <a:pt x="148907" y="110789"/>
                </a:lnTo>
                <a:lnTo>
                  <a:pt x="155601" y="110612"/>
                </a:lnTo>
                <a:lnTo>
                  <a:pt x="168934" y="108849"/>
                </a:lnTo>
                <a:lnTo>
                  <a:pt x="179298" y="105201"/>
                </a:lnTo>
                <a:lnTo>
                  <a:pt x="187665" y="95680"/>
                </a:lnTo>
                <a:lnTo>
                  <a:pt x="190106" y="80754"/>
                </a:lnTo>
                <a:lnTo>
                  <a:pt x="190045" y="77651"/>
                </a:lnTo>
                <a:lnTo>
                  <a:pt x="188565" y="65243"/>
                </a:lnTo>
                <a:lnTo>
                  <a:pt x="185109" y="52969"/>
                </a:lnTo>
                <a:lnTo>
                  <a:pt x="179679" y="40837"/>
                </a:lnTo>
                <a:lnTo>
                  <a:pt x="176306" y="35116"/>
                </a:lnTo>
                <a:lnTo>
                  <a:pt x="168646" y="25199"/>
                </a:lnTo>
                <a:lnTo>
                  <a:pt x="159298" y="16451"/>
                </a:lnTo>
                <a:lnTo>
                  <a:pt x="148259" y="8872"/>
                </a:lnTo>
                <a:lnTo>
                  <a:pt x="136596" y="3201"/>
                </a:lnTo>
                <a:lnTo>
                  <a:pt x="124725" y="-519"/>
                </a:lnTo>
                <a:lnTo>
                  <a:pt x="111853" y="-2753"/>
                </a:lnTo>
                <a:lnTo>
                  <a:pt x="97980" y="-3497"/>
                </a:lnTo>
                <a:lnTo>
                  <a:pt x="94166" y="-3445"/>
                </a:lnTo>
                <a:lnTo>
                  <a:pt x="81013" y="-2395"/>
                </a:lnTo>
                <a:lnTo>
                  <a:pt x="68608" y="0"/>
                </a:lnTo>
                <a:lnTo>
                  <a:pt x="59116" y="53441"/>
                </a:lnTo>
                <a:lnTo>
                  <a:pt x="65658" y="44228"/>
                </a:lnTo>
                <a:lnTo>
                  <a:pt x="71714" y="38831"/>
                </a:lnTo>
                <a:lnTo>
                  <a:pt x="83046" y="33190"/>
                </a:lnTo>
                <a:lnTo>
                  <a:pt x="96329" y="31312"/>
                </a:lnTo>
                <a:lnTo>
                  <a:pt x="105824" y="32135"/>
                </a:lnTo>
                <a:lnTo>
                  <a:pt x="117939" y="36314"/>
                </a:lnTo>
                <a:lnTo>
                  <a:pt x="127939" y="44038"/>
                </a:lnTo>
                <a:lnTo>
                  <a:pt x="135533" y="55471"/>
                </a:lnTo>
                <a:lnTo>
                  <a:pt x="139627" y="67685"/>
                </a:lnTo>
                <a:lnTo>
                  <a:pt x="141744" y="82405"/>
                </a:lnTo>
                <a:lnTo>
                  <a:pt x="51092" y="82405"/>
                </a:lnTo>
                <a:lnTo>
                  <a:pt x="45671" y="9045"/>
                </a:lnTo>
                <a:lnTo>
                  <a:pt x="35071" y="16058"/>
                </a:lnTo>
                <a:lnTo>
                  <a:pt x="25831" y="24531"/>
                </a:lnTo>
                <a:lnTo>
                  <a:pt x="18192" y="33994"/>
                </a:lnTo>
                <a:lnTo>
                  <a:pt x="11707" y="44904"/>
                </a:lnTo>
                <a:lnTo>
                  <a:pt x="6591" y="57043"/>
                </a:lnTo>
                <a:close/>
              </a:path>
            </a:pathLst>
          </a:custGeom>
          <a:solidFill>
            <a:srgbClr val="696A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531630" y="2879778"/>
            <a:ext cx="178206" cy="203288"/>
          </a:xfrm>
          <a:custGeom>
            <a:avLst/>
            <a:gdLst/>
            <a:ahLst/>
            <a:cxnLst/>
            <a:rect l="l" t="t" r="r" b="b"/>
            <a:pathLst>
              <a:path w="178206" h="203288">
                <a:moveTo>
                  <a:pt x="2324" y="190157"/>
                </a:moveTo>
                <a:lnTo>
                  <a:pt x="6946" y="195414"/>
                </a:lnTo>
                <a:lnTo>
                  <a:pt x="11595" y="200647"/>
                </a:lnTo>
                <a:lnTo>
                  <a:pt x="17526" y="203288"/>
                </a:lnTo>
                <a:lnTo>
                  <a:pt x="32169" y="203288"/>
                </a:lnTo>
                <a:lnTo>
                  <a:pt x="38239" y="200748"/>
                </a:lnTo>
                <a:lnTo>
                  <a:pt x="42951" y="195681"/>
                </a:lnTo>
                <a:lnTo>
                  <a:pt x="47637" y="190614"/>
                </a:lnTo>
                <a:lnTo>
                  <a:pt x="50012" y="183019"/>
                </a:lnTo>
                <a:lnTo>
                  <a:pt x="50042" y="104837"/>
                </a:lnTo>
                <a:lnTo>
                  <a:pt x="50576" y="89154"/>
                </a:lnTo>
                <a:lnTo>
                  <a:pt x="51784" y="77039"/>
                </a:lnTo>
                <a:lnTo>
                  <a:pt x="53670" y="68491"/>
                </a:lnTo>
                <a:lnTo>
                  <a:pt x="60797" y="55339"/>
                </a:lnTo>
                <a:lnTo>
                  <a:pt x="69786" y="46596"/>
                </a:lnTo>
                <a:lnTo>
                  <a:pt x="81471" y="40595"/>
                </a:lnTo>
                <a:lnTo>
                  <a:pt x="94132" y="38633"/>
                </a:lnTo>
                <a:lnTo>
                  <a:pt x="100472" y="38983"/>
                </a:lnTo>
                <a:lnTo>
                  <a:pt x="113386" y="43072"/>
                </a:lnTo>
                <a:lnTo>
                  <a:pt x="121513" y="51739"/>
                </a:lnTo>
                <a:lnTo>
                  <a:pt x="125388" y="61944"/>
                </a:lnTo>
                <a:lnTo>
                  <a:pt x="127644" y="74474"/>
                </a:lnTo>
                <a:lnTo>
                  <a:pt x="128397" y="89547"/>
                </a:lnTo>
                <a:lnTo>
                  <a:pt x="128397" y="182651"/>
                </a:lnTo>
                <a:lnTo>
                  <a:pt x="130695" y="190157"/>
                </a:lnTo>
                <a:lnTo>
                  <a:pt x="135343" y="195414"/>
                </a:lnTo>
                <a:lnTo>
                  <a:pt x="139992" y="200647"/>
                </a:lnTo>
                <a:lnTo>
                  <a:pt x="146037" y="203288"/>
                </a:lnTo>
                <a:lnTo>
                  <a:pt x="160794" y="203288"/>
                </a:lnTo>
                <a:lnTo>
                  <a:pt x="166763" y="200736"/>
                </a:lnTo>
                <a:lnTo>
                  <a:pt x="171323" y="195605"/>
                </a:lnTo>
                <a:lnTo>
                  <a:pt x="175907" y="190474"/>
                </a:lnTo>
                <a:lnTo>
                  <a:pt x="178206" y="182892"/>
                </a:lnTo>
                <a:lnTo>
                  <a:pt x="178200" y="77754"/>
                </a:lnTo>
                <a:lnTo>
                  <a:pt x="177799" y="63963"/>
                </a:lnTo>
                <a:lnTo>
                  <a:pt x="176745" y="52743"/>
                </a:lnTo>
                <a:lnTo>
                  <a:pt x="175768" y="45669"/>
                </a:lnTo>
                <a:lnTo>
                  <a:pt x="173634" y="39052"/>
                </a:lnTo>
                <a:lnTo>
                  <a:pt x="170319" y="32969"/>
                </a:lnTo>
                <a:lnTo>
                  <a:pt x="166058" y="25645"/>
                </a:lnTo>
                <a:lnTo>
                  <a:pt x="157681" y="16104"/>
                </a:lnTo>
                <a:lnTo>
                  <a:pt x="147066" y="8597"/>
                </a:lnTo>
                <a:lnTo>
                  <a:pt x="137286" y="4180"/>
                </a:lnTo>
                <a:lnTo>
                  <a:pt x="125013" y="1042"/>
                </a:lnTo>
                <a:lnTo>
                  <a:pt x="111709" y="0"/>
                </a:lnTo>
                <a:lnTo>
                  <a:pt x="99510" y="790"/>
                </a:lnTo>
                <a:lnTo>
                  <a:pt x="87072" y="3502"/>
                </a:lnTo>
                <a:lnTo>
                  <a:pt x="75730" y="8140"/>
                </a:lnTo>
                <a:lnTo>
                  <a:pt x="65343" y="14764"/>
                </a:lnTo>
                <a:lnTo>
                  <a:pt x="55847" y="23221"/>
                </a:lnTo>
                <a:lnTo>
                  <a:pt x="46888" y="33693"/>
                </a:lnTo>
                <a:lnTo>
                  <a:pt x="46888" y="21666"/>
                </a:lnTo>
                <a:lnTo>
                  <a:pt x="45821" y="16598"/>
                </a:lnTo>
                <a:lnTo>
                  <a:pt x="43688" y="12446"/>
                </a:lnTo>
                <a:lnTo>
                  <a:pt x="41554" y="8280"/>
                </a:lnTo>
                <a:lnTo>
                  <a:pt x="38709" y="5194"/>
                </a:lnTo>
                <a:lnTo>
                  <a:pt x="35166" y="3098"/>
                </a:lnTo>
                <a:lnTo>
                  <a:pt x="31635" y="1028"/>
                </a:lnTo>
                <a:lnTo>
                  <a:pt x="27647" y="0"/>
                </a:lnTo>
                <a:lnTo>
                  <a:pt x="16052" y="0"/>
                </a:lnTo>
                <a:lnTo>
                  <a:pt x="10363" y="2336"/>
                </a:lnTo>
                <a:lnTo>
                  <a:pt x="6223" y="7035"/>
                </a:lnTo>
                <a:lnTo>
                  <a:pt x="2070" y="11734"/>
                </a:lnTo>
                <a:lnTo>
                  <a:pt x="0" y="18859"/>
                </a:lnTo>
                <a:lnTo>
                  <a:pt x="0" y="182651"/>
                </a:lnTo>
                <a:lnTo>
                  <a:pt x="2324" y="190157"/>
                </a:lnTo>
                <a:close/>
              </a:path>
            </a:pathLst>
          </a:custGeom>
          <a:solidFill>
            <a:srgbClr val="696A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750303" y="2882896"/>
            <a:ext cx="68620" cy="85902"/>
          </a:xfrm>
          <a:custGeom>
            <a:avLst/>
            <a:gdLst/>
            <a:ahLst/>
            <a:cxnLst/>
            <a:rect l="l" t="t" r="r" b="b"/>
            <a:pathLst>
              <a:path w="68620" h="85902">
                <a:moveTo>
                  <a:pt x="56972" y="3740"/>
                </a:moveTo>
                <a:lnTo>
                  <a:pt x="45674" y="9047"/>
                </a:lnTo>
                <a:lnTo>
                  <a:pt x="51117" y="82404"/>
                </a:lnTo>
                <a:lnTo>
                  <a:pt x="51506" y="79054"/>
                </a:lnTo>
                <a:lnTo>
                  <a:pt x="54405" y="65052"/>
                </a:lnTo>
                <a:lnTo>
                  <a:pt x="59121" y="53443"/>
                </a:lnTo>
                <a:lnTo>
                  <a:pt x="68620" y="0"/>
                </a:lnTo>
                <a:lnTo>
                  <a:pt x="56972" y="3740"/>
                </a:lnTo>
                <a:close/>
              </a:path>
              <a:path w="68620" h="85902">
                <a:moveTo>
                  <a:pt x="6591" y="57042"/>
                </a:moveTo>
                <a:lnTo>
                  <a:pt x="5519" y="60284"/>
                </a:lnTo>
                <a:lnTo>
                  <a:pt x="2453" y="72314"/>
                </a:lnTo>
                <a:lnTo>
                  <a:pt x="613" y="84939"/>
                </a:lnTo>
                <a:lnTo>
                  <a:pt x="0" y="98152"/>
                </a:lnTo>
                <a:lnTo>
                  <a:pt x="38" y="101693"/>
                </a:lnTo>
                <a:lnTo>
                  <a:pt x="1051" y="116051"/>
                </a:lnTo>
                <a:lnTo>
                  <a:pt x="3439" y="129399"/>
                </a:lnTo>
                <a:lnTo>
                  <a:pt x="7202" y="141737"/>
                </a:lnTo>
                <a:lnTo>
                  <a:pt x="12341" y="153066"/>
                </a:lnTo>
                <a:lnTo>
                  <a:pt x="18856" y="163387"/>
                </a:lnTo>
                <a:lnTo>
                  <a:pt x="26746" y="172701"/>
                </a:lnTo>
                <a:lnTo>
                  <a:pt x="38566" y="182774"/>
                </a:lnTo>
                <a:lnTo>
                  <a:pt x="49013" y="189037"/>
                </a:lnTo>
                <a:lnTo>
                  <a:pt x="60544" y="193908"/>
                </a:lnTo>
                <a:lnTo>
                  <a:pt x="73162" y="197387"/>
                </a:lnTo>
                <a:lnTo>
                  <a:pt x="86867" y="199475"/>
                </a:lnTo>
                <a:lnTo>
                  <a:pt x="101663" y="200171"/>
                </a:lnTo>
                <a:lnTo>
                  <a:pt x="114853" y="199589"/>
                </a:lnTo>
                <a:lnTo>
                  <a:pt x="127439" y="197760"/>
                </a:lnTo>
                <a:lnTo>
                  <a:pt x="138925" y="194684"/>
                </a:lnTo>
                <a:lnTo>
                  <a:pt x="155900" y="187343"/>
                </a:lnTo>
                <a:lnTo>
                  <a:pt x="165861" y="180841"/>
                </a:lnTo>
                <a:lnTo>
                  <a:pt x="172999" y="175279"/>
                </a:lnTo>
                <a:lnTo>
                  <a:pt x="178333" y="169475"/>
                </a:lnTo>
                <a:lnTo>
                  <a:pt x="181876" y="163455"/>
                </a:lnTo>
                <a:lnTo>
                  <a:pt x="185407" y="157397"/>
                </a:lnTo>
                <a:lnTo>
                  <a:pt x="187185" y="152101"/>
                </a:lnTo>
                <a:lnTo>
                  <a:pt x="187185" y="142475"/>
                </a:lnTo>
                <a:lnTo>
                  <a:pt x="185597" y="138500"/>
                </a:lnTo>
                <a:lnTo>
                  <a:pt x="182422" y="135693"/>
                </a:lnTo>
                <a:lnTo>
                  <a:pt x="179260" y="132886"/>
                </a:lnTo>
                <a:lnTo>
                  <a:pt x="175094" y="131489"/>
                </a:lnTo>
                <a:lnTo>
                  <a:pt x="165214" y="131489"/>
                </a:lnTo>
                <a:lnTo>
                  <a:pt x="161543" y="132581"/>
                </a:lnTo>
                <a:lnTo>
                  <a:pt x="158978" y="134778"/>
                </a:lnTo>
                <a:lnTo>
                  <a:pt x="152755" y="140633"/>
                </a:lnTo>
                <a:lnTo>
                  <a:pt x="147688" y="145281"/>
                </a:lnTo>
                <a:lnTo>
                  <a:pt x="143776" y="148698"/>
                </a:lnTo>
                <a:lnTo>
                  <a:pt x="139865" y="152101"/>
                </a:lnTo>
                <a:lnTo>
                  <a:pt x="135597" y="155327"/>
                </a:lnTo>
                <a:lnTo>
                  <a:pt x="130962" y="158324"/>
                </a:lnTo>
                <a:lnTo>
                  <a:pt x="126326" y="161321"/>
                </a:lnTo>
                <a:lnTo>
                  <a:pt x="121526" y="163519"/>
                </a:lnTo>
                <a:lnTo>
                  <a:pt x="116585" y="164916"/>
                </a:lnTo>
                <a:lnTo>
                  <a:pt x="111645" y="166325"/>
                </a:lnTo>
                <a:lnTo>
                  <a:pt x="106159" y="167011"/>
                </a:lnTo>
                <a:lnTo>
                  <a:pt x="91287" y="167011"/>
                </a:lnTo>
                <a:lnTo>
                  <a:pt x="83134" y="164814"/>
                </a:lnTo>
                <a:lnTo>
                  <a:pt x="75730" y="160420"/>
                </a:lnTo>
                <a:lnTo>
                  <a:pt x="65404" y="151843"/>
                </a:lnTo>
                <a:lnTo>
                  <a:pt x="57975" y="140824"/>
                </a:lnTo>
                <a:lnTo>
                  <a:pt x="55827" y="136138"/>
                </a:lnTo>
                <a:lnTo>
                  <a:pt x="52360" y="124153"/>
                </a:lnTo>
                <a:lnTo>
                  <a:pt x="51117" y="110788"/>
                </a:lnTo>
                <a:lnTo>
                  <a:pt x="148907" y="110788"/>
                </a:lnTo>
                <a:lnTo>
                  <a:pt x="155625" y="110609"/>
                </a:lnTo>
                <a:lnTo>
                  <a:pt x="168948" y="108845"/>
                </a:lnTo>
                <a:lnTo>
                  <a:pt x="179323" y="105200"/>
                </a:lnTo>
                <a:lnTo>
                  <a:pt x="187682" y="95682"/>
                </a:lnTo>
                <a:lnTo>
                  <a:pt x="190118" y="80753"/>
                </a:lnTo>
                <a:lnTo>
                  <a:pt x="190058" y="77647"/>
                </a:lnTo>
                <a:lnTo>
                  <a:pt x="188580" y="65240"/>
                </a:lnTo>
                <a:lnTo>
                  <a:pt x="185122" y="52967"/>
                </a:lnTo>
                <a:lnTo>
                  <a:pt x="179679" y="40837"/>
                </a:lnTo>
                <a:lnTo>
                  <a:pt x="176324" y="35127"/>
                </a:lnTo>
                <a:lnTo>
                  <a:pt x="168674" y="25206"/>
                </a:lnTo>
                <a:lnTo>
                  <a:pt x="159327" y="16453"/>
                </a:lnTo>
                <a:lnTo>
                  <a:pt x="148285" y="8871"/>
                </a:lnTo>
                <a:lnTo>
                  <a:pt x="136608" y="3200"/>
                </a:lnTo>
                <a:lnTo>
                  <a:pt x="124736" y="-520"/>
                </a:lnTo>
                <a:lnTo>
                  <a:pt x="111869" y="-2753"/>
                </a:lnTo>
                <a:lnTo>
                  <a:pt x="98005" y="-3498"/>
                </a:lnTo>
                <a:lnTo>
                  <a:pt x="94173" y="-3445"/>
                </a:lnTo>
                <a:lnTo>
                  <a:pt x="81019" y="-2395"/>
                </a:lnTo>
                <a:lnTo>
                  <a:pt x="68620" y="0"/>
                </a:lnTo>
                <a:lnTo>
                  <a:pt x="59121" y="53443"/>
                </a:lnTo>
                <a:lnTo>
                  <a:pt x="65658" y="44227"/>
                </a:lnTo>
                <a:lnTo>
                  <a:pt x="71724" y="38825"/>
                </a:lnTo>
                <a:lnTo>
                  <a:pt x="83064" y="33188"/>
                </a:lnTo>
                <a:lnTo>
                  <a:pt x="96342" y="31312"/>
                </a:lnTo>
                <a:lnTo>
                  <a:pt x="105811" y="32131"/>
                </a:lnTo>
                <a:lnTo>
                  <a:pt x="117929" y="36309"/>
                </a:lnTo>
                <a:lnTo>
                  <a:pt x="127927" y="44037"/>
                </a:lnTo>
                <a:lnTo>
                  <a:pt x="135538" y="55477"/>
                </a:lnTo>
                <a:lnTo>
                  <a:pt x="139642" y="67688"/>
                </a:lnTo>
                <a:lnTo>
                  <a:pt x="141770" y="82404"/>
                </a:lnTo>
                <a:lnTo>
                  <a:pt x="51117" y="82404"/>
                </a:lnTo>
                <a:lnTo>
                  <a:pt x="45674" y="9047"/>
                </a:lnTo>
                <a:lnTo>
                  <a:pt x="35080" y="16060"/>
                </a:lnTo>
                <a:lnTo>
                  <a:pt x="25831" y="24530"/>
                </a:lnTo>
                <a:lnTo>
                  <a:pt x="18198" y="33993"/>
                </a:lnTo>
                <a:lnTo>
                  <a:pt x="11710" y="44903"/>
                </a:lnTo>
                <a:lnTo>
                  <a:pt x="6591" y="57042"/>
                </a:lnTo>
                <a:close/>
              </a:path>
            </a:pathLst>
          </a:custGeom>
          <a:solidFill>
            <a:srgbClr val="696A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2982188" y="2879770"/>
            <a:ext cx="137350" cy="203288"/>
          </a:xfrm>
          <a:custGeom>
            <a:avLst/>
            <a:gdLst/>
            <a:ahLst/>
            <a:cxnLst/>
            <a:rect l="l" t="t" r="r" b="b"/>
            <a:pathLst>
              <a:path w="137350" h="203288">
                <a:moveTo>
                  <a:pt x="9085" y="5103"/>
                </a:moveTo>
                <a:lnTo>
                  <a:pt x="2270" y="16258"/>
                </a:lnTo>
                <a:lnTo>
                  <a:pt x="0" y="33705"/>
                </a:lnTo>
                <a:lnTo>
                  <a:pt x="0" y="182905"/>
                </a:lnTo>
                <a:lnTo>
                  <a:pt x="2298" y="190474"/>
                </a:lnTo>
                <a:lnTo>
                  <a:pt x="6946" y="195605"/>
                </a:lnTo>
                <a:lnTo>
                  <a:pt x="11595" y="200736"/>
                </a:lnTo>
                <a:lnTo>
                  <a:pt x="17513" y="203288"/>
                </a:lnTo>
                <a:lnTo>
                  <a:pt x="32042" y="203288"/>
                </a:lnTo>
                <a:lnTo>
                  <a:pt x="38087" y="200761"/>
                </a:lnTo>
                <a:lnTo>
                  <a:pt x="42837" y="195694"/>
                </a:lnTo>
                <a:lnTo>
                  <a:pt x="47612" y="190627"/>
                </a:lnTo>
                <a:lnTo>
                  <a:pt x="49999" y="183032"/>
                </a:lnTo>
                <a:lnTo>
                  <a:pt x="49999" y="130987"/>
                </a:lnTo>
                <a:lnTo>
                  <a:pt x="50163" y="116789"/>
                </a:lnTo>
                <a:lnTo>
                  <a:pt x="50649" y="104108"/>
                </a:lnTo>
                <a:lnTo>
                  <a:pt x="51460" y="92938"/>
                </a:lnTo>
                <a:lnTo>
                  <a:pt x="51702" y="90559"/>
                </a:lnTo>
                <a:lnTo>
                  <a:pt x="53729" y="77340"/>
                </a:lnTo>
                <a:lnTo>
                  <a:pt x="56756" y="65938"/>
                </a:lnTo>
                <a:lnTo>
                  <a:pt x="59334" y="58356"/>
                </a:lnTo>
                <a:lnTo>
                  <a:pt x="62941" y="52641"/>
                </a:lnTo>
                <a:lnTo>
                  <a:pt x="67576" y="48818"/>
                </a:lnTo>
                <a:lnTo>
                  <a:pt x="72212" y="44970"/>
                </a:lnTo>
                <a:lnTo>
                  <a:pt x="78193" y="43040"/>
                </a:lnTo>
                <a:lnTo>
                  <a:pt x="90893" y="43040"/>
                </a:lnTo>
                <a:lnTo>
                  <a:pt x="97091" y="44170"/>
                </a:lnTo>
                <a:lnTo>
                  <a:pt x="104101" y="46431"/>
                </a:lnTo>
                <a:lnTo>
                  <a:pt x="111137" y="48691"/>
                </a:lnTo>
                <a:lnTo>
                  <a:pt x="115557" y="49822"/>
                </a:lnTo>
                <a:lnTo>
                  <a:pt x="122275" y="49822"/>
                </a:lnTo>
                <a:lnTo>
                  <a:pt x="126822" y="47828"/>
                </a:lnTo>
                <a:lnTo>
                  <a:pt x="131025" y="43853"/>
                </a:lnTo>
                <a:lnTo>
                  <a:pt x="135255" y="39903"/>
                </a:lnTo>
                <a:lnTo>
                  <a:pt x="137350" y="34861"/>
                </a:lnTo>
                <a:lnTo>
                  <a:pt x="137349" y="28543"/>
                </a:lnTo>
                <a:lnTo>
                  <a:pt x="133588" y="16942"/>
                </a:lnTo>
                <a:lnTo>
                  <a:pt x="122529" y="7874"/>
                </a:lnTo>
                <a:lnTo>
                  <a:pt x="116663" y="5082"/>
                </a:lnTo>
                <a:lnTo>
                  <a:pt x="104443" y="1269"/>
                </a:lnTo>
                <a:lnTo>
                  <a:pt x="91922" y="0"/>
                </a:lnTo>
                <a:lnTo>
                  <a:pt x="90767" y="10"/>
                </a:lnTo>
                <a:lnTo>
                  <a:pt x="77298" y="2113"/>
                </a:lnTo>
                <a:lnTo>
                  <a:pt x="66751" y="7874"/>
                </a:lnTo>
                <a:lnTo>
                  <a:pt x="64054" y="10282"/>
                </a:lnTo>
                <a:lnTo>
                  <a:pt x="56118" y="19327"/>
                </a:lnTo>
                <a:lnTo>
                  <a:pt x="48348" y="31127"/>
                </a:lnTo>
                <a:lnTo>
                  <a:pt x="47967" y="20878"/>
                </a:lnTo>
                <a:lnTo>
                  <a:pt x="45961" y="13106"/>
                </a:lnTo>
                <a:lnTo>
                  <a:pt x="42291" y="7874"/>
                </a:lnTo>
                <a:lnTo>
                  <a:pt x="38633" y="2616"/>
                </a:lnTo>
                <a:lnTo>
                  <a:pt x="32651" y="0"/>
                </a:lnTo>
                <a:lnTo>
                  <a:pt x="24358" y="0"/>
                </a:lnTo>
                <a:lnTo>
                  <a:pt x="20444" y="236"/>
                </a:lnTo>
                <a:lnTo>
                  <a:pt x="9085" y="5103"/>
                </a:lnTo>
                <a:close/>
              </a:path>
            </a:pathLst>
          </a:custGeom>
          <a:solidFill>
            <a:srgbClr val="696A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3187918" y="2880133"/>
            <a:ext cx="22474" cy="53289"/>
          </a:xfrm>
          <a:custGeom>
            <a:avLst/>
            <a:gdLst/>
            <a:ahLst/>
            <a:cxnLst/>
            <a:rect l="l" t="t" r="r" b="b"/>
            <a:pathLst>
              <a:path w="22474" h="53289">
                <a:moveTo>
                  <a:pt x="12632" y="349"/>
                </a:moveTo>
                <a:lnTo>
                  <a:pt x="0" y="2412"/>
                </a:lnTo>
                <a:lnTo>
                  <a:pt x="1479" y="53289"/>
                </a:lnTo>
                <a:lnTo>
                  <a:pt x="11006" y="44273"/>
                </a:lnTo>
                <a:lnTo>
                  <a:pt x="22474" y="38823"/>
                </a:lnTo>
                <a:lnTo>
                  <a:pt x="20822" y="0"/>
                </a:lnTo>
                <a:lnTo>
                  <a:pt x="12632" y="349"/>
                </a:lnTo>
                <a:close/>
              </a:path>
            </a:pathLst>
          </a:custGeom>
          <a:solidFill>
            <a:srgbClr val="696A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3126317" y="2879778"/>
            <a:ext cx="195059" cy="277469"/>
          </a:xfrm>
          <a:custGeom>
            <a:avLst/>
            <a:gdLst/>
            <a:ahLst/>
            <a:cxnLst/>
            <a:rect l="l" t="t" r="r" b="b"/>
            <a:pathLst>
              <a:path w="195059" h="277469">
                <a:moveTo>
                  <a:pt x="6400" y="221907"/>
                </a:moveTo>
                <a:lnTo>
                  <a:pt x="9277" y="240204"/>
                </a:lnTo>
                <a:lnTo>
                  <a:pt x="17399" y="251548"/>
                </a:lnTo>
                <a:lnTo>
                  <a:pt x="24927" y="258104"/>
                </a:lnTo>
                <a:lnTo>
                  <a:pt x="35693" y="264673"/>
                </a:lnTo>
                <a:lnTo>
                  <a:pt x="48729" y="270217"/>
                </a:lnTo>
                <a:lnTo>
                  <a:pt x="68418" y="275327"/>
                </a:lnTo>
                <a:lnTo>
                  <a:pt x="81243" y="276934"/>
                </a:lnTo>
                <a:lnTo>
                  <a:pt x="94881" y="277469"/>
                </a:lnTo>
                <a:lnTo>
                  <a:pt x="105675" y="277246"/>
                </a:lnTo>
                <a:lnTo>
                  <a:pt x="119117" y="276236"/>
                </a:lnTo>
                <a:lnTo>
                  <a:pt x="131238" y="274417"/>
                </a:lnTo>
                <a:lnTo>
                  <a:pt x="142036" y="271792"/>
                </a:lnTo>
                <a:lnTo>
                  <a:pt x="152082" y="268137"/>
                </a:lnTo>
                <a:lnTo>
                  <a:pt x="163334" y="262035"/>
                </a:lnTo>
                <a:lnTo>
                  <a:pt x="172707" y="254381"/>
                </a:lnTo>
                <a:lnTo>
                  <a:pt x="184914" y="237187"/>
                </a:lnTo>
                <a:lnTo>
                  <a:pt x="189738" y="224713"/>
                </a:lnTo>
                <a:lnTo>
                  <a:pt x="193217" y="208746"/>
                </a:lnTo>
                <a:lnTo>
                  <a:pt x="194598" y="195901"/>
                </a:lnTo>
                <a:lnTo>
                  <a:pt x="195059" y="181851"/>
                </a:lnTo>
                <a:lnTo>
                  <a:pt x="195028" y="33810"/>
                </a:lnTo>
                <a:lnTo>
                  <a:pt x="193666" y="19857"/>
                </a:lnTo>
                <a:lnTo>
                  <a:pt x="190284" y="9410"/>
                </a:lnTo>
                <a:lnTo>
                  <a:pt x="187121" y="3136"/>
                </a:lnTo>
                <a:lnTo>
                  <a:pt x="180695" y="0"/>
                </a:lnTo>
                <a:lnTo>
                  <a:pt x="164350" y="0"/>
                </a:lnTo>
                <a:lnTo>
                  <a:pt x="154571" y="7137"/>
                </a:lnTo>
                <a:lnTo>
                  <a:pt x="148170" y="18605"/>
                </a:lnTo>
                <a:lnTo>
                  <a:pt x="148170" y="34048"/>
                </a:lnTo>
                <a:lnTo>
                  <a:pt x="147818" y="33591"/>
                </a:lnTo>
                <a:lnTo>
                  <a:pt x="138762" y="23227"/>
                </a:lnTo>
                <a:lnTo>
                  <a:pt x="129231" y="14861"/>
                </a:lnTo>
                <a:lnTo>
                  <a:pt x="119227" y="8496"/>
                </a:lnTo>
                <a:lnTo>
                  <a:pt x="108474" y="4053"/>
                </a:lnTo>
                <a:lnTo>
                  <a:pt x="96088" y="1280"/>
                </a:lnTo>
                <a:lnTo>
                  <a:pt x="82423" y="355"/>
                </a:lnTo>
                <a:lnTo>
                  <a:pt x="84075" y="39179"/>
                </a:lnTo>
                <a:lnTo>
                  <a:pt x="97434" y="37363"/>
                </a:lnTo>
                <a:lnTo>
                  <a:pt x="98777" y="37379"/>
                </a:lnTo>
                <a:lnTo>
                  <a:pt x="111925" y="39491"/>
                </a:lnTo>
                <a:lnTo>
                  <a:pt x="123291" y="45157"/>
                </a:lnTo>
                <a:lnTo>
                  <a:pt x="132867" y="54381"/>
                </a:lnTo>
                <a:lnTo>
                  <a:pt x="138348" y="62937"/>
                </a:lnTo>
                <a:lnTo>
                  <a:pt x="142783" y="74173"/>
                </a:lnTo>
                <a:lnTo>
                  <a:pt x="145443" y="87191"/>
                </a:lnTo>
                <a:lnTo>
                  <a:pt x="146329" y="101993"/>
                </a:lnTo>
                <a:lnTo>
                  <a:pt x="145930" y="110910"/>
                </a:lnTo>
                <a:lnTo>
                  <a:pt x="143665" y="123636"/>
                </a:lnTo>
                <a:lnTo>
                  <a:pt x="139382" y="134696"/>
                </a:lnTo>
                <a:lnTo>
                  <a:pt x="130832" y="147078"/>
                </a:lnTo>
                <a:lnTo>
                  <a:pt x="121335" y="154851"/>
                </a:lnTo>
                <a:lnTo>
                  <a:pt x="113944" y="159308"/>
                </a:lnTo>
                <a:lnTo>
                  <a:pt x="106121" y="161531"/>
                </a:lnTo>
                <a:lnTo>
                  <a:pt x="97815" y="161531"/>
                </a:lnTo>
                <a:lnTo>
                  <a:pt x="84880" y="159868"/>
                </a:lnTo>
                <a:lnTo>
                  <a:pt x="73287" y="154674"/>
                </a:lnTo>
                <a:lnTo>
                  <a:pt x="63461" y="145948"/>
                </a:lnTo>
                <a:lnTo>
                  <a:pt x="58606" y="139005"/>
                </a:lnTo>
                <a:lnTo>
                  <a:pt x="53930" y="128091"/>
                </a:lnTo>
                <a:lnTo>
                  <a:pt x="51125" y="115081"/>
                </a:lnTo>
                <a:lnTo>
                  <a:pt x="50190" y="99987"/>
                </a:lnTo>
                <a:lnTo>
                  <a:pt x="50747" y="88089"/>
                </a:lnTo>
                <a:lnTo>
                  <a:pt x="53060" y="74697"/>
                </a:lnTo>
                <a:lnTo>
                  <a:pt x="57170" y="63217"/>
                </a:lnTo>
                <a:lnTo>
                  <a:pt x="63080" y="53644"/>
                </a:lnTo>
                <a:lnTo>
                  <a:pt x="61600" y="2767"/>
                </a:lnTo>
                <a:lnTo>
                  <a:pt x="49822" y="6680"/>
                </a:lnTo>
                <a:lnTo>
                  <a:pt x="43701" y="9625"/>
                </a:lnTo>
                <a:lnTo>
                  <a:pt x="33128" y="16582"/>
                </a:lnTo>
                <a:lnTo>
                  <a:pt x="23634" y="25450"/>
                </a:lnTo>
                <a:lnTo>
                  <a:pt x="17697" y="32847"/>
                </a:lnTo>
                <a:lnTo>
                  <a:pt x="11240" y="43705"/>
                </a:lnTo>
                <a:lnTo>
                  <a:pt x="6134" y="56032"/>
                </a:lnTo>
                <a:lnTo>
                  <a:pt x="2339" y="70543"/>
                </a:lnTo>
                <a:lnTo>
                  <a:pt x="584" y="83200"/>
                </a:lnTo>
                <a:lnTo>
                  <a:pt x="0" y="96697"/>
                </a:lnTo>
                <a:lnTo>
                  <a:pt x="40" y="100493"/>
                </a:lnTo>
                <a:lnTo>
                  <a:pt x="892" y="114042"/>
                </a:lnTo>
                <a:lnTo>
                  <a:pt x="2849" y="126807"/>
                </a:lnTo>
                <a:lnTo>
                  <a:pt x="5910" y="138789"/>
                </a:lnTo>
                <a:lnTo>
                  <a:pt x="10071" y="149987"/>
                </a:lnTo>
                <a:lnTo>
                  <a:pt x="13816" y="157667"/>
                </a:lnTo>
                <a:lnTo>
                  <a:pt x="20860" y="168639"/>
                </a:lnTo>
                <a:lnTo>
                  <a:pt x="29231" y="178047"/>
                </a:lnTo>
                <a:lnTo>
                  <a:pt x="38938" y="185889"/>
                </a:lnTo>
                <a:lnTo>
                  <a:pt x="45335" y="189784"/>
                </a:lnTo>
                <a:lnTo>
                  <a:pt x="56837" y="194737"/>
                </a:lnTo>
                <a:lnTo>
                  <a:pt x="69317" y="197712"/>
                </a:lnTo>
                <a:lnTo>
                  <a:pt x="82778" y="198704"/>
                </a:lnTo>
                <a:lnTo>
                  <a:pt x="95278" y="197880"/>
                </a:lnTo>
                <a:lnTo>
                  <a:pt x="107706" y="195076"/>
                </a:lnTo>
                <a:lnTo>
                  <a:pt x="118770" y="190284"/>
                </a:lnTo>
                <a:lnTo>
                  <a:pt x="127495" y="184558"/>
                </a:lnTo>
                <a:lnTo>
                  <a:pt x="136900" y="176094"/>
                </a:lnTo>
                <a:lnTo>
                  <a:pt x="145427" y="165735"/>
                </a:lnTo>
                <a:lnTo>
                  <a:pt x="145180" y="178730"/>
                </a:lnTo>
                <a:lnTo>
                  <a:pt x="144795" y="191752"/>
                </a:lnTo>
                <a:lnTo>
                  <a:pt x="144322" y="201358"/>
                </a:lnTo>
                <a:lnTo>
                  <a:pt x="143840" y="208749"/>
                </a:lnTo>
                <a:lnTo>
                  <a:pt x="142138" y="215671"/>
                </a:lnTo>
                <a:lnTo>
                  <a:pt x="139280" y="222148"/>
                </a:lnTo>
                <a:lnTo>
                  <a:pt x="136436" y="228625"/>
                </a:lnTo>
                <a:lnTo>
                  <a:pt x="131406" y="233654"/>
                </a:lnTo>
                <a:lnTo>
                  <a:pt x="124269" y="237261"/>
                </a:lnTo>
                <a:lnTo>
                  <a:pt x="120376" y="238939"/>
                </a:lnTo>
                <a:lnTo>
                  <a:pt x="108759" y="241728"/>
                </a:lnTo>
                <a:lnTo>
                  <a:pt x="94145" y="242658"/>
                </a:lnTo>
                <a:lnTo>
                  <a:pt x="87782" y="242658"/>
                </a:lnTo>
                <a:lnTo>
                  <a:pt x="82181" y="242087"/>
                </a:lnTo>
                <a:lnTo>
                  <a:pt x="77304" y="240919"/>
                </a:lnTo>
                <a:lnTo>
                  <a:pt x="72428" y="239763"/>
                </a:lnTo>
                <a:lnTo>
                  <a:pt x="68237" y="237985"/>
                </a:lnTo>
                <a:lnTo>
                  <a:pt x="64744" y="235597"/>
                </a:lnTo>
                <a:lnTo>
                  <a:pt x="61264" y="233235"/>
                </a:lnTo>
                <a:lnTo>
                  <a:pt x="58089" y="230365"/>
                </a:lnTo>
                <a:lnTo>
                  <a:pt x="55219" y="226999"/>
                </a:lnTo>
                <a:lnTo>
                  <a:pt x="52349" y="223647"/>
                </a:lnTo>
                <a:lnTo>
                  <a:pt x="49568" y="220319"/>
                </a:lnTo>
                <a:lnTo>
                  <a:pt x="46888" y="217017"/>
                </a:lnTo>
                <a:lnTo>
                  <a:pt x="41402" y="210540"/>
                </a:lnTo>
                <a:lnTo>
                  <a:pt x="34975" y="207327"/>
                </a:lnTo>
                <a:lnTo>
                  <a:pt x="21793" y="207327"/>
                </a:lnTo>
                <a:lnTo>
                  <a:pt x="16789" y="209232"/>
                </a:lnTo>
                <a:lnTo>
                  <a:pt x="12636" y="213080"/>
                </a:lnTo>
                <a:lnTo>
                  <a:pt x="8496" y="216928"/>
                </a:lnTo>
                <a:lnTo>
                  <a:pt x="6400" y="221907"/>
                </a:lnTo>
                <a:close/>
              </a:path>
            </a:pathLst>
          </a:custGeom>
          <a:solidFill>
            <a:srgbClr val="696A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3353233" y="2882896"/>
            <a:ext cx="68620" cy="85902"/>
          </a:xfrm>
          <a:custGeom>
            <a:avLst/>
            <a:gdLst/>
            <a:ahLst/>
            <a:cxnLst/>
            <a:rect l="l" t="t" r="r" b="b"/>
            <a:pathLst>
              <a:path w="68620" h="85902">
                <a:moveTo>
                  <a:pt x="56972" y="3740"/>
                </a:moveTo>
                <a:lnTo>
                  <a:pt x="45674" y="9047"/>
                </a:lnTo>
                <a:lnTo>
                  <a:pt x="51117" y="82404"/>
                </a:lnTo>
                <a:lnTo>
                  <a:pt x="51502" y="79054"/>
                </a:lnTo>
                <a:lnTo>
                  <a:pt x="54394" y="65052"/>
                </a:lnTo>
                <a:lnTo>
                  <a:pt x="59116" y="53443"/>
                </a:lnTo>
                <a:lnTo>
                  <a:pt x="68620" y="0"/>
                </a:lnTo>
                <a:lnTo>
                  <a:pt x="56972" y="3740"/>
                </a:lnTo>
                <a:close/>
              </a:path>
              <a:path w="68620" h="85902">
                <a:moveTo>
                  <a:pt x="6591" y="57042"/>
                </a:moveTo>
                <a:lnTo>
                  <a:pt x="5519" y="60284"/>
                </a:lnTo>
                <a:lnTo>
                  <a:pt x="2453" y="72314"/>
                </a:lnTo>
                <a:lnTo>
                  <a:pt x="613" y="84939"/>
                </a:lnTo>
                <a:lnTo>
                  <a:pt x="0" y="98152"/>
                </a:lnTo>
                <a:lnTo>
                  <a:pt x="38" y="101693"/>
                </a:lnTo>
                <a:lnTo>
                  <a:pt x="1051" y="116051"/>
                </a:lnTo>
                <a:lnTo>
                  <a:pt x="3439" y="129399"/>
                </a:lnTo>
                <a:lnTo>
                  <a:pt x="7202" y="141737"/>
                </a:lnTo>
                <a:lnTo>
                  <a:pt x="12341" y="153066"/>
                </a:lnTo>
                <a:lnTo>
                  <a:pt x="18856" y="163387"/>
                </a:lnTo>
                <a:lnTo>
                  <a:pt x="26746" y="172701"/>
                </a:lnTo>
                <a:lnTo>
                  <a:pt x="38566" y="182774"/>
                </a:lnTo>
                <a:lnTo>
                  <a:pt x="49013" y="189037"/>
                </a:lnTo>
                <a:lnTo>
                  <a:pt x="60544" y="193908"/>
                </a:lnTo>
                <a:lnTo>
                  <a:pt x="73162" y="197387"/>
                </a:lnTo>
                <a:lnTo>
                  <a:pt x="86867" y="199475"/>
                </a:lnTo>
                <a:lnTo>
                  <a:pt x="101663" y="200171"/>
                </a:lnTo>
                <a:lnTo>
                  <a:pt x="114853" y="199589"/>
                </a:lnTo>
                <a:lnTo>
                  <a:pt x="127439" y="197760"/>
                </a:lnTo>
                <a:lnTo>
                  <a:pt x="138925" y="194684"/>
                </a:lnTo>
                <a:lnTo>
                  <a:pt x="155879" y="187348"/>
                </a:lnTo>
                <a:lnTo>
                  <a:pt x="165836" y="180841"/>
                </a:lnTo>
                <a:lnTo>
                  <a:pt x="172999" y="175279"/>
                </a:lnTo>
                <a:lnTo>
                  <a:pt x="178333" y="169475"/>
                </a:lnTo>
                <a:lnTo>
                  <a:pt x="181876" y="163455"/>
                </a:lnTo>
                <a:lnTo>
                  <a:pt x="185432" y="157397"/>
                </a:lnTo>
                <a:lnTo>
                  <a:pt x="187185" y="152101"/>
                </a:lnTo>
                <a:lnTo>
                  <a:pt x="187185" y="142475"/>
                </a:lnTo>
                <a:lnTo>
                  <a:pt x="182422" y="135693"/>
                </a:lnTo>
                <a:lnTo>
                  <a:pt x="175094" y="131489"/>
                </a:lnTo>
                <a:lnTo>
                  <a:pt x="165214" y="131489"/>
                </a:lnTo>
                <a:lnTo>
                  <a:pt x="158978" y="134778"/>
                </a:lnTo>
                <a:lnTo>
                  <a:pt x="152755" y="140633"/>
                </a:lnTo>
                <a:lnTo>
                  <a:pt x="147688" y="145281"/>
                </a:lnTo>
                <a:lnTo>
                  <a:pt x="143776" y="148698"/>
                </a:lnTo>
                <a:lnTo>
                  <a:pt x="139865" y="152101"/>
                </a:lnTo>
                <a:lnTo>
                  <a:pt x="135610" y="155327"/>
                </a:lnTo>
                <a:lnTo>
                  <a:pt x="130975" y="158324"/>
                </a:lnTo>
                <a:lnTo>
                  <a:pt x="126326" y="161321"/>
                </a:lnTo>
                <a:lnTo>
                  <a:pt x="121526" y="163519"/>
                </a:lnTo>
                <a:lnTo>
                  <a:pt x="116586" y="164916"/>
                </a:lnTo>
                <a:lnTo>
                  <a:pt x="111633" y="166325"/>
                </a:lnTo>
                <a:lnTo>
                  <a:pt x="106172" y="167011"/>
                </a:lnTo>
                <a:lnTo>
                  <a:pt x="91287" y="167011"/>
                </a:lnTo>
                <a:lnTo>
                  <a:pt x="83146" y="164814"/>
                </a:lnTo>
                <a:lnTo>
                  <a:pt x="75755" y="160420"/>
                </a:lnTo>
                <a:lnTo>
                  <a:pt x="65411" y="151840"/>
                </a:lnTo>
                <a:lnTo>
                  <a:pt x="57988" y="140824"/>
                </a:lnTo>
                <a:lnTo>
                  <a:pt x="55833" y="136135"/>
                </a:lnTo>
                <a:lnTo>
                  <a:pt x="52361" y="124152"/>
                </a:lnTo>
                <a:lnTo>
                  <a:pt x="51117" y="110788"/>
                </a:lnTo>
                <a:lnTo>
                  <a:pt x="148907" y="110788"/>
                </a:lnTo>
                <a:lnTo>
                  <a:pt x="155635" y="110609"/>
                </a:lnTo>
                <a:lnTo>
                  <a:pt x="168956" y="108845"/>
                </a:lnTo>
                <a:lnTo>
                  <a:pt x="179324" y="105200"/>
                </a:lnTo>
                <a:lnTo>
                  <a:pt x="187682" y="95682"/>
                </a:lnTo>
                <a:lnTo>
                  <a:pt x="190119" y="80753"/>
                </a:lnTo>
                <a:lnTo>
                  <a:pt x="190058" y="77647"/>
                </a:lnTo>
                <a:lnTo>
                  <a:pt x="188580" y="65240"/>
                </a:lnTo>
                <a:lnTo>
                  <a:pt x="185122" y="52967"/>
                </a:lnTo>
                <a:lnTo>
                  <a:pt x="179679" y="40837"/>
                </a:lnTo>
                <a:lnTo>
                  <a:pt x="176316" y="35115"/>
                </a:lnTo>
                <a:lnTo>
                  <a:pt x="168665" y="25198"/>
                </a:lnTo>
                <a:lnTo>
                  <a:pt x="159314" y="16450"/>
                </a:lnTo>
                <a:lnTo>
                  <a:pt x="148259" y="8871"/>
                </a:lnTo>
                <a:lnTo>
                  <a:pt x="136614" y="3207"/>
                </a:lnTo>
                <a:lnTo>
                  <a:pt x="124745" y="-517"/>
                </a:lnTo>
                <a:lnTo>
                  <a:pt x="111875" y="-2753"/>
                </a:lnTo>
                <a:lnTo>
                  <a:pt x="98005" y="-3498"/>
                </a:lnTo>
                <a:lnTo>
                  <a:pt x="94173" y="-3445"/>
                </a:lnTo>
                <a:lnTo>
                  <a:pt x="81019" y="-2395"/>
                </a:lnTo>
                <a:lnTo>
                  <a:pt x="68620" y="0"/>
                </a:lnTo>
                <a:lnTo>
                  <a:pt x="59116" y="53443"/>
                </a:lnTo>
                <a:lnTo>
                  <a:pt x="65659" y="44227"/>
                </a:lnTo>
                <a:lnTo>
                  <a:pt x="71732" y="38820"/>
                </a:lnTo>
                <a:lnTo>
                  <a:pt x="83071" y="33186"/>
                </a:lnTo>
                <a:lnTo>
                  <a:pt x="96354" y="31312"/>
                </a:lnTo>
                <a:lnTo>
                  <a:pt x="105817" y="32131"/>
                </a:lnTo>
                <a:lnTo>
                  <a:pt x="117933" y="36309"/>
                </a:lnTo>
                <a:lnTo>
                  <a:pt x="127939" y="44037"/>
                </a:lnTo>
                <a:lnTo>
                  <a:pt x="135540" y="55475"/>
                </a:lnTo>
                <a:lnTo>
                  <a:pt x="139642" y="67687"/>
                </a:lnTo>
                <a:lnTo>
                  <a:pt x="141770" y="82404"/>
                </a:lnTo>
                <a:lnTo>
                  <a:pt x="51117" y="82404"/>
                </a:lnTo>
                <a:lnTo>
                  <a:pt x="45674" y="9047"/>
                </a:lnTo>
                <a:lnTo>
                  <a:pt x="35080" y="16060"/>
                </a:lnTo>
                <a:lnTo>
                  <a:pt x="25831" y="24530"/>
                </a:lnTo>
                <a:lnTo>
                  <a:pt x="18198" y="33993"/>
                </a:lnTo>
                <a:lnTo>
                  <a:pt x="11710" y="44903"/>
                </a:lnTo>
                <a:lnTo>
                  <a:pt x="6591" y="57042"/>
                </a:lnTo>
                <a:close/>
              </a:path>
            </a:pathLst>
          </a:custGeom>
          <a:solidFill>
            <a:srgbClr val="696A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3564952" y="2811806"/>
            <a:ext cx="134988" cy="271259"/>
          </a:xfrm>
          <a:custGeom>
            <a:avLst/>
            <a:gdLst/>
            <a:ahLst/>
            <a:cxnLst/>
            <a:rect l="l" t="t" r="r" b="b"/>
            <a:pathLst>
              <a:path w="134988" h="271259">
                <a:moveTo>
                  <a:pt x="28765" y="34264"/>
                </a:moveTo>
                <a:lnTo>
                  <a:pt x="28765" y="72364"/>
                </a:lnTo>
                <a:lnTo>
                  <a:pt x="15697" y="72364"/>
                </a:lnTo>
                <a:lnTo>
                  <a:pt x="9918" y="74040"/>
                </a:lnTo>
                <a:lnTo>
                  <a:pt x="5969" y="77393"/>
                </a:lnTo>
                <a:lnTo>
                  <a:pt x="1993" y="80759"/>
                </a:lnTo>
                <a:lnTo>
                  <a:pt x="0" y="85051"/>
                </a:lnTo>
                <a:lnTo>
                  <a:pt x="0" y="95554"/>
                </a:lnTo>
                <a:lnTo>
                  <a:pt x="1905" y="99885"/>
                </a:lnTo>
                <a:lnTo>
                  <a:pt x="5702" y="103301"/>
                </a:lnTo>
                <a:lnTo>
                  <a:pt x="9461" y="106730"/>
                </a:lnTo>
                <a:lnTo>
                  <a:pt x="14973" y="108432"/>
                </a:lnTo>
                <a:lnTo>
                  <a:pt x="28765" y="108432"/>
                </a:lnTo>
                <a:lnTo>
                  <a:pt x="28765" y="204406"/>
                </a:lnTo>
                <a:lnTo>
                  <a:pt x="29152" y="218356"/>
                </a:lnTo>
                <a:lnTo>
                  <a:pt x="30405" y="231056"/>
                </a:lnTo>
                <a:lnTo>
                  <a:pt x="32524" y="241592"/>
                </a:lnTo>
                <a:lnTo>
                  <a:pt x="38816" y="254611"/>
                </a:lnTo>
                <a:lnTo>
                  <a:pt x="48361" y="263385"/>
                </a:lnTo>
                <a:lnTo>
                  <a:pt x="56699" y="267417"/>
                </a:lnTo>
                <a:lnTo>
                  <a:pt x="68913" y="270296"/>
                </a:lnTo>
                <a:lnTo>
                  <a:pt x="83896" y="271259"/>
                </a:lnTo>
                <a:lnTo>
                  <a:pt x="84342" y="271258"/>
                </a:lnTo>
                <a:lnTo>
                  <a:pt x="99344" y="270521"/>
                </a:lnTo>
                <a:lnTo>
                  <a:pt x="111834" y="268384"/>
                </a:lnTo>
                <a:lnTo>
                  <a:pt x="121805" y="264845"/>
                </a:lnTo>
                <a:lnTo>
                  <a:pt x="130594" y="260578"/>
                </a:lnTo>
                <a:lnTo>
                  <a:pt x="134988" y="254406"/>
                </a:lnTo>
                <a:lnTo>
                  <a:pt x="134988" y="241592"/>
                </a:lnTo>
                <a:lnTo>
                  <a:pt x="133375" y="237578"/>
                </a:lnTo>
                <a:lnTo>
                  <a:pt x="130136" y="234353"/>
                </a:lnTo>
                <a:lnTo>
                  <a:pt x="126911" y="231127"/>
                </a:lnTo>
                <a:lnTo>
                  <a:pt x="123266" y="229501"/>
                </a:lnTo>
                <a:lnTo>
                  <a:pt x="116420" y="229501"/>
                </a:lnTo>
                <a:lnTo>
                  <a:pt x="112534" y="230022"/>
                </a:lnTo>
                <a:lnTo>
                  <a:pt x="107530" y="231063"/>
                </a:lnTo>
                <a:lnTo>
                  <a:pt x="102501" y="232092"/>
                </a:lnTo>
                <a:lnTo>
                  <a:pt x="98552" y="232613"/>
                </a:lnTo>
                <a:lnTo>
                  <a:pt x="90233" y="232613"/>
                </a:lnTo>
                <a:lnTo>
                  <a:pt x="86372" y="231292"/>
                </a:lnTo>
                <a:lnTo>
                  <a:pt x="83985" y="228676"/>
                </a:lnTo>
                <a:lnTo>
                  <a:pt x="81597" y="226047"/>
                </a:lnTo>
                <a:lnTo>
                  <a:pt x="80124" y="222630"/>
                </a:lnTo>
                <a:lnTo>
                  <a:pt x="79590" y="218427"/>
                </a:lnTo>
                <a:lnTo>
                  <a:pt x="79044" y="214198"/>
                </a:lnTo>
                <a:lnTo>
                  <a:pt x="78765" y="208191"/>
                </a:lnTo>
                <a:lnTo>
                  <a:pt x="78765" y="108432"/>
                </a:lnTo>
                <a:lnTo>
                  <a:pt x="98005" y="108432"/>
                </a:lnTo>
                <a:lnTo>
                  <a:pt x="105600" y="107086"/>
                </a:lnTo>
                <a:lnTo>
                  <a:pt x="110896" y="104406"/>
                </a:lnTo>
                <a:lnTo>
                  <a:pt x="116217" y="101726"/>
                </a:lnTo>
                <a:lnTo>
                  <a:pt x="118872" y="97015"/>
                </a:lnTo>
                <a:lnTo>
                  <a:pt x="118872" y="85051"/>
                </a:lnTo>
                <a:lnTo>
                  <a:pt x="117005" y="80759"/>
                </a:lnTo>
                <a:lnTo>
                  <a:pt x="113284" y="77393"/>
                </a:lnTo>
                <a:lnTo>
                  <a:pt x="109562" y="74040"/>
                </a:lnTo>
                <a:lnTo>
                  <a:pt x="104152" y="72364"/>
                </a:lnTo>
                <a:lnTo>
                  <a:pt x="78765" y="72364"/>
                </a:lnTo>
                <a:lnTo>
                  <a:pt x="78765" y="29870"/>
                </a:lnTo>
                <a:lnTo>
                  <a:pt x="78308" y="23367"/>
                </a:lnTo>
                <a:lnTo>
                  <a:pt x="77393" y="18783"/>
                </a:lnTo>
                <a:lnTo>
                  <a:pt x="76492" y="14211"/>
                </a:lnTo>
                <a:lnTo>
                  <a:pt x="74307" y="10325"/>
                </a:lnTo>
                <a:lnTo>
                  <a:pt x="70904" y="7162"/>
                </a:lnTo>
                <a:lnTo>
                  <a:pt x="65773" y="2387"/>
                </a:lnTo>
                <a:lnTo>
                  <a:pt x="60020" y="0"/>
                </a:lnTo>
                <a:lnTo>
                  <a:pt x="49149" y="0"/>
                </a:lnTo>
                <a:lnTo>
                  <a:pt x="45072" y="1092"/>
                </a:lnTo>
                <a:lnTo>
                  <a:pt x="41402" y="3200"/>
                </a:lnTo>
                <a:lnTo>
                  <a:pt x="37744" y="5346"/>
                </a:lnTo>
                <a:lnTo>
                  <a:pt x="34912" y="8153"/>
                </a:lnTo>
                <a:lnTo>
                  <a:pt x="32969" y="11556"/>
                </a:lnTo>
                <a:lnTo>
                  <a:pt x="31026" y="14846"/>
                </a:lnTo>
                <a:lnTo>
                  <a:pt x="29832" y="18783"/>
                </a:lnTo>
                <a:lnTo>
                  <a:pt x="29413" y="23367"/>
                </a:lnTo>
                <a:lnTo>
                  <a:pt x="28968" y="27952"/>
                </a:lnTo>
                <a:lnTo>
                  <a:pt x="28765" y="34264"/>
                </a:lnTo>
                <a:close/>
              </a:path>
            </a:pathLst>
          </a:custGeom>
          <a:solidFill>
            <a:srgbClr val="696A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3718257" y="2807605"/>
            <a:ext cx="50012" cy="48895"/>
          </a:xfrm>
          <a:custGeom>
            <a:avLst/>
            <a:gdLst/>
            <a:ahLst/>
            <a:cxnLst/>
            <a:rect l="l" t="t" r="r" b="b"/>
            <a:pathLst>
              <a:path w="50012" h="48894">
                <a:moveTo>
                  <a:pt x="0" y="24358"/>
                </a:moveTo>
                <a:lnTo>
                  <a:pt x="0" y="32169"/>
                </a:lnTo>
                <a:lnTo>
                  <a:pt x="2476" y="38214"/>
                </a:lnTo>
                <a:lnTo>
                  <a:pt x="7416" y="42494"/>
                </a:lnTo>
                <a:lnTo>
                  <a:pt x="12369" y="46761"/>
                </a:lnTo>
                <a:lnTo>
                  <a:pt x="18313" y="48895"/>
                </a:lnTo>
                <a:lnTo>
                  <a:pt x="31978" y="48895"/>
                </a:lnTo>
                <a:lnTo>
                  <a:pt x="37807" y="46736"/>
                </a:lnTo>
                <a:lnTo>
                  <a:pt x="42684" y="42405"/>
                </a:lnTo>
                <a:lnTo>
                  <a:pt x="47561" y="38074"/>
                </a:lnTo>
                <a:lnTo>
                  <a:pt x="50012" y="32042"/>
                </a:lnTo>
                <a:lnTo>
                  <a:pt x="50012" y="16408"/>
                </a:lnTo>
                <a:lnTo>
                  <a:pt x="47510" y="10375"/>
                </a:lnTo>
                <a:lnTo>
                  <a:pt x="42494" y="6235"/>
                </a:lnTo>
                <a:lnTo>
                  <a:pt x="37490" y="2095"/>
                </a:lnTo>
                <a:lnTo>
                  <a:pt x="31749" y="0"/>
                </a:lnTo>
                <a:lnTo>
                  <a:pt x="18567" y="0"/>
                </a:lnTo>
                <a:lnTo>
                  <a:pt x="12661" y="2298"/>
                </a:lnTo>
                <a:lnTo>
                  <a:pt x="7594" y="6870"/>
                </a:lnTo>
                <a:lnTo>
                  <a:pt x="2539" y="11442"/>
                </a:lnTo>
                <a:lnTo>
                  <a:pt x="0" y="17284"/>
                </a:lnTo>
                <a:lnTo>
                  <a:pt x="0" y="24358"/>
                </a:lnTo>
                <a:close/>
              </a:path>
            </a:pathLst>
          </a:custGeom>
          <a:solidFill>
            <a:srgbClr val="696A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3718257" y="2879779"/>
            <a:ext cx="50012" cy="203288"/>
          </a:xfrm>
          <a:custGeom>
            <a:avLst/>
            <a:gdLst/>
            <a:ahLst/>
            <a:cxnLst/>
            <a:rect l="l" t="t" r="r" b="b"/>
            <a:pathLst>
              <a:path w="50012" h="203288">
                <a:moveTo>
                  <a:pt x="0" y="19938"/>
                </a:moveTo>
                <a:lnTo>
                  <a:pt x="0" y="182638"/>
                </a:lnTo>
                <a:lnTo>
                  <a:pt x="2298" y="190157"/>
                </a:lnTo>
                <a:lnTo>
                  <a:pt x="6870" y="195414"/>
                </a:lnTo>
                <a:lnTo>
                  <a:pt x="11455" y="200647"/>
                </a:lnTo>
                <a:lnTo>
                  <a:pt x="17398" y="203288"/>
                </a:lnTo>
                <a:lnTo>
                  <a:pt x="32042" y="203288"/>
                </a:lnTo>
                <a:lnTo>
                  <a:pt x="38099" y="200723"/>
                </a:lnTo>
                <a:lnTo>
                  <a:pt x="42862" y="195605"/>
                </a:lnTo>
                <a:lnTo>
                  <a:pt x="47624" y="190474"/>
                </a:lnTo>
                <a:lnTo>
                  <a:pt x="50012" y="182892"/>
                </a:lnTo>
                <a:lnTo>
                  <a:pt x="50012" y="19469"/>
                </a:lnTo>
                <a:lnTo>
                  <a:pt x="47624" y="12509"/>
                </a:lnTo>
                <a:lnTo>
                  <a:pt x="42862" y="7492"/>
                </a:lnTo>
                <a:lnTo>
                  <a:pt x="38099" y="2489"/>
                </a:lnTo>
                <a:lnTo>
                  <a:pt x="32042" y="0"/>
                </a:lnTo>
                <a:lnTo>
                  <a:pt x="17398" y="0"/>
                </a:lnTo>
                <a:lnTo>
                  <a:pt x="11455" y="2489"/>
                </a:lnTo>
                <a:lnTo>
                  <a:pt x="6870" y="7492"/>
                </a:lnTo>
                <a:lnTo>
                  <a:pt x="2298" y="12509"/>
                </a:lnTo>
                <a:lnTo>
                  <a:pt x="0" y="19938"/>
                </a:lnTo>
                <a:close/>
              </a:path>
            </a:pathLst>
          </a:custGeom>
          <a:solidFill>
            <a:srgbClr val="696A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3810207" y="2879397"/>
            <a:ext cx="189014" cy="203314"/>
          </a:xfrm>
          <a:custGeom>
            <a:avLst/>
            <a:gdLst/>
            <a:ahLst/>
            <a:cxnLst/>
            <a:rect l="l" t="t" r="r" b="b"/>
            <a:pathLst>
              <a:path w="189014" h="203314">
                <a:moveTo>
                  <a:pt x="0" y="103847"/>
                </a:moveTo>
                <a:lnTo>
                  <a:pt x="796" y="119174"/>
                </a:lnTo>
                <a:lnTo>
                  <a:pt x="3006" y="132599"/>
                </a:lnTo>
                <a:lnTo>
                  <a:pt x="6632" y="145023"/>
                </a:lnTo>
                <a:lnTo>
                  <a:pt x="11672" y="156445"/>
                </a:lnTo>
                <a:lnTo>
                  <a:pt x="18128" y="166867"/>
                </a:lnTo>
                <a:lnTo>
                  <a:pt x="25996" y="176288"/>
                </a:lnTo>
                <a:lnTo>
                  <a:pt x="35881" y="185041"/>
                </a:lnTo>
                <a:lnTo>
                  <a:pt x="46175" y="191620"/>
                </a:lnTo>
                <a:lnTo>
                  <a:pt x="57569" y="196737"/>
                </a:lnTo>
                <a:lnTo>
                  <a:pt x="70061" y="200391"/>
                </a:lnTo>
                <a:lnTo>
                  <a:pt x="83651" y="202583"/>
                </a:lnTo>
                <a:lnTo>
                  <a:pt x="98336" y="203314"/>
                </a:lnTo>
                <a:lnTo>
                  <a:pt x="100027" y="203305"/>
                </a:lnTo>
                <a:lnTo>
                  <a:pt x="113443" y="202557"/>
                </a:lnTo>
                <a:lnTo>
                  <a:pt x="125945" y="200604"/>
                </a:lnTo>
                <a:lnTo>
                  <a:pt x="137540" y="197446"/>
                </a:lnTo>
                <a:lnTo>
                  <a:pt x="145042" y="194628"/>
                </a:lnTo>
                <a:lnTo>
                  <a:pt x="156611" y="188859"/>
                </a:lnTo>
                <a:lnTo>
                  <a:pt x="166382" y="181952"/>
                </a:lnTo>
                <a:lnTo>
                  <a:pt x="176703" y="171686"/>
                </a:lnTo>
                <a:lnTo>
                  <a:pt x="183426" y="161721"/>
                </a:lnTo>
                <a:lnTo>
                  <a:pt x="187147" y="154647"/>
                </a:lnTo>
                <a:lnTo>
                  <a:pt x="189014" y="147980"/>
                </a:lnTo>
                <a:lnTo>
                  <a:pt x="189014" y="136512"/>
                </a:lnTo>
                <a:lnTo>
                  <a:pt x="182968" y="126923"/>
                </a:lnTo>
                <a:lnTo>
                  <a:pt x="173875" y="119964"/>
                </a:lnTo>
                <a:lnTo>
                  <a:pt x="162636" y="119964"/>
                </a:lnTo>
                <a:lnTo>
                  <a:pt x="154749" y="124726"/>
                </a:lnTo>
                <a:lnTo>
                  <a:pt x="147929" y="132308"/>
                </a:lnTo>
                <a:lnTo>
                  <a:pt x="144868" y="137922"/>
                </a:lnTo>
                <a:lnTo>
                  <a:pt x="143058" y="140924"/>
                </a:lnTo>
                <a:lnTo>
                  <a:pt x="134981" y="151500"/>
                </a:lnTo>
                <a:lnTo>
                  <a:pt x="125907" y="159169"/>
                </a:lnTo>
                <a:lnTo>
                  <a:pt x="113512" y="164544"/>
                </a:lnTo>
                <a:lnTo>
                  <a:pt x="100177" y="166116"/>
                </a:lnTo>
                <a:lnTo>
                  <a:pt x="92735" y="166116"/>
                </a:lnTo>
                <a:lnTo>
                  <a:pt x="85890" y="164693"/>
                </a:lnTo>
                <a:lnTo>
                  <a:pt x="79667" y="161823"/>
                </a:lnTo>
                <a:lnTo>
                  <a:pt x="73431" y="158953"/>
                </a:lnTo>
                <a:lnTo>
                  <a:pt x="68135" y="154749"/>
                </a:lnTo>
                <a:lnTo>
                  <a:pt x="63741" y="149174"/>
                </a:lnTo>
                <a:lnTo>
                  <a:pt x="59347" y="143611"/>
                </a:lnTo>
                <a:lnTo>
                  <a:pt x="55968" y="136918"/>
                </a:lnTo>
                <a:lnTo>
                  <a:pt x="53644" y="129019"/>
                </a:lnTo>
                <a:lnTo>
                  <a:pt x="51000" y="116284"/>
                </a:lnTo>
                <a:lnTo>
                  <a:pt x="50177" y="103111"/>
                </a:lnTo>
                <a:lnTo>
                  <a:pt x="50872" y="90169"/>
                </a:lnTo>
                <a:lnTo>
                  <a:pt x="53358" y="77014"/>
                </a:lnTo>
                <a:lnTo>
                  <a:pt x="57648" y="65547"/>
                </a:lnTo>
                <a:lnTo>
                  <a:pt x="63741" y="55765"/>
                </a:lnTo>
                <a:lnTo>
                  <a:pt x="74611" y="45555"/>
                </a:lnTo>
                <a:lnTo>
                  <a:pt x="86148" y="40240"/>
                </a:lnTo>
                <a:lnTo>
                  <a:pt x="99453" y="38468"/>
                </a:lnTo>
                <a:lnTo>
                  <a:pt x="100498" y="38476"/>
                </a:lnTo>
                <a:lnTo>
                  <a:pt x="113914" y="40325"/>
                </a:lnTo>
                <a:lnTo>
                  <a:pt x="124815" y="45427"/>
                </a:lnTo>
                <a:lnTo>
                  <a:pt x="135570" y="55220"/>
                </a:lnTo>
                <a:lnTo>
                  <a:pt x="143954" y="66306"/>
                </a:lnTo>
                <a:lnTo>
                  <a:pt x="147358" y="71069"/>
                </a:lnTo>
                <a:lnTo>
                  <a:pt x="150456" y="74510"/>
                </a:lnTo>
                <a:lnTo>
                  <a:pt x="153200" y="76657"/>
                </a:lnTo>
                <a:lnTo>
                  <a:pt x="155943" y="78790"/>
                </a:lnTo>
                <a:lnTo>
                  <a:pt x="159397" y="79857"/>
                </a:lnTo>
                <a:lnTo>
                  <a:pt x="169900" y="79857"/>
                </a:lnTo>
                <a:lnTo>
                  <a:pt x="175298" y="77787"/>
                </a:lnTo>
                <a:lnTo>
                  <a:pt x="179768" y="73634"/>
                </a:lnTo>
                <a:lnTo>
                  <a:pt x="184226" y="69494"/>
                </a:lnTo>
                <a:lnTo>
                  <a:pt x="186435" y="64401"/>
                </a:lnTo>
                <a:lnTo>
                  <a:pt x="186435" y="52565"/>
                </a:lnTo>
                <a:lnTo>
                  <a:pt x="184454" y="46266"/>
                </a:lnTo>
                <a:lnTo>
                  <a:pt x="180492" y="39471"/>
                </a:lnTo>
                <a:lnTo>
                  <a:pt x="173091" y="29468"/>
                </a:lnTo>
                <a:lnTo>
                  <a:pt x="163271" y="20320"/>
                </a:lnTo>
                <a:lnTo>
                  <a:pt x="148200" y="10862"/>
                </a:lnTo>
                <a:lnTo>
                  <a:pt x="135801" y="5676"/>
                </a:lnTo>
                <a:lnTo>
                  <a:pt x="125922" y="2820"/>
                </a:lnTo>
                <a:lnTo>
                  <a:pt x="113446" y="706"/>
                </a:lnTo>
                <a:lnTo>
                  <a:pt x="100177" y="0"/>
                </a:lnTo>
                <a:lnTo>
                  <a:pt x="95062" y="88"/>
                </a:lnTo>
                <a:lnTo>
                  <a:pt x="81493" y="1259"/>
                </a:lnTo>
                <a:lnTo>
                  <a:pt x="68848" y="3789"/>
                </a:lnTo>
                <a:lnTo>
                  <a:pt x="57127" y="7676"/>
                </a:lnTo>
                <a:lnTo>
                  <a:pt x="46329" y="12915"/>
                </a:lnTo>
                <a:lnTo>
                  <a:pt x="36078" y="19769"/>
                </a:lnTo>
                <a:lnTo>
                  <a:pt x="26663" y="28295"/>
                </a:lnTo>
                <a:lnTo>
                  <a:pt x="18601" y="38194"/>
                </a:lnTo>
                <a:lnTo>
                  <a:pt x="11887" y="49466"/>
                </a:lnTo>
                <a:lnTo>
                  <a:pt x="5568" y="65076"/>
                </a:lnTo>
                <a:lnTo>
                  <a:pt x="2475" y="77251"/>
                </a:lnTo>
                <a:lnTo>
                  <a:pt x="618" y="90175"/>
                </a:lnTo>
                <a:lnTo>
                  <a:pt x="0" y="103847"/>
                </a:lnTo>
                <a:close/>
              </a:path>
            </a:pathLst>
          </a:custGeom>
          <a:solidFill>
            <a:srgbClr val="696A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9685841" y="5728704"/>
            <a:ext cx="164927" cy="257925"/>
          </a:xfrm>
          <a:custGeom>
            <a:avLst/>
            <a:gdLst/>
            <a:ahLst/>
            <a:cxnLst/>
            <a:rect l="l" t="t" r="r" b="b"/>
            <a:pathLst>
              <a:path w="164927" h="257925">
                <a:moveTo>
                  <a:pt x="164927" y="120232"/>
                </a:moveTo>
                <a:lnTo>
                  <a:pt x="161821" y="25074"/>
                </a:lnTo>
                <a:lnTo>
                  <a:pt x="157765" y="13047"/>
                </a:lnTo>
                <a:lnTo>
                  <a:pt x="156413" y="0"/>
                </a:lnTo>
                <a:lnTo>
                  <a:pt x="154661" y="114382"/>
                </a:lnTo>
                <a:lnTo>
                  <a:pt x="164927" y="120232"/>
                </a:lnTo>
                <a:close/>
              </a:path>
              <a:path w="164927" h="257925">
                <a:moveTo>
                  <a:pt x="114998" y="-31026"/>
                </a:moveTo>
                <a:lnTo>
                  <a:pt x="110167" y="-19199"/>
                </a:lnTo>
                <a:lnTo>
                  <a:pt x="107078" y="-7266"/>
                </a:lnTo>
                <a:lnTo>
                  <a:pt x="105226" y="5798"/>
                </a:lnTo>
                <a:lnTo>
                  <a:pt x="104609" y="20002"/>
                </a:lnTo>
                <a:lnTo>
                  <a:pt x="104651" y="23485"/>
                </a:lnTo>
                <a:lnTo>
                  <a:pt x="105689" y="37355"/>
                </a:lnTo>
                <a:lnTo>
                  <a:pt x="108127" y="50450"/>
                </a:lnTo>
                <a:lnTo>
                  <a:pt x="111963" y="62772"/>
                </a:lnTo>
                <a:lnTo>
                  <a:pt x="117197" y="74323"/>
                </a:lnTo>
                <a:lnTo>
                  <a:pt x="123829" y="85103"/>
                </a:lnTo>
                <a:lnTo>
                  <a:pt x="131859" y="95113"/>
                </a:lnTo>
                <a:lnTo>
                  <a:pt x="141287" y="104355"/>
                </a:lnTo>
                <a:lnTo>
                  <a:pt x="145208" y="107629"/>
                </a:lnTo>
                <a:lnTo>
                  <a:pt x="154661" y="114382"/>
                </a:lnTo>
                <a:lnTo>
                  <a:pt x="156413" y="0"/>
                </a:lnTo>
                <a:lnTo>
                  <a:pt x="157284" y="-10328"/>
                </a:lnTo>
                <a:lnTo>
                  <a:pt x="160813" y="-22523"/>
                </a:lnTo>
                <a:lnTo>
                  <a:pt x="167055" y="-33959"/>
                </a:lnTo>
                <a:lnTo>
                  <a:pt x="175808" y="-44181"/>
                </a:lnTo>
                <a:lnTo>
                  <a:pt x="185827" y="-52050"/>
                </a:lnTo>
                <a:lnTo>
                  <a:pt x="197815" y="-58572"/>
                </a:lnTo>
                <a:lnTo>
                  <a:pt x="207117" y="-62166"/>
                </a:lnTo>
                <a:lnTo>
                  <a:pt x="218992" y="-65236"/>
                </a:lnTo>
                <a:lnTo>
                  <a:pt x="231918" y="-67077"/>
                </a:lnTo>
                <a:lnTo>
                  <a:pt x="245897" y="-67690"/>
                </a:lnTo>
                <a:lnTo>
                  <a:pt x="259858" y="-67145"/>
                </a:lnTo>
                <a:lnTo>
                  <a:pt x="272998" y="-65445"/>
                </a:lnTo>
                <a:lnTo>
                  <a:pt x="284882" y="-62588"/>
                </a:lnTo>
                <a:lnTo>
                  <a:pt x="295503" y="-58572"/>
                </a:lnTo>
                <a:lnTo>
                  <a:pt x="307696" y="-51783"/>
                </a:lnTo>
                <a:lnTo>
                  <a:pt x="317483" y="-43692"/>
                </a:lnTo>
                <a:lnTo>
                  <a:pt x="325005" y="-34251"/>
                </a:lnTo>
                <a:lnTo>
                  <a:pt x="329574" y="-25569"/>
                </a:lnTo>
                <a:lnTo>
                  <a:pt x="333348" y="-13454"/>
                </a:lnTo>
                <a:lnTo>
                  <a:pt x="334606" y="-507"/>
                </a:lnTo>
                <a:lnTo>
                  <a:pt x="333837" y="9316"/>
                </a:lnTo>
                <a:lnTo>
                  <a:pt x="330494" y="21571"/>
                </a:lnTo>
                <a:lnTo>
                  <a:pt x="324497" y="33083"/>
                </a:lnTo>
                <a:lnTo>
                  <a:pt x="316376" y="42871"/>
                </a:lnTo>
                <a:lnTo>
                  <a:pt x="306432" y="50790"/>
                </a:lnTo>
                <a:lnTo>
                  <a:pt x="294360" y="57327"/>
                </a:lnTo>
                <a:lnTo>
                  <a:pt x="284862" y="60862"/>
                </a:lnTo>
                <a:lnTo>
                  <a:pt x="272998" y="63796"/>
                </a:lnTo>
                <a:lnTo>
                  <a:pt x="260010" y="65563"/>
                </a:lnTo>
                <a:lnTo>
                  <a:pt x="245897" y="66154"/>
                </a:lnTo>
                <a:lnTo>
                  <a:pt x="235038" y="65797"/>
                </a:lnTo>
                <a:lnTo>
                  <a:pt x="221973" y="64304"/>
                </a:lnTo>
                <a:lnTo>
                  <a:pt x="209824" y="61649"/>
                </a:lnTo>
                <a:lnTo>
                  <a:pt x="198589" y="57835"/>
                </a:lnTo>
                <a:lnTo>
                  <a:pt x="185475" y="51145"/>
                </a:lnTo>
                <a:lnTo>
                  <a:pt x="175396" y="43467"/>
                </a:lnTo>
                <a:lnTo>
                  <a:pt x="167309" y="34366"/>
                </a:lnTo>
                <a:lnTo>
                  <a:pt x="161821" y="25074"/>
                </a:lnTo>
                <a:lnTo>
                  <a:pt x="164927" y="120232"/>
                </a:lnTo>
                <a:lnTo>
                  <a:pt x="176006" y="125179"/>
                </a:lnTo>
                <a:lnTo>
                  <a:pt x="187898" y="129224"/>
                </a:lnTo>
                <a:lnTo>
                  <a:pt x="200603" y="132370"/>
                </a:lnTo>
                <a:lnTo>
                  <a:pt x="214121" y="134615"/>
                </a:lnTo>
                <a:lnTo>
                  <a:pt x="228453" y="135962"/>
                </a:lnTo>
                <a:lnTo>
                  <a:pt x="243598" y="136410"/>
                </a:lnTo>
                <a:lnTo>
                  <a:pt x="251454" y="136279"/>
                </a:lnTo>
                <a:lnTo>
                  <a:pt x="264525" y="135446"/>
                </a:lnTo>
                <a:lnTo>
                  <a:pt x="277186" y="133844"/>
                </a:lnTo>
                <a:lnTo>
                  <a:pt x="289439" y="131470"/>
                </a:lnTo>
                <a:lnTo>
                  <a:pt x="301282" y="128320"/>
                </a:lnTo>
                <a:lnTo>
                  <a:pt x="315123" y="123451"/>
                </a:lnTo>
                <a:lnTo>
                  <a:pt x="326801" y="118080"/>
                </a:lnTo>
                <a:lnTo>
                  <a:pt x="337656" y="111798"/>
                </a:lnTo>
                <a:lnTo>
                  <a:pt x="347687" y="104609"/>
                </a:lnTo>
                <a:lnTo>
                  <a:pt x="355388" y="97966"/>
                </a:lnTo>
                <a:lnTo>
                  <a:pt x="364235" y="88644"/>
                </a:lnTo>
                <a:lnTo>
                  <a:pt x="371799" y="78520"/>
                </a:lnTo>
                <a:lnTo>
                  <a:pt x="378078" y="67589"/>
                </a:lnTo>
                <a:lnTo>
                  <a:pt x="381940" y="58769"/>
                </a:lnTo>
                <a:lnTo>
                  <a:pt x="385702" y="46712"/>
                </a:lnTo>
                <a:lnTo>
                  <a:pt x="387965" y="34133"/>
                </a:lnTo>
                <a:lnTo>
                  <a:pt x="388721" y="21031"/>
                </a:lnTo>
                <a:lnTo>
                  <a:pt x="388300" y="10555"/>
                </a:lnTo>
                <a:lnTo>
                  <a:pt x="386554" y="-2087"/>
                </a:lnTo>
                <a:lnTo>
                  <a:pt x="383463" y="-13969"/>
                </a:lnTo>
                <a:lnTo>
                  <a:pt x="380652" y="-21557"/>
                </a:lnTo>
                <a:lnTo>
                  <a:pt x="375069" y="-32965"/>
                </a:lnTo>
                <a:lnTo>
                  <a:pt x="368071" y="-43687"/>
                </a:lnTo>
                <a:lnTo>
                  <a:pt x="360568" y="-52989"/>
                </a:lnTo>
                <a:lnTo>
                  <a:pt x="351842" y="-62227"/>
                </a:lnTo>
                <a:lnTo>
                  <a:pt x="341782" y="-71526"/>
                </a:lnTo>
                <a:lnTo>
                  <a:pt x="348716" y="-71526"/>
                </a:lnTo>
                <a:lnTo>
                  <a:pt x="368365" y="-74801"/>
                </a:lnTo>
                <a:lnTo>
                  <a:pt x="386226" y="-91746"/>
                </a:lnTo>
                <a:lnTo>
                  <a:pt x="388721" y="-104622"/>
                </a:lnTo>
                <a:lnTo>
                  <a:pt x="388718" y="-105132"/>
                </a:lnTo>
                <a:lnTo>
                  <a:pt x="386134" y="-118088"/>
                </a:lnTo>
                <a:lnTo>
                  <a:pt x="374540" y="-131648"/>
                </a:lnTo>
                <a:lnTo>
                  <a:pt x="348716" y="-137693"/>
                </a:lnTo>
                <a:lnTo>
                  <a:pt x="40004" y="-137693"/>
                </a:lnTo>
                <a:lnTo>
                  <a:pt x="20019" y="-134693"/>
                </a:lnTo>
                <a:lnTo>
                  <a:pt x="2318" y="-118160"/>
                </a:lnTo>
                <a:lnTo>
                  <a:pt x="0" y="-104622"/>
                </a:lnTo>
                <a:lnTo>
                  <a:pt x="33" y="-102899"/>
                </a:lnTo>
                <a:lnTo>
                  <a:pt x="3070" y="-89885"/>
                </a:lnTo>
                <a:lnTo>
                  <a:pt x="17087" y="-76410"/>
                </a:lnTo>
                <a:lnTo>
                  <a:pt x="43599" y="-71526"/>
                </a:lnTo>
                <a:lnTo>
                  <a:pt x="146913" y="-71526"/>
                </a:lnTo>
                <a:lnTo>
                  <a:pt x="146278" y="-70940"/>
                </a:lnTo>
                <a:lnTo>
                  <a:pt x="136430" y="-61136"/>
                </a:lnTo>
                <a:lnTo>
                  <a:pt x="127934" y="-51219"/>
                </a:lnTo>
                <a:lnTo>
                  <a:pt x="120789" y="-41183"/>
                </a:lnTo>
                <a:lnTo>
                  <a:pt x="114998" y="-31026"/>
                </a:lnTo>
                <a:close/>
              </a:path>
            </a:pathLst>
          </a:custGeom>
          <a:solidFill>
            <a:srgbClr val="696A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9789435" y="5267688"/>
            <a:ext cx="285127" cy="266141"/>
          </a:xfrm>
          <a:custGeom>
            <a:avLst/>
            <a:gdLst/>
            <a:ahLst/>
            <a:cxnLst/>
            <a:rect l="l" t="t" r="r" b="b"/>
            <a:pathLst>
              <a:path w="285127" h="266141">
                <a:moveTo>
                  <a:pt x="10121" y="186410"/>
                </a:moveTo>
                <a:lnTo>
                  <a:pt x="16318" y="199943"/>
                </a:lnTo>
                <a:lnTo>
                  <a:pt x="22917" y="210921"/>
                </a:lnTo>
                <a:lnTo>
                  <a:pt x="30549" y="220936"/>
                </a:lnTo>
                <a:lnTo>
                  <a:pt x="39217" y="229996"/>
                </a:lnTo>
                <a:lnTo>
                  <a:pt x="50428" y="239227"/>
                </a:lnTo>
                <a:lnTo>
                  <a:pt x="48717" y="131279"/>
                </a:lnTo>
                <a:lnTo>
                  <a:pt x="49433" y="120691"/>
                </a:lnTo>
                <a:lnTo>
                  <a:pt x="52601" y="107960"/>
                </a:lnTo>
                <a:lnTo>
                  <a:pt x="58301" y="96751"/>
                </a:lnTo>
                <a:lnTo>
                  <a:pt x="66535" y="87071"/>
                </a:lnTo>
                <a:lnTo>
                  <a:pt x="70688" y="83534"/>
                </a:lnTo>
                <a:lnTo>
                  <a:pt x="80396" y="77458"/>
                </a:lnTo>
                <a:lnTo>
                  <a:pt x="91891" y="72793"/>
                </a:lnTo>
                <a:lnTo>
                  <a:pt x="105172" y="69538"/>
                </a:lnTo>
                <a:lnTo>
                  <a:pt x="120243" y="67690"/>
                </a:lnTo>
                <a:lnTo>
                  <a:pt x="120243" y="194614"/>
                </a:lnTo>
                <a:lnTo>
                  <a:pt x="112534" y="193635"/>
                </a:lnTo>
                <a:lnTo>
                  <a:pt x="98541" y="190724"/>
                </a:lnTo>
                <a:lnTo>
                  <a:pt x="86252" y="186522"/>
                </a:lnTo>
                <a:lnTo>
                  <a:pt x="75668" y="181025"/>
                </a:lnTo>
                <a:lnTo>
                  <a:pt x="66789" y="174231"/>
                </a:lnTo>
                <a:lnTo>
                  <a:pt x="60801" y="167792"/>
                </a:lnTo>
                <a:lnTo>
                  <a:pt x="60998" y="246094"/>
                </a:lnTo>
                <a:lnTo>
                  <a:pt x="72437" y="251987"/>
                </a:lnTo>
                <a:lnTo>
                  <a:pt x="84747" y="256908"/>
                </a:lnTo>
                <a:lnTo>
                  <a:pt x="103670" y="262198"/>
                </a:lnTo>
                <a:lnTo>
                  <a:pt x="116123" y="264389"/>
                </a:lnTo>
                <a:lnTo>
                  <a:pt x="129001" y="265703"/>
                </a:lnTo>
                <a:lnTo>
                  <a:pt x="142303" y="266141"/>
                </a:lnTo>
                <a:lnTo>
                  <a:pt x="153140" y="265878"/>
                </a:lnTo>
                <a:lnTo>
                  <a:pt x="167353" y="264668"/>
                </a:lnTo>
                <a:lnTo>
                  <a:pt x="180845" y="262476"/>
                </a:lnTo>
                <a:lnTo>
                  <a:pt x="193617" y="259301"/>
                </a:lnTo>
                <a:lnTo>
                  <a:pt x="205668" y="255144"/>
                </a:lnTo>
                <a:lnTo>
                  <a:pt x="216999" y="250007"/>
                </a:lnTo>
                <a:lnTo>
                  <a:pt x="227610" y="243889"/>
                </a:lnTo>
                <a:lnTo>
                  <a:pt x="237501" y="236791"/>
                </a:lnTo>
                <a:lnTo>
                  <a:pt x="246672" y="228714"/>
                </a:lnTo>
                <a:lnTo>
                  <a:pt x="253322" y="221689"/>
                </a:lnTo>
                <a:lnTo>
                  <a:pt x="260777" y="212175"/>
                </a:lnTo>
                <a:lnTo>
                  <a:pt x="267238" y="201886"/>
                </a:lnTo>
                <a:lnTo>
                  <a:pt x="272705" y="190821"/>
                </a:lnTo>
                <a:lnTo>
                  <a:pt x="277177" y="178980"/>
                </a:lnTo>
                <a:lnTo>
                  <a:pt x="280655" y="166360"/>
                </a:lnTo>
                <a:lnTo>
                  <a:pt x="283140" y="152962"/>
                </a:lnTo>
                <a:lnTo>
                  <a:pt x="284630" y="138784"/>
                </a:lnTo>
                <a:lnTo>
                  <a:pt x="285127" y="123824"/>
                </a:lnTo>
                <a:lnTo>
                  <a:pt x="285117" y="121686"/>
                </a:lnTo>
                <a:lnTo>
                  <a:pt x="284538" y="108003"/>
                </a:lnTo>
                <a:lnTo>
                  <a:pt x="283067" y="95101"/>
                </a:lnTo>
                <a:lnTo>
                  <a:pt x="280703" y="82986"/>
                </a:lnTo>
                <a:lnTo>
                  <a:pt x="277444" y="71666"/>
                </a:lnTo>
                <a:lnTo>
                  <a:pt x="270634" y="54699"/>
                </a:lnTo>
                <a:lnTo>
                  <a:pt x="264713" y="43644"/>
                </a:lnTo>
                <a:lnTo>
                  <a:pt x="258076" y="33947"/>
                </a:lnTo>
                <a:lnTo>
                  <a:pt x="243302" y="18361"/>
                </a:lnTo>
                <a:lnTo>
                  <a:pt x="233718" y="11531"/>
                </a:lnTo>
                <a:lnTo>
                  <a:pt x="225259" y="6553"/>
                </a:lnTo>
                <a:lnTo>
                  <a:pt x="217843" y="4102"/>
                </a:lnTo>
                <a:lnTo>
                  <a:pt x="204342" y="4102"/>
                </a:lnTo>
                <a:lnTo>
                  <a:pt x="198805" y="6311"/>
                </a:lnTo>
                <a:lnTo>
                  <a:pt x="194868" y="10756"/>
                </a:lnTo>
                <a:lnTo>
                  <a:pt x="190931" y="15189"/>
                </a:lnTo>
                <a:lnTo>
                  <a:pt x="188963" y="21005"/>
                </a:lnTo>
                <a:lnTo>
                  <a:pt x="188963" y="34874"/>
                </a:lnTo>
                <a:lnTo>
                  <a:pt x="190512" y="39992"/>
                </a:lnTo>
                <a:lnTo>
                  <a:pt x="193586" y="43573"/>
                </a:lnTo>
                <a:lnTo>
                  <a:pt x="196466" y="46642"/>
                </a:lnTo>
                <a:lnTo>
                  <a:pt x="205771" y="56684"/>
                </a:lnTo>
                <a:lnTo>
                  <a:pt x="213080" y="64858"/>
                </a:lnTo>
                <a:lnTo>
                  <a:pt x="217843" y="70370"/>
                </a:lnTo>
                <a:lnTo>
                  <a:pt x="222351" y="76288"/>
                </a:lnTo>
                <a:lnTo>
                  <a:pt x="226542" y="82803"/>
                </a:lnTo>
                <a:lnTo>
                  <a:pt x="230720" y="89331"/>
                </a:lnTo>
                <a:lnTo>
                  <a:pt x="233794" y="95986"/>
                </a:lnTo>
                <a:lnTo>
                  <a:pt x="235762" y="102958"/>
                </a:lnTo>
                <a:lnTo>
                  <a:pt x="237731" y="109842"/>
                </a:lnTo>
                <a:lnTo>
                  <a:pt x="238721" y="117551"/>
                </a:lnTo>
                <a:lnTo>
                  <a:pt x="238721" y="125882"/>
                </a:lnTo>
                <a:lnTo>
                  <a:pt x="237979" y="136227"/>
                </a:lnTo>
                <a:lnTo>
                  <a:pt x="234917" y="148581"/>
                </a:lnTo>
                <a:lnTo>
                  <a:pt x="229488" y="160096"/>
                </a:lnTo>
                <a:lnTo>
                  <a:pt x="222784" y="169268"/>
                </a:lnTo>
                <a:lnTo>
                  <a:pt x="213468" y="177861"/>
                </a:lnTo>
                <a:lnTo>
                  <a:pt x="202044" y="185013"/>
                </a:lnTo>
                <a:lnTo>
                  <a:pt x="197719" y="187065"/>
                </a:lnTo>
                <a:lnTo>
                  <a:pt x="186125" y="191154"/>
                </a:lnTo>
                <a:lnTo>
                  <a:pt x="173554" y="193674"/>
                </a:lnTo>
                <a:lnTo>
                  <a:pt x="159994" y="194614"/>
                </a:lnTo>
                <a:lnTo>
                  <a:pt x="159883" y="51283"/>
                </a:lnTo>
                <a:lnTo>
                  <a:pt x="158664" y="37112"/>
                </a:lnTo>
                <a:lnTo>
                  <a:pt x="156096" y="25063"/>
                </a:lnTo>
                <a:lnTo>
                  <a:pt x="152171" y="15112"/>
                </a:lnTo>
                <a:lnTo>
                  <a:pt x="145229" y="6955"/>
                </a:lnTo>
                <a:lnTo>
                  <a:pt x="133727" y="1736"/>
                </a:lnTo>
                <a:lnTo>
                  <a:pt x="117944" y="0"/>
                </a:lnTo>
                <a:lnTo>
                  <a:pt x="111096" y="211"/>
                </a:lnTo>
                <a:lnTo>
                  <a:pt x="98692" y="1689"/>
                </a:lnTo>
                <a:lnTo>
                  <a:pt x="86383" y="4578"/>
                </a:lnTo>
                <a:lnTo>
                  <a:pt x="74169" y="8882"/>
                </a:lnTo>
                <a:lnTo>
                  <a:pt x="62052" y="14604"/>
                </a:lnTo>
                <a:lnTo>
                  <a:pt x="51980" y="20697"/>
                </a:lnTo>
                <a:lnTo>
                  <a:pt x="42061" y="28356"/>
                </a:lnTo>
                <a:lnTo>
                  <a:pt x="32979" y="37220"/>
                </a:lnTo>
                <a:lnTo>
                  <a:pt x="24729" y="47288"/>
                </a:lnTo>
                <a:lnTo>
                  <a:pt x="17310" y="58559"/>
                </a:lnTo>
                <a:lnTo>
                  <a:pt x="13275" y="66050"/>
                </a:lnTo>
                <a:lnTo>
                  <a:pt x="8498" y="77210"/>
                </a:lnTo>
                <a:lnTo>
                  <a:pt x="4781" y="89084"/>
                </a:lnTo>
                <a:lnTo>
                  <a:pt x="2125" y="101671"/>
                </a:lnTo>
                <a:lnTo>
                  <a:pt x="531" y="114970"/>
                </a:lnTo>
                <a:lnTo>
                  <a:pt x="0" y="128981"/>
                </a:lnTo>
                <a:lnTo>
                  <a:pt x="167" y="137008"/>
                </a:lnTo>
                <a:lnTo>
                  <a:pt x="1214" y="150153"/>
                </a:lnTo>
                <a:lnTo>
                  <a:pt x="3221" y="162768"/>
                </a:lnTo>
                <a:lnTo>
                  <a:pt x="6189" y="174853"/>
                </a:lnTo>
                <a:lnTo>
                  <a:pt x="10121" y="186410"/>
                </a:lnTo>
                <a:close/>
              </a:path>
            </a:pathLst>
          </a:custGeom>
          <a:solidFill>
            <a:srgbClr val="696A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9838152" y="5398968"/>
            <a:ext cx="12280" cy="114815"/>
          </a:xfrm>
          <a:custGeom>
            <a:avLst/>
            <a:gdLst/>
            <a:ahLst/>
            <a:cxnLst/>
            <a:rect l="l" t="t" r="r" b="b"/>
            <a:pathLst>
              <a:path w="12280" h="114815">
                <a:moveTo>
                  <a:pt x="5372" y="25731"/>
                </a:moveTo>
                <a:lnTo>
                  <a:pt x="1343" y="13561"/>
                </a:lnTo>
                <a:lnTo>
                  <a:pt x="0" y="0"/>
                </a:lnTo>
                <a:lnTo>
                  <a:pt x="1711" y="107947"/>
                </a:lnTo>
                <a:lnTo>
                  <a:pt x="12280" y="114815"/>
                </a:lnTo>
                <a:lnTo>
                  <a:pt x="12084" y="36512"/>
                </a:lnTo>
                <a:lnTo>
                  <a:pt x="5372" y="25731"/>
                </a:lnTo>
                <a:close/>
              </a:path>
            </a:pathLst>
          </a:custGeom>
          <a:solidFill>
            <a:srgbClr val="696A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9685841" y="4950763"/>
            <a:ext cx="388721" cy="274091"/>
          </a:xfrm>
          <a:custGeom>
            <a:avLst/>
            <a:gdLst/>
            <a:ahLst/>
            <a:cxnLst/>
            <a:rect l="l" t="t" r="r" b="b"/>
            <a:pathLst>
              <a:path w="388721" h="274091">
                <a:moveTo>
                  <a:pt x="114998" y="106667"/>
                </a:moveTo>
                <a:lnTo>
                  <a:pt x="110172" y="118477"/>
                </a:lnTo>
                <a:lnTo>
                  <a:pt x="107080" y="130421"/>
                </a:lnTo>
                <a:lnTo>
                  <a:pt x="105227" y="143489"/>
                </a:lnTo>
                <a:lnTo>
                  <a:pt x="104609" y="157670"/>
                </a:lnTo>
                <a:lnTo>
                  <a:pt x="104651" y="161178"/>
                </a:lnTo>
                <a:lnTo>
                  <a:pt x="105692" y="175046"/>
                </a:lnTo>
                <a:lnTo>
                  <a:pt x="108131" y="188142"/>
                </a:lnTo>
                <a:lnTo>
                  <a:pt x="111968" y="200467"/>
                </a:lnTo>
                <a:lnTo>
                  <a:pt x="117202" y="212020"/>
                </a:lnTo>
                <a:lnTo>
                  <a:pt x="123833" y="222802"/>
                </a:lnTo>
                <a:lnTo>
                  <a:pt x="131862" y="232812"/>
                </a:lnTo>
                <a:lnTo>
                  <a:pt x="141287" y="242049"/>
                </a:lnTo>
                <a:lnTo>
                  <a:pt x="145205" y="245313"/>
                </a:lnTo>
                <a:lnTo>
                  <a:pt x="154658" y="252055"/>
                </a:lnTo>
                <a:lnTo>
                  <a:pt x="156413" y="137680"/>
                </a:lnTo>
                <a:lnTo>
                  <a:pt x="157287" y="127336"/>
                </a:lnTo>
                <a:lnTo>
                  <a:pt x="160816" y="115147"/>
                </a:lnTo>
                <a:lnTo>
                  <a:pt x="167055" y="103695"/>
                </a:lnTo>
                <a:lnTo>
                  <a:pt x="175808" y="93494"/>
                </a:lnTo>
                <a:lnTo>
                  <a:pt x="185827" y="85627"/>
                </a:lnTo>
                <a:lnTo>
                  <a:pt x="197815" y="79082"/>
                </a:lnTo>
                <a:lnTo>
                  <a:pt x="207114" y="75503"/>
                </a:lnTo>
                <a:lnTo>
                  <a:pt x="218990" y="72441"/>
                </a:lnTo>
                <a:lnTo>
                  <a:pt x="231917" y="70602"/>
                </a:lnTo>
                <a:lnTo>
                  <a:pt x="245897" y="69989"/>
                </a:lnTo>
                <a:lnTo>
                  <a:pt x="259854" y="70534"/>
                </a:lnTo>
                <a:lnTo>
                  <a:pt x="272996" y="72231"/>
                </a:lnTo>
                <a:lnTo>
                  <a:pt x="284881" y="75081"/>
                </a:lnTo>
                <a:lnTo>
                  <a:pt x="295503" y="79082"/>
                </a:lnTo>
                <a:lnTo>
                  <a:pt x="307719" y="85915"/>
                </a:lnTo>
                <a:lnTo>
                  <a:pt x="317492" y="94015"/>
                </a:lnTo>
                <a:lnTo>
                  <a:pt x="325005" y="103466"/>
                </a:lnTo>
                <a:lnTo>
                  <a:pt x="329560" y="112085"/>
                </a:lnTo>
                <a:lnTo>
                  <a:pt x="333345" y="124198"/>
                </a:lnTo>
                <a:lnTo>
                  <a:pt x="334606" y="137159"/>
                </a:lnTo>
                <a:lnTo>
                  <a:pt x="333837" y="147012"/>
                </a:lnTo>
                <a:lnTo>
                  <a:pt x="330494" y="159255"/>
                </a:lnTo>
                <a:lnTo>
                  <a:pt x="324497" y="170751"/>
                </a:lnTo>
                <a:lnTo>
                  <a:pt x="316383" y="180546"/>
                </a:lnTo>
                <a:lnTo>
                  <a:pt x="306436" y="188476"/>
                </a:lnTo>
                <a:lnTo>
                  <a:pt x="294360" y="194970"/>
                </a:lnTo>
                <a:lnTo>
                  <a:pt x="284856" y="198549"/>
                </a:lnTo>
                <a:lnTo>
                  <a:pt x="272994" y="201498"/>
                </a:lnTo>
                <a:lnTo>
                  <a:pt x="260007" y="203261"/>
                </a:lnTo>
                <a:lnTo>
                  <a:pt x="245897" y="203847"/>
                </a:lnTo>
                <a:lnTo>
                  <a:pt x="235030" y="203487"/>
                </a:lnTo>
                <a:lnTo>
                  <a:pt x="221968" y="201982"/>
                </a:lnTo>
                <a:lnTo>
                  <a:pt x="209822" y="199311"/>
                </a:lnTo>
                <a:lnTo>
                  <a:pt x="198589" y="195478"/>
                </a:lnTo>
                <a:lnTo>
                  <a:pt x="185484" y="188838"/>
                </a:lnTo>
                <a:lnTo>
                  <a:pt x="175399" y="181171"/>
                </a:lnTo>
                <a:lnTo>
                  <a:pt x="167309" y="172034"/>
                </a:lnTo>
                <a:lnTo>
                  <a:pt x="161825" y="162749"/>
                </a:lnTo>
                <a:lnTo>
                  <a:pt x="164925" y="257899"/>
                </a:lnTo>
                <a:lnTo>
                  <a:pt x="176004" y="262845"/>
                </a:lnTo>
                <a:lnTo>
                  <a:pt x="187896" y="266892"/>
                </a:lnTo>
                <a:lnTo>
                  <a:pt x="200601" y="270041"/>
                </a:lnTo>
                <a:lnTo>
                  <a:pt x="214120" y="272291"/>
                </a:lnTo>
                <a:lnTo>
                  <a:pt x="228452" y="273641"/>
                </a:lnTo>
                <a:lnTo>
                  <a:pt x="243598" y="274091"/>
                </a:lnTo>
                <a:lnTo>
                  <a:pt x="251449" y="273958"/>
                </a:lnTo>
                <a:lnTo>
                  <a:pt x="264521" y="273120"/>
                </a:lnTo>
                <a:lnTo>
                  <a:pt x="277184" y="271517"/>
                </a:lnTo>
                <a:lnTo>
                  <a:pt x="289438" y="269154"/>
                </a:lnTo>
                <a:lnTo>
                  <a:pt x="301282" y="266039"/>
                </a:lnTo>
                <a:lnTo>
                  <a:pt x="315131" y="261121"/>
                </a:lnTo>
                <a:lnTo>
                  <a:pt x="326806" y="255735"/>
                </a:lnTo>
                <a:lnTo>
                  <a:pt x="337659" y="249462"/>
                </a:lnTo>
                <a:lnTo>
                  <a:pt x="347687" y="242303"/>
                </a:lnTo>
                <a:lnTo>
                  <a:pt x="355411" y="235649"/>
                </a:lnTo>
                <a:lnTo>
                  <a:pt x="364248" y="226323"/>
                </a:lnTo>
                <a:lnTo>
                  <a:pt x="371804" y="216179"/>
                </a:lnTo>
                <a:lnTo>
                  <a:pt x="378078" y="205231"/>
                </a:lnTo>
                <a:lnTo>
                  <a:pt x="381926" y="196470"/>
                </a:lnTo>
                <a:lnTo>
                  <a:pt x="385696" y="184423"/>
                </a:lnTo>
                <a:lnTo>
                  <a:pt x="387964" y="171842"/>
                </a:lnTo>
                <a:lnTo>
                  <a:pt x="388721" y="158724"/>
                </a:lnTo>
                <a:lnTo>
                  <a:pt x="388297" y="148198"/>
                </a:lnTo>
                <a:lnTo>
                  <a:pt x="386551" y="135570"/>
                </a:lnTo>
                <a:lnTo>
                  <a:pt x="383463" y="123685"/>
                </a:lnTo>
                <a:lnTo>
                  <a:pt x="380649" y="116100"/>
                </a:lnTo>
                <a:lnTo>
                  <a:pt x="375067" y="104702"/>
                </a:lnTo>
                <a:lnTo>
                  <a:pt x="368071" y="93954"/>
                </a:lnTo>
                <a:lnTo>
                  <a:pt x="360576" y="84702"/>
                </a:lnTo>
                <a:lnTo>
                  <a:pt x="351846" y="75472"/>
                </a:lnTo>
                <a:lnTo>
                  <a:pt x="341782" y="66141"/>
                </a:lnTo>
                <a:lnTo>
                  <a:pt x="348716" y="66141"/>
                </a:lnTo>
                <a:lnTo>
                  <a:pt x="368361" y="62875"/>
                </a:lnTo>
                <a:lnTo>
                  <a:pt x="386228" y="45957"/>
                </a:lnTo>
                <a:lnTo>
                  <a:pt x="388721" y="33070"/>
                </a:lnTo>
                <a:lnTo>
                  <a:pt x="388718" y="32560"/>
                </a:lnTo>
                <a:lnTo>
                  <a:pt x="386134" y="19600"/>
                </a:lnTo>
                <a:lnTo>
                  <a:pt x="374540" y="6045"/>
                </a:lnTo>
                <a:lnTo>
                  <a:pt x="348716" y="0"/>
                </a:lnTo>
                <a:lnTo>
                  <a:pt x="40004" y="0"/>
                </a:lnTo>
                <a:lnTo>
                  <a:pt x="20015" y="2998"/>
                </a:lnTo>
                <a:lnTo>
                  <a:pt x="2325" y="19501"/>
                </a:lnTo>
                <a:lnTo>
                  <a:pt x="0" y="33070"/>
                </a:lnTo>
                <a:lnTo>
                  <a:pt x="31" y="34759"/>
                </a:lnTo>
                <a:lnTo>
                  <a:pt x="3063" y="47796"/>
                </a:lnTo>
                <a:lnTo>
                  <a:pt x="17089" y="61263"/>
                </a:lnTo>
                <a:lnTo>
                  <a:pt x="43599" y="66141"/>
                </a:lnTo>
                <a:lnTo>
                  <a:pt x="146913" y="66141"/>
                </a:lnTo>
                <a:lnTo>
                  <a:pt x="146261" y="66742"/>
                </a:lnTo>
                <a:lnTo>
                  <a:pt x="136420" y="76537"/>
                </a:lnTo>
                <a:lnTo>
                  <a:pt x="127928" y="86455"/>
                </a:lnTo>
                <a:lnTo>
                  <a:pt x="120787" y="96497"/>
                </a:lnTo>
                <a:lnTo>
                  <a:pt x="114998" y="106667"/>
                </a:lnTo>
                <a:close/>
              </a:path>
            </a:pathLst>
          </a:custGeom>
          <a:solidFill>
            <a:srgbClr val="696A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9840500" y="5088444"/>
            <a:ext cx="10266" cy="120218"/>
          </a:xfrm>
          <a:custGeom>
            <a:avLst/>
            <a:gdLst/>
            <a:ahLst/>
            <a:cxnLst/>
            <a:rect l="l" t="t" r="r" b="b"/>
            <a:pathLst>
              <a:path w="10266" h="120218">
                <a:moveTo>
                  <a:pt x="10266" y="120218"/>
                </a:moveTo>
                <a:lnTo>
                  <a:pt x="7166" y="25068"/>
                </a:lnTo>
                <a:lnTo>
                  <a:pt x="3107" y="13051"/>
                </a:lnTo>
                <a:lnTo>
                  <a:pt x="1754" y="0"/>
                </a:lnTo>
                <a:lnTo>
                  <a:pt x="0" y="114374"/>
                </a:lnTo>
                <a:lnTo>
                  <a:pt x="10266" y="120218"/>
                </a:lnTo>
                <a:close/>
              </a:path>
            </a:pathLst>
          </a:custGeom>
          <a:solidFill>
            <a:srgbClr val="696A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9688918" y="4810499"/>
            <a:ext cx="68465" cy="69989"/>
          </a:xfrm>
          <a:custGeom>
            <a:avLst/>
            <a:gdLst/>
            <a:ahLst/>
            <a:cxnLst/>
            <a:rect l="l" t="t" r="r" b="b"/>
            <a:pathLst>
              <a:path w="68465" h="69989">
                <a:moveTo>
                  <a:pt x="0" y="34620"/>
                </a:moveTo>
                <a:lnTo>
                  <a:pt x="2611" y="48379"/>
                </a:lnTo>
                <a:lnTo>
                  <a:pt x="9626" y="59334"/>
                </a:lnTo>
                <a:lnTo>
                  <a:pt x="21144" y="67575"/>
                </a:lnTo>
                <a:lnTo>
                  <a:pt x="34099" y="69989"/>
                </a:lnTo>
                <a:lnTo>
                  <a:pt x="36474" y="69933"/>
                </a:lnTo>
                <a:lnTo>
                  <a:pt x="49578" y="67000"/>
                </a:lnTo>
                <a:lnTo>
                  <a:pt x="59486" y="59639"/>
                </a:lnTo>
                <a:lnTo>
                  <a:pt x="66414" y="47605"/>
                </a:lnTo>
                <a:lnTo>
                  <a:pt x="68465" y="34620"/>
                </a:lnTo>
                <a:lnTo>
                  <a:pt x="68460" y="33964"/>
                </a:lnTo>
                <a:lnTo>
                  <a:pt x="66082" y="21181"/>
                </a:lnTo>
                <a:lnTo>
                  <a:pt x="59359" y="10261"/>
                </a:lnTo>
                <a:lnTo>
                  <a:pt x="47619" y="2229"/>
                </a:lnTo>
                <a:lnTo>
                  <a:pt x="34099" y="0"/>
                </a:lnTo>
                <a:lnTo>
                  <a:pt x="31640" y="59"/>
                </a:lnTo>
                <a:lnTo>
                  <a:pt x="18479" y="3041"/>
                </a:lnTo>
                <a:lnTo>
                  <a:pt x="8724" y="10502"/>
                </a:lnTo>
                <a:lnTo>
                  <a:pt x="2139" y="21911"/>
                </a:lnTo>
                <a:lnTo>
                  <a:pt x="0" y="34620"/>
                </a:lnTo>
                <a:close/>
              </a:path>
            </a:pathLst>
          </a:custGeom>
          <a:solidFill>
            <a:srgbClr val="696A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9789960" y="4810499"/>
            <a:ext cx="284594" cy="69989"/>
          </a:xfrm>
          <a:custGeom>
            <a:avLst/>
            <a:gdLst/>
            <a:ahLst/>
            <a:cxnLst/>
            <a:rect l="l" t="t" r="r" b="b"/>
            <a:pathLst>
              <a:path w="284594" h="69989">
                <a:moveTo>
                  <a:pt x="41770" y="69989"/>
                </a:moveTo>
                <a:lnTo>
                  <a:pt x="242049" y="69989"/>
                </a:lnTo>
                <a:lnTo>
                  <a:pt x="250952" y="69487"/>
                </a:lnTo>
                <a:lnTo>
                  <a:pt x="263666" y="66367"/>
                </a:lnTo>
                <a:lnTo>
                  <a:pt x="273570" y="60363"/>
                </a:lnTo>
                <a:lnTo>
                  <a:pt x="282208" y="48443"/>
                </a:lnTo>
                <a:lnTo>
                  <a:pt x="284594" y="35369"/>
                </a:lnTo>
                <a:lnTo>
                  <a:pt x="284528" y="33003"/>
                </a:lnTo>
                <a:lnTo>
                  <a:pt x="281470" y="20359"/>
                </a:lnTo>
                <a:lnTo>
                  <a:pt x="273837" y="10007"/>
                </a:lnTo>
                <a:lnTo>
                  <a:pt x="256574" y="1451"/>
                </a:lnTo>
                <a:lnTo>
                  <a:pt x="242049" y="0"/>
                </a:lnTo>
                <a:lnTo>
                  <a:pt x="39725" y="0"/>
                </a:lnTo>
                <a:lnTo>
                  <a:pt x="20538" y="3466"/>
                </a:lnTo>
                <a:lnTo>
                  <a:pt x="10502" y="10007"/>
                </a:lnTo>
                <a:lnTo>
                  <a:pt x="2245" y="22295"/>
                </a:lnTo>
                <a:lnTo>
                  <a:pt x="0" y="35369"/>
                </a:lnTo>
                <a:lnTo>
                  <a:pt x="41" y="37289"/>
                </a:lnTo>
                <a:lnTo>
                  <a:pt x="2964" y="50112"/>
                </a:lnTo>
                <a:lnTo>
                  <a:pt x="10502" y="60363"/>
                </a:lnTo>
                <a:lnTo>
                  <a:pt x="27203" y="68548"/>
                </a:lnTo>
                <a:lnTo>
                  <a:pt x="41770" y="69989"/>
                </a:lnTo>
                <a:close/>
              </a:path>
            </a:pathLst>
          </a:custGeom>
          <a:solidFill>
            <a:srgbClr val="696A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9789426" y="4487176"/>
            <a:ext cx="284632" cy="264604"/>
          </a:xfrm>
          <a:custGeom>
            <a:avLst/>
            <a:gdLst/>
            <a:ahLst/>
            <a:cxnLst/>
            <a:rect l="l" t="t" r="r" b="b"/>
            <a:pathLst>
              <a:path w="284632" h="264604">
                <a:moveTo>
                  <a:pt x="0" y="124345"/>
                </a:moveTo>
                <a:lnTo>
                  <a:pt x="593" y="139815"/>
                </a:lnTo>
                <a:lnTo>
                  <a:pt x="2151" y="153118"/>
                </a:lnTo>
                <a:lnTo>
                  <a:pt x="4680" y="165762"/>
                </a:lnTo>
                <a:lnTo>
                  <a:pt x="8178" y="177748"/>
                </a:lnTo>
                <a:lnTo>
                  <a:pt x="12647" y="189076"/>
                </a:lnTo>
                <a:lnTo>
                  <a:pt x="18084" y="199745"/>
                </a:lnTo>
                <a:lnTo>
                  <a:pt x="29260" y="216072"/>
                </a:lnTo>
                <a:lnTo>
                  <a:pt x="37785" y="225486"/>
                </a:lnTo>
                <a:lnTo>
                  <a:pt x="47288" y="233931"/>
                </a:lnTo>
                <a:lnTo>
                  <a:pt x="57772" y="241411"/>
                </a:lnTo>
                <a:lnTo>
                  <a:pt x="69240" y="247929"/>
                </a:lnTo>
                <a:lnTo>
                  <a:pt x="81848" y="253547"/>
                </a:lnTo>
                <a:lnTo>
                  <a:pt x="93494" y="257532"/>
                </a:lnTo>
                <a:lnTo>
                  <a:pt x="105672" y="260628"/>
                </a:lnTo>
                <a:lnTo>
                  <a:pt x="118381" y="262838"/>
                </a:lnTo>
                <a:lnTo>
                  <a:pt x="131620" y="264163"/>
                </a:lnTo>
                <a:lnTo>
                  <a:pt x="145389" y="264604"/>
                </a:lnTo>
                <a:lnTo>
                  <a:pt x="152577" y="264485"/>
                </a:lnTo>
                <a:lnTo>
                  <a:pt x="166863" y="263490"/>
                </a:lnTo>
                <a:lnTo>
                  <a:pt x="180432" y="261485"/>
                </a:lnTo>
                <a:lnTo>
                  <a:pt x="193285" y="258468"/>
                </a:lnTo>
                <a:lnTo>
                  <a:pt x="205421" y="254439"/>
                </a:lnTo>
                <a:lnTo>
                  <a:pt x="216842" y="249398"/>
                </a:lnTo>
                <a:lnTo>
                  <a:pt x="227547" y="243344"/>
                </a:lnTo>
                <a:lnTo>
                  <a:pt x="237536" y="236276"/>
                </a:lnTo>
                <a:lnTo>
                  <a:pt x="246811" y="228193"/>
                </a:lnTo>
                <a:lnTo>
                  <a:pt x="259068" y="214341"/>
                </a:lnTo>
                <a:lnTo>
                  <a:pt x="265852" y="204203"/>
                </a:lnTo>
                <a:lnTo>
                  <a:pt x="271591" y="193281"/>
                </a:lnTo>
                <a:lnTo>
                  <a:pt x="276287" y="181573"/>
                </a:lnTo>
                <a:lnTo>
                  <a:pt x="279938" y="169081"/>
                </a:lnTo>
                <a:lnTo>
                  <a:pt x="282546" y="155805"/>
                </a:lnTo>
                <a:lnTo>
                  <a:pt x="284110" y="141743"/>
                </a:lnTo>
                <a:lnTo>
                  <a:pt x="284632" y="126898"/>
                </a:lnTo>
                <a:lnTo>
                  <a:pt x="284574" y="121812"/>
                </a:lnTo>
                <a:lnTo>
                  <a:pt x="283826" y="108404"/>
                </a:lnTo>
                <a:lnTo>
                  <a:pt x="282218" y="95646"/>
                </a:lnTo>
                <a:lnTo>
                  <a:pt x="279751" y="83529"/>
                </a:lnTo>
                <a:lnTo>
                  <a:pt x="276428" y="72047"/>
                </a:lnTo>
                <a:lnTo>
                  <a:pt x="268052" y="51972"/>
                </a:lnTo>
                <a:lnTo>
                  <a:pt x="261797" y="41181"/>
                </a:lnTo>
                <a:lnTo>
                  <a:pt x="254736" y="31673"/>
                </a:lnTo>
                <a:lnTo>
                  <a:pt x="246149" y="22415"/>
                </a:lnTo>
                <a:lnTo>
                  <a:pt x="236447" y="14152"/>
                </a:lnTo>
                <a:lnTo>
                  <a:pt x="226415" y="7810"/>
                </a:lnTo>
                <a:lnTo>
                  <a:pt x="210269" y="1492"/>
                </a:lnTo>
                <a:lnTo>
                  <a:pt x="198475" y="0"/>
                </a:lnTo>
                <a:lnTo>
                  <a:pt x="191122" y="0"/>
                </a:lnTo>
                <a:lnTo>
                  <a:pt x="177685" y="8458"/>
                </a:lnTo>
                <a:lnTo>
                  <a:pt x="167957" y="21209"/>
                </a:lnTo>
                <a:lnTo>
                  <a:pt x="167957" y="36918"/>
                </a:lnTo>
                <a:lnTo>
                  <a:pt x="174612" y="47955"/>
                </a:lnTo>
                <a:lnTo>
                  <a:pt x="185229" y="57543"/>
                </a:lnTo>
                <a:lnTo>
                  <a:pt x="193078" y="61785"/>
                </a:lnTo>
                <a:lnTo>
                  <a:pt x="194813" y="62803"/>
                </a:lnTo>
                <a:lnTo>
                  <a:pt x="206235" y="70608"/>
                </a:lnTo>
                <a:lnTo>
                  <a:pt x="215571" y="79115"/>
                </a:lnTo>
                <a:lnTo>
                  <a:pt x="222821" y="88303"/>
                </a:lnTo>
                <a:lnTo>
                  <a:pt x="228061" y="98548"/>
                </a:lnTo>
                <a:lnTo>
                  <a:pt x="231446" y="110764"/>
                </a:lnTo>
                <a:lnTo>
                  <a:pt x="232575" y="124345"/>
                </a:lnTo>
                <a:lnTo>
                  <a:pt x="232466" y="128494"/>
                </a:lnTo>
                <a:lnTo>
                  <a:pt x="230636" y="141260"/>
                </a:lnTo>
                <a:lnTo>
                  <a:pt x="226542" y="153060"/>
                </a:lnTo>
                <a:lnTo>
                  <a:pt x="218144" y="166374"/>
                </a:lnTo>
                <a:lnTo>
                  <a:pt x="208851" y="175374"/>
                </a:lnTo>
                <a:lnTo>
                  <a:pt x="193171" y="184862"/>
                </a:lnTo>
                <a:lnTo>
                  <a:pt x="180644" y="189484"/>
                </a:lnTo>
                <a:lnTo>
                  <a:pt x="170233" y="191997"/>
                </a:lnTo>
                <a:lnTo>
                  <a:pt x="157689" y="193758"/>
                </a:lnTo>
                <a:lnTo>
                  <a:pt x="144373" y="194348"/>
                </a:lnTo>
                <a:lnTo>
                  <a:pt x="137826" y="194229"/>
                </a:lnTo>
                <a:lnTo>
                  <a:pt x="123454" y="193032"/>
                </a:lnTo>
                <a:lnTo>
                  <a:pt x="110295" y="190548"/>
                </a:lnTo>
                <a:lnTo>
                  <a:pt x="98347" y="186777"/>
                </a:lnTo>
                <a:lnTo>
                  <a:pt x="87609" y="181719"/>
                </a:lnTo>
                <a:lnTo>
                  <a:pt x="78079" y="175374"/>
                </a:lnTo>
                <a:lnTo>
                  <a:pt x="65241" y="162262"/>
                </a:lnTo>
                <a:lnTo>
                  <a:pt x="58915" y="151220"/>
                </a:lnTo>
                <a:lnTo>
                  <a:pt x="55123" y="138922"/>
                </a:lnTo>
                <a:lnTo>
                  <a:pt x="53860" y="125374"/>
                </a:lnTo>
                <a:lnTo>
                  <a:pt x="54795" y="112742"/>
                </a:lnTo>
                <a:lnTo>
                  <a:pt x="58033" y="100406"/>
                </a:lnTo>
                <a:lnTo>
                  <a:pt x="63588" y="89865"/>
                </a:lnTo>
                <a:lnTo>
                  <a:pt x="71868" y="79955"/>
                </a:lnTo>
                <a:lnTo>
                  <a:pt x="81351" y="71389"/>
                </a:lnTo>
                <a:lnTo>
                  <a:pt x="92837" y="63068"/>
                </a:lnTo>
                <a:lnTo>
                  <a:pt x="99491" y="58267"/>
                </a:lnTo>
                <a:lnTo>
                  <a:pt x="104330" y="53936"/>
                </a:lnTo>
                <a:lnTo>
                  <a:pt x="107315" y="50126"/>
                </a:lnTo>
                <a:lnTo>
                  <a:pt x="110286" y="46253"/>
                </a:lnTo>
                <a:lnTo>
                  <a:pt x="111798" y="41427"/>
                </a:lnTo>
                <a:lnTo>
                  <a:pt x="111798" y="26771"/>
                </a:lnTo>
                <a:lnTo>
                  <a:pt x="108889" y="19189"/>
                </a:lnTo>
                <a:lnTo>
                  <a:pt x="103085" y="12915"/>
                </a:lnTo>
                <a:lnTo>
                  <a:pt x="97269" y="6692"/>
                </a:lnTo>
                <a:lnTo>
                  <a:pt x="90182" y="3581"/>
                </a:lnTo>
                <a:lnTo>
                  <a:pt x="79645" y="3644"/>
                </a:lnTo>
                <a:lnTo>
                  <a:pt x="67852" y="6043"/>
                </a:lnTo>
                <a:lnTo>
                  <a:pt x="55257" y="11912"/>
                </a:lnTo>
                <a:lnTo>
                  <a:pt x="47014" y="17480"/>
                </a:lnTo>
                <a:lnTo>
                  <a:pt x="37536" y="25825"/>
                </a:lnTo>
                <a:lnTo>
                  <a:pt x="28473" y="36004"/>
                </a:lnTo>
                <a:lnTo>
                  <a:pt x="25392" y="40084"/>
                </a:lnTo>
                <a:lnTo>
                  <a:pt x="18798" y="50387"/>
                </a:lnTo>
                <a:lnTo>
                  <a:pt x="12987" y="61845"/>
                </a:lnTo>
                <a:lnTo>
                  <a:pt x="7962" y="74447"/>
                </a:lnTo>
                <a:lnTo>
                  <a:pt x="4532" y="85912"/>
                </a:lnTo>
                <a:lnTo>
                  <a:pt x="2016" y="98172"/>
                </a:lnTo>
                <a:lnTo>
                  <a:pt x="504" y="110984"/>
                </a:lnTo>
                <a:lnTo>
                  <a:pt x="0" y="124345"/>
                </a:lnTo>
                <a:close/>
              </a:path>
            </a:pathLst>
          </a:custGeom>
          <a:solidFill>
            <a:srgbClr val="696A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9789425" y="4274915"/>
            <a:ext cx="159810" cy="251523"/>
          </a:xfrm>
          <a:custGeom>
            <a:avLst/>
            <a:gdLst/>
            <a:ahLst/>
            <a:cxnLst/>
            <a:rect l="l" t="t" r="r" b="b"/>
            <a:pathLst>
              <a:path w="159810" h="251523">
                <a:moveTo>
                  <a:pt x="157175" y="148151"/>
                </a:moveTo>
                <a:lnTo>
                  <a:pt x="158313" y="149154"/>
                </a:lnTo>
                <a:lnTo>
                  <a:pt x="159810" y="39855"/>
                </a:lnTo>
                <a:lnTo>
                  <a:pt x="156273" y="23640"/>
                </a:lnTo>
                <a:lnTo>
                  <a:pt x="154075" y="13699"/>
                </a:lnTo>
                <a:lnTo>
                  <a:pt x="150743" y="0"/>
                </a:lnTo>
                <a:lnTo>
                  <a:pt x="148800" y="139348"/>
                </a:lnTo>
                <a:lnTo>
                  <a:pt x="157175" y="148151"/>
                </a:lnTo>
                <a:close/>
              </a:path>
              <a:path w="159810" h="251523">
                <a:moveTo>
                  <a:pt x="168776" y="156683"/>
                </a:moveTo>
                <a:lnTo>
                  <a:pt x="180243" y="162060"/>
                </a:lnTo>
                <a:lnTo>
                  <a:pt x="192706" y="165287"/>
                </a:lnTo>
                <a:lnTo>
                  <a:pt x="206159" y="166363"/>
                </a:lnTo>
                <a:lnTo>
                  <a:pt x="209163" y="166307"/>
                </a:lnTo>
                <a:lnTo>
                  <a:pt x="221915" y="164766"/>
                </a:lnTo>
                <a:lnTo>
                  <a:pt x="234080" y="161107"/>
                </a:lnTo>
                <a:lnTo>
                  <a:pt x="245656" y="155326"/>
                </a:lnTo>
                <a:lnTo>
                  <a:pt x="259132" y="144891"/>
                </a:lnTo>
                <a:lnTo>
                  <a:pt x="267484" y="135240"/>
                </a:lnTo>
                <a:lnTo>
                  <a:pt x="274497" y="123945"/>
                </a:lnTo>
                <a:lnTo>
                  <a:pt x="278569" y="114861"/>
                </a:lnTo>
                <a:lnTo>
                  <a:pt x="282210" y="102997"/>
                </a:lnTo>
                <a:lnTo>
                  <a:pt x="284397" y="90247"/>
                </a:lnTo>
                <a:lnTo>
                  <a:pt x="285127" y="76599"/>
                </a:lnTo>
                <a:lnTo>
                  <a:pt x="285091" y="73042"/>
                </a:lnTo>
                <a:lnTo>
                  <a:pt x="284267" y="59685"/>
                </a:lnTo>
                <a:lnTo>
                  <a:pt x="282355" y="46958"/>
                </a:lnTo>
                <a:lnTo>
                  <a:pt x="279349" y="34869"/>
                </a:lnTo>
                <a:lnTo>
                  <a:pt x="275247" y="23424"/>
                </a:lnTo>
                <a:lnTo>
                  <a:pt x="267523" y="7303"/>
                </a:lnTo>
                <a:lnTo>
                  <a:pt x="261206" y="-3537"/>
                </a:lnTo>
                <a:lnTo>
                  <a:pt x="253918" y="-14539"/>
                </a:lnTo>
                <a:lnTo>
                  <a:pt x="245656" y="-25699"/>
                </a:lnTo>
                <a:lnTo>
                  <a:pt x="256731" y="-32919"/>
                </a:lnTo>
                <a:lnTo>
                  <a:pt x="266941" y="-40609"/>
                </a:lnTo>
                <a:lnTo>
                  <a:pt x="275005" y="-48012"/>
                </a:lnTo>
                <a:lnTo>
                  <a:pt x="281762" y="-55048"/>
                </a:lnTo>
                <a:lnTo>
                  <a:pt x="285127" y="-62122"/>
                </a:lnTo>
                <a:lnTo>
                  <a:pt x="285127" y="-77845"/>
                </a:lnTo>
                <a:lnTo>
                  <a:pt x="282181" y="-85477"/>
                </a:lnTo>
                <a:lnTo>
                  <a:pt x="276301" y="-92259"/>
                </a:lnTo>
                <a:lnTo>
                  <a:pt x="270395" y="-99003"/>
                </a:lnTo>
                <a:lnTo>
                  <a:pt x="263842" y="-102368"/>
                </a:lnTo>
                <a:lnTo>
                  <a:pt x="255241" y="-102299"/>
                </a:lnTo>
                <a:lnTo>
                  <a:pt x="245243" y="-100375"/>
                </a:lnTo>
                <a:lnTo>
                  <a:pt x="229120" y="-95841"/>
                </a:lnTo>
                <a:lnTo>
                  <a:pt x="225443" y="-94755"/>
                </a:lnTo>
                <a:lnTo>
                  <a:pt x="212637" y="-91709"/>
                </a:lnTo>
                <a:lnTo>
                  <a:pt x="200137" y="-89891"/>
                </a:lnTo>
                <a:lnTo>
                  <a:pt x="187947" y="-89287"/>
                </a:lnTo>
                <a:lnTo>
                  <a:pt x="174291" y="-89452"/>
                </a:lnTo>
                <a:lnTo>
                  <a:pt x="149745" y="-89681"/>
                </a:lnTo>
                <a:lnTo>
                  <a:pt x="107949" y="-89808"/>
                </a:lnTo>
                <a:lnTo>
                  <a:pt x="92976" y="-89372"/>
                </a:lnTo>
                <a:lnTo>
                  <a:pt x="79235" y="-88066"/>
                </a:lnTo>
                <a:lnTo>
                  <a:pt x="66725" y="-85888"/>
                </a:lnTo>
                <a:lnTo>
                  <a:pt x="55443" y="-82841"/>
                </a:lnTo>
                <a:lnTo>
                  <a:pt x="45389" y="-78924"/>
                </a:lnTo>
                <a:lnTo>
                  <a:pt x="34387" y="-72497"/>
                </a:lnTo>
                <a:lnTo>
                  <a:pt x="24976" y="-64138"/>
                </a:lnTo>
                <a:lnTo>
                  <a:pt x="17149" y="-53843"/>
                </a:lnTo>
                <a:lnTo>
                  <a:pt x="10909" y="-41612"/>
                </a:lnTo>
                <a:lnTo>
                  <a:pt x="5218" y="-23467"/>
                </a:lnTo>
                <a:lnTo>
                  <a:pt x="2933" y="-11630"/>
                </a:lnTo>
                <a:lnTo>
                  <a:pt x="1302" y="1387"/>
                </a:lnTo>
                <a:lnTo>
                  <a:pt x="325" y="15586"/>
                </a:lnTo>
                <a:lnTo>
                  <a:pt x="0" y="30968"/>
                </a:lnTo>
                <a:lnTo>
                  <a:pt x="94" y="38394"/>
                </a:lnTo>
                <a:lnTo>
                  <a:pt x="843" y="52502"/>
                </a:lnTo>
                <a:lnTo>
                  <a:pt x="2337" y="65707"/>
                </a:lnTo>
                <a:lnTo>
                  <a:pt x="4578" y="78013"/>
                </a:lnTo>
                <a:lnTo>
                  <a:pt x="7562" y="89419"/>
                </a:lnTo>
                <a:lnTo>
                  <a:pt x="11290" y="99929"/>
                </a:lnTo>
                <a:lnTo>
                  <a:pt x="16968" y="112205"/>
                </a:lnTo>
                <a:lnTo>
                  <a:pt x="23851" y="123603"/>
                </a:lnTo>
                <a:lnTo>
                  <a:pt x="31529" y="133106"/>
                </a:lnTo>
                <a:lnTo>
                  <a:pt x="40004" y="140721"/>
                </a:lnTo>
                <a:lnTo>
                  <a:pt x="51807" y="148021"/>
                </a:lnTo>
                <a:lnTo>
                  <a:pt x="63737" y="152357"/>
                </a:lnTo>
                <a:lnTo>
                  <a:pt x="75895" y="153802"/>
                </a:lnTo>
                <a:lnTo>
                  <a:pt x="83769" y="153802"/>
                </a:lnTo>
                <a:lnTo>
                  <a:pt x="90220" y="150932"/>
                </a:lnTo>
                <a:lnTo>
                  <a:pt x="95262" y="145179"/>
                </a:lnTo>
                <a:lnTo>
                  <a:pt x="100304" y="139477"/>
                </a:lnTo>
                <a:lnTo>
                  <a:pt x="102819" y="132657"/>
                </a:lnTo>
                <a:lnTo>
                  <a:pt x="102819" y="116096"/>
                </a:lnTo>
                <a:lnTo>
                  <a:pt x="101244" y="110432"/>
                </a:lnTo>
                <a:lnTo>
                  <a:pt x="98094" y="107739"/>
                </a:lnTo>
                <a:lnTo>
                  <a:pt x="94907" y="105098"/>
                </a:lnTo>
                <a:lnTo>
                  <a:pt x="88379" y="100564"/>
                </a:lnTo>
                <a:lnTo>
                  <a:pt x="78473" y="94176"/>
                </a:lnTo>
                <a:lnTo>
                  <a:pt x="72593" y="89980"/>
                </a:lnTo>
                <a:lnTo>
                  <a:pt x="63214" y="81128"/>
                </a:lnTo>
                <a:lnTo>
                  <a:pt x="56159" y="71113"/>
                </a:lnTo>
                <a:lnTo>
                  <a:pt x="51605" y="59036"/>
                </a:lnTo>
                <a:lnTo>
                  <a:pt x="49448" y="46279"/>
                </a:lnTo>
                <a:lnTo>
                  <a:pt x="48729" y="30968"/>
                </a:lnTo>
                <a:lnTo>
                  <a:pt x="48890" y="24318"/>
                </a:lnTo>
                <a:lnTo>
                  <a:pt x="50881" y="9194"/>
                </a:lnTo>
                <a:lnTo>
                  <a:pt x="55142" y="-2221"/>
                </a:lnTo>
                <a:lnTo>
                  <a:pt x="61671" y="-9912"/>
                </a:lnTo>
                <a:lnTo>
                  <a:pt x="74288" y="-16415"/>
                </a:lnTo>
                <a:lnTo>
                  <a:pt x="86963" y="-19535"/>
                </a:lnTo>
                <a:lnTo>
                  <a:pt x="102311" y="-21088"/>
                </a:lnTo>
                <a:lnTo>
                  <a:pt x="103578" y="-16701"/>
                </a:lnTo>
                <a:lnTo>
                  <a:pt x="107138" y="-3958"/>
                </a:lnTo>
                <a:lnTo>
                  <a:pt x="110347" y="8216"/>
                </a:lnTo>
                <a:lnTo>
                  <a:pt x="113207" y="19830"/>
                </a:lnTo>
                <a:lnTo>
                  <a:pt x="114822" y="26713"/>
                </a:lnTo>
                <a:lnTo>
                  <a:pt x="117442" y="38346"/>
                </a:lnTo>
                <a:lnTo>
                  <a:pt x="120197" y="51131"/>
                </a:lnTo>
                <a:lnTo>
                  <a:pt x="123075" y="65055"/>
                </a:lnTo>
                <a:lnTo>
                  <a:pt x="125525" y="76983"/>
                </a:lnTo>
                <a:lnTo>
                  <a:pt x="128311" y="90341"/>
                </a:lnTo>
                <a:lnTo>
                  <a:pt x="130009" y="98151"/>
                </a:lnTo>
                <a:lnTo>
                  <a:pt x="131646" y="104808"/>
                </a:lnTo>
                <a:lnTo>
                  <a:pt x="136036" y="117670"/>
                </a:lnTo>
                <a:lnTo>
                  <a:pt x="141753" y="129185"/>
                </a:lnTo>
                <a:lnTo>
                  <a:pt x="148800" y="139348"/>
                </a:lnTo>
                <a:lnTo>
                  <a:pt x="150743" y="0"/>
                </a:lnTo>
                <a:lnTo>
                  <a:pt x="147508" y="-11597"/>
                </a:lnTo>
                <a:lnTo>
                  <a:pt x="144373" y="-21088"/>
                </a:lnTo>
                <a:lnTo>
                  <a:pt x="157563" y="-21069"/>
                </a:lnTo>
                <a:lnTo>
                  <a:pt x="173351" y="-20321"/>
                </a:lnTo>
                <a:lnTo>
                  <a:pt x="186800" y="-18488"/>
                </a:lnTo>
                <a:lnTo>
                  <a:pt x="197910" y="-15583"/>
                </a:lnTo>
                <a:lnTo>
                  <a:pt x="206679" y="-11614"/>
                </a:lnTo>
                <a:lnTo>
                  <a:pt x="214080" y="-6453"/>
                </a:lnTo>
                <a:lnTo>
                  <a:pt x="222806" y="2619"/>
                </a:lnTo>
                <a:lnTo>
                  <a:pt x="230123" y="14178"/>
                </a:lnTo>
                <a:lnTo>
                  <a:pt x="235442" y="27048"/>
                </a:lnTo>
                <a:lnTo>
                  <a:pt x="238282" y="39441"/>
                </a:lnTo>
                <a:lnTo>
                  <a:pt x="239229" y="52494"/>
                </a:lnTo>
                <a:lnTo>
                  <a:pt x="238584" y="61441"/>
                </a:lnTo>
                <a:lnTo>
                  <a:pt x="234941" y="73810"/>
                </a:lnTo>
                <a:lnTo>
                  <a:pt x="228079" y="84041"/>
                </a:lnTo>
                <a:lnTo>
                  <a:pt x="224804" y="87225"/>
                </a:lnTo>
                <a:lnTo>
                  <a:pt x="213794" y="93879"/>
                </a:lnTo>
                <a:lnTo>
                  <a:pt x="201028" y="96106"/>
                </a:lnTo>
                <a:lnTo>
                  <a:pt x="200242" y="96099"/>
                </a:lnTo>
                <a:lnTo>
                  <a:pt x="187044" y="93394"/>
                </a:lnTo>
                <a:lnTo>
                  <a:pt x="177063" y="85845"/>
                </a:lnTo>
                <a:lnTo>
                  <a:pt x="171322" y="79025"/>
                </a:lnTo>
                <a:lnTo>
                  <a:pt x="167474" y="71836"/>
                </a:lnTo>
                <a:lnTo>
                  <a:pt x="165531" y="64280"/>
                </a:lnTo>
                <a:lnTo>
                  <a:pt x="162717" y="52707"/>
                </a:lnTo>
                <a:lnTo>
                  <a:pt x="159810" y="39855"/>
                </a:lnTo>
                <a:lnTo>
                  <a:pt x="158313" y="149154"/>
                </a:lnTo>
                <a:lnTo>
                  <a:pt x="168776" y="156683"/>
                </a:lnTo>
                <a:close/>
              </a:path>
            </a:pathLst>
          </a:custGeom>
          <a:solidFill>
            <a:srgbClr val="696A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9694824" y="3966913"/>
            <a:ext cx="379730" cy="188976"/>
          </a:xfrm>
          <a:custGeom>
            <a:avLst/>
            <a:gdLst/>
            <a:ahLst/>
            <a:cxnLst/>
            <a:rect l="l" t="t" r="r" b="b"/>
            <a:pathLst>
              <a:path w="379729" h="188975">
                <a:moveTo>
                  <a:pt x="327970" y="145670"/>
                </a:moveTo>
                <a:lnTo>
                  <a:pt x="338201" y="143421"/>
                </a:lnTo>
                <a:lnTo>
                  <a:pt x="350007" y="138775"/>
                </a:lnTo>
                <a:lnTo>
                  <a:pt x="360315" y="131354"/>
                </a:lnTo>
                <a:lnTo>
                  <a:pt x="368706" y="121272"/>
                </a:lnTo>
                <a:lnTo>
                  <a:pt x="373562" y="111723"/>
                </a:lnTo>
                <a:lnTo>
                  <a:pt x="376987" y="100296"/>
                </a:lnTo>
                <a:lnTo>
                  <a:pt x="379043" y="86896"/>
                </a:lnTo>
                <a:lnTo>
                  <a:pt x="379730" y="71526"/>
                </a:lnTo>
                <a:lnTo>
                  <a:pt x="379702" y="67700"/>
                </a:lnTo>
                <a:lnTo>
                  <a:pt x="378968" y="52696"/>
                </a:lnTo>
                <a:lnTo>
                  <a:pt x="377235" y="39488"/>
                </a:lnTo>
                <a:lnTo>
                  <a:pt x="374497" y="28077"/>
                </a:lnTo>
                <a:lnTo>
                  <a:pt x="370751" y="18465"/>
                </a:lnTo>
                <a:lnTo>
                  <a:pt x="366815" y="11778"/>
                </a:lnTo>
                <a:lnTo>
                  <a:pt x="357106" y="2945"/>
                </a:lnTo>
                <a:lnTo>
                  <a:pt x="344855" y="0"/>
                </a:lnTo>
                <a:lnTo>
                  <a:pt x="338201" y="0"/>
                </a:lnTo>
                <a:lnTo>
                  <a:pt x="332600" y="2260"/>
                </a:lnTo>
                <a:lnTo>
                  <a:pt x="328079" y="6807"/>
                </a:lnTo>
                <a:lnTo>
                  <a:pt x="323557" y="11302"/>
                </a:lnTo>
                <a:lnTo>
                  <a:pt x="321271" y="16408"/>
                </a:lnTo>
                <a:lnTo>
                  <a:pt x="321271" y="25996"/>
                </a:lnTo>
                <a:lnTo>
                  <a:pt x="322008" y="31419"/>
                </a:lnTo>
                <a:lnTo>
                  <a:pt x="323443" y="38455"/>
                </a:lnTo>
                <a:lnTo>
                  <a:pt x="324891" y="45478"/>
                </a:lnTo>
                <a:lnTo>
                  <a:pt x="325628" y="51015"/>
                </a:lnTo>
                <a:lnTo>
                  <a:pt x="325628" y="62623"/>
                </a:lnTo>
                <a:lnTo>
                  <a:pt x="323799" y="68046"/>
                </a:lnTo>
                <a:lnTo>
                  <a:pt x="316433" y="74726"/>
                </a:lnTo>
                <a:lnTo>
                  <a:pt x="305765" y="77571"/>
                </a:lnTo>
                <a:lnTo>
                  <a:pt x="299859" y="78308"/>
                </a:lnTo>
                <a:lnTo>
                  <a:pt x="291439" y="78701"/>
                </a:lnTo>
                <a:lnTo>
                  <a:pt x="151790" y="78701"/>
                </a:lnTo>
                <a:lnTo>
                  <a:pt x="151790" y="65646"/>
                </a:lnTo>
                <a:lnTo>
                  <a:pt x="151524" y="57082"/>
                </a:lnTo>
                <a:lnTo>
                  <a:pt x="149699" y="43919"/>
                </a:lnTo>
                <a:lnTo>
                  <a:pt x="146138" y="33705"/>
                </a:lnTo>
                <a:lnTo>
                  <a:pt x="142392" y="26288"/>
                </a:lnTo>
                <a:lnTo>
                  <a:pt x="135801" y="22567"/>
                </a:lnTo>
                <a:lnTo>
                  <a:pt x="119049" y="22567"/>
                </a:lnTo>
                <a:lnTo>
                  <a:pt x="113030" y="25158"/>
                </a:lnTo>
                <a:lnTo>
                  <a:pt x="108331" y="30391"/>
                </a:lnTo>
                <a:lnTo>
                  <a:pt x="103632" y="35585"/>
                </a:lnTo>
                <a:lnTo>
                  <a:pt x="101282" y="43141"/>
                </a:lnTo>
                <a:lnTo>
                  <a:pt x="101282" y="78701"/>
                </a:lnTo>
                <a:lnTo>
                  <a:pt x="51088" y="78711"/>
                </a:lnTo>
                <a:lnTo>
                  <a:pt x="36947" y="79254"/>
                </a:lnTo>
                <a:lnTo>
                  <a:pt x="26289" y="80644"/>
                </a:lnTo>
                <a:lnTo>
                  <a:pt x="19862" y="81889"/>
                </a:lnTo>
                <a:lnTo>
                  <a:pt x="14439" y="84988"/>
                </a:lnTo>
                <a:lnTo>
                  <a:pt x="9994" y="89738"/>
                </a:lnTo>
                <a:lnTo>
                  <a:pt x="2368" y="101471"/>
                </a:lnTo>
                <a:lnTo>
                  <a:pt x="0" y="113830"/>
                </a:lnTo>
                <a:lnTo>
                  <a:pt x="0" y="120141"/>
                </a:lnTo>
                <a:lnTo>
                  <a:pt x="1498" y="125882"/>
                </a:lnTo>
                <a:lnTo>
                  <a:pt x="4470" y="131013"/>
                </a:lnTo>
                <a:lnTo>
                  <a:pt x="7467" y="136143"/>
                </a:lnTo>
                <a:lnTo>
                  <a:pt x="11366" y="140068"/>
                </a:lnTo>
                <a:lnTo>
                  <a:pt x="16154" y="142811"/>
                </a:lnTo>
                <a:lnTo>
                  <a:pt x="20764" y="145554"/>
                </a:lnTo>
                <a:lnTo>
                  <a:pt x="26289" y="147205"/>
                </a:lnTo>
                <a:lnTo>
                  <a:pt x="32689" y="147815"/>
                </a:lnTo>
                <a:lnTo>
                  <a:pt x="44709" y="148491"/>
                </a:lnTo>
                <a:lnTo>
                  <a:pt x="59232" y="148691"/>
                </a:lnTo>
                <a:lnTo>
                  <a:pt x="101282" y="148691"/>
                </a:lnTo>
                <a:lnTo>
                  <a:pt x="101282" y="167030"/>
                </a:lnTo>
                <a:lnTo>
                  <a:pt x="103632" y="175069"/>
                </a:lnTo>
                <a:lnTo>
                  <a:pt x="108331" y="180644"/>
                </a:lnTo>
                <a:lnTo>
                  <a:pt x="113030" y="186181"/>
                </a:lnTo>
                <a:lnTo>
                  <a:pt x="119049" y="188975"/>
                </a:lnTo>
                <a:lnTo>
                  <a:pt x="133743" y="188975"/>
                </a:lnTo>
                <a:lnTo>
                  <a:pt x="139814" y="186296"/>
                </a:lnTo>
                <a:lnTo>
                  <a:pt x="144614" y="181013"/>
                </a:lnTo>
                <a:lnTo>
                  <a:pt x="149377" y="175742"/>
                </a:lnTo>
                <a:lnTo>
                  <a:pt x="151790" y="168033"/>
                </a:lnTo>
                <a:lnTo>
                  <a:pt x="151790" y="148691"/>
                </a:lnTo>
                <a:lnTo>
                  <a:pt x="288029" y="148687"/>
                </a:lnTo>
                <a:lnTo>
                  <a:pt x="302885" y="148302"/>
                </a:lnTo>
                <a:lnTo>
                  <a:pt x="316199" y="147297"/>
                </a:lnTo>
                <a:lnTo>
                  <a:pt x="327970" y="145670"/>
                </a:lnTo>
                <a:close/>
              </a:path>
            </a:pathLst>
          </a:custGeom>
          <a:solidFill>
            <a:srgbClr val="696A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9789435" y="3688194"/>
            <a:ext cx="285127" cy="266141"/>
          </a:xfrm>
          <a:custGeom>
            <a:avLst/>
            <a:gdLst/>
            <a:ahLst/>
            <a:cxnLst/>
            <a:rect l="l" t="t" r="r" b="b"/>
            <a:pathLst>
              <a:path w="285127" h="266141">
                <a:moveTo>
                  <a:pt x="10121" y="186410"/>
                </a:moveTo>
                <a:lnTo>
                  <a:pt x="16318" y="199943"/>
                </a:lnTo>
                <a:lnTo>
                  <a:pt x="22917" y="210921"/>
                </a:lnTo>
                <a:lnTo>
                  <a:pt x="30549" y="220936"/>
                </a:lnTo>
                <a:lnTo>
                  <a:pt x="39217" y="229996"/>
                </a:lnTo>
                <a:lnTo>
                  <a:pt x="50428" y="239229"/>
                </a:lnTo>
                <a:lnTo>
                  <a:pt x="48717" y="131279"/>
                </a:lnTo>
                <a:lnTo>
                  <a:pt x="49433" y="120691"/>
                </a:lnTo>
                <a:lnTo>
                  <a:pt x="52601" y="107960"/>
                </a:lnTo>
                <a:lnTo>
                  <a:pt x="58301" y="96751"/>
                </a:lnTo>
                <a:lnTo>
                  <a:pt x="66535" y="87071"/>
                </a:lnTo>
                <a:lnTo>
                  <a:pt x="70688" y="83534"/>
                </a:lnTo>
                <a:lnTo>
                  <a:pt x="80396" y="77458"/>
                </a:lnTo>
                <a:lnTo>
                  <a:pt x="91891" y="72793"/>
                </a:lnTo>
                <a:lnTo>
                  <a:pt x="105172" y="69538"/>
                </a:lnTo>
                <a:lnTo>
                  <a:pt x="120243" y="67690"/>
                </a:lnTo>
                <a:lnTo>
                  <a:pt x="120243" y="194614"/>
                </a:lnTo>
                <a:lnTo>
                  <a:pt x="112534" y="193635"/>
                </a:lnTo>
                <a:lnTo>
                  <a:pt x="98541" y="190724"/>
                </a:lnTo>
                <a:lnTo>
                  <a:pt x="86252" y="186522"/>
                </a:lnTo>
                <a:lnTo>
                  <a:pt x="75668" y="181025"/>
                </a:lnTo>
                <a:lnTo>
                  <a:pt x="66789" y="174231"/>
                </a:lnTo>
                <a:lnTo>
                  <a:pt x="60801" y="167792"/>
                </a:lnTo>
                <a:lnTo>
                  <a:pt x="60998" y="246099"/>
                </a:lnTo>
                <a:lnTo>
                  <a:pt x="72437" y="251992"/>
                </a:lnTo>
                <a:lnTo>
                  <a:pt x="84747" y="256908"/>
                </a:lnTo>
                <a:lnTo>
                  <a:pt x="103670" y="262198"/>
                </a:lnTo>
                <a:lnTo>
                  <a:pt x="116123" y="264389"/>
                </a:lnTo>
                <a:lnTo>
                  <a:pt x="129001" y="265703"/>
                </a:lnTo>
                <a:lnTo>
                  <a:pt x="142303" y="266141"/>
                </a:lnTo>
                <a:lnTo>
                  <a:pt x="153140" y="265878"/>
                </a:lnTo>
                <a:lnTo>
                  <a:pt x="167353" y="264668"/>
                </a:lnTo>
                <a:lnTo>
                  <a:pt x="180845" y="262476"/>
                </a:lnTo>
                <a:lnTo>
                  <a:pt x="193617" y="259301"/>
                </a:lnTo>
                <a:lnTo>
                  <a:pt x="205668" y="255144"/>
                </a:lnTo>
                <a:lnTo>
                  <a:pt x="216999" y="250007"/>
                </a:lnTo>
                <a:lnTo>
                  <a:pt x="227610" y="243889"/>
                </a:lnTo>
                <a:lnTo>
                  <a:pt x="237501" y="236791"/>
                </a:lnTo>
                <a:lnTo>
                  <a:pt x="246672" y="228714"/>
                </a:lnTo>
                <a:lnTo>
                  <a:pt x="253322" y="221689"/>
                </a:lnTo>
                <a:lnTo>
                  <a:pt x="260777" y="212175"/>
                </a:lnTo>
                <a:lnTo>
                  <a:pt x="267238" y="201886"/>
                </a:lnTo>
                <a:lnTo>
                  <a:pt x="272705" y="190821"/>
                </a:lnTo>
                <a:lnTo>
                  <a:pt x="277177" y="178980"/>
                </a:lnTo>
                <a:lnTo>
                  <a:pt x="280655" y="166360"/>
                </a:lnTo>
                <a:lnTo>
                  <a:pt x="283140" y="152962"/>
                </a:lnTo>
                <a:lnTo>
                  <a:pt x="284630" y="138784"/>
                </a:lnTo>
                <a:lnTo>
                  <a:pt x="285127" y="123824"/>
                </a:lnTo>
                <a:lnTo>
                  <a:pt x="285117" y="121686"/>
                </a:lnTo>
                <a:lnTo>
                  <a:pt x="284538" y="108003"/>
                </a:lnTo>
                <a:lnTo>
                  <a:pt x="283067" y="95101"/>
                </a:lnTo>
                <a:lnTo>
                  <a:pt x="280703" y="82986"/>
                </a:lnTo>
                <a:lnTo>
                  <a:pt x="277444" y="71666"/>
                </a:lnTo>
                <a:lnTo>
                  <a:pt x="270634" y="54699"/>
                </a:lnTo>
                <a:lnTo>
                  <a:pt x="264713" y="43644"/>
                </a:lnTo>
                <a:lnTo>
                  <a:pt x="258076" y="33947"/>
                </a:lnTo>
                <a:lnTo>
                  <a:pt x="243302" y="18361"/>
                </a:lnTo>
                <a:lnTo>
                  <a:pt x="233718" y="11531"/>
                </a:lnTo>
                <a:lnTo>
                  <a:pt x="225259" y="6553"/>
                </a:lnTo>
                <a:lnTo>
                  <a:pt x="217843" y="4102"/>
                </a:lnTo>
                <a:lnTo>
                  <a:pt x="204342" y="4102"/>
                </a:lnTo>
                <a:lnTo>
                  <a:pt x="198805" y="6311"/>
                </a:lnTo>
                <a:lnTo>
                  <a:pt x="194868" y="10756"/>
                </a:lnTo>
                <a:lnTo>
                  <a:pt x="190931" y="15189"/>
                </a:lnTo>
                <a:lnTo>
                  <a:pt x="188963" y="21005"/>
                </a:lnTo>
                <a:lnTo>
                  <a:pt x="188963" y="34874"/>
                </a:lnTo>
                <a:lnTo>
                  <a:pt x="190512" y="39992"/>
                </a:lnTo>
                <a:lnTo>
                  <a:pt x="193586" y="43573"/>
                </a:lnTo>
                <a:lnTo>
                  <a:pt x="196466" y="46642"/>
                </a:lnTo>
                <a:lnTo>
                  <a:pt x="205771" y="56684"/>
                </a:lnTo>
                <a:lnTo>
                  <a:pt x="213080" y="64858"/>
                </a:lnTo>
                <a:lnTo>
                  <a:pt x="217843" y="70370"/>
                </a:lnTo>
                <a:lnTo>
                  <a:pt x="222351" y="76288"/>
                </a:lnTo>
                <a:lnTo>
                  <a:pt x="226542" y="82803"/>
                </a:lnTo>
                <a:lnTo>
                  <a:pt x="230720" y="89331"/>
                </a:lnTo>
                <a:lnTo>
                  <a:pt x="233794" y="95986"/>
                </a:lnTo>
                <a:lnTo>
                  <a:pt x="235762" y="102958"/>
                </a:lnTo>
                <a:lnTo>
                  <a:pt x="237731" y="109842"/>
                </a:lnTo>
                <a:lnTo>
                  <a:pt x="238721" y="117551"/>
                </a:lnTo>
                <a:lnTo>
                  <a:pt x="238721" y="125882"/>
                </a:lnTo>
                <a:lnTo>
                  <a:pt x="237979" y="136227"/>
                </a:lnTo>
                <a:lnTo>
                  <a:pt x="234917" y="148581"/>
                </a:lnTo>
                <a:lnTo>
                  <a:pt x="229488" y="160096"/>
                </a:lnTo>
                <a:lnTo>
                  <a:pt x="222784" y="169268"/>
                </a:lnTo>
                <a:lnTo>
                  <a:pt x="213468" y="177861"/>
                </a:lnTo>
                <a:lnTo>
                  <a:pt x="202044" y="185013"/>
                </a:lnTo>
                <a:lnTo>
                  <a:pt x="197719" y="187065"/>
                </a:lnTo>
                <a:lnTo>
                  <a:pt x="186125" y="191154"/>
                </a:lnTo>
                <a:lnTo>
                  <a:pt x="173554" y="193674"/>
                </a:lnTo>
                <a:lnTo>
                  <a:pt x="159994" y="194614"/>
                </a:lnTo>
                <a:lnTo>
                  <a:pt x="159883" y="51283"/>
                </a:lnTo>
                <a:lnTo>
                  <a:pt x="158664" y="37112"/>
                </a:lnTo>
                <a:lnTo>
                  <a:pt x="156096" y="25063"/>
                </a:lnTo>
                <a:lnTo>
                  <a:pt x="152171" y="15112"/>
                </a:lnTo>
                <a:lnTo>
                  <a:pt x="145229" y="6955"/>
                </a:lnTo>
                <a:lnTo>
                  <a:pt x="133727" y="1736"/>
                </a:lnTo>
                <a:lnTo>
                  <a:pt x="117944" y="0"/>
                </a:lnTo>
                <a:lnTo>
                  <a:pt x="111096" y="211"/>
                </a:lnTo>
                <a:lnTo>
                  <a:pt x="98692" y="1689"/>
                </a:lnTo>
                <a:lnTo>
                  <a:pt x="86383" y="4578"/>
                </a:lnTo>
                <a:lnTo>
                  <a:pt x="74169" y="8882"/>
                </a:lnTo>
                <a:lnTo>
                  <a:pt x="62052" y="14604"/>
                </a:lnTo>
                <a:lnTo>
                  <a:pt x="51980" y="20697"/>
                </a:lnTo>
                <a:lnTo>
                  <a:pt x="42061" y="28356"/>
                </a:lnTo>
                <a:lnTo>
                  <a:pt x="32979" y="37220"/>
                </a:lnTo>
                <a:lnTo>
                  <a:pt x="24729" y="47288"/>
                </a:lnTo>
                <a:lnTo>
                  <a:pt x="17310" y="58559"/>
                </a:lnTo>
                <a:lnTo>
                  <a:pt x="13275" y="66050"/>
                </a:lnTo>
                <a:lnTo>
                  <a:pt x="8498" y="77210"/>
                </a:lnTo>
                <a:lnTo>
                  <a:pt x="4781" y="89084"/>
                </a:lnTo>
                <a:lnTo>
                  <a:pt x="2125" y="101671"/>
                </a:lnTo>
                <a:lnTo>
                  <a:pt x="531" y="114970"/>
                </a:lnTo>
                <a:lnTo>
                  <a:pt x="0" y="128981"/>
                </a:lnTo>
                <a:lnTo>
                  <a:pt x="167" y="137008"/>
                </a:lnTo>
                <a:lnTo>
                  <a:pt x="1214" y="150153"/>
                </a:lnTo>
                <a:lnTo>
                  <a:pt x="3221" y="162768"/>
                </a:lnTo>
                <a:lnTo>
                  <a:pt x="6189" y="174853"/>
                </a:lnTo>
                <a:lnTo>
                  <a:pt x="10121" y="186410"/>
                </a:lnTo>
                <a:close/>
              </a:path>
            </a:pathLst>
          </a:custGeom>
          <a:solidFill>
            <a:srgbClr val="696A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9838152" y="3819474"/>
            <a:ext cx="12280" cy="114819"/>
          </a:xfrm>
          <a:custGeom>
            <a:avLst/>
            <a:gdLst/>
            <a:ahLst/>
            <a:cxnLst/>
            <a:rect l="l" t="t" r="r" b="b"/>
            <a:pathLst>
              <a:path w="12280" h="114819">
                <a:moveTo>
                  <a:pt x="5372" y="25731"/>
                </a:moveTo>
                <a:lnTo>
                  <a:pt x="1343" y="13561"/>
                </a:lnTo>
                <a:lnTo>
                  <a:pt x="0" y="0"/>
                </a:lnTo>
                <a:lnTo>
                  <a:pt x="1711" y="107949"/>
                </a:lnTo>
                <a:lnTo>
                  <a:pt x="12280" y="114819"/>
                </a:lnTo>
                <a:lnTo>
                  <a:pt x="12084" y="36512"/>
                </a:lnTo>
                <a:lnTo>
                  <a:pt x="5372" y="25731"/>
                </a:lnTo>
                <a:close/>
              </a:path>
            </a:pathLst>
          </a:custGeom>
          <a:solidFill>
            <a:srgbClr val="696A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9685841" y="3508954"/>
            <a:ext cx="164925" cy="257950"/>
          </a:xfrm>
          <a:custGeom>
            <a:avLst/>
            <a:gdLst/>
            <a:ahLst/>
            <a:cxnLst/>
            <a:rect l="l" t="t" r="r" b="b"/>
            <a:pathLst>
              <a:path w="164925" h="257950">
                <a:moveTo>
                  <a:pt x="164925" y="120218"/>
                </a:moveTo>
                <a:lnTo>
                  <a:pt x="161825" y="25060"/>
                </a:lnTo>
                <a:lnTo>
                  <a:pt x="157766" y="13042"/>
                </a:lnTo>
                <a:lnTo>
                  <a:pt x="156413" y="0"/>
                </a:lnTo>
                <a:lnTo>
                  <a:pt x="154658" y="114374"/>
                </a:lnTo>
                <a:lnTo>
                  <a:pt x="164925" y="120218"/>
                </a:lnTo>
                <a:close/>
              </a:path>
              <a:path w="164925" h="257950">
                <a:moveTo>
                  <a:pt x="114998" y="-31026"/>
                </a:moveTo>
                <a:lnTo>
                  <a:pt x="110169" y="-19201"/>
                </a:lnTo>
                <a:lnTo>
                  <a:pt x="107079" y="-7259"/>
                </a:lnTo>
                <a:lnTo>
                  <a:pt x="105226" y="5806"/>
                </a:lnTo>
                <a:lnTo>
                  <a:pt x="104609" y="19989"/>
                </a:lnTo>
                <a:lnTo>
                  <a:pt x="104651" y="23498"/>
                </a:lnTo>
                <a:lnTo>
                  <a:pt x="105692" y="37365"/>
                </a:lnTo>
                <a:lnTo>
                  <a:pt x="108131" y="50462"/>
                </a:lnTo>
                <a:lnTo>
                  <a:pt x="111968" y="62786"/>
                </a:lnTo>
                <a:lnTo>
                  <a:pt x="117202" y="74340"/>
                </a:lnTo>
                <a:lnTo>
                  <a:pt x="123833" y="85121"/>
                </a:lnTo>
                <a:lnTo>
                  <a:pt x="131862" y="95131"/>
                </a:lnTo>
                <a:lnTo>
                  <a:pt x="141287" y="104368"/>
                </a:lnTo>
                <a:lnTo>
                  <a:pt x="145205" y="107633"/>
                </a:lnTo>
                <a:lnTo>
                  <a:pt x="154658" y="114374"/>
                </a:lnTo>
                <a:lnTo>
                  <a:pt x="156413" y="0"/>
                </a:lnTo>
                <a:lnTo>
                  <a:pt x="157289" y="-10354"/>
                </a:lnTo>
                <a:lnTo>
                  <a:pt x="160818" y="-22546"/>
                </a:lnTo>
                <a:lnTo>
                  <a:pt x="167055" y="-33997"/>
                </a:lnTo>
                <a:lnTo>
                  <a:pt x="175808" y="-44189"/>
                </a:lnTo>
                <a:lnTo>
                  <a:pt x="185827" y="-52057"/>
                </a:lnTo>
                <a:lnTo>
                  <a:pt x="197815" y="-58610"/>
                </a:lnTo>
                <a:lnTo>
                  <a:pt x="207112" y="-62197"/>
                </a:lnTo>
                <a:lnTo>
                  <a:pt x="218988" y="-65255"/>
                </a:lnTo>
                <a:lnTo>
                  <a:pt x="231916" y="-67083"/>
                </a:lnTo>
                <a:lnTo>
                  <a:pt x="245897" y="-67690"/>
                </a:lnTo>
                <a:lnTo>
                  <a:pt x="259852" y="-67152"/>
                </a:lnTo>
                <a:lnTo>
                  <a:pt x="272995" y="-65465"/>
                </a:lnTo>
                <a:lnTo>
                  <a:pt x="284881" y="-62620"/>
                </a:lnTo>
                <a:lnTo>
                  <a:pt x="295503" y="-58610"/>
                </a:lnTo>
                <a:lnTo>
                  <a:pt x="307719" y="-51771"/>
                </a:lnTo>
                <a:lnTo>
                  <a:pt x="317492" y="-43674"/>
                </a:lnTo>
                <a:lnTo>
                  <a:pt x="325005" y="-34226"/>
                </a:lnTo>
                <a:lnTo>
                  <a:pt x="329563" y="-25591"/>
                </a:lnTo>
                <a:lnTo>
                  <a:pt x="333346" y="-13478"/>
                </a:lnTo>
                <a:lnTo>
                  <a:pt x="334606" y="-520"/>
                </a:lnTo>
                <a:lnTo>
                  <a:pt x="333837" y="9329"/>
                </a:lnTo>
                <a:lnTo>
                  <a:pt x="330494" y="21569"/>
                </a:lnTo>
                <a:lnTo>
                  <a:pt x="324497" y="33070"/>
                </a:lnTo>
                <a:lnTo>
                  <a:pt x="316383" y="42865"/>
                </a:lnTo>
                <a:lnTo>
                  <a:pt x="306436" y="50795"/>
                </a:lnTo>
                <a:lnTo>
                  <a:pt x="294360" y="57289"/>
                </a:lnTo>
                <a:lnTo>
                  <a:pt x="284856" y="60868"/>
                </a:lnTo>
                <a:lnTo>
                  <a:pt x="272994" y="63817"/>
                </a:lnTo>
                <a:lnTo>
                  <a:pt x="260007" y="65580"/>
                </a:lnTo>
                <a:lnTo>
                  <a:pt x="245897" y="66167"/>
                </a:lnTo>
                <a:lnTo>
                  <a:pt x="235030" y="65806"/>
                </a:lnTo>
                <a:lnTo>
                  <a:pt x="221968" y="64302"/>
                </a:lnTo>
                <a:lnTo>
                  <a:pt x="209822" y="61630"/>
                </a:lnTo>
                <a:lnTo>
                  <a:pt x="198589" y="57797"/>
                </a:lnTo>
                <a:lnTo>
                  <a:pt x="185484" y="51148"/>
                </a:lnTo>
                <a:lnTo>
                  <a:pt x="175399" y="43481"/>
                </a:lnTo>
                <a:lnTo>
                  <a:pt x="167309" y="34353"/>
                </a:lnTo>
                <a:lnTo>
                  <a:pt x="161825" y="25060"/>
                </a:lnTo>
                <a:lnTo>
                  <a:pt x="164925" y="120218"/>
                </a:lnTo>
                <a:lnTo>
                  <a:pt x="176004" y="125164"/>
                </a:lnTo>
                <a:lnTo>
                  <a:pt x="187896" y="129212"/>
                </a:lnTo>
                <a:lnTo>
                  <a:pt x="200601" y="132361"/>
                </a:lnTo>
                <a:lnTo>
                  <a:pt x="214120" y="134610"/>
                </a:lnTo>
                <a:lnTo>
                  <a:pt x="228452" y="135960"/>
                </a:lnTo>
                <a:lnTo>
                  <a:pt x="243598" y="136410"/>
                </a:lnTo>
                <a:lnTo>
                  <a:pt x="251451" y="136277"/>
                </a:lnTo>
                <a:lnTo>
                  <a:pt x="264523" y="135439"/>
                </a:lnTo>
                <a:lnTo>
                  <a:pt x="277185" y="133833"/>
                </a:lnTo>
                <a:lnTo>
                  <a:pt x="289438" y="131467"/>
                </a:lnTo>
                <a:lnTo>
                  <a:pt x="301282" y="128346"/>
                </a:lnTo>
                <a:lnTo>
                  <a:pt x="315131" y="123436"/>
                </a:lnTo>
                <a:lnTo>
                  <a:pt x="326806" y="118051"/>
                </a:lnTo>
                <a:lnTo>
                  <a:pt x="337659" y="111776"/>
                </a:lnTo>
                <a:lnTo>
                  <a:pt x="347687" y="104609"/>
                </a:lnTo>
                <a:lnTo>
                  <a:pt x="355405" y="97962"/>
                </a:lnTo>
                <a:lnTo>
                  <a:pt x="364245" y="88639"/>
                </a:lnTo>
                <a:lnTo>
                  <a:pt x="371803" y="78498"/>
                </a:lnTo>
                <a:lnTo>
                  <a:pt x="378078" y="67551"/>
                </a:lnTo>
                <a:lnTo>
                  <a:pt x="381929" y="58775"/>
                </a:lnTo>
                <a:lnTo>
                  <a:pt x="385698" y="46729"/>
                </a:lnTo>
                <a:lnTo>
                  <a:pt x="387964" y="34151"/>
                </a:lnTo>
                <a:lnTo>
                  <a:pt x="388721" y="21031"/>
                </a:lnTo>
                <a:lnTo>
                  <a:pt x="388297" y="10510"/>
                </a:lnTo>
                <a:lnTo>
                  <a:pt x="386551" y="-2120"/>
                </a:lnTo>
                <a:lnTo>
                  <a:pt x="383463" y="-14008"/>
                </a:lnTo>
                <a:lnTo>
                  <a:pt x="380652" y="-21584"/>
                </a:lnTo>
                <a:lnTo>
                  <a:pt x="375069" y="-32983"/>
                </a:lnTo>
                <a:lnTo>
                  <a:pt x="368071" y="-43726"/>
                </a:lnTo>
                <a:lnTo>
                  <a:pt x="360568" y="-53013"/>
                </a:lnTo>
                <a:lnTo>
                  <a:pt x="351842" y="-62237"/>
                </a:lnTo>
                <a:lnTo>
                  <a:pt x="341782" y="-71564"/>
                </a:lnTo>
                <a:lnTo>
                  <a:pt x="348716" y="-71564"/>
                </a:lnTo>
                <a:lnTo>
                  <a:pt x="368358" y="-74813"/>
                </a:lnTo>
                <a:lnTo>
                  <a:pt x="386228" y="-91741"/>
                </a:lnTo>
                <a:lnTo>
                  <a:pt x="388721" y="-104609"/>
                </a:lnTo>
                <a:lnTo>
                  <a:pt x="388717" y="-105172"/>
                </a:lnTo>
                <a:lnTo>
                  <a:pt x="386125" y="-118127"/>
                </a:lnTo>
                <a:lnTo>
                  <a:pt x="374540" y="-131686"/>
                </a:lnTo>
                <a:lnTo>
                  <a:pt x="348716" y="-137731"/>
                </a:lnTo>
                <a:lnTo>
                  <a:pt x="40004" y="-137731"/>
                </a:lnTo>
                <a:lnTo>
                  <a:pt x="20010" y="-134709"/>
                </a:lnTo>
                <a:lnTo>
                  <a:pt x="2325" y="-118179"/>
                </a:lnTo>
                <a:lnTo>
                  <a:pt x="0" y="-104609"/>
                </a:lnTo>
                <a:lnTo>
                  <a:pt x="31" y="-102935"/>
                </a:lnTo>
                <a:lnTo>
                  <a:pt x="3060" y="-89900"/>
                </a:lnTo>
                <a:lnTo>
                  <a:pt x="17087" y="-76448"/>
                </a:lnTo>
                <a:lnTo>
                  <a:pt x="43599" y="-71564"/>
                </a:lnTo>
                <a:lnTo>
                  <a:pt x="146913" y="-71564"/>
                </a:lnTo>
                <a:lnTo>
                  <a:pt x="146253" y="-70955"/>
                </a:lnTo>
                <a:lnTo>
                  <a:pt x="136414" y="-61155"/>
                </a:lnTo>
                <a:lnTo>
                  <a:pt x="127925" y="-51235"/>
                </a:lnTo>
                <a:lnTo>
                  <a:pt x="120785" y="-41193"/>
                </a:lnTo>
                <a:lnTo>
                  <a:pt x="114998" y="-31026"/>
                </a:lnTo>
                <a:close/>
              </a:path>
            </a:pathLst>
          </a:custGeom>
          <a:solidFill>
            <a:srgbClr val="696A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3193455" y="3551730"/>
            <a:ext cx="241045" cy="388696"/>
          </a:xfrm>
          <a:custGeom>
            <a:avLst/>
            <a:gdLst/>
            <a:ahLst/>
            <a:cxnLst/>
            <a:rect l="l" t="t" r="r" b="b"/>
            <a:pathLst>
              <a:path w="241045" h="388696">
                <a:moveTo>
                  <a:pt x="226174" y="321284"/>
                </a:moveTo>
                <a:lnTo>
                  <a:pt x="154368" y="208457"/>
                </a:lnTo>
                <a:lnTo>
                  <a:pt x="191554" y="174358"/>
                </a:lnTo>
                <a:lnTo>
                  <a:pt x="203441" y="162786"/>
                </a:lnTo>
                <a:lnTo>
                  <a:pt x="212648" y="151644"/>
                </a:lnTo>
                <a:lnTo>
                  <a:pt x="218173" y="141829"/>
                </a:lnTo>
                <a:lnTo>
                  <a:pt x="220014" y="133337"/>
                </a:lnTo>
                <a:lnTo>
                  <a:pt x="220014" y="124968"/>
                </a:lnTo>
                <a:lnTo>
                  <a:pt x="217081" y="117970"/>
                </a:lnTo>
                <a:lnTo>
                  <a:pt x="211289" y="112420"/>
                </a:lnTo>
                <a:lnTo>
                  <a:pt x="205511" y="106883"/>
                </a:lnTo>
                <a:lnTo>
                  <a:pt x="198221" y="104089"/>
                </a:lnTo>
                <a:lnTo>
                  <a:pt x="182143" y="104089"/>
                </a:lnTo>
                <a:lnTo>
                  <a:pt x="175907" y="105981"/>
                </a:lnTo>
                <a:lnTo>
                  <a:pt x="170789" y="109728"/>
                </a:lnTo>
                <a:lnTo>
                  <a:pt x="159400" y="119687"/>
                </a:lnTo>
                <a:lnTo>
                  <a:pt x="148475" y="130759"/>
                </a:lnTo>
                <a:lnTo>
                  <a:pt x="69748" y="213334"/>
                </a:lnTo>
                <a:lnTo>
                  <a:pt x="69748" y="43586"/>
                </a:lnTo>
                <a:lnTo>
                  <a:pt x="66045" y="20741"/>
                </a:lnTo>
                <a:lnTo>
                  <a:pt x="58501" y="9122"/>
                </a:lnTo>
                <a:lnTo>
                  <a:pt x="34620" y="0"/>
                </a:lnTo>
                <a:lnTo>
                  <a:pt x="31209" y="134"/>
                </a:lnTo>
                <a:lnTo>
                  <a:pt x="18553" y="3717"/>
                </a:lnTo>
                <a:lnTo>
                  <a:pt x="4328" y="20688"/>
                </a:lnTo>
                <a:lnTo>
                  <a:pt x="0" y="47688"/>
                </a:lnTo>
                <a:lnTo>
                  <a:pt x="0" y="346151"/>
                </a:lnTo>
                <a:lnTo>
                  <a:pt x="3523" y="368166"/>
                </a:lnTo>
                <a:lnTo>
                  <a:pt x="10738" y="379552"/>
                </a:lnTo>
                <a:lnTo>
                  <a:pt x="34620" y="388696"/>
                </a:lnTo>
                <a:lnTo>
                  <a:pt x="36076" y="388665"/>
                </a:lnTo>
                <a:lnTo>
                  <a:pt x="59131" y="377812"/>
                </a:lnTo>
                <a:lnTo>
                  <a:pt x="68165" y="360895"/>
                </a:lnTo>
                <a:lnTo>
                  <a:pt x="69748" y="346671"/>
                </a:lnTo>
                <a:lnTo>
                  <a:pt x="69748" y="291007"/>
                </a:lnTo>
                <a:lnTo>
                  <a:pt x="107721" y="255117"/>
                </a:lnTo>
                <a:lnTo>
                  <a:pt x="169506" y="356654"/>
                </a:lnTo>
                <a:lnTo>
                  <a:pt x="173802" y="363143"/>
                </a:lnTo>
                <a:lnTo>
                  <a:pt x="181815" y="374317"/>
                </a:lnTo>
                <a:lnTo>
                  <a:pt x="188214" y="381787"/>
                </a:lnTo>
                <a:lnTo>
                  <a:pt x="192824" y="386397"/>
                </a:lnTo>
                <a:lnTo>
                  <a:pt x="199440" y="388696"/>
                </a:lnTo>
                <a:lnTo>
                  <a:pt x="208481" y="388693"/>
                </a:lnTo>
                <a:lnTo>
                  <a:pt x="221611" y="386211"/>
                </a:lnTo>
                <a:lnTo>
                  <a:pt x="231965" y="379095"/>
                </a:lnTo>
                <a:lnTo>
                  <a:pt x="239143" y="366576"/>
                </a:lnTo>
                <a:lnTo>
                  <a:pt x="241046" y="352818"/>
                </a:lnTo>
                <a:lnTo>
                  <a:pt x="241046" y="348869"/>
                </a:lnTo>
                <a:lnTo>
                  <a:pt x="237591" y="340372"/>
                </a:lnTo>
                <a:lnTo>
                  <a:pt x="235254" y="336016"/>
                </a:lnTo>
                <a:lnTo>
                  <a:pt x="231444" y="329653"/>
                </a:lnTo>
                <a:lnTo>
                  <a:pt x="226174" y="3212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3476536" y="3554790"/>
            <a:ext cx="70015" cy="68465"/>
          </a:xfrm>
          <a:custGeom>
            <a:avLst/>
            <a:gdLst/>
            <a:ahLst/>
            <a:cxnLst/>
            <a:rect l="l" t="t" r="r" b="b"/>
            <a:pathLst>
              <a:path w="70015" h="68465">
                <a:moveTo>
                  <a:pt x="59753" y="59359"/>
                </a:moveTo>
                <a:lnTo>
                  <a:pt x="61102" y="58093"/>
                </a:lnTo>
                <a:lnTo>
                  <a:pt x="67788" y="47635"/>
                </a:lnTo>
                <a:lnTo>
                  <a:pt x="70015" y="34112"/>
                </a:lnTo>
                <a:lnTo>
                  <a:pt x="69954" y="31630"/>
                </a:lnTo>
                <a:lnTo>
                  <a:pt x="66975" y="18476"/>
                </a:lnTo>
                <a:lnTo>
                  <a:pt x="59486" y="8724"/>
                </a:lnTo>
                <a:lnTo>
                  <a:pt x="48102" y="2152"/>
                </a:lnTo>
                <a:lnTo>
                  <a:pt x="35394" y="0"/>
                </a:lnTo>
                <a:lnTo>
                  <a:pt x="34162" y="18"/>
                </a:lnTo>
                <a:lnTo>
                  <a:pt x="21625" y="2629"/>
                </a:lnTo>
                <a:lnTo>
                  <a:pt x="10629" y="9626"/>
                </a:lnTo>
                <a:lnTo>
                  <a:pt x="2410" y="21146"/>
                </a:lnTo>
                <a:lnTo>
                  <a:pt x="0" y="34112"/>
                </a:lnTo>
                <a:lnTo>
                  <a:pt x="56" y="36502"/>
                </a:lnTo>
                <a:lnTo>
                  <a:pt x="2998" y="49587"/>
                </a:lnTo>
                <a:lnTo>
                  <a:pt x="10426" y="59486"/>
                </a:lnTo>
                <a:lnTo>
                  <a:pt x="22370" y="66416"/>
                </a:lnTo>
                <a:lnTo>
                  <a:pt x="35394" y="68465"/>
                </a:lnTo>
                <a:lnTo>
                  <a:pt x="36047" y="68460"/>
                </a:lnTo>
                <a:lnTo>
                  <a:pt x="48809" y="66082"/>
                </a:lnTo>
                <a:lnTo>
                  <a:pt x="59753" y="5935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3476536" y="3655832"/>
            <a:ext cx="70015" cy="284594"/>
          </a:xfrm>
          <a:custGeom>
            <a:avLst/>
            <a:gdLst/>
            <a:ahLst/>
            <a:cxnLst/>
            <a:rect l="l" t="t" r="r" b="b"/>
            <a:pathLst>
              <a:path w="70015" h="284594">
                <a:moveTo>
                  <a:pt x="0" y="41795"/>
                </a:moveTo>
                <a:lnTo>
                  <a:pt x="0" y="242049"/>
                </a:lnTo>
                <a:lnTo>
                  <a:pt x="509" y="250973"/>
                </a:lnTo>
                <a:lnTo>
                  <a:pt x="3642" y="263690"/>
                </a:lnTo>
                <a:lnTo>
                  <a:pt x="9613" y="273583"/>
                </a:lnTo>
                <a:lnTo>
                  <a:pt x="21569" y="282219"/>
                </a:lnTo>
                <a:lnTo>
                  <a:pt x="34620" y="284594"/>
                </a:lnTo>
                <a:lnTo>
                  <a:pt x="37011" y="284527"/>
                </a:lnTo>
                <a:lnTo>
                  <a:pt x="49648" y="281471"/>
                </a:lnTo>
                <a:lnTo>
                  <a:pt x="60007" y="273837"/>
                </a:lnTo>
                <a:lnTo>
                  <a:pt x="68564" y="256574"/>
                </a:lnTo>
                <a:lnTo>
                  <a:pt x="70015" y="242049"/>
                </a:lnTo>
                <a:lnTo>
                  <a:pt x="70015" y="39738"/>
                </a:lnTo>
                <a:lnTo>
                  <a:pt x="66546" y="20534"/>
                </a:lnTo>
                <a:lnTo>
                  <a:pt x="60007" y="10502"/>
                </a:lnTo>
                <a:lnTo>
                  <a:pt x="47691" y="2241"/>
                </a:lnTo>
                <a:lnTo>
                  <a:pt x="34620" y="0"/>
                </a:lnTo>
                <a:lnTo>
                  <a:pt x="32688" y="42"/>
                </a:lnTo>
                <a:lnTo>
                  <a:pt x="19896" y="2966"/>
                </a:lnTo>
                <a:lnTo>
                  <a:pt x="9613" y="10502"/>
                </a:lnTo>
                <a:lnTo>
                  <a:pt x="1452" y="27217"/>
                </a:lnTo>
                <a:lnTo>
                  <a:pt x="0" y="4179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3616793" y="3655827"/>
            <a:ext cx="249491" cy="284607"/>
          </a:xfrm>
          <a:custGeom>
            <a:avLst/>
            <a:gdLst/>
            <a:ahLst/>
            <a:cxnLst/>
            <a:rect l="l" t="t" r="r" b="b"/>
            <a:pathLst>
              <a:path w="249491" h="284607">
                <a:moveTo>
                  <a:pt x="522" y="251018"/>
                </a:moveTo>
                <a:lnTo>
                  <a:pt x="3704" y="263711"/>
                </a:lnTo>
                <a:lnTo>
                  <a:pt x="9753" y="273596"/>
                </a:lnTo>
                <a:lnTo>
                  <a:pt x="21651" y="282205"/>
                </a:lnTo>
                <a:lnTo>
                  <a:pt x="34620" y="284606"/>
                </a:lnTo>
                <a:lnTo>
                  <a:pt x="37103" y="284537"/>
                </a:lnTo>
                <a:lnTo>
                  <a:pt x="49838" y="281503"/>
                </a:lnTo>
                <a:lnTo>
                  <a:pt x="60121" y="273977"/>
                </a:lnTo>
                <a:lnTo>
                  <a:pt x="64300" y="268257"/>
                </a:lnTo>
                <a:lnTo>
                  <a:pt x="68585" y="256693"/>
                </a:lnTo>
                <a:lnTo>
                  <a:pt x="70015" y="242049"/>
                </a:lnTo>
                <a:lnTo>
                  <a:pt x="70106" y="143317"/>
                </a:lnTo>
                <a:lnTo>
                  <a:pt x="70638" y="127637"/>
                </a:lnTo>
                <a:lnTo>
                  <a:pt x="71650" y="114506"/>
                </a:lnTo>
                <a:lnTo>
                  <a:pt x="73146" y="103923"/>
                </a:lnTo>
                <a:lnTo>
                  <a:pt x="75133" y="95884"/>
                </a:lnTo>
                <a:lnTo>
                  <a:pt x="80795" y="83869"/>
                </a:lnTo>
                <a:lnTo>
                  <a:pt x="88328" y="73638"/>
                </a:lnTo>
                <a:lnTo>
                  <a:pt x="97688" y="65265"/>
                </a:lnTo>
                <a:lnTo>
                  <a:pt x="106979" y="59683"/>
                </a:lnTo>
                <a:lnTo>
                  <a:pt x="118975" y="55495"/>
                </a:lnTo>
                <a:lnTo>
                  <a:pt x="131813" y="54101"/>
                </a:lnTo>
                <a:lnTo>
                  <a:pt x="137557" y="54298"/>
                </a:lnTo>
                <a:lnTo>
                  <a:pt x="151828" y="57073"/>
                </a:lnTo>
                <a:lnTo>
                  <a:pt x="162689" y="63122"/>
                </a:lnTo>
                <a:lnTo>
                  <a:pt x="170154" y="72440"/>
                </a:lnTo>
                <a:lnTo>
                  <a:pt x="174920" y="84516"/>
                </a:lnTo>
                <a:lnTo>
                  <a:pt x="177595" y="96322"/>
                </a:lnTo>
                <a:lnTo>
                  <a:pt x="179204" y="109943"/>
                </a:lnTo>
                <a:lnTo>
                  <a:pt x="179743" y="125374"/>
                </a:lnTo>
                <a:lnTo>
                  <a:pt x="179743" y="242049"/>
                </a:lnTo>
                <a:lnTo>
                  <a:pt x="180259" y="251018"/>
                </a:lnTo>
                <a:lnTo>
                  <a:pt x="183425" y="263711"/>
                </a:lnTo>
                <a:lnTo>
                  <a:pt x="189496" y="273596"/>
                </a:lnTo>
                <a:lnTo>
                  <a:pt x="201774" y="282287"/>
                </a:lnTo>
                <a:lnTo>
                  <a:pt x="214883" y="284606"/>
                </a:lnTo>
                <a:lnTo>
                  <a:pt x="216929" y="284558"/>
                </a:lnTo>
                <a:lnTo>
                  <a:pt x="229657" y="281545"/>
                </a:lnTo>
                <a:lnTo>
                  <a:pt x="239902" y="273850"/>
                </a:lnTo>
                <a:lnTo>
                  <a:pt x="248081" y="256624"/>
                </a:lnTo>
                <a:lnTo>
                  <a:pt x="249491" y="242049"/>
                </a:lnTo>
                <a:lnTo>
                  <a:pt x="249491" y="111798"/>
                </a:lnTo>
                <a:lnTo>
                  <a:pt x="249273" y="97386"/>
                </a:lnTo>
                <a:lnTo>
                  <a:pt x="248596" y="84695"/>
                </a:lnTo>
                <a:lnTo>
                  <a:pt x="247434" y="73850"/>
                </a:lnTo>
                <a:lnTo>
                  <a:pt x="243572" y="57739"/>
                </a:lnTo>
                <a:lnTo>
                  <a:pt x="238480" y="46151"/>
                </a:lnTo>
                <a:lnTo>
                  <a:pt x="226178" y="27927"/>
                </a:lnTo>
                <a:lnTo>
                  <a:pt x="216833" y="19267"/>
                </a:lnTo>
                <a:lnTo>
                  <a:pt x="205905" y="12052"/>
                </a:lnTo>
                <a:lnTo>
                  <a:pt x="194565" y="6744"/>
                </a:lnTo>
                <a:lnTo>
                  <a:pt x="182590" y="2996"/>
                </a:lnTo>
                <a:lnTo>
                  <a:pt x="169875" y="748"/>
                </a:lnTo>
                <a:lnTo>
                  <a:pt x="156425" y="0"/>
                </a:lnTo>
                <a:lnTo>
                  <a:pt x="155497" y="3"/>
                </a:lnTo>
                <a:lnTo>
                  <a:pt x="141939" y="785"/>
                </a:lnTo>
                <a:lnTo>
                  <a:pt x="129178" y="2948"/>
                </a:lnTo>
                <a:lnTo>
                  <a:pt x="117216" y="6488"/>
                </a:lnTo>
                <a:lnTo>
                  <a:pt x="106057" y="11404"/>
                </a:lnTo>
                <a:lnTo>
                  <a:pt x="93444" y="19230"/>
                </a:lnTo>
                <a:lnTo>
                  <a:pt x="83791" y="27112"/>
                </a:lnTo>
                <a:lnTo>
                  <a:pt x="74525" y="36429"/>
                </a:lnTo>
                <a:lnTo>
                  <a:pt x="65646" y="47180"/>
                </a:lnTo>
                <a:lnTo>
                  <a:pt x="65646" y="30352"/>
                </a:lnTo>
                <a:lnTo>
                  <a:pt x="64160" y="23228"/>
                </a:lnTo>
                <a:lnTo>
                  <a:pt x="61150" y="17437"/>
                </a:lnTo>
                <a:lnTo>
                  <a:pt x="58178" y="11633"/>
                </a:lnTo>
                <a:lnTo>
                  <a:pt x="54190" y="7264"/>
                </a:lnTo>
                <a:lnTo>
                  <a:pt x="49237" y="4356"/>
                </a:lnTo>
                <a:lnTo>
                  <a:pt x="44297" y="1447"/>
                </a:lnTo>
                <a:lnTo>
                  <a:pt x="38722" y="0"/>
                </a:lnTo>
                <a:lnTo>
                  <a:pt x="32101" y="2"/>
                </a:lnTo>
                <a:lnTo>
                  <a:pt x="18860" y="2546"/>
                </a:lnTo>
                <a:lnTo>
                  <a:pt x="8737" y="9880"/>
                </a:lnTo>
                <a:lnTo>
                  <a:pt x="5818" y="13847"/>
                </a:lnTo>
                <a:lnTo>
                  <a:pt x="1453" y="25110"/>
                </a:lnTo>
                <a:lnTo>
                  <a:pt x="0" y="39750"/>
                </a:lnTo>
                <a:lnTo>
                  <a:pt x="0" y="242049"/>
                </a:lnTo>
                <a:lnTo>
                  <a:pt x="522" y="25101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3988711" y="3811743"/>
            <a:ext cx="46545" cy="128688"/>
          </a:xfrm>
          <a:custGeom>
            <a:avLst/>
            <a:gdLst/>
            <a:ahLst/>
            <a:cxnLst/>
            <a:rect l="l" t="t" r="r" b="b"/>
            <a:pathLst>
              <a:path w="46545" h="128688">
                <a:moveTo>
                  <a:pt x="46028" y="70481"/>
                </a:moveTo>
                <a:lnTo>
                  <a:pt x="34518" y="64464"/>
                </a:lnTo>
                <a:lnTo>
                  <a:pt x="24713" y="56341"/>
                </a:lnTo>
                <a:lnTo>
                  <a:pt x="16783" y="46405"/>
                </a:lnTo>
                <a:lnTo>
                  <a:pt x="10248" y="34327"/>
                </a:lnTo>
                <a:lnTo>
                  <a:pt x="6717" y="24851"/>
                </a:lnTo>
                <a:lnTo>
                  <a:pt x="3781" y="12992"/>
                </a:lnTo>
                <a:lnTo>
                  <a:pt x="2013" y="0"/>
                </a:lnTo>
                <a:lnTo>
                  <a:pt x="0" y="118058"/>
                </a:lnTo>
                <a:lnTo>
                  <a:pt x="8814" y="121918"/>
                </a:lnTo>
                <a:lnTo>
                  <a:pt x="20877" y="125679"/>
                </a:lnTo>
                <a:lnTo>
                  <a:pt x="33454" y="127935"/>
                </a:lnTo>
                <a:lnTo>
                  <a:pt x="46545" y="128688"/>
                </a:lnTo>
                <a:lnTo>
                  <a:pt x="46028" y="70481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3919890" y="3551735"/>
            <a:ext cx="274091" cy="388696"/>
          </a:xfrm>
          <a:custGeom>
            <a:avLst/>
            <a:gdLst/>
            <a:ahLst/>
            <a:cxnLst/>
            <a:rect l="l" t="t" r="r" b="b"/>
            <a:pathLst>
              <a:path w="274091" h="388696">
                <a:moveTo>
                  <a:pt x="149856" y="333348"/>
                </a:moveTo>
                <a:lnTo>
                  <a:pt x="136906" y="334606"/>
                </a:lnTo>
                <a:lnTo>
                  <a:pt x="127098" y="333839"/>
                </a:lnTo>
                <a:lnTo>
                  <a:pt x="114849" y="330489"/>
                </a:lnTo>
                <a:lnTo>
                  <a:pt x="115366" y="388696"/>
                </a:lnTo>
                <a:lnTo>
                  <a:pt x="125828" y="388276"/>
                </a:lnTo>
                <a:lnTo>
                  <a:pt x="138473" y="386530"/>
                </a:lnTo>
                <a:lnTo>
                  <a:pt x="150342" y="383438"/>
                </a:lnTo>
                <a:lnTo>
                  <a:pt x="157982" y="380615"/>
                </a:lnTo>
                <a:lnTo>
                  <a:pt x="169388" y="375039"/>
                </a:lnTo>
                <a:lnTo>
                  <a:pt x="180111" y="368058"/>
                </a:lnTo>
                <a:lnTo>
                  <a:pt x="189397" y="360565"/>
                </a:lnTo>
                <a:lnTo>
                  <a:pt x="198642" y="351838"/>
                </a:lnTo>
                <a:lnTo>
                  <a:pt x="207949" y="341782"/>
                </a:lnTo>
                <a:lnTo>
                  <a:pt x="207949" y="348716"/>
                </a:lnTo>
                <a:lnTo>
                  <a:pt x="211210" y="368347"/>
                </a:lnTo>
                <a:lnTo>
                  <a:pt x="228137" y="386196"/>
                </a:lnTo>
                <a:lnTo>
                  <a:pt x="241020" y="388696"/>
                </a:lnTo>
                <a:lnTo>
                  <a:pt x="241520" y="388693"/>
                </a:lnTo>
                <a:lnTo>
                  <a:pt x="254491" y="386114"/>
                </a:lnTo>
                <a:lnTo>
                  <a:pt x="268046" y="374528"/>
                </a:lnTo>
                <a:lnTo>
                  <a:pt x="274091" y="348716"/>
                </a:lnTo>
                <a:lnTo>
                  <a:pt x="274091" y="39979"/>
                </a:lnTo>
                <a:lnTo>
                  <a:pt x="271096" y="19991"/>
                </a:lnTo>
                <a:lnTo>
                  <a:pt x="254580" y="2317"/>
                </a:lnTo>
                <a:lnTo>
                  <a:pt x="241020" y="0"/>
                </a:lnTo>
                <a:lnTo>
                  <a:pt x="239303" y="32"/>
                </a:lnTo>
                <a:lnTo>
                  <a:pt x="226285" y="3057"/>
                </a:lnTo>
                <a:lnTo>
                  <a:pt x="212817" y="17057"/>
                </a:lnTo>
                <a:lnTo>
                  <a:pt x="207949" y="43573"/>
                </a:lnTo>
                <a:lnTo>
                  <a:pt x="207949" y="146913"/>
                </a:lnTo>
                <a:lnTo>
                  <a:pt x="207348" y="146261"/>
                </a:lnTo>
                <a:lnTo>
                  <a:pt x="197548" y="136418"/>
                </a:lnTo>
                <a:lnTo>
                  <a:pt x="187631" y="127923"/>
                </a:lnTo>
                <a:lnTo>
                  <a:pt x="177591" y="120781"/>
                </a:lnTo>
                <a:lnTo>
                  <a:pt x="167424" y="114998"/>
                </a:lnTo>
                <a:lnTo>
                  <a:pt x="155590" y="110167"/>
                </a:lnTo>
                <a:lnTo>
                  <a:pt x="143655" y="107078"/>
                </a:lnTo>
                <a:lnTo>
                  <a:pt x="130592" y="105226"/>
                </a:lnTo>
                <a:lnTo>
                  <a:pt x="116395" y="104609"/>
                </a:lnTo>
                <a:lnTo>
                  <a:pt x="112923" y="104650"/>
                </a:lnTo>
                <a:lnTo>
                  <a:pt x="99051" y="105686"/>
                </a:lnTo>
                <a:lnTo>
                  <a:pt x="85954" y="108119"/>
                </a:lnTo>
                <a:lnTo>
                  <a:pt x="73630" y="111950"/>
                </a:lnTo>
                <a:lnTo>
                  <a:pt x="62078" y="117179"/>
                </a:lnTo>
                <a:lnTo>
                  <a:pt x="51297" y="123807"/>
                </a:lnTo>
                <a:lnTo>
                  <a:pt x="41285" y="131834"/>
                </a:lnTo>
                <a:lnTo>
                  <a:pt x="32042" y="141262"/>
                </a:lnTo>
                <a:lnTo>
                  <a:pt x="22022" y="154635"/>
                </a:lnTo>
                <a:lnTo>
                  <a:pt x="16175" y="164904"/>
                </a:lnTo>
                <a:lnTo>
                  <a:pt x="11229" y="175986"/>
                </a:lnTo>
                <a:lnTo>
                  <a:pt x="7184" y="187881"/>
                </a:lnTo>
                <a:lnTo>
                  <a:pt x="4040" y="200587"/>
                </a:lnTo>
                <a:lnTo>
                  <a:pt x="1795" y="214105"/>
                </a:lnTo>
                <a:lnTo>
                  <a:pt x="448" y="228434"/>
                </a:lnTo>
                <a:lnTo>
                  <a:pt x="0" y="243573"/>
                </a:lnTo>
                <a:lnTo>
                  <a:pt x="130" y="251450"/>
                </a:lnTo>
                <a:lnTo>
                  <a:pt x="959" y="264527"/>
                </a:lnTo>
                <a:lnTo>
                  <a:pt x="2558" y="277188"/>
                </a:lnTo>
                <a:lnTo>
                  <a:pt x="4936" y="289435"/>
                </a:lnTo>
                <a:lnTo>
                  <a:pt x="8102" y="301269"/>
                </a:lnTo>
                <a:lnTo>
                  <a:pt x="12960" y="315105"/>
                </a:lnTo>
                <a:lnTo>
                  <a:pt x="18327" y="326783"/>
                </a:lnTo>
                <a:lnTo>
                  <a:pt x="24605" y="337638"/>
                </a:lnTo>
                <a:lnTo>
                  <a:pt x="31788" y="347675"/>
                </a:lnTo>
                <a:lnTo>
                  <a:pt x="38432" y="355387"/>
                </a:lnTo>
                <a:lnTo>
                  <a:pt x="47753" y="364235"/>
                </a:lnTo>
                <a:lnTo>
                  <a:pt x="57883" y="371795"/>
                </a:lnTo>
                <a:lnTo>
                  <a:pt x="68821" y="378066"/>
                </a:lnTo>
                <a:lnTo>
                  <a:pt x="70835" y="260008"/>
                </a:lnTo>
                <a:lnTo>
                  <a:pt x="70243" y="245884"/>
                </a:lnTo>
                <a:lnTo>
                  <a:pt x="70600" y="235030"/>
                </a:lnTo>
                <a:lnTo>
                  <a:pt x="72092" y="221962"/>
                </a:lnTo>
                <a:lnTo>
                  <a:pt x="74743" y="209808"/>
                </a:lnTo>
                <a:lnTo>
                  <a:pt x="78549" y="198577"/>
                </a:lnTo>
                <a:lnTo>
                  <a:pt x="85249" y="185450"/>
                </a:lnTo>
                <a:lnTo>
                  <a:pt x="92935" y="175373"/>
                </a:lnTo>
                <a:lnTo>
                  <a:pt x="102031" y="167297"/>
                </a:lnTo>
                <a:lnTo>
                  <a:pt x="111343" y="161799"/>
                </a:lnTo>
                <a:lnTo>
                  <a:pt x="123363" y="157748"/>
                </a:lnTo>
                <a:lnTo>
                  <a:pt x="136410" y="156400"/>
                </a:lnTo>
                <a:lnTo>
                  <a:pt x="146722" y="157271"/>
                </a:lnTo>
                <a:lnTo>
                  <a:pt x="158914" y="160800"/>
                </a:lnTo>
                <a:lnTo>
                  <a:pt x="170357" y="167030"/>
                </a:lnTo>
                <a:lnTo>
                  <a:pt x="180588" y="175794"/>
                </a:lnTo>
                <a:lnTo>
                  <a:pt x="188452" y="185811"/>
                </a:lnTo>
                <a:lnTo>
                  <a:pt x="194970" y="197802"/>
                </a:lnTo>
                <a:lnTo>
                  <a:pt x="198561" y="207111"/>
                </a:lnTo>
                <a:lnTo>
                  <a:pt x="201635" y="218985"/>
                </a:lnTo>
                <a:lnTo>
                  <a:pt x="203484" y="231908"/>
                </a:lnTo>
                <a:lnTo>
                  <a:pt x="204101" y="245884"/>
                </a:lnTo>
                <a:lnTo>
                  <a:pt x="203552" y="259861"/>
                </a:lnTo>
                <a:lnTo>
                  <a:pt x="201843" y="272994"/>
                </a:lnTo>
                <a:lnTo>
                  <a:pt x="198981" y="284875"/>
                </a:lnTo>
                <a:lnTo>
                  <a:pt x="194970" y="295503"/>
                </a:lnTo>
                <a:lnTo>
                  <a:pt x="188188" y="307670"/>
                </a:lnTo>
                <a:lnTo>
                  <a:pt x="180095" y="317460"/>
                </a:lnTo>
                <a:lnTo>
                  <a:pt x="170649" y="324980"/>
                </a:lnTo>
                <a:lnTo>
                  <a:pt x="161973" y="329566"/>
                </a:lnTo>
                <a:lnTo>
                  <a:pt x="149856" y="33334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740391" y="6251666"/>
            <a:ext cx="161988" cy="325513"/>
          </a:xfrm>
          <a:custGeom>
            <a:avLst/>
            <a:gdLst/>
            <a:ahLst/>
            <a:cxnLst/>
            <a:rect l="l" t="t" r="r" b="b"/>
            <a:pathLst>
              <a:path w="161988" h="325513">
                <a:moveTo>
                  <a:pt x="142646" y="108369"/>
                </a:moveTo>
                <a:lnTo>
                  <a:pt x="142646" y="102069"/>
                </a:lnTo>
                <a:lnTo>
                  <a:pt x="140411" y="96913"/>
                </a:lnTo>
                <a:lnTo>
                  <a:pt x="135928" y="92875"/>
                </a:lnTo>
                <a:lnTo>
                  <a:pt x="131470" y="88836"/>
                </a:lnTo>
                <a:lnTo>
                  <a:pt x="124980" y="86829"/>
                </a:lnTo>
                <a:lnTo>
                  <a:pt x="94500" y="86829"/>
                </a:lnTo>
                <a:lnTo>
                  <a:pt x="94500" y="35839"/>
                </a:lnTo>
                <a:lnTo>
                  <a:pt x="93967" y="28028"/>
                </a:lnTo>
                <a:lnTo>
                  <a:pt x="92849" y="22555"/>
                </a:lnTo>
                <a:lnTo>
                  <a:pt x="91770" y="17043"/>
                </a:lnTo>
                <a:lnTo>
                  <a:pt x="89141" y="12395"/>
                </a:lnTo>
                <a:lnTo>
                  <a:pt x="85039" y="8585"/>
                </a:lnTo>
                <a:lnTo>
                  <a:pt x="78892" y="2870"/>
                </a:lnTo>
                <a:lnTo>
                  <a:pt x="72009" y="0"/>
                </a:lnTo>
                <a:lnTo>
                  <a:pt x="58991" y="0"/>
                </a:lnTo>
                <a:lnTo>
                  <a:pt x="54063" y="1308"/>
                </a:lnTo>
                <a:lnTo>
                  <a:pt x="49669" y="3860"/>
                </a:lnTo>
                <a:lnTo>
                  <a:pt x="45275" y="6413"/>
                </a:lnTo>
                <a:lnTo>
                  <a:pt x="41910" y="9766"/>
                </a:lnTo>
                <a:lnTo>
                  <a:pt x="39560" y="13868"/>
                </a:lnTo>
                <a:lnTo>
                  <a:pt x="37211" y="17818"/>
                </a:lnTo>
                <a:lnTo>
                  <a:pt x="35788" y="22555"/>
                </a:lnTo>
                <a:lnTo>
                  <a:pt x="35267" y="28028"/>
                </a:lnTo>
                <a:lnTo>
                  <a:pt x="34772" y="33540"/>
                </a:lnTo>
                <a:lnTo>
                  <a:pt x="34518" y="41109"/>
                </a:lnTo>
                <a:lnTo>
                  <a:pt x="34518" y="86829"/>
                </a:lnTo>
                <a:lnTo>
                  <a:pt x="18821" y="86829"/>
                </a:lnTo>
                <a:lnTo>
                  <a:pt x="11912" y="88836"/>
                </a:lnTo>
                <a:lnTo>
                  <a:pt x="7137" y="92875"/>
                </a:lnTo>
                <a:lnTo>
                  <a:pt x="2387" y="96913"/>
                </a:lnTo>
                <a:lnTo>
                  <a:pt x="0" y="102069"/>
                </a:lnTo>
                <a:lnTo>
                  <a:pt x="0" y="114668"/>
                </a:lnTo>
                <a:lnTo>
                  <a:pt x="2286" y="119875"/>
                </a:lnTo>
                <a:lnTo>
                  <a:pt x="6807" y="123964"/>
                </a:lnTo>
                <a:lnTo>
                  <a:pt x="11341" y="128066"/>
                </a:lnTo>
                <a:lnTo>
                  <a:pt x="17932" y="130111"/>
                </a:lnTo>
                <a:lnTo>
                  <a:pt x="34518" y="130111"/>
                </a:lnTo>
                <a:lnTo>
                  <a:pt x="34620" y="253430"/>
                </a:lnTo>
                <a:lnTo>
                  <a:pt x="35364" y="267386"/>
                </a:lnTo>
                <a:lnTo>
                  <a:pt x="36828" y="279543"/>
                </a:lnTo>
                <a:lnTo>
                  <a:pt x="39014" y="289902"/>
                </a:lnTo>
                <a:lnTo>
                  <a:pt x="41408" y="296747"/>
                </a:lnTo>
                <a:lnTo>
                  <a:pt x="48173" y="307528"/>
                </a:lnTo>
                <a:lnTo>
                  <a:pt x="58026" y="316077"/>
                </a:lnTo>
                <a:lnTo>
                  <a:pt x="61943" y="318324"/>
                </a:lnTo>
                <a:lnTo>
                  <a:pt x="72541" y="322313"/>
                </a:lnTo>
                <a:lnTo>
                  <a:pt x="85447" y="324712"/>
                </a:lnTo>
                <a:lnTo>
                  <a:pt x="100660" y="325513"/>
                </a:lnTo>
                <a:lnTo>
                  <a:pt x="110586" y="325280"/>
                </a:lnTo>
                <a:lnTo>
                  <a:pt x="124540" y="323963"/>
                </a:lnTo>
                <a:lnTo>
                  <a:pt x="136401" y="321480"/>
                </a:lnTo>
                <a:lnTo>
                  <a:pt x="146164" y="317830"/>
                </a:lnTo>
                <a:lnTo>
                  <a:pt x="158558" y="307649"/>
                </a:lnTo>
                <a:lnTo>
                  <a:pt x="161988" y="295617"/>
                </a:lnTo>
                <a:lnTo>
                  <a:pt x="161988" y="289902"/>
                </a:lnTo>
                <a:lnTo>
                  <a:pt x="160020" y="285089"/>
                </a:lnTo>
                <a:lnTo>
                  <a:pt x="156146" y="281216"/>
                </a:lnTo>
                <a:lnTo>
                  <a:pt x="152273" y="277342"/>
                </a:lnTo>
                <a:lnTo>
                  <a:pt x="147916" y="275399"/>
                </a:lnTo>
                <a:lnTo>
                  <a:pt x="139700" y="275399"/>
                </a:lnTo>
                <a:lnTo>
                  <a:pt x="135026" y="276034"/>
                </a:lnTo>
                <a:lnTo>
                  <a:pt x="129006" y="277266"/>
                </a:lnTo>
                <a:lnTo>
                  <a:pt x="122986" y="278523"/>
                </a:lnTo>
                <a:lnTo>
                  <a:pt x="118237" y="279146"/>
                </a:lnTo>
                <a:lnTo>
                  <a:pt x="108280" y="279146"/>
                </a:lnTo>
                <a:lnTo>
                  <a:pt x="103632" y="277558"/>
                </a:lnTo>
                <a:lnTo>
                  <a:pt x="97917" y="271259"/>
                </a:lnTo>
                <a:lnTo>
                  <a:pt x="95491" y="262115"/>
                </a:lnTo>
                <a:lnTo>
                  <a:pt x="94843" y="257048"/>
                </a:lnTo>
                <a:lnTo>
                  <a:pt x="94500" y="249821"/>
                </a:lnTo>
                <a:lnTo>
                  <a:pt x="94500" y="130111"/>
                </a:lnTo>
                <a:lnTo>
                  <a:pt x="108708" y="130076"/>
                </a:lnTo>
                <a:lnTo>
                  <a:pt x="122608" y="128690"/>
                </a:lnTo>
                <a:lnTo>
                  <a:pt x="133083" y="125298"/>
                </a:lnTo>
                <a:lnTo>
                  <a:pt x="139446" y="122072"/>
                </a:lnTo>
                <a:lnTo>
                  <a:pt x="142646" y="116420"/>
                </a:lnTo>
                <a:lnTo>
                  <a:pt x="142646" y="108369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911380" y="6442412"/>
            <a:ext cx="230327" cy="243548"/>
          </a:xfrm>
          <a:custGeom>
            <a:avLst/>
            <a:gdLst/>
            <a:ahLst/>
            <a:cxnLst/>
            <a:rect l="l" t="t" r="r" b="b"/>
            <a:pathLst>
              <a:path w="230327" h="243548">
                <a:moveTo>
                  <a:pt x="0" y="67073"/>
                </a:moveTo>
                <a:lnTo>
                  <a:pt x="728" y="76982"/>
                </a:lnTo>
                <a:lnTo>
                  <a:pt x="3862" y="89295"/>
                </a:lnTo>
                <a:lnTo>
                  <a:pt x="9461" y="100919"/>
                </a:lnTo>
                <a:lnTo>
                  <a:pt x="15952" y="109829"/>
                </a:lnTo>
                <a:lnTo>
                  <a:pt x="25188" y="118516"/>
                </a:lnTo>
                <a:lnTo>
                  <a:pt x="36372" y="125633"/>
                </a:lnTo>
                <a:lnTo>
                  <a:pt x="39325" y="127094"/>
                </a:lnTo>
                <a:lnTo>
                  <a:pt x="50812" y="131358"/>
                </a:lnTo>
                <a:lnTo>
                  <a:pt x="63346" y="133914"/>
                </a:lnTo>
                <a:lnTo>
                  <a:pt x="60223" y="71760"/>
                </a:lnTo>
                <a:lnTo>
                  <a:pt x="60223" y="53891"/>
                </a:lnTo>
                <a:lnTo>
                  <a:pt x="66725" y="0"/>
                </a:lnTo>
                <a:lnTo>
                  <a:pt x="58458" y="1783"/>
                </a:lnTo>
                <a:lnTo>
                  <a:pt x="47094" y="4938"/>
                </a:lnTo>
                <a:lnTo>
                  <a:pt x="35025" y="10114"/>
                </a:lnTo>
                <a:lnTo>
                  <a:pt x="24534" y="16834"/>
                </a:lnTo>
                <a:lnTo>
                  <a:pt x="15621" y="25100"/>
                </a:lnTo>
                <a:lnTo>
                  <a:pt x="11300" y="30440"/>
                </a:lnTo>
                <a:lnTo>
                  <a:pt x="5019" y="41481"/>
                </a:lnTo>
                <a:lnTo>
                  <a:pt x="1253" y="53695"/>
                </a:lnTo>
                <a:lnTo>
                  <a:pt x="0" y="67073"/>
                </a:lnTo>
                <a:close/>
              </a:path>
              <a:path w="230327" h="243548">
                <a:moveTo>
                  <a:pt x="70535" y="85869"/>
                </a:moveTo>
                <a:lnTo>
                  <a:pt x="63652" y="79481"/>
                </a:lnTo>
                <a:lnTo>
                  <a:pt x="60223" y="71760"/>
                </a:lnTo>
                <a:lnTo>
                  <a:pt x="63346" y="133914"/>
                </a:lnTo>
                <a:lnTo>
                  <a:pt x="76923" y="134764"/>
                </a:lnTo>
                <a:lnTo>
                  <a:pt x="85793" y="134495"/>
                </a:lnTo>
                <a:lnTo>
                  <a:pt x="98778" y="133033"/>
                </a:lnTo>
                <a:lnTo>
                  <a:pt x="111021" y="130304"/>
                </a:lnTo>
                <a:lnTo>
                  <a:pt x="122529" y="126306"/>
                </a:lnTo>
                <a:lnTo>
                  <a:pt x="131737" y="122082"/>
                </a:lnTo>
                <a:lnTo>
                  <a:pt x="142509" y="116158"/>
                </a:lnTo>
                <a:lnTo>
                  <a:pt x="153467" y="109102"/>
                </a:lnTo>
                <a:lnTo>
                  <a:pt x="164604" y="100919"/>
                </a:lnTo>
                <a:lnTo>
                  <a:pt x="168533" y="107088"/>
                </a:lnTo>
                <a:lnTo>
                  <a:pt x="176310" y="117845"/>
                </a:lnTo>
                <a:lnTo>
                  <a:pt x="183730" y="126078"/>
                </a:lnTo>
                <a:lnTo>
                  <a:pt x="189738" y="131882"/>
                </a:lnTo>
                <a:lnTo>
                  <a:pt x="195834" y="134764"/>
                </a:lnTo>
                <a:lnTo>
                  <a:pt x="209308" y="134764"/>
                </a:lnTo>
                <a:lnTo>
                  <a:pt x="215849" y="132237"/>
                </a:lnTo>
                <a:lnTo>
                  <a:pt x="221640" y="127183"/>
                </a:lnTo>
                <a:lnTo>
                  <a:pt x="227444" y="122128"/>
                </a:lnTo>
                <a:lnTo>
                  <a:pt x="230327" y="116527"/>
                </a:lnTo>
                <a:lnTo>
                  <a:pt x="230327" y="106863"/>
                </a:lnTo>
                <a:lnTo>
                  <a:pt x="228460" y="98976"/>
                </a:lnTo>
                <a:lnTo>
                  <a:pt x="224713" y="86746"/>
                </a:lnTo>
                <a:lnTo>
                  <a:pt x="221952" y="76265"/>
                </a:lnTo>
                <a:lnTo>
                  <a:pt x="219824" y="63690"/>
                </a:lnTo>
                <a:lnTo>
                  <a:pt x="219113" y="51478"/>
                </a:lnTo>
                <a:lnTo>
                  <a:pt x="219203" y="43550"/>
                </a:lnTo>
                <a:lnTo>
                  <a:pt x="219338" y="30641"/>
                </a:lnTo>
                <a:lnTo>
                  <a:pt x="219508" y="9623"/>
                </a:lnTo>
                <a:lnTo>
                  <a:pt x="219528" y="-21505"/>
                </a:lnTo>
                <a:lnTo>
                  <a:pt x="218726" y="-35972"/>
                </a:lnTo>
                <a:lnTo>
                  <a:pt x="216905" y="-48993"/>
                </a:lnTo>
                <a:lnTo>
                  <a:pt x="214066" y="-60575"/>
                </a:lnTo>
                <a:lnTo>
                  <a:pt x="210210" y="-70721"/>
                </a:lnTo>
                <a:lnTo>
                  <a:pt x="200126" y="-85694"/>
                </a:lnTo>
                <a:lnTo>
                  <a:pt x="190316" y="-93921"/>
                </a:lnTo>
                <a:lnTo>
                  <a:pt x="178257" y="-100299"/>
                </a:lnTo>
                <a:lnTo>
                  <a:pt x="168907" y="-103543"/>
                </a:lnTo>
                <a:lnTo>
                  <a:pt x="157758" y="-106205"/>
                </a:lnTo>
                <a:lnTo>
                  <a:pt x="145231" y="-108108"/>
                </a:lnTo>
                <a:lnTo>
                  <a:pt x="131324" y="-109252"/>
                </a:lnTo>
                <a:lnTo>
                  <a:pt x="116039" y="-109633"/>
                </a:lnTo>
                <a:lnTo>
                  <a:pt x="105567" y="-109410"/>
                </a:lnTo>
                <a:lnTo>
                  <a:pt x="91838" y="-108352"/>
                </a:lnTo>
                <a:lnTo>
                  <a:pt x="79157" y="-106424"/>
                </a:lnTo>
                <a:lnTo>
                  <a:pt x="67523" y="-103625"/>
                </a:lnTo>
                <a:lnTo>
                  <a:pt x="56934" y="-99956"/>
                </a:lnTo>
                <a:lnTo>
                  <a:pt x="39729" y="-91245"/>
                </a:lnTo>
                <a:lnTo>
                  <a:pt x="29748" y="-83762"/>
                </a:lnTo>
                <a:lnTo>
                  <a:pt x="21983" y="-75343"/>
                </a:lnTo>
                <a:lnTo>
                  <a:pt x="17509" y="-68589"/>
                </a:lnTo>
                <a:lnTo>
                  <a:pt x="12445" y="-56714"/>
                </a:lnTo>
                <a:lnTo>
                  <a:pt x="10756" y="-44571"/>
                </a:lnTo>
                <a:lnTo>
                  <a:pt x="10756" y="-37840"/>
                </a:lnTo>
                <a:lnTo>
                  <a:pt x="18122" y="-27972"/>
                </a:lnTo>
                <a:lnTo>
                  <a:pt x="28867" y="-21483"/>
                </a:lnTo>
                <a:lnTo>
                  <a:pt x="43078" y="-21483"/>
                </a:lnTo>
                <a:lnTo>
                  <a:pt x="50215" y="-25572"/>
                </a:lnTo>
                <a:lnTo>
                  <a:pt x="52501" y="-28264"/>
                </a:lnTo>
                <a:lnTo>
                  <a:pt x="56362" y="-33878"/>
                </a:lnTo>
                <a:lnTo>
                  <a:pt x="61874" y="-42374"/>
                </a:lnTo>
                <a:lnTo>
                  <a:pt x="63161" y="-44299"/>
                </a:lnTo>
                <a:lnTo>
                  <a:pt x="71698" y="-54257"/>
                </a:lnTo>
                <a:lnTo>
                  <a:pt x="81648" y="-61513"/>
                </a:lnTo>
                <a:lnTo>
                  <a:pt x="88809" y="-64520"/>
                </a:lnTo>
                <a:lnTo>
                  <a:pt x="100930" y="-67037"/>
                </a:lnTo>
                <a:lnTo>
                  <a:pt x="116039" y="-67876"/>
                </a:lnTo>
                <a:lnTo>
                  <a:pt x="130765" y="-66812"/>
                </a:lnTo>
                <a:lnTo>
                  <a:pt x="143103" y="-63114"/>
                </a:lnTo>
                <a:lnTo>
                  <a:pt x="151104" y="-56776"/>
                </a:lnTo>
                <a:lnTo>
                  <a:pt x="155467" y="-49079"/>
                </a:lnTo>
                <a:lnTo>
                  <a:pt x="158972" y="-37080"/>
                </a:lnTo>
                <a:lnTo>
                  <a:pt x="160667" y="-21953"/>
                </a:lnTo>
                <a:lnTo>
                  <a:pt x="149566" y="-18801"/>
                </a:lnTo>
                <a:lnTo>
                  <a:pt x="137249" y="-15497"/>
                </a:lnTo>
                <a:lnTo>
                  <a:pt x="125615" y="-12593"/>
                </a:lnTo>
                <a:lnTo>
                  <a:pt x="113119" y="-9726"/>
                </a:lnTo>
                <a:lnTo>
                  <a:pt x="100625" y="-7008"/>
                </a:lnTo>
                <a:lnTo>
                  <a:pt x="86817" y="-4134"/>
                </a:lnTo>
                <a:lnTo>
                  <a:pt x="81495" y="-3049"/>
                </a:lnTo>
                <a:lnTo>
                  <a:pt x="66725" y="0"/>
                </a:lnTo>
                <a:lnTo>
                  <a:pt x="60223" y="53891"/>
                </a:lnTo>
                <a:lnTo>
                  <a:pt x="63144" y="47046"/>
                </a:lnTo>
                <a:lnTo>
                  <a:pt x="69011" y="42118"/>
                </a:lnTo>
                <a:lnTo>
                  <a:pt x="74866" y="37203"/>
                </a:lnTo>
                <a:lnTo>
                  <a:pt x="81026" y="33914"/>
                </a:lnTo>
                <a:lnTo>
                  <a:pt x="87477" y="32237"/>
                </a:lnTo>
                <a:lnTo>
                  <a:pt x="94349" y="30536"/>
                </a:lnTo>
                <a:lnTo>
                  <a:pt x="106368" y="27789"/>
                </a:lnTo>
                <a:lnTo>
                  <a:pt x="122301" y="24325"/>
                </a:lnTo>
                <a:lnTo>
                  <a:pt x="124321" y="23889"/>
                </a:lnTo>
                <a:lnTo>
                  <a:pt x="138892" y="20510"/>
                </a:lnTo>
                <a:lnTo>
                  <a:pt x="151007" y="17242"/>
                </a:lnTo>
                <a:lnTo>
                  <a:pt x="160667" y="14089"/>
                </a:lnTo>
                <a:lnTo>
                  <a:pt x="160667" y="22674"/>
                </a:lnTo>
                <a:lnTo>
                  <a:pt x="160448" y="32439"/>
                </a:lnTo>
                <a:lnTo>
                  <a:pt x="159070" y="46860"/>
                </a:lnTo>
                <a:lnTo>
                  <a:pt x="156429" y="58553"/>
                </a:lnTo>
                <a:lnTo>
                  <a:pt x="152527" y="67518"/>
                </a:lnTo>
                <a:lnTo>
                  <a:pt x="150245" y="71097"/>
                </a:lnTo>
                <a:lnTo>
                  <a:pt x="141793" y="80171"/>
                </a:lnTo>
                <a:lnTo>
                  <a:pt x="130441" y="87622"/>
                </a:lnTo>
                <a:lnTo>
                  <a:pt x="122805" y="91009"/>
                </a:lnTo>
                <a:lnTo>
                  <a:pt x="110582" y="94325"/>
                </a:lnTo>
                <a:lnTo>
                  <a:pt x="97586" y="95433"/>
                </a:lnTo>
                <a:lnTo>
                  <a:pt x="93837" y="95306"/>
                </a:lnTo>
                <a:lnTo>
                  <a:pt x="80945" y="92456"/>
                </a:lnTo>
                <a:lnTo>
                  <a:pt x="70535" y="85869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2191820" y="6243985"/>
            <a:ext cx="59994" cy="333197"/>
          </a:xfrm>
          <a:custGeom>
            <a:avLst/>
            <a:gdLst/>
            <a:ahLst/>
            <a:cxnLst/>
            <a:rect l="l" t="t" r="r" b="b"/>
            <a:pathLst>
              <a:path w="59994" h="333197">
                <a:moveTo>
                  <a:pt x="0" y="296710"/>
                </a:moveTo>
                <a:lnTo>
                  <a:pt x="2497" y="313613"/>
                </a:lnTo>
                <a:lnTo>
                  <a:pt x="8242" y="323748"/>
                </a:lnTo>
                <a:lnTo>
                  <a:pt x="20891" y="333197"/>
                </a:lnTo>
                <a:lnTo>
                  <a:pt x="38595" y="333197"/>
                </a:lnTo>
                <a:lnTo>
                  <a:pt x="51536" y="324065"/>
                </a:lnTo>
                <a:lnTo>
                  <a:pt x="58335" y="311100"/>
                </a:lnTo>
                <a:lnTo>
                  <a:pt x="59994" y="296710"/>
                </a:lnTo>
                <a:lnTo>
                  <a:pt x="59890" y="32524"/>
                </a:lnTo>
                <a:lnTo>
                  <a:pt x="57423" y="19027"/>
                </a:lnTo>
                <a:lnTo>
                  <a:pt x="51663" y="9131"/>
                </a:lnTo>
                <a:lnTo>
                  <a:pt x="46075" y="3035"/>
                </a:lnTo>
                <a:lnTo>
                  <a:pt x="38760" y="0"/>
                </a:lnTo>
                <a:lnTo>
                  <a:pt x="20574" y="0"/>
                </a:lnTo>
                <a:lnTo>
                  <a:pt x="8013" y="9232"/>
                </a:lnTo>
                <a:lnTo>
                  <a:pt x="1604" y="22131"/>
                </a:lnTo>
                <a:lnTo>
                  <a:pt x="0" y="36487"/>
                </a:lnTo>
                <a:lnTo>
                  <a:pt x="0" y="296710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302596" y="6332777"/>
            <a:ext cx="228130" cy="244398"/>
          </a:xfrm>
          <a:custGeom>
            <a:avLst/>
            <a:gdLst/>
            <a:ahLst/>
            <a:cxnLst/>
            <a:rect l="l" t="t" r="r" b="b"/>
            <a:pathLst>
              <a:path w="228130" h="244398">
                <a:moveTo>
                  <a:pt x="226099" y="116525"/>
                </a:moveTo>
                <a:lnTo>
                  <a:pt x="228130" y="101104"/>
                </a:lnTo>
                <a:lnTo>
                  <a:pt x="227463" y="89888"/>
                </a:lnTo>
                <a:lnTo>
                  <a:pt x="225157" y="77540"/>
                </a:lnTo>
                <a:lnTo>
                  <a:pt x="221199" y="65307"/>
                </a:lnTo>
                <a:lnTo>
                  <a:pt x="215582" y="53187"/>
                </a:lnTo>
                <a:lnTo>
                  <a:pt x="207232" y="40232"/>
                </a:lnTo>
                <a:lnTo>
                  <a:pt x="198877" y="30799"/>
                </a:lnTo>
                <a:lnTo>
                  <a:pt x="189105" y="22336"/>
                </a:lnTo>
                <a:lnTo>
                  <a:pt x="177914" y="14846"/>
                </a:lnTo>
                <a:lnTo>
                  <a:pt x="168400" y="9923"/>
                </a:lnTo>
                <a:lnTo>
                  <a:pt x="156944" y="5580"/>
                </a:lnTo>
                <a:lnTo>
                  <a:pt x="144656" y="2479"/>
                </a:lnTo>
                <a:lnTo>
                  <a:pt x="131537" y="619"/>
                </a:lnTo>
                <a:lnTo>
                  <a:pt x="117589" y="0"/>
                </a:lnTo>
                <a:lnTo>
                  <a:pt x="104986" y="491"/>
                </a:lnTo>
                <a:lnTo>
                  <a:pt x="92150" y="2102"/>
                </a:lnTo>
                <a:lnTo>
                  <a:pt x="79941" y="4834"/>
                </a:lnTo>
                <a:lnTo>
                  <a:pt x="68351" y="8686"/>
                </a:lnTo>
                <a:lnTo>
                  <a:pt x="72089" y="66274"/>
                </a:lnTo>
                <a:lnTo>
                  <a:pt x="78778" y="57251"/>
                </a:lnTo>
                <a:lnTo>
                  <a:pt x="80123" y="55855"/>
                </a:lnTo>
                <a:lnTo>
                  <a:pt x="90321" y="48029"/>
                </a:lnTo>
                <a:lnTo>
                  <a:pt x="102147" y="43327"/>
                </a:lnTo>
                <a:lnTo>
                  <a:pt x="115595" y="41757"/>
                </a:lnTo>
                <a:lnTo>
                  <a:pt x="118749" y="41828"/>
                </a:lnTo>
                <a:lnTo>
                  <a:pt x="132100" y="43948"/>
                </a:lnTo>
                <a:lnTo>
                  <a:pt x="143685" y="49021"/>
                </a:lnTo>
                <a:lnTo>
                  <a:pt x="153504" y="57048"/>
                </a:lnTo>
                <a:lnTo>
                  <a:pt x="159285" y="64575"/>
                </a:lnTo>
                <a:lnTo>
                  <a:pt x="164534" y="75322"/>
                </a:lnTo>
                <a:lnTo>
                  <a:pt x="168142" y="88163"/>
                </a:lnTo>
                <a:lnTo>
                  <a:pt x="170103" y="103098"/>
                </a:lnTo>
                <a:lnTo>
                  <a:pt x="61328" y="103098"/>
                </a:lnTo>
                <a:lnTo>
                  <a:pt x="61328" y="137147"/>
                </a:lnTo>
                <a:lnTo>
                  <a:pt x="178663" y="137147"/>
                </a:lnTo>
                <a:lnTo>
                  <a:pt x="192462" y="136480"/>
                </a:lnTo>
                <a:lnTo>
                  <a:pt x="205044" y="134249"/>
                </a:lnTo>
                <a:lnTo>
                  <a:pt x="215163" y="130454"/>
                </a:lnTo>
                <a:lnTo>
                  <a:pt x="220006" y="126961"/>
                </a:lnTo>
                <a:lnTo>
                  <a:pt x="226099" y="116525"/>
                </a:lnTo>
                <a:close/>
              </a:path>
              <a:path w="228130" h="244398">
                <a:moveTo>
                  <a:pt x="85770" y="193229"/>
                </a:moveTo>
                <a:lnTo>
                  <a:pt x="76814" y="184441"/>
                </a:lnTo>
                <a:lnTo>
                  <a:pt x="69545" y="173189"/>
                </a:lnTo>
                <a:lnTo>
                  <a:pt x="65294" y="162952"/>
                </a:lnTo>
                <a:lnTo>
                  <a:pt x="62382" y="150620"/>
                </a:lnTo>
                <a:lnTo>
                  <a:pt x="61328" y="137147"/>
                </a:lnTo>
                <a:lnTo>
                  <a:pt x="61328" y="103098"/>
                </a:lnTo>
                <a:lnTo>
                  <a:pt x="63262" y="90284"/>
                </a:lnTo>
                <a:lnTo>
                  <a:pt x="66917" y="77284"/>
                </a:lnTo>
                <a:lnTo>
                  <a:pt x="72089" y="66274"/>
                </a:lnTo>
                <a:lnTo>
                  <a:pt x="68351" y="8686"/>
                </a:lnTo>
                <a:lnTo>
                  <a:pt x="50366" y="17665"/>
                </a:lnTo>
                <a:lnTo>
                  <a:pt x="40111" y="25045"/>
                </a:lnTo>
                <a:lnTo>
                  <a:pt x="30975" y="33642"/>
                </a:lnTo>
                <a:lnTo>
                  <a:pt x="19061" y="49179"/>
                </a:lnTo>
                <a:lnTo>
                  <a:pt x="12916" y="60397"/>
                </a:lnTo>
                <a:lnTo>
                  <a:pt x="7912" y="72631"/>
                </a:lnTo>
                <a:lnTo>
                  <a:pt x="4596" y="83663"/>
                </a:lnTo>
                <a:lnTo>
                  <a:pt x="2041" y="95943"/>
                </a:lnTo>
                <a:lnTo>
                  <a:pt x="509" y="108714"/>
                </a:lnTo>
                <a:lnTo>
                  <a:pt x="0" y="121970"/>
                </a:lnTo>
                <a:lnTo>
                  <a:pt x="133" y="129171"/>
                </a:lnTo>
                <a:lnTo>
                  <a:pt x="1260" y="143448"/>
                </a:lnTo>
                <a:lnTo>
                  <a:pt x="3532" y="156882"/>
                </a:lnTo>
                <a:lnTo>
                  <a:pt x="6950" y="169474"/>
                </a:lnTo>
                <a:lnTo>
                  <a:pt x="11514" y="181224"/>
                </a:lnTo>
                <a:lnTo>
                  <a:pt x="17223" y="192133"/>
                </a:lnTo>
                <a:lnTo>
                  <a:pt x="24079" y="202201"/>
                </a:lnTo>
                <a:lnTo>
                  <a:pt x="32080" y="211429"/>
                </a:lnTo>
                <a:lnTo>
                  <a:pt x="46257" y="223523"/>
                </a:lnTo>
                <a:lnTo>
                  <a:pt x="56613" y="229902"/>
                </a:lnTo>
                <a:lnTo>
                  <a:pt x="67874" y="235121"/>
                </a:lnTo>
                <a:lnTo>
                  <a:pt x="80041" y="239180"/>
                </a:lnTo>
                <a:lnTo>
                  <a:pt x="93115" y="242079"/>
                </a:lnTo>
                <a:lnTo>
                  <a:pt x="107096" y="243819"/>
                </a:lnTo>
                <a:lnTo>
                  <a:pt x="121983" y="244398"/>
                </a:lnTo>
                <a:lnTo>
                  <a:pt x="129760" y="244236"/>
                </a:lnTo>
                <a:lnTo>
                  <a:pt x="142988" y="243134"/>
                </a:lnTo>
                <a:lnTo>
                  <a:pt x="155300" y="240991"/>
                </a:lnTo>
                <a:lnTo>
                  <a:pt x="166687" y="237807"/>
                </a:lnTo>
                <a:lnTo>
                  <a:pt x="177803" y="233532"/>
                </a:lnTo>
                <a:lnTo>
                  <a:pt x="189208" y="227790"/>
                </a:lnTo>
                <a:lnTo>
                  <a:pt x="199009" y="221208"/>
                </a:lnTo>
                <a:lnTo>
                  <a:pt x="211222" y="209892"/>
                </a:lnTo>
                <a:lnTo>
                  <a:pt x="218224" y="200342"/>
                </a:lnTo>
                <a:lnTo>
                  <a:pt x="222491" y="193078"/>
                </a:lnTo>
                <a:lnTo>
                  <a:pt x="224612" y="186740"/>
                </a:lnTo>
                <a:lnTo>
                  <a:pt x="224612" y="175183"/>
                </a:lnTo>
                <a:lnTo>
                  <a:pt x="222707" y="170408"/>
                </a:lnTo>
                <a:lnTo>
                  <a:pt x="218897" y="167043"/>
                </a:lnTo>
                <a:lnTo>
                  <a:pt x="215087" y="163664"/>
                </a:lnTo>
                <a:lnTo>
                  <a:pt x="210108" y="161988"/>
                </a:lnTo>
                <a:lnTo>
                  <a:pt x="198234" y="161988"/>
                </a:lnTo>
                <a:lnTo>
                  <a:pt x="193840" y="163296"/>
                </a:lnTo>
                <a:lnTo>
                  <a:pt x="190766" y="165925"/>
                </a:lnTo>
                <a:lnTo>
                  <a:pt x="183286" y="172961"/>
                </a:lnTo>
                <a:lnTo>
                  <a:pt x="177215" y="178549"/>
                </a:lnTo>
                <a:lnTo>
                  <a:pt x="172504" y="182626"/>
                </a:lnTo>
                <a:lnTo>
                  <a:pt x="167817" y="186740"/>
                </a:lnTo>
                <a:lnTo>
                  <a:pt x="162712" y="190588"/>
                </a:lnTo>
                <a:lnTo>
                  <a:pt x="157149" y="194183"/>
                </a:lnTo>
                <a:lnTo>
                  <a:pt x="151561" y="197789"/>
                </a:lnTo>
                <a:lnTo>
                  <a:pt x="145821" y="200418"/>
                </a:lnTo>
                <a:lnTo>
                  <a:pt x="139877" y="202095"/>
                </a:lnTo>
                <a:lnTo>
                  <a:pt x="133959" y="203771"/>
                </a:lnTo>
                <a:lnTo>
                  <a:pt x="127381" y="204609"/>
                </a:lnTo>
                <a:lnTo>
                  <a:pt x="120218" y="204609"/>
                </a:lnTo>
                <a:lnTo>
                  <a:pt x="115029" y="204396"/>
                </a:lnTo>
                <a:lnTo>
                  <a:pt x="102481" y="201927"/>
                </a:lnTo>
                <a:lnTo>
                  <a:pt x="90881" y="196697"/>
                </a:lnTo>
                <a:lnTo>
                  <a:pt x="85770" y="193229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579516" y="6333220"/>
            <a:ext cx="213868" cy="243954"/>
          </a:xfrm>
          <a:custGeom>
            <a:avLst/>
            <a:gdLst/>
            <a:ahLst/>
            <a:cxnLst/>
            <a:rect l="l" t="t" r="r" b="b"/>
            <a:pathLst>
              <a:path w="213868" h="243954">
                <a:moveTo>
                  <a:pt x="87" y="210991"/>
                </a:moveTo>
                <a:lnTo>
                  <a:pt x="2534" y="224391"/>
                </a:lnTo>
                <a:lnTo>
                  <a:pt x="8343" y="234518"/>
                </a:lnTo>
                <a:lnTo>
                  <a:pt x="13919" y="240791"/>
                </a:lnTo>
                <a:lnTo>
                  <a:pt x="21018" y="243954"/>
                </a:lnTo>
                <a:lnTo>
                  <a:pt x="38595" y="243954"/>
                </a:lnTo>
                <a:lnTo>
                  <a:pt x="45897" y="240918"/>
                </a:lnTo>
                <a:lnTo>
                  <a:pt x="51536" y="234835"/>
                </a:lnTo>
                <a:lnTo>
                  <a:pt x="58327" y="221866"/>
                </a:lnTo>
                <a:lnTo>
                  <a:pt x="59982" y="207479"/>
                </a:lnTo>
                <a:lnTo>
                  <a:pt x="59982" y="132308"/>
                </a:lnTo>
                <a:lnTo>
                  <a:pt x="60241" y="115866"/>
                </a:lnTo>
                <a:lnTo>
                  <a:pt x="61062" y="101673"/>
                </a:lnTo>
                <a:lnTo>
                  <a:pt x="62441" y="90449"/>
                </a:lnTo>
                <a:lnTo>
                  <a:pt x="64376" y="82194"/>
                </a:lnTo>
                <a:lnTo>
                  <a:pt x="67444" y="75152"/>
                </a:lnTo>
                <a:lnTo>
                  <a:pt x="74516" y="64464"/>
                </a:lnTo>
                <a:lnTo>
                  <a:pt x="83718" y="55930"/>
                </a:lnTo>
                <a:lnTo>
                  <a:pt x="88411" y="52890"/>
                </a:lnTo>
                <a:lnTo>
                  <a:pt x="100206" y="48008"/>
                </a:lnTo>
                <a:lnTo>
                  <a:pt x="112966" y="46380"/>
                </a:lnTo>
                <a:lnTo>
                  <a:pt x="126344" y="47815"/>
                </a:lnTo>
                <a:lnTo>
                  <a:pt x="138078" y="53039"/>
                </a:lnTo>
                <a:lnTo>
                  <a:pt x="145808" y="62090"/>
                </a:lnTo>
                <a:lnTo>
                  <a:pt x="148441" y="67978"/>
                </a:lnTo>
                <a:lnTo>
                  <a:pt x="151579" y="79028"/>
                </a:lnTo>
                <a:lnTo>
                  <a:pt x="153462" y="92194"/>
                </a:lnTo>
                <a:lnTo>
                  <a:pt x="154089" y="107467"/>
                </a:lnTo>
                <a:lnTo>
                  <a:pt x="154176" y="210995"/>
                </a:lnTo>
                <a:lnTo>
                  <a:pt x="156621" y="224392"/>
                </a:lnTo>
                <a:lnTo>
                  <a:pt x="162445" y="234518"/>
                </a:lnTo>
                <a:lnTo>
                  <a:pt x="167970" y="240791"/>
                </a:lnTo>
                <a:lnTo>
                  <a:pt x="175260" y="243954"/>
                </a:lnTo>
                <a:lnTo>
                  <a:pt x="192963" y="243954"/>
                </a:lnTo>
                <a:lnTo>
                  <a:pt x="200126" y="240880"/>
                </a:lnTo>
                <a:lnTo>
                  <a:pt x="205587" y="234721"/>
                </a:lnTo>
                <a:lnTo>
                  <a:pt x="212221" y="221805"/>
                </a:lnTo>
                <a:lnTo>
                  <a:pt x="213868" y="207479"/>
                </a:lnTo>
                <a:lnTo>
                  <a:pt x="213778" y="87453"/>
                </a:lnTo>
                <a:lnTo>
                  <a:pt x="213199" y="74305"/>
                </a:lnTo>
                <a:lnTo>
                  <a:pt x="212115" y="63296"/>
                </a:lnTo>
                <a:lnTo>
                  <a:pt x="210921" y="54800"/>
                </a:lnTo>
                <a:lnTo>
                  <a:pt x="208343" y="46888"/>
                </a:lnTo>
                <a:lnTo>
                  <a:pt x="204393" y="39560"/>
                </a:lnTo>
                <a:lnTo>
                  <a:pt x="203317" y="37448"/>
                </a:lnTo>
                <a:lnTo>
                  <a:pt x="196244" y="26719"/>
                </a:lnTo>
                <a:lnTo>
                  <a:pt x="187313" y="17684"/>
                </a:lnTo>
                <a:lnTo>
                  <a:pt x="176517" y="10337"/>
                </a:lnTo>
                <a:lnTo>
                  <a:pt x="171634" y="7854"/>
                </a:lnTo>
                <a:lnTo>
                  <a:pt x="159953" y="3485"/>
                </a:lnTo>
                <a:lnTo>
                  <a:pt x="147431" y="870"/>
                </a:lnTo>
                <a:lnTo>
                  <a:pt x="134061" y="0"/>
                </a:lnTo>
                <a:lnTo>
                  <a:pt x="127369" y="190"/>
                </a:lnTo>
                <a:lnTo>
                  <a:pt x="114284" y="1778"/>
                </a:lnTo>
                <a:lnTo>
                  <a:pt x="102120" y="4975"/>
                </a:lnTo>
                <a:lnTo>
                  <a:pt x="90881" y="9778"/>
                </a:lnTo>
                <a:lnTo>
                  <a:pt x="84352" y="13561"/>
                </a:lnTo>
                <a:lnTo>
                  <a:pt x="74540" y="20842"/>
                </a:lnTo>
                <a:lnTo>
                  <a:pt x="65177" y="29803"/>
                </a:lnTo>
                <a:lnTo>
                  <a:pt x="56261" y="40436"/>
                </a:lnTo>
                <a:lnTo>
                  <a:pt x="56261" y="26022"/>
                </a:lnTo>
                <a:lnTo>
                  <a:pt x="54965" y="19926"/>
                </a:lnTo>
                <a:lnTo>
                  <a:pt x="52412" y="14947"/>
                </a:lnTo>
                <a:lnTo>
                  <a:pt x="49860" y="9969"/>
                </a:lnTo>
                <a:lnTo>
                  <a:pt x="46443" y="6235"/>
                </a:lnTo>
                <a:lnTo>
                  <a:pt x="42189" y="3721"/>
                </a:lnTo>
                <a:lnTo>
                  <a:pt x="37947" y="1231"/>
                </a:lnTo>
                <a:lnTo>
                  <a:pt x="33197" y="0"/>
                </a:lnTo>
                <a:lnTo>
                  <a:pt x="19253" y="0"/>
                </a:lnTo>
                <a:lnTo>
                  <a:pt x="12446" y="2832"/>
                </a:lnTo>
                <a:lnTo>
                  <a:pt x="7467" y="8458"/>
                </a:lnTo>
                <a:lnTo>
                  <a:pt x="1691" y="19719"/>
                </a:lnTo>
                <a:lnTo>
                  <a:pt x="0" y="34074"/>
                </a:lnTo>
                <a:lnTo>
                  <a:pt x="87" y="210991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828560" y="6251666"/>
            <a:ext cx="161937" cy="325513"/>
          </a:xfrm>
          <a:custGeom>
            <a:avLst/>
            <a:gdLst/>
            <a:ahLst/>
            <a:cxnLst/>
            <a:rect l="l" t="t" r="r" b="b"/>
            <a:pathLst>
              <a:path w="161937" h="325513">
                <a:moveTo>
                  <a:pt x="142595" y="108369"/>
                </a:moveTo>
                <a:lnTo>
                  <a:pt x="142595" y="102069"/>
                </a:lnTo>
                <a:lnTo>
                  <a:pt x="140398" y="96913"/>
                </a:lnTo>
                <a:lnTo>
                  <a:pt x="135877" y="92875"/>
                </a:lnTo>
                <a:lnTo>
                  <a:pt x="131419" y="88836"/>
                </a:lnTo>
                <a:lnTo>
                  <a:pt x="124955" y="86829"/>
                </a:lnTo>
                <a:lnTo>
                  <a:pt x="94500" y="86829"/>
                </a:lnTo>
                <a:lnTo>
                  <a:pt x="94500" y="35839"/>
                </a:lnTo>
                <a:lnTo>
                  <a:pt x="93929" y="28028"/>
                </a:lnTo>
                <a:lnTo>
                  <a:pt x="92811" y="22555"/>
                </a:lnTo>
                <a:lnTo>
                  <a:pt x="91732" y="17043"/>
                </a:lnTo>
                <a:lnTo>
                  <a:pt x="89103" y="12395"/>
                </a:lnTo>
                <a:lnTo>
                  <a:pt x="85013" y="8585"/>
                </a:lnTo>
                <a:lnTo>
                  <a:pt x="78866" y="2870"/>
                </a:lnTo>
                <a:lnTo>
                  <a:pt x="71958" y="0"/>
                </a:lnTo>
                <a:lnTo>
                  <a:pt x="58953" y="0"/>
                </a:lnTo>
                <a:lnTo>
                  <a:pt x="54063" y="1308"/>
                </a:lnTo>
                <a:lnTo>
                  <a:pt x="49669" y="3860"/>
                </a:lnTo>
                <a:lnTo>
                  <a:pt x="45275" y="6413"/>
                </a:lnTo>
                <a:lnTo>
                  <a:pt x="41884" y="9766"/>
                </a:lnTo>
                <a:lnTo>
                  <a:pt x="39560" y="13868"/>
                </a:lnTo>
                <a:lnTo>
                  <a:pt x="37172" y="17818"/>
                </a:lnTo>
                <a:lnTo>
                  <a:pt x="35788" y="22555"/>
                </a:lnTo>
                <a:lnTo>
                  <a:pt x="35217" y="28028"/>
                </a:lnTo>
                <a:lnTo>
                  <a:pt x="34721" y="33540"/>
                </a:lnTo>
                <a:lnTo>
                  <a:pt x="34467" y="41109"/>
                </a:lnTo>
                <a:lnTo>
                  <a:pt x="34467" y="86829"/>
                </a:lnTo>
                <a:lnTo>
                  <a:pt x="18770" y="86829"/>
                </a:lnTo>
                <a:lnTo>
                  <a:pt x="11861" y="88836"/>
                </a:lnTo>
                <a:lnTo>
                  <a:pt x="7086" y="92875"/>
                </a:lnTo>
                <a:lnTo>
                  <a:pt x="2387" y="96913"/>
                </a:lnTo>
                <a:lnTo>
                  <a:pt x="0" y="102069"/>
                </a:lnTo>
                <a:lnTo>
                  <a:pt x="0" y="114668"/>
                </a:lnTo>
                <a:lnTo>
                  <a:pt x="2260" y="119875"/>
                </a:lnTo>
                <a:lnTo>
                  <a:pt x="6781" y="123964"/>
                </a:lnTo>
                <a:lnTo>
                  <a:pt x="11302" y="128066"/>
                </a:lnTo>
                <a:lnTo>
                  <a:pt x="17894" y="130111"/>
                </a:lnTo>
                <a:lnTo>
                  <a:pt x="34467" y="130111"/>
                </a:lnTo>
                <a:lnTo>
                  <a:pt x="34570" y="253432"/>
                </a:lnTo>
                <a:lnTo>
                  <a:pt x="35319" y="267388"/>
                </a:lnTo>
                <a:lnTo>
                  <a:pt x="36793" y="279544"/>
                </a:lnTo>
                <a:lnTo>
                  <a:pt x="38988" y="289902"/>
                </a:lnTo>
                <a:lnTo>
                  <a:pt x="41393" y="296753"/>
                </a:lnTo>
                <a:lnTo>
                  <a:pt x="48167" y="307530"/>
                </a:lnTo>
                <a:lnTo>
                  <a:pt x="58013" y="316077"/>
                </a:lnTo>
                <a:lnTo>
                  <a:pt x="61942" y="318328"/>
                </a:lnTo>
                <a:lnTo>
                  <a:pt x="72537" y="322315"/>
                </a:lnTo>
                <a:lnTo>
                  <a:pt x="85439" y="324712"/>
                </a:lnTo>
                <a:lnTo>
                  <a:pt x="100660" y="325513"/>
                </a:lnTo>
                <a:lnTo>
                  <a:pt x="110534" y="325283"/>
                </a:lnTo>
                <a:lnTo>
                  <a:pt x="124495" y="323967"/>
                </a:lnTo>
                <a:lnTo>
                  <a:pt x="136353" y="321484"/>
                </a:lnTo>
                <a:lnTo>
                  <a:pt x="146113" y="317830"/>
                </a:lnTo>
                <a:lnTo>
                  <a:pt x="158507" y="307649"/>
                </a:lnTo>
                <a:lnTo>
                  <a:pt x="161937" y="295617"/>
                </a:lnTo>
                <a:lnTo>
                  <a:pt x="161937" y="289902"/>
                </a:lnTo>
                <a:lnTo>
                  <a:pt x="159994" y="285089"/>
                </a:lnTo>
                <a:lnTo>
                  <a:pt x="156095" y="281216"/>
                </a:lnTo>
                <a:lnTo>
                  <a:pt x="152272" y="277342"/>
                </a:lnTo>
                <a:lnTo>
                  <a:pt x="147878" y="275399"/>
                </a:lnTo>
                <a:lnTo>
                  <a:pt x="139649" y="275399"/>
                </a:lnTo>
                <a:lnTo>
                  <a:pt x="135000" y="276034"/>
                </a:lnTo>
                <a:lnTo>
                  <a:pt x="128981" y="277266"/>
                </a:lnTo>
                <a:lnTo>
                  <a:pt x="122948" y="278523"/>
                </a:lnTo>
                <a:lnTo>
                  <a:pt x="118236" y="279146"/>
                </a:lnTo>
                <a:lnTo>
                  <a:pt x="108254" y="279146"/>
                </a:lnTo>
                <a:lnTo>
                  <a:pt x="103606" y="277558"/>
                </a:lnTo>
                <a:lnTo>
                  <a:pt x="97891" y="271259"/>
                </a:lnTo>
                <a:lnTo>
                  <a:pt x="95440" y="262115"/>
                </a:lnTo>
                <a:lnTo>
                  <a:pt x="94818" y="257048"/>
                </a:lnTo>
                <a:lnTo>
                  <a:pt x="94500" y="249821"/>
                </a:lnTo>
                <a:lnTo>
                  <a:pt x="94500" y="130111"/>
                </a:lnTo>
                <a:lnTo>
                  <a:pt x="108691" y="130075"/>
                </a:lnTo>
                <a:lnTo>
                  <a:pt x="122586" y="128687"/>
                </a:lnTo>
                <a:lnTo>
                  <a:pt x="133057" y="125298"/>
                </a:lnTo>
                <a:lnTo>
                  <a:pt x="139395" y="122072"/>
                </a:lnTo>
                <a:lnTo>
                  <a:pt x="142595" y="116420"/>
                </a:lnTo>
                <a:lnTo>
                  <a:pt x="142595" y="108369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3001303" y="6332777"/>
            <a:ext cx="228130" cy="244398"/>
          </a:xfrm>
          <a:custGeom>
            <a:avLst/>
            <a:gdLst/>
            <a:ahLst/>
            <a:cxnLst/>
            <a:rect l="l" t="t" r="r" b="b"/>
            <a:pathLst>
              <a:path w="228130" h="244398">
                <a:moveTo>
                  <a:pt x="226096" y="116521"/>
                </a:moveTo>
                <a:lnTo>
                  <a:pt x="228130" y="101104"/>
                </a:lnTo>
                <a:lnTo>
                  <a:pt x="227458" y="89885"/>
                </a:lnTo>
                <a:lnTo>
                  <a:pt x="225142" y="77538"/>
                </a:lnTo>
                <a:lnTo>
                  <a:pt x="221177" y="65306"/>
                </a:lnTo>
                <a:lnTo>
                  <a:pt x="215569" y="53187"/>
                </a:lnTo>
                <a:lnTo>
                  <a:pt x="207209" y="40232"/>
                </a:lnTo>
                <a:lnTo>
                  <a:pt x="198850" y="30799"/>
                </a:lnTo>
                <a:lnTo>
                  <a:pt x="189080" y="22336"/>
                </a:lnTo>
                <a:lnTo>
                  <a:pt x="177901" y="14846"/>
                </a:lnTo>
                <a:lnTo>
                  <a:pt x="168373" y="9915"/>
                </a:lnTo>
                <a:lnTo>
                  <a:pt x="156914" y="5575"/>
                </a:lnTo>
                <a:lnTo>
                  <a:pt x="144621" y="2477"/>
                </a:lnTo>
                <a:lnTo>
                  <a:pt x="131497" y="619"/>
                </a:lnTo>
                <a:lnTo>
                  <a:pt x="117551" y="0"/>
                </a:lnTo>
                <a:lnTo>
                  <a:pt x="104970" y="491"/>
                </a:lnTo>
                <a:lnTo>
                  <a:pt x="92134" y="2101"/>
                </a:lnTo>
                <a:lnTo>
                  <a:pt x="79921" y="4833"/>
                </a:lnTo>
                <a:lnTo>
                  <a:pt x="68326" y="8686"/>
                </a:lnTo>
                <a:lnTo>
                  <a:pt x="72076" y="66274"/>
                </a:lnTo>
                <a:lnTo>
                  <a:pt x="78740" y="57251"/>
                </a:lnTo>
                <a:lnTo>
                  <a:pt x="80122" y="55822"/>
                </a:lnTo>
                <a:lnTo>
                  <a:pt x="90336" y="48015"/>
                </a:lnTo>
                <a:lnTo>
                  <a:pt x="102168" y="43323"/>
                </a:lnTo>
                <a:lnTo>
                  <a:pt x="115608" y="41757"/>
                </a:lnTo>
                <a:lnTo>
                  <a:pt x="118704" y="41825"/>
                </a:lnTo>
                <a:lnTo>
                  <a:pt x="132059" y="43940"/>
                </a:lnTo>
                <a:lnTo>
                  <a:pt x="143658" y="49013"/>
                </a:lnTo>
                <a:lnTo>
                  <a:pt x="153466" y="57048"/>
                </a:lnTo>
                <a:lnTo>
                  <a:pt x="159262" y="64582"/>
                </a:lnTo>
                <a:lnTo>
                  <a:pt x="164512" y="75329"/>
                </a:lnTo>
                <a:lnTo>
                  <a:pt x="168124" y="88166"/>
                </a:lnTo>
                <a:lnTo>
                  <a:pt x="170103" y="103098"/>
                </a:lnTo>
                <a:lnTo>
                  <a:pt x="61290" y="103098"/>
                </a:lnTo>
                <a:lnTo>
                  <a:pt x="61290" y="137147"/>
                </a:lnTo>
                <a:lnTo>
                  <a:pt x="178650" y="137147"/>
                </a:lnTo>
                <a:lnTo>
                  <a:pt x="192434" y="136481"/>
                </a:lnTo>
                <a:lnTo>
                  <a:pt x="205013" y="134250"/>
                </a:lnTo>
                <a:lnTo>
                  <a:pt x="215138" y="130454"/>
                </a:lnTo>
                <a:lnTo>
                  <a:pt x="219993" y="126956"/>
                </a:lnTo>
                <a:lnTo>
                  <a:pt x="226096" y="116521"/>
                </a:lnTo>
                <a:close/>
              </a:path>
              <a:path w="228130" h="244398">
                <a:moveTo>
                  <a:pt x="85759" y="193225"/>
                </a:moveTo>
                <a:lnTo>
                  <a:pt x="76811" y="184438"/>
                </a:lnTo>
                <a:lnTo>
                  <a:pt x="69519" y="173189"/>
                </a:lnTo>
                <a:lnTo>
                  <a:pt x="65262" y="162950"/>
                </a:lnTo>
                <a:lnTo>
                  <a:pt x="62350" y="150619"/>
                </a:lnTo>
                <a:lnTo>
                  <a:pt x="61290" y="137147"/>
                </a:lnTo>
                <a:lnTo>
                  <a:pt x="61290" y="103098"/>
                </a:lnTo>
                <a:lnTo>
                  <a:pt x="63240" y="90284"/>
                </a:lnTo>
                <a:lnTo>
                  <a:pt x="66907" y="77284"/>
                </a:lnTo>
                <a:lnTo>
                  <a:pt x="72076" y="66274"/>
                </a:lnTo>
                <a:lnTo>
                  <a:pt x="68326" y="8686"/>
                </a:lnTo>
                <a:lnTo>
                  <a:pt x="50346" y="17662"/>
                </a:lnTo>
                <a:lnTo>
                  <a:pt x="40093" y="25043"/>
                </a:lnTo>
                <a:lnTo>
                  <a:pt x="30962" y="33642"/>
                </a:lnTo>
                <a:lnTo>
                  <a:pt x="19050" y="49176"/>
                </a:lnTo>
                <a:lnTo>
                  <a:pt x="12912" y="60395"/>
                </a:lnTo>
                <a:lnTo>
                  <a:pt x="7912" y="72631"/>
                </a:lnTo>
                <a:lnTo>
                  <a:pt x="4601" y="83663"/>
                </a:lnTo>
                <a:lnTo>
                  <a:pt x="2045" y="95943"/>
                </a:lnTo>
                <a:lnTo>
                  <a:pt x="511" y="108714"/>
                </a:lnTo>
                <a:lnTo>
                  <a:pt x="0" y="121970"/>
                </a:lnTo>
                <a:lnTo>
                  <a:pt x="133" y="129176"/>
                </a:lnTo>
                <a:lnTo>
                  <a:pt x="1259" y="143452"/>
                </a:lnTo>
                <a:lnTo>
                  <a:pt x="3530" y="156885"/>
                </a:lnTo>
                <a:lnTo>
                  <a:pt x="6948" y="169476"/>
                </a:lnTo>
                <a:lnTo>
                  <a:pt x="11512" y="181226"/>
                </a:lnTo>
                <a:lnTo>
                  <a:pt x="17223" y="192134"/>
                </a:lnTo>
                <a:lnTo>
                  <a:pt x="24083" y="202202"/>
                </a:lnTo>
                <a:lnTo>
                  <a:pt x="32092" y="211429"/>
                </a:lnTo>
                <a:lnTo>
                  <a:pt x="46220" y="223502"/>
                </a:lnTo>
                <a:lnTo>
                  <a:pt x="56568" y="229888"/>
                </a:lnTo>
                <a:lnTo>
                  <a:pt x="67825" y="235112"/>
                </a:lnTo>
                <a:lnTo>
                  <a:pt x="79991" y="239175"/>
                </a:lnTo>
                <a:lnTo>
                  <a:pt x="93067" y="242077"/>
                </a:lnTo>
                <a:lnTo>
                  <a:pt x="107051" y="243818"/>
                </a:lnTo>
                <a:lnTo>
                  <a:pt x="121945" y="244398"/>
                </a:lnTo>
                <a:lnTo>
                  <a:pt x="129735" y="244236"/>
                </a:lnTo>
                <a:lnTo>
                  <a:pt x="142966" y="243134"/>
                </a:lnTo>
                <a:lnTo>
                  <a:pt x="155281" y="240991"/>
                </a:lnTo>
                <a:lnTo>
                  <a:pt x="166662" y="237807"/>
                </a:lnTo>
                <a:lnTo>
                  <a:pt x="177791" y="233529"/>
                </a:lnTo>
                <a:lnTo>
                  <a:pt x="189192" y="227788"/>
                </a:lnTo>
                <a:lnTo>
                  <a:pt x="198996" y="221208"/>
                </a:lnTo>
                <a:lnTo>
                  <a:pt x="211191" y="209892"/>
                </a:lnTo>
                <a:lnTo>
                  <a:pt x="218211" y="200342"/>
                </a:lnTo>
                <a:lnTo>
                  <a:pt x="222478" y="193078"/>
                </a:lnTo>
                <a:lnTo>
                  <a:pt x="224612" y="186740"/>
                </a:lnTo>
                <a:lnTo>
                  <a:pt x="224612" y="175183"/>
                </a:lnTo>
                <a:lnTo>
                  <a:pt x="218897" y="167043"/>
                </a:lnTo>
                <a:lnTo>
                  <a:pt x="210108" y="161988"/>
                </a:lnTo>
                <a:lnTo>
                  <a:pt x="198247" y="161988"/>
                </a:lnTo>
                <a:lnTo>
                  <a:pt x="190766" y="165925"/>
                </a:lnTo>
                <a:lnTo>
                  <a:pt x="183299" y="172961"/>
                </a:lnTo>
                <a:lnTo>
                  <a:pt x="177203" y="178549"/>
                </a:lnTo>
                <a:lnTo>
                  <a:pt x="172491" y="182626"/>
                </a:lnTo>
                <a:lnTo>
                  <a:pt x="167792" y="186740"/>
                </a:lnTo>
                <a:lnTo>
                  <a:pt x="162699" y="190588"/>
                </a:lnTo>
                <a:lnTo>
                  <a:pt x="157111" y="194183"/>
                </a:lnTo>
                <a:lnTo>
                  <a:pt x="151523" y="197789"/>
                </a:lnTo>
                <a:lnTo>
                  <a:pt x="145808" y="200418"/>
                </a:lnTo>
                <a:lnTo>
                  <a:pt x="139839" y="202095"/>
                </a:lnTo>
                <a:lnTo>
                  <a:pt x="133946" y="203771"/>
                </a:lnTo>
                <a:lnTo>
                  <a:pt x="127342" y="204609"/>
                </a:lnTo>
                <a:lnTo>
                  <a:pt x="120192" y="204609"/>
                </a:lnTo>
                <a:lnTo>
                  <a:pt x="115018" y="204397"/>
                </a:lnTo>
                <a:lnTo>
                  <a:pt x="102461" y="201929"/>
                </a:lnTo>
                <a:lnTo>
                  <a:pt x="90868" y="196697"/>
                </a:lnTo>
                <a:lnTo>
                  <a:pt x="85759" y="193225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3266111" y="6481482"/>
            <a:ext cx="85828" cy="332306"/>
          </a:xfrm>
          <a:custGeom>
            <a:avLst/>
            <a:gdLst/>
            <a:ahLst/>
            <a:cxnLst/>
            <a:rect l="l" t="t" r="r" b="b"/>
            <a:pathLst>
              <a:path w="85828" h="332306">
                <a:moveTo>
                  <a:pt x="73390" y="92182"/>
                </a:moveTo>
                <a:lnTo>
                  <a:pt x="85828" y="94820"/>
                </a:lnTo>
                <a:lnTo>
                  <a:pt x="74436" y="26707"/>
                </a:lnTo>
                <a:lnTo>
                  <a:pt x="67817" y="14812"/>
                </a:lnTo>
                <a:lnTo>
                  <a:pt x="66398" y="11390"/>
                </a:lnTo>
                <a:lnTo>
                  <a:pt x="62958" y="0"/>
                </a:lnTo>
                <a:lnTo>
                  <a:pt x="61556" y="87780"/>
                </a:lnTo>
                <a:lnTo>
                  <a:pt x="73390" y="92182"/>
                </a:lnTo>
                <a:close/>
              </a:path>
              <a:path w="85828" h="332306">
                <a:moveTo>
                  <a:pt x="178269" y="-200134"/>
                </a:moveTo>
                <a:lnTo>
                  <a:pt x="178269" y="-111552"/>
                </a:lnTo>
                <a:lnTo>
                  <a:pt x="173567" y="-116472"/>
                </a:lnTo>
                <a:lnTo>
                  <a:pt x="163700" y="-125530"/>
                </a:lnTo>
                <a:lnTo>
                  <a:pt x="153696" y="-133012"/>
                </a:lnTo>
                <a:lnTo>
                  <a:pt x="143548" y="-138920"/>
                </a:lnTo>
                <a:lnTo>
                  <a:pt x="126649" y="-144943"/>
                </a:lnTo>
                <a:lnTo>
                  <a:pt x="113858" y="-147103"/>
                </a:lnTo>
                <a:lnTo>
                  <a:pt x="99771" y="-147823"/>
                </a:lnTo>
                <a:lnTo>
                  <a:pt x="96821" y="-147789"/>
                </a:lnTo>
                <a:lnTo>
                  <a:pt x="83009" y="-146638"/>
                </a:lnTo>
                <a:lnTo>
                  <a:pt x="70097" y="-143856"/>
                </a:lnTo>
                <a:lnTo>
                  <a:pt x="58088" y="-139442"/>
                </a:lnTo>
                <a:lnTo>
                  <a:pt x="46983" y="-133396"/>
                </a:lnTo>
                <a:lnTo>
                  <a:pt x="36785" y="-125717"/>
                </a:lnTo>
                <a:lnTo>
                  <a:pt x="27495" y="-116403"/>
                </a:lnTo>
                <a:lnTo>
                  <a:pt x="18898" y="-104924"/>
                </a:lnTo>
                <a:lnTo>
                  <a:pt x="13124" y="-94589"/>
                </a:lnTo>
                <a:lnTo>
                  <a:pt x="8400" y="-83307"/>
                </a:lnTo>
                <a:lnTo>
                  <a:pt x="4725" y="-71077"/>
                </a:lnTo>
                <a:lnTo>
                  <a:pt x="2100" y="-57899"/>
                </a:lnTo>
                <a:lnTo>
                  <a:pt x="525" y="-43773"/>
                </a:lnTo>
                <a:lnTo>
                  <a:pt x="0" y="-28697"/>
                </a:lnTo>
                <a:lnTo>
                  <a:pt x="390" y="-16313"/>
                </a:lnTo>
                <a:lnTo>
                  <a:pt x="1674" y="-3478"/>
                </a:lnTo>
                <a:lnTo>
                  <a:pt x="3849" y="8872"/>
                </a:lnTo>
                <a:lnTo>
                  <a:pt x="6908" y="20743"/>
                </a:lnTo>
                <a:lnTo>
                  <a:pt x="14114" y="39376"/>
                </a:lnTo>
                <a:lnTo>
                  <a:pt x="20168" y="50432"/>
                </a:lnTo>
                <a:lnTo>
                  <a:pt x="27254" y="60532"/>
                </a:lnTo>
                <a:lnTo>
                  <a:pt x="38193" y="72308"/>
                </a:lnTo>
                <a:lnTo>
                  <a:pt x="48130" y="80186"/>
                </a:lnTo>
                <a:lnTo>
                  <a:pt x="59016" y="86567"/>
                </a:lnTo>
                <a:lnTo>
                  <a:pt x="61556" y="87780"/>
                </a:lnTo>
                <a:lnTo>
                  <a:pt x="62958" y="0"/>
                </a:lnTo>
                <a:lnTo>
                  <a:pt x="60904" y="-12703"/>
                </a:lnTo>
                <a:lnTo>
                  <a:pt x="60223" y="-26729"/>
                </a:lnTo>
                <a:lnTo>
                  <a:pt x="61270" y="-43579"/>
                </a:lnTo>
                <a:lnTo>
                  <a:pt x="63639" y="-55960"/>
                </a:lnTo>
                <a:lnTo>
                  <a:pt x="67373" y="-67280"/>
                </a:lnTo>
                <a:lnTo>
                  <a:pt x="71169" y="-75247"/>
                </a:lnTo>
                <a:lnTo>
                  <a:pt x="78473" y="-85832"/>
                </a:lnTo>
                <a:lnTo>
                  <a:pt x="87464" y="-94089"/>
                </a:lnTo>
                <a:lnTo>
                  <a:pt x="92199" y="-97119"/>
                </a:lnTo>
                <a:lnTo>
                  <a:pt x="103968" y="-101850"/>
                </a:lnTo>
                <a:lnTo>
                  <a:pt x="116916" y="-103424"/>
                </a:lnTo>
                <a:lnTo>
                  <a:pt x="122174" y="-103165"/>
                </a:lnTo>
                <a:lnTo>
                  <a:pt x="134558" y="-100309"/>
                </a:lnTo>
                <a:lnTo>
                  <a:pt x="146062" y="-94305"/>
                </a:lnTo>
                <a:lnTo>
                  <a:pt x="152310" y="-89286"/>
                </a:lnTo>
                <a:lnTo>
                  <a:pt x="160503" y="-79758"/>
                </a:lnTo>
                <a:lnTo>
                  <a:pt x="167157" y="-67927"/>
                </a:lnTo>
                <a:lnTo>
                  <a:pt x="172092" y="-53274"/>
                </a:lnTo>
                <a:lnTo>
                  <a:pt x="174231" y="-40612"/>
                </a:lnTo>
                <a:lnTo>
                  <a:pt x="174942" y="-26729"/>
                </a:lnTo>
                <a:lnTo>
                  <a:pt x="174833" y="-20782"/>
                </a:lnTo>
                <a:lnTo>
                  <a:pt x="173622" y="-7121"/>
                </a:lnTo>
                <a:lnTo>
                  <a:pt x="171066" y="5071"/>
                </a:lnTo>
                <a:lnTo>
                  <a:pt x="167157" y="15803"/>
                </a:lnTo>
                <a:lnTo>
                  <a:pt x="163351" y="23046"/>
                </a:lnTo>
                <a:lnTo>
                  <a:pt x="155588" y="33377"/>
                </a:lnTo>
                <a:lnTo>
                  <a:pt x="146240" y="41088"/>
                </a:lnTo>
                <a:lnTo>
                  <a:pt x="130263" y="47854"/>
                </a:lnTo>
                <a:lnTo>
                  <a:pt x="117360" y="49331"/>
                </a:lnTo>
                <a:lnTo>
                  <a:pt x="112584" y="49124"/>
                </a:lnTo>
                <a:lnTo>
                  <a:pt x="100160" y="46441"/>
                </a:lnTo>
                <a:lnTo>
                  <a:pt x="88595" y="40644"/>
                </a:lnTo>
                <a:lnTo>
                  <a:pt x="82730" y="36120"/>
                </a:lnTo>
                <a:lnTo>
                  <a:pt x="74436" y="26707"/>
                </a:lnTo>
                <a:lnTo>
                  <a:pt x="85828" y="94820"/>
                </a:lnTo>
                <a:lnTo>
                  <a:pt x="98894" y="95698"/>
                </a:lnTo>
                <a:lnTo>
                  <a:pt x="104151" y="95578"/>
                </a:lnTo>
                <a:lnTo>
                  <a:pt x="116978" y="94169"/>
                </a:lnTo>
                <a:lnTo>
                  <a:pt x="128917" y="91190"/>
                </a:lnTo>
                <a:lnTo>
                  <a:pt x="132049" y="90098"/>
                </a:lnTo>
                <a:lnTo>
                  <a:pt x="143613" y="84866"/>
                </a:lnTo>
                <a:lnTo>
                  <a:pt x="154406" y="78007"/>
                </a:lnTo>
                <a:lnTo>
                  <a:pt x="159735" y="73820"/>
                </a:lnTo>
                <a:lnTo>
                  <a:pt x="168939" y="65421"/>
                </a:lnTo>
                <a:lnTo>
                  <a:pt x="178269" y="55490"/>
                </a:lnTo>
                <a:lnTo>
                  <a:pt x="178286" y="62892"/>
                </a:lnTo>
                <a:lnTo>
                  <a:pt x="180442" y="76566"/>
                </a:lnTo>
                <a:lnTo>
                  <a:pt x="186245" y="86796"/>
                </a:lnTo>
                <a:lnTo>
                  <a:pt x="191642" y="92727"/>
                </a:lnTo>
                <a:lnTo>
                  <a:pt x="198361" y="95698"/>
                </a:lnTo>
                <a:lnTo>
                  <a:pt x="214947" y="95698"/>
                </a:lnTo>
                <a:lnTo>
                  <a:pt x="227063" y="87139"/>
                </a:lnTo>
                <a:lnTo>
                  <a:pt x="233212" y="75675"/>
                </a:lnTo>
                <a:lnTo>
                  <a:pt x="234975" y="61408"/>
                </a:lnTo>
                <a:lnTo>
                  <a:pt x="234959" y="-204769"/>
                </a:lnTo>
                <a:lnTo>
                  <a:pt x="232952" y="-218663"/>
                </a:lnTo>
                <a:lnTo>
                  <a:pt x="227558" y="-228798"/>
                </a:lnTo>
                <a:lnTo>
                  <a:pt x="222669" y="-234602"/>
                </a:lnTo>
                <a:lnTo>
                  <a:pt x="215696" y="-237485"/>
                </a:lnTo>
                <a:lnTo>
                  <a:pt x="197484" y="-237485"/>
                </a:lnTo>
                <a:lnTo>
                  <a:pt x="185610" y="-228049"/>
                </a:lnTo>
                <a:lnTo>
                  <a:pt x="179692" y="-214637"/>
                </a:lnTo>
                <a:lnTo>
                  <a:pt x="178269" y="-200134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968574" y="2323825"/>
            <a:ext cx="458063" cy="349288"/>
          </a:xfrm>
          <a:custGeom>
            <a:avLst/>
            <a:gdLst/>
            <a:ahLst/>
            <a:cxnLst/>
            <a:rect l="l" t="t" r="r" b="b"/>
            <a:pathLst>
              <a:path w="458063" h="349288">
                <a:moveTo>
                  <a:pt x="103" y="300100"/>
                </a:moveTo>
                <a:lnTo>
                  <a:pt x="1819" y="314313"/>
                </a:lnTo>
                <a:lnTo>
                  <a:pt x="5657" y="326147"/>
                </a:lnTo>
                <a:lnTo>
                  <a:pt x="11633" y="335597"/>
                </a:lnTo>
                <a:lnTo>
                  <a:pt x="17127" y="341039"/>
                </a:lnTo>
                <a:lnTo>
                  <a:pt x="28230" y="347226"/>
                </a:lnTo>
                <a:lnTo>
                  <a:pt x="41351" y="349288"/>
                </a:lnTo>
                <a:lnTo>
                  <a:pt x="49256" y="348601"/>
                </a:lnTo>
                <a:lnTo>
                  <a:pt x="61240" y="344162"/>
                </a:lnTo>
                <a:lnTo>
                  <a:pt x="71081" y="335597"/>
                </a:lnTo>
                <a:lnTo>
                  <a:pt x="78246" y="322746"/>
                </a:lnTo>
                <a:lnTo>
                  <a:pt x="81349" y="310148"/>
                </a:lnTo>
                <a:lnTo>
                  <a:pt x="82384" y="295160"/>
                </a:lnTo>
                <a:lnTo>
                  <a:pt x="82491" y="169204"/>
                </a:lnTo>
                <a:lnTo>
                  <a:pt x="83121" y="154121"/>
                </a:lnTo>
                <a:lnTo>
                  <a:pt x="84318" y="140190"/>
                </a:lnTo>
                <a:lnTo>
                  <a:pt x="86087" y="127410"/>
                </a:lnTo>
                <a:lnTo>
                  <a:pt x="88430" y="115781"/>
                </a:lnTo>
                <a:lnTo>
                  <a:pt x="91352" y="105302"/>
                </a:lnTo>
                <a:lnTo>
                  <a:pt x="94856" y="95973"/>
                </a:lnTo>
                <a:lnTo>
                  <a:pt x="98935" y="88322"/>
                </a:lnTo>
                <a:lnTo>
                  <a:pt x="107141" y="79001"/>
                </a:lnTo>
                <a:lnTo>
                  <a:pt x="117810" y="72348"/>
                </a:lnTo>
                <a:lnTo>
                  <a:pt x="130937" y="68359"/>
                </a:lnTo>
                <a:lnTo>
                  <a:pt x="146519" y="67030"/>
                </a:lnTo>
                <a:lnTo>
                  <a:pt x="153215" y="67395"/>
                </a:lnTo>
                <a:lnTo>
                  <a:pt x="166020" y="71007"/>
                </a:lnTo>
                <a:lnTo>
                  <a:pt x="175234" y="78498"/>
                </a:lnTo>
                <a:lnTo>
                  <a:pt x="183594" y="94505"/>
                </a:lnTo>
                <a:lnTo>
                  <a:pt x="186372" y="107924"/>
                </a:lnTo>
                <a:lnTo>
                  <a:pt x="187279" y="117549"/>
                </a:lnTo>
                <a:lnTo>
                  <a:pt x="187939" y="129295"/>
                </a:lnTo>
                <a:lnTo>
                  <a:pt x="188327" y="142878"/>
                </a:lnTo>
                <a:lnTo>
                  <a:pt x="188455" y="158292"/>
                </a:lnTo>
                <a:lnTo>
                  <a:pt x="188558" y="300219"/>
                </a:lnTo>
                <a:lnTo>
                  <a:pt x="190239" y="314527"/>
                </a:lnTo>
                <a:lnTo>
                  <a:pt x="193973" y="326372"/>
                </a:lnTo>
                <a:lnTo>
                  <a:pt x="199758" y="335749"/>
                </a:lnTo>
                <a:lnTo>
                  <a:pt x="204907" y="340947"/>
                </a:lnTo>
                <a:lnTo>
                  <a:pt x="215980" y="347201"/>
                </a:lnTo>
                <a:lnTo>
                  <a:pt x="229158" y="349288"/>
                </a:lnTo>
                <a:lnTo>
                  <a:pt x="237516" y="348553"/>
                </a:lnTo>
                <a:lnTo>
                  <a:pt x="249528" y="344140"/>
                </a:lnTo>
                <a:lnTo>
                  <a:pt x="259372" y="335749"/>
                </a:lnTo>
                <a:lnTo>
                  <a:pt x="266639" y="322864"/>
                </a:lnTo>
                <a:lnTo>
                  <a:pt x="269734" y="310242"/>
                </a:lnTo>
                <a:lnTo>
                  <a:pt x="270763" y="295160"/>
                </a:lnTo>
                <a:lnTo>
                  <a:pt x="270765" y="179414"/>
                </a:lnTo>
                <a:lnTo>
                  <a:pt x="271043" y="162364"/>
                </a:lnTo>
                <a:lnTo>
                  <a:pt x="271796" y="147118"/>
                </a:lnTo>
                <a:lnTo>
                  <a:pt x="273024" y="133675"/>
                </a:lnTo>
                <a:lnTo>
                  <a:pt x="274726" y="122035"/>
                </a:lnTo>
                <a:lnTo>
                  <a:pt x="276902" y="112199"/>
                </a:lnTo>
                <a:lnTo>
                  <a:pt x="279552" y="104165"/>
                </a:lnTo>
                <a:lnTo>
                  <a:pt x="284369" y="95356"/>
                </a:lnTo>
                <a:lnTo>
                  <a:pt x="292209" y="85318"/>
                </a:lnTo>
                <a:lnTo>
                  <a:pt x="301739" y="77101"/>
                </a:lnTo>
                <a:lnTo>
                  <a:pt x="319282" y="68650"/>
                </a:lnTo>
                <a:lnTo>
                  <a:pt x="331711" y="67030"/>
                </a:lnTo>
                <a:lnTo>
                  <a:pt x="338890" y="67444"/>
                </a:lnTo>
                <a:lnTo>
                  <a:pt x="351589" y="71041"/>
                </a:lnTo>
                <a:lnTo>
                  <a:pt x="361022" y="78346"/>
                </a:lnTo>
                <a:lnTo>
                  <a:pt x="369783" y="93364"/>
                </a:lnTo>
                <a:lnTo>
                  <a:pt x="372910" y="106362"/>
                </a:lnTo>
                <a:lnTo>
                  <a:pt x="374398" y="122665"/>
                </a:lnTo>
                <a:lnTo>
                  <a:pt x="374915" y="135800"/>
                </a:lnTo>
                <a:lnTo>
                  <a:pt x="375081" y="150736"/>
                </a:lnTo>
                <a:lnTo>
                  <a:pt x="375185" y="300103"/>
                </a:lnTo>
                <a:lnTo>
                  <a:pt x="376905" y="314315"/>
                </a:lnTo>
                <a:lnTo>
                  <a:pt x="380749" y="326148"/>
                </a:lnTo>
                <a:lnTo>
                  <a:pt x="392221" y="341039"/>
                </a:lnTo>
                <a:lnTo>
                  <a:pt x="403325" y="347226"/>
                </a:lnTo>
                <a:lnTo>
                  <a:pt x="416445" y="349288"/>
                </a:lnTo>
                <a:lnTo>
                  <a:pt x="424708" y="348563"/>
                </a:lnTo>
                <a:lnTo>
                  <a:pt x="436725" y="344153"/>
                </a:lnTo>
                <a:lnTo>
                  <a:pt x="446582" y="335749"/>
                </a:lnTo>
                <a:lnTo>
                  <a:pt x="453886" y="322851"/>
                </a:lnTo>
                <a:lnTo>
                  <a:pt x="457016" y="310234"/>
                </a:lnTo>
                <a:lnTo>
                  <a:pt x="458063" y="295160"/>
                </a:lnTo>
                <a:lnTo>
                  <a:pt x="458063" y="127431"/>
                </a:lnTo>
                <a:lnTo>
                  <a:pt x="457854" y="113738"/>
                </a:lnTo>
                <a:lnTo>
                  <a:pt x="457047" y="98670"/>
                </a:lnTo>
                <a:lnTo>
                  <a:pt x="455633" y="85172"/>
                </a:lnTo>
                <a:lnTo>
                  <a:pt x="453614" y="73247"/>
                </a:lnTo>
                <a:lnTo>
                  <a:pt x="447763" y="54114"/>
                </a:lnTo>
                <a:lnTo>
                  <a:pt x="440175" y="40459"/>
                </a:lnTo>
                <a:lnTo>
                  <a:pt x="432274" y="30431"/>
                </a:lnTo>
                <a:lnTo>
                  <a:pt x="422996" y="21765"/>
                </a:lnTo>
                <a:lnTo>
                  <a:pt x="412343" y="14465"/>
                </a:lnTo>
                <a:lnTo>
                  <a:pt x="394825" y="6542"/>
                </a:lnTo>
                <a:lnTo>
                  <a:pt x="382673" y="3258"/>
                </a:lnTo>
                <a:lnTo>
                  <a:pt x="369646" y="1290"/>
                </a:lnTo>
                <a:lnTo>
                  <a:pt x="355739" y="635"/>
                </a:lnTo>
                <a:lnTo>
                  <a:pt x="353628" y="653"/>
                </a:lnTo>
                <a:lnTo>
                  <a:pt x="340478" y="1620"/>
                </a:lnTo>
                <a:lnTo>
                  <a:pt x="327908" y="4060"/>
                </a:lnTo>
                <a:lnTo>
                  <a:pt x="315917" y="7973"/>
                </a:lnTo>
                <a:lnTo>
                  <a:pt x="304507" y="13360"/>
                </a:lnTo>
                <a:lnTo>
                  <a:pt x="288755" y="23894"/>
                </a:lnTo>
                <a:lnTo>
                  <a:pt x="279272" y="32152"/>
                </a:lnTo>
                <a:lnTo>
                  <a:pt x="270064" y="41701"/>
                </a:lnTo>
                <a:lnTo>
                  <a:pt x="261137" y="52539"/>
                </a:lnTo>
                <a:lnTo>
                  <a:pt x="259998" y="50471"/>
                </a:lnTo>
                <a:lnTo>
                  <a:pt x="252663" y="38952"/>
                </a:lnTo>
                <a:lnTo>
                  <a:pt x="244454" y="28957"/>
                </a:lnTo>
                <a:lnTo>
                  <a:pt x="235364" y="20482"/>
                </a:lnTo>
                <a:lnTo>
                  <a:pt x="225386" y="13525"/>
                </a:lnTo>
                <a:lnTo>
                  <a:pt x="212188" y="7172"/>
                </a:lnTo>
                <a:lnTo>
                  <a:pt x="200250" y="3539"/>
                </a:lnTo>
                <a:lnTo>
                  <a:pt x="187348" y="1361"/>
                </a:lnTo>
                <a:lnTo>
                  <a:pt x="173469" y="635"/>
                </a:lnTo>
                <a:lnTo>
                  <a:pt x="169831" y="684"/>
                </a:lnTo>
                <a:lnTo>
                  <a:pt x="156690" y="1744"/>
                </a:lnTo>
                <a:lnTo>
                  <a:pt x="144124" y="4182"/>
                </a:lnTo>
                <a:lnTo>
                  <a:pt x="132135" y="8002"/>
                </a:lnTo>
                <a:lnTo>
                  <a:pt x="120726" y="13208"/>
                </a:lnTo>
                <a:lnTo>
                  <a:pt x="113902" y="17160"/>
                </a:lnTo>
                <a:lnTo>
                  <a:pt x="104077" y="24070"/>
                </a:lnTo>
                <a:lnTo>
                  <a:pt x="94518" y="32273"/>
                </a:lnTo>
                <a:lnTo>
                  <a:pt x="85223" y="41764"/>
                </a:lnTo>
                <a:lnTo>
                  <a:pt x="76187" y="52539"/>
                </a:lnTo>
                <a:lnTo>
                  <a:pt x="76187" y="44361"/>
                </a:lnTo>
                <a:lnTo>
                  <a:pt x="75447" y="34129"/>
                </a:lnTo>
                <a:lnTo>
                  <a:pt x="71847" y="21735"/>
                </a:lnTo>
                <a:lnTo>
                  <a:pt x="65214" y="11785"/>
                </a:lnTo>
                <a:lnTo>
                  <a:pt x="61863" y="8559"/>
                </a:lnTo>
                <a:lnTo>
                  <a:pt x="50853" y="2141"/>
                </a:lnTo>
                <a:lnTo>
                  <a:pt x="37833" y="0"/>
                </a:lnTo>
                <a:lnTo>
                  <a:pt x="32671" y="309"/>
                </a:lnTo>
                <a:lnTo>
                  <a:pt x="20372" y="4208"/>
                </a:lnTo>
                <a:lnTo>
                  <a:pt x="10464" y="12585"/>
                </a:lnTo>
                <a:lnTo>
                  <a:pt x="4615" y="22361"/>
                </a:lnTo>
                <a:lnTo>
                  <a:pt x="1155" y="34600"/>
                </a:lnTo>
                <a:lnTo>
                  <a:pt x="0" y="49403"/>
                </a:lnTo>
                <a:lnTo>
                  <a:pt x="103" y="30010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485243" y="2323835"/>
            <a:ext cx="318490" cy="349275"/>
          </a:xfrm>
          <a:custGeom>
            <a:avLst/>
            <a:gdLst/>
            <a:ahLst/>
            <a:cxnLst/>
            <a:rect l="l" t="t" r="r" b="b"/>
            <a:pathLst>
              <a:path w="318490" h="349275">
                <a:moveTo>
                  <a:pt x="43205" y="300659"/>
                </a:moveTo>
                <a:lnTo>
                  <a:pt x="51019" y="308676"/>
                </a:lnTo>
                <a:lnTo>
                  <a:pt x="60636" y="317057"/>
                </a:lnTo>
                <a:lnTo>
                  <a:pt x="70910" y="324522"/>
                </a:lnTo>
                <a:lnTo>
                  <a:pt x="81843" y="331070"/>
                </a:lnTo>
                <a:lnTo>
                  <a:pt x="82023" y="201766"/>
                </a:lnTo>
                <a:lnTo>
                  <a:pt x="80723" y="188582"/>
                </a:lnTo>
                <a:lnTo>
                  <a:pt x="80289" y="174625"/>
                </a:lnTo>
                <a:lnTo>
                  <a:pt x="80524" y="164191"/>
                </a:lnTo>
                <a:lnTo>
                  <a:pt x="81583" y="150803"/>
                </a:lnTo>
                <a:lnTo>
                  <a:pt x="83500" y="138169"/>
                </a:lnTo>
                <a:lnTo>
                  <a:pt x="86276" y="126289"/>
                </a:lnTo>
                <a:lnTo>
                  <a:pt x="89915" y="115163"/>
                </a:lnTo>
                <a:lnTo>
                  <a:pt x="94025" y="105644"/>
                </a:lnTo>
                <a:lnTo>
                  <a:pt x="100668" y="94175"/>
                </a:lnTo>
                <a:lnTo>
                  <a:pt x="108483" y="84495"/>
                </a:lnTo>
                <a:lnTo>
                  <a:pt x="117462" y="76606"/>
                </a:lnTo>
                <a:lnTo>
                  <a:pt x="133269" y="68029"/>
                </a:lnTo>
                <a:lnTo>
                  <a:pt x="145564" y="64662"/>
                </a:lnTo>
                <a:lnTo>
                  <a:pt x="158826" y="63538"/>
                </a:lnTo>
                <a:lnTo>
                  <a:pt x="160306" y="63550"/>
                </a:lnTo>
                <a:lnTo>
                  <a:pt x="173848" y="64908"/>
                </a:lnTo>
                <a:lnTo>
                  <a:pt x="186263" y="68511"/>
                </a:lnTo>
                <a:lnTo>
                  <a:pt x="197545" y="74361"/>
                </a:lnTo>
                <a:lnTo>
                  <a:pt x="207685" y="82457"/>
                </a:lnTo>
                <a:lnTo>
                  <a:pt x="216674" y="92798"/>
                </a:lnTo>
                <a:lnTo>
                  <a:pt x="226097" y="108862"/>
                </a:lnTo>
                <a:lnTo>
                  <a:pt x="230463" y="119917"/>
                </a:lnTo>
                <a:lnTo>
                  <a:pt x="233853" y="132020"/>
                </a:lnTo>
                <a:lnTo>
                  <a:pt x="236270" y="145171"/>
                </a:lnTo>
                <a:lnTo>
                  <a:pt x="237719" y="159372"/>
                </a:lnTo>
                <a:lnTo>
                  <a:pt x="238201" y="174625"/>
                </a:lnTo>
                <a:lnTo>
                  <a:pt x="238010" y="184229"/>
                </a:lnTo>
                <a:lnTo>
                  <a:pt x="236912" y="198748"/>
                </a:lnTo>
                <a:lnTo>
                  <a:pt x="234835" y="212242"/>
                </a:lnTo>
                <a:lnTo>
                  <a:pt x="231776" y="224710"/>
                </a:lnTo>
                <a:lnTo>
                  <a:pt x="227731" y="236153"/>
                </a:lnTo>
                <a:lnTo>
                  <a:pt x="222698" y="246572"/>
                </a:lnTo>
                <a:lnTo>
                  <a:pt x="216674" y="255968"/>
                </a:lnTo>
                <a:lnTo>
                  <a:pt x="206634" y="267373"/>
                </a:lnTo>
                <a:lnTo>
                  <a:pt x="196381" y="275261"/>
                </a:lnTo>
                <a:lnTo>
                  <a:pt x="184991" y="280892"/>
                </a:lnTo>
                <a:lnTo>
                  <a:pt x="172470" y="284269"/>
                </a:lnTo>
                <a:lnTo>
                  <a:pt x="158826" y="285394"/>
                </a:lnTo>
                <a:lnTo>
                  <a:pt x="152620" y="285162"/>
                </a:lnTo>
                <a:lnTo>
                  <a:pt x="139709" y="283023"/>
                </a:lnTo>
                <a:lnTo>
                  <a:pt x="127842" y="278643"/>
                </a:lnTo>
                <a:lnTo>
                  <a:pt x="117043" y="272021"/>
                </a:lnTo>
                <a:lnTo>
                  <a:pt x="119626" y="345154"/>
                </a:lnTo>
                <a:lnTo>
                  <a:pt x="132171" y="347442"/>
                </a:lnTo>
                <a:lnTo>
                  <a:pt x="145239" y="348816"/>
                </a:lnTo>
                <a:lnTo>
                  <a:pt x="158826" y="349275"/>
                </a:lnTo>
                <a:lnTo>
                  <a:pt x="162688" y="349240"/>
                </a:lnTo>
                <a:lnTo>
                  <a:pt x="176159" y="348545"/>
                </a:lnTo>
                <a:lnTo>
                  <a:pt x="189094" y="346958"/>
                </a:lnTo>
                <a:lnTo>
                  <a:pt x="201495" y="344479"/>
                </a:lnTo>
                <a:lnTo>
                  <a:pt x="213367" y="341107"/>
                </a:lnTo>
                <a:lnTo>
                  <a:pt x="224713" y="336842"/>
                </a:lnTo>
                <a:lnTo>
                  <a:pt x="245999" y="325726"/>
                </a:lnTo>
                <a:lnTo>
                  <a:pt x="256402" y="318447"/>
                </a:lnTo>
                <a:lnTo>
                  <a:pt x="266106" y="310248"/>
                </a:lnTo>
                <a:lnTo>
                  <a:pt x="275120" y="301129"/>
                </a:lnTo>
                <a:lnTo>
                  <a:pt x="283569" y="290923"/>
                </a:lnTo>
                <a:lnTo>
                  <a:pt x="290692" y="280619"/>
                </a:lnTo>
                <a:lnTo>
                  <a:pt x="297035" y="269603"/>
                </a:lnTo>
                <a:lnTo>
                  <a:pt x="302591" y="257876"/>
                </a:lnTo>
                <a:lnTo>
                  <a:pt x="307352" y="245440"/>
                </a:lnTo>
                <a:lnTo>
                  <a:pt x="312910" y="226047"/>
                </a:lnTo>
                <a:lnTo>
                  <a:pt x="315356" y="213756"/>
                </a:lnTo>
                <a:lnTo>
                  <a:pt x="317099" y="201088"/>
                </a:lnTo>
                <a:lnTo>
                  <a:pt x="318143" y="188044"/>
                </a:lnTo>
                <a:lnTo>
                  <a:pt x="318490" y="174625"/>
                </a:lnTo>
                <a:lnTo>
                  <a:pt x="318351" y="165918"/>
                </a:lnTo>
                <a:lnTo>
                  <a:pt x="317573" y="152668"/>
                </a:lnTo>
                <a:lnTo>
                  <a:pt x="316108" y="139834"/>
                </a:lnTo>
                <a:lnTo>
                  <a:pt x="313947" y="127418"/>
                </a:lnTo>
                <a:lnTo>
                  <a:pt x="311086" y="115418"/>
                </a:lnTo>
                <a:lnTo>
                  <a:pt x="307517" y="103835"/>
                </a:lnTo>
                <a:lnTo>
                  <a:pt x="302577" y="90966"/>
                </a:lnTo>
                <a:lnTo>
                  <a:pt x="296998" y="79296"/>
                </a:lnTo>
                <a:lnTo>
                  <a:pt x="290614" y="68322"/>
                </a:lnTo>
                <a:lnTo>
                  <a:pt x="283430" y="58041"/>
                </a:lnTo>
                <a:lnTo>
                  <a:pt x="275450" y="48450"/>
                </a:lnTo>
                <a:lnTo>
                  <a:pt x="257851" y="32023"/>
                </a:lnTo>
                <a:lnTo>
                  <a:pt x="247519" y="24640"/>
                </a:lnTo>
                <a:lnTo>
                  <a:pt x="236473" y="18156"/>
                </a:lnTo>
                <a:lnTo>
                  <a:pt x="224713" y="12573"/>
                </a:lnTo>
                <a:lnTo>
                  <a:pt x="209980" y="7206"/>
                </a:lnTo>
                <a:lnTo>
                  <a:pt x="197917" y="4051"/>
                </a:lnTo>
                <a:lnTo>
                  <a:pt x="185366" y="1799"/>
                </a:lnTo>
                <a:lnTo>
                  <a:pt x="172333" y="449"/>
                </a:lnTo>
                <a:lnTo>
                  <a:pt x="158826" y="0"/>
                </a:lnTo>
                <a:lnTo>
                  <a:pt x="155549" y="26"/>
                </a:lnTo>
                <a:lnTo>
                  <a:pt x="142227" y="692"/>
                </a:lnTo>
                <a:lnTo>
                  <a:pt x="129358" y="2261"/>
                </a:lnTo>
                <a:lnTo>
                  <a:pt x="116939" y="4735"/>
                </a:lnTo>
                <a:lnTo>
                  <a:pt x="104965" y="8116"/>
                </a:lnTo>
                <a:lnTo>
                  <a:pt x="93433" y="12407"/>
                </a:lnTo>
                <a:lnTo>
                  <a:pt x="72162" y="23438"/>
                </a:lnTo>
                <a:lnTo>
                  <a:pt x="61712" y="30670"/>
                </a:lnTo>
                <a:lnTo>
                  <a:pt x="51999" y="38799"/>
                </a:lnTo>
                <a:lnTo>
                  <a:pt x="43027" y="47828"/>
                </a:lnTo>
                <a:lnTo>
                  <a:pt x="34931" y="57641"/>
                </a:lnTo>
                <a:lnTo>
                  <a:pt x="27852" y="67913"/>
                </a:lnTo>
                <a:lnTo>
                  <a:pt x="21525" y="78935"/>
                </a:lnTo>
                <a:lnTo>
                  <a:pt x="15953" y="90703"/>
                </a:lnTo>
                <a:lnTo>
                  <a:pt x="11137" y="103212"/>
                </a:lnTo>
                <a:lnTo>
                  <a:pt x="5489" y="123054"/>
                </a:lnTo>
                <a:lnTo>
                  <a:pt x="3083" y="135336"/>
                </a:lnTo>
                <a:lnTo>
                  <a:pt x="1368" y="148026"/>
                </a:lnTo>
                <a:lnTo>
                  <a:pt x="341" y="161123"/>
                </a:lnTo>
                <a:lnTo>
                  <a:pt x="0" y="174625"/>
                </a:lnTo>
                <a:lnTo>
                  <a:pt x="137" y="183186"/>
                </a:lnTo>
                <a:lnTo>
                  <a:pt x="922" y="196457"/>
                </a:lnTo>
                <a:lnTo>
                  <a:pt x="2400" y="209300"/>
                </a:lnTo>
                <a:lnTo>
                  <a:pt x="4568" y="221716"/>
                </a:lnTo>
                <a:lnTo>
                  <a:pt x="7422" y="233703"/>
                </a:lnTo>
                <a:lnTo>
                  <a:pt x="10960" y="245262"/>
                </a:lnTo>
                <a:lnTo>
                  <a:pt x="15983" y="258154"/>
                </a:lnTo>
                <a:lnTo>
                  <a:pt x="21589" y="269783"/>
                </a:lnTo>
                <a:lnTo>
                  <a:pt x="27990" y="280745"/>
                </a:lnTo>
                <a:lnTo>
                  <a:pt x="35194" y="291038"/>
                </a:lnTo>
                <a:lnTo>
                  <a:pt x="43205" y="30065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567086" y="2525602"/>
            <a:ext cx="37783" cy="143387"/>
          </a:xfrm>
          <a:custGeom>
            <a:avLst/>
            <a:gdLst/>
            <a:ahLst/>
            <a:cxnLst/>
            <a:rect l="l" t="t" r="r" b="b"/>
            <a:pathLst>
              <a:path w="37783" h="143387">
                <a:moveTo>
                  <a:pt x="7996" y="31722"/>
                </a:moveTo>
                <a:lnTo>
                  <a:pt x="5377" y="24066"/>
                </a:lnTo>
                <a:lnTo>
                  <a:pt x="2346" y="12415"/>
                </a:lnTo>
                <a:lnTo>
                  <a:pt x="180" y="0"/>
                </a:lnTo>
                <a:lnTo>
                  <a:pt x="0" y="129303"/>
                </a:lnTo>
                <a:lnTo>
                  <a:pt x="11590" y="134935"/>
                </a:lnTo>
                <a:lnTo>
                  <a:pt x="14299" y="136073"/>
                </a:lnTo>
                <a:lnTo>
                  <a:pt x="25771" y="140186"/>
                </a:lnTo>
                <a:lnTo>
                  <a:pt x="37783" y="143387"/>
                </a:lnTo>
                <a:lnTo>
                  <a:pt x="35200" y="70254"/>
                </a:lnTo>
                <a:lnTo>
                  <a:pt x="28693" y="64678"/>
                </a:lnTo>
                <a:lnTo>
                  <a:pt x="20588" y="55403"/>
                </a:lnTo>
                <a:lnTo>
                  <a:pt x="13682" y="44418"/>
                </a:lnTo>
                <a:lnTo>
                  <a:pt x="7996" y="3172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833959" y="2207070"/>
            <a:ext cx="215925" cy="466039"/>
          </a:xfrm>
          <a:custGeom>
            <a:avLst/>
            <a:gdLst/>
            <a:ahLst/>
            <a:cxnLst/>
            <a:rect l="l" t="t" r="r" b="b"/>
            <a:pathLst>
              <a:path w="215925" h="466039">
                <a:moveTo>
                  <a:pt x="187419" y="168977"/>
                </a:moveTo>
                <a:lnTo>
                  <a:pt x="190144" y="155143"/>
                </a:lnTo>
                <a:lnTo>
                  <a:pt x="190144" y="146126"/>
                </a:lnTo>
                <a:lnTo>
                  <a:pt x="187210" y="138734"/>
                </a:lnTo>
                <a:lnTo>
                  <a:pt x="181267" y="132956"/>
                </a:lnTo>
                <a:lnTo>
                  <a:pt x="169322" y="126158"/>
                </a:lnTo>
                <a:lnTo>
                  <a:pt x="155308" y="124294"/>
                </a:lnTo>
                <a:lnTo>
                  <a:pt x="126009" y="124294"/>
                </a:lnTo>
                <a:lnTo>
                  <a:pt x="126009" y="65773"/>
                </a:lnTo>
                <a:lnTo>
                  <a:pt x="125875" y="55782"/>
                </a:lnTo>
                <a:lnTo>
                  <a:pt x="125149" y="42605"/>
                </a:lnTo>
                <a:lnTo>
                  <a:pt x="123825" y="32257"/>
                </a:lnTo>
                <a:lnTo>
                  <a:pt x="122326" y="24383"/>
                </a:lnTo>
                <a:lnTo>
                  <a:pt x="118884" y="17729"/>
                </a:lnTo>
                <a:lnTo>
                  <a:pt x="113360" y="12268"/>
                </a:lnTo>
                <a:lnTo>
                  <a:pt x="109410" y="8708"/>
                </a:lnTo>
                <a:lnTo>
                  <a:pt x="98157" y="2180"/>
                </a:lnTo>
                <a:lnTo>
                  <a:pt x="85813" y="0"/>
                </a:lnTo>
                <a:lnTo>
                  <a:pt x="78613" y="0"/>
                </a:lnTo>
                <a:lnTo>
                  <a:pt x="72085" y="1841"/>
                </a:lnTo>
                <a:lnTo>
                  <a:pt x="66230" y="5511"/>
                </a:lnTo>
                <a:lnTo>
                  <a:pt x="60363" y="9169"/>
                </a:lnTo>
                <a:lnTo>
                  <a:pt x="55841" y="13969"/>
                </a:lnTo>
                <a:lnTo>
                  <a:pt x="52743" y="19824"/>
                </a:lnTo>
                <a:lnTo>
                  <a:pt x="49644" y="25501"/>
                </a:lnTo>
                <a:lnTo>
                  <a:pt x="47726" y="32257"/>
                </a:lnTo>
                <a:lnTo>
                  <a:pt x="47053" y="40131"/>
                </a:lnTo>
                <a:lnTo>
                  <a:pt x="46616" y="45770"/>
                </a:lnTo>
                <a:lnTo>
                  <a:pt x="46121" y="57866"/>
                </a:lnTo>
                <a:lnTo>
                  <a:pt x="45961" y="72694"/>
                </a:lnTo>
                <a:lnTo>
                  <a:pt x="45961" y="124294"/>
                </a:lnTo>
                <a:lnTo>
                  <a:pt x="37172" y="124294"/>
                </a:lnTo>
                <a:lnTo>
                  <a:pt x="32852" y="124425"/>
                </a:lnTo>
                <a:lnTo>
                  <a:pt x="19523" y="127023"/>
                </a:lnTo>
                <a:lnTo>
                  <a:pt x="9537" y="132956"/>
                </a:lnTo>
                <a:lnTo>
                  <a:pt x="3175" y="138734"/>
                </a:lnTo>
                <a:lnTo>
                  <a:pt x="0" y="146126"/>
                </a:lnTo>
                <a:lnTo>
                  <a:pt x="0" y="164147"/>
                </a:lnTo>
                <a:lnTo>
                  <a:pt x="3009" y="171627"/>
                </a:lnTo>
                <a:lnTo>
                  <a:pt x="9042" y="177482"/>
                </a:lnTo>
                <a:lnTo>
                  <a:pt x="10691" y="178940"/>
                </a:lnTo>
                <a:lnTo>
                  <a:pt x="21375" y="184451"/>
                </a:lnTo>
                <a:lnTo>
                  <a:pt x="35420" y="186296"/>
                </a:lnTo>
                <a:lnTo>
                  <a:pt x="45961" y="186296"/>
                </a:lnTo>
                <a:lnTo>
                  <a:pt x="45961" y="352019"/>
                </a:lnTo>
                <a:lnTo>
                  <a:pt x="46222" y="367135"/>
                </a:lnTo>
                <a:lnTo>
                  <a:pt x="46955" y="381001"/>
                </a:lnTo>
                <a:lnTo>
                  <a:pt x="48161" y="393614"/>
                </a:lnTo>
                <a:lnTo>
                  <a:pt x="49840" y="404973"/>
                </a:lnTo>
                <a:lnTo>
                  <a:pt x="51993" y="415074"/>
                </a:lnTo>
                <a:lnTo>
                  <a:pt x="54217" y="422333"/>
                </a:lnTo>
                <a:lnTo>
                  <a:pt x="59828" y="434028"/>
                </a:lnTo>
                <a:lnTo>
                  <a:pt x="67542" y="444087"/>
                </a:lnTo>
                <a:lnTo>
                  <a:pt x="77355" y="452500"/>
                </a:lnTo>
                <a:lnTo>
                  <a:pt x="82729" y="455809"/>
                </a:lnTo>
                <a:lnTo>
                  <a:pt x="93024" y="460282"/>
                </a:lnTo>
                <a:lnTo>
                  <a:pt x="105032" y="463479"/>
                </a:lnTo>
                <a:lnTo>
                  <a:pt x="118760" y="465399"/>
                </a:lnTo>
                <a:lnTo>
                  <a:pt x="134213" y="466039"/>
                </a:lnTo>
                <a:lnTo>
                  <a:pt x="147519" y="465701"/>
                </a:lnTo>
                <a:lnTo>
                  <a:pt x="161697" y="464439"/>
                </a:lnTo>
                <a:lnTo>
                  <a:pt x="174306" y="462241"/>
                </a:lnTo>
                <a:lnTo>
                  <a:pt x="185349" y="459104"/>
                </a:lnTo>
                <a:lnTo>
                  <a:pt x="194830" y="455028"/>
                </a:lnTo>
                <a:lnTo>
                  <a:pt x="206572" y="446578"/>
                </a:lnTo>
                <a:lnTo>
                  <a:pt x="213586" y="435992"/>
                </a:lnTo>
                <a:lnTo>
                  <a:pt x="215925" y="423240"/>
                </a:lnTo>
                <a:lnTo>
                  <a:pt x="215925" y="415074"/>
                </a:lnTo>
                <a:lnTo>
                  <a:pt x="213334" y="408190"/>
                </a:lnTo>
                <a:lnTo>
                  <a:pt x="208229" y="402640"/>
                </a:lnTo>
                <a:lnTo>
                  <a:pt x="203034" y="397078"/>
                </a:lnTo>
                <a:lnTo>
                  <a:pt x="197167" y="394284"/>
                </a:lnTo>
                <a:lnTo>
                  <a:pt x="186283" y="394284"/>
                </a:lnTo>
                <a:lnTo>
                  <a:pt x="180009" y="395185"/>
                </a:lnTo>
                <a:lnTo>
                  <a:pt x="171970" y="396963"/>
                </a:lnTo>
                <a:lnTo>
                  <a:pt x="164020" y="398754"/>
                </a:lnTo>
                <a:lnTo>
                  <a:pt x="157657" y="399643"/>
                </a:lnTo>
                <a:lnTo>
                  <a:pt x="144348" y="399643"/>
                </a:lnTo>
                <a:lnTo>
                  <a:pt x="138150" y="397382"/>
                </a:lnTo>
                <a:lnTo>
                  <a:pt x="134378" y="392887"/>
                </a:lnTo>
                <a:lnTo>
                  <a:pt x="130530" y="388365"/>
                </a:lnTo>
                <a:lnTo>
                  <a:pt x="127342" y="375259"/>
                </a:lnTo>
                <a:lnTo>
                  <a:pt x="126225" y="359189"/>
                </a:lnTo>
                <a:lnTo>
                  <a:pt x="126009" y="344258"/>
                </a:lnTo>
                <a:lnTo>
                  <a:pt x="126009" y="186296"/>
                </a:lnTo>
                <a:lnTo>
                  <a:pt x="140906" y="186296"/>
                </a:lnTo>
                <a:lnTo>
                  <a:pt x="154848" y="185598"/>
                </a:lnTo>
                <a:lnTo>
                  <a:pt x="167433" y="183285"/>
                </a:lnTo>
                <a:lnTo>
                  <a:pt x="177419" y="179362"/>
                </a:lnTo>
                <a:lnTo>
                  <a:pt x="179185" y="178321"/>
                </a:lnTo>
                <a:lnTo>
                  <a:pt x="187419" y="16897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079194" y="2323832"/>
            <a:ext cx="80035" cy="349288"/>
          </a:xfrm>
          <a:custGeom>
            <a:avLst/>
            <a:gdLst/>
            <a:ahLst/>
            <a:cxnLst/>
            <a:rect l="l" t="t" r="r" b="b"/>
            <a:pathLst>
              <a:path w="80035" h="349288">
                <a:moveTo>
                  <a:pt x="80035" y="297040"/>
                </a:moveTo>
                <a:lnTo>
                  <a:pt x="80035" y="48767"/>
                </a:lnTo>
                <a:lnTo>
                  <a:pt x="78813" y="34874"/>
                </a:lnTo>
                <a:lnTo>
                  <a:pt x="74985" y="22740"/>
                </a:lnTo>
                <a:lnTo>
                  <a:pt x="68567" y="12890"/>
                </a:lnTo>
                <a:lnTo>
                  <a:pt x="52681" y="2066"/>
                </a:lnTo>
                <a:lnTo>
                  <a:pt x="39598" y="0"/>
                </a:lnTo>
                <a:lnTo>
                  <a:pt x="33182" y="460"/>
                </a:lnTo>
                <a:lnTo>
                  <a:pt x="21019" y="4555"/>
                </a:lnTo>
                <a:lnTo>
                  <a:pt x="11049" y="12890"/>
                </a:lnTo>
                <a:lnTo>
                  <a:pt x="4466" y="23962"/>
                </a:lnTo>
                <a:lnTo>
                  <a:pt x="1116" y="36350"/>
                </a:lnTo>
                <a:lnTo>
                  <a:pt x="0" y="51282"/>
                </a:lnTo>
                <a:lnTo>
                  <a:pt x="31" y="299691"/>
                </a:lnTo>
                <a:lnTo>
                  <a:pt x="1503" y="314037"/>
                </a:lnTo>
                <a:lnTo>
                  <a:pt x="5175" y="326050"/>
                </a:lnTo>
                <a:lnTo>
                  <a:pt x="15600" y="340527"/>
                </a:lnTo>
                <a:lnTo>
                  <a:pt x="26528" y="347094"/>
                </a:lnTo>
                <a:lnTo>
                  <a:pt x="39598" y="349288"/>
                </a:lnTo>
                <a:lnTo>
                  <a:pt x="46453" y="348746"/>
                </a:lnTo>
                <a:lnTo>
                  <a:pt x="58484" y="344508"/>
                </a:lnTo>
                <a:lnTo>
                  <a:pt x="68567" y="336080"/>
                </a:lnTo>
                <a:lnTo>
                  <a:pt x="75555" y="324364"/>
                </a:lnTo>
                <a:lnTo>
                  <a:pt x="78913" y="311928"/>
                </a:lnTo>
                <a:lnTo>
                  <a:pt x="80035" y="29704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079194" y="2199829"/>
            <a:ext cx="80035" cy="84023"/>
          </a:xfrm>
          <a:custGeom>
            <a:avLst/>
            <a:gdLst/>
            <a:ahLst/>
            <a:cxnLst/>
            <a:rect l="l" t="t" r="r" b="b"/>
            <a:pathLst>
              <a:path w="80035" h="84023">
                <a:moveTo>
                  <a:pt x="68313" y="72859"/>
                </a:moveTo>
                <a:lnTo>
                  <a:pt x="73133" y="67177"/>
                </a:lnTo>
                <a:lnTo>
                  <a:pt x="78304" y="55794"/>
                </a:lnTo>
                <a:lnTo>
                  <a:pt x="80035" y="41871"/>
                </a:lnTo>
                <a:lnTo>
                  <a:pt x="79342" y="32612"/>
                </a:lnTo>
                <a:lnTo>
                  <a:pt x="75405" y="20249"/>
                </a:lnTo>
                <a:lnTo>
                  <a:pt x="67983" y="10706"/>
                </a:lnTo>
                <a:lnTo>
                  <a:pt x="64556" y="7912"/>
                </a:lnTo>
                <a:lnTo>
                  <a:pt x="53163" y="1981"/>
                </a:lnTo>
                <a:lnTo>
                  <a:pt x="40436" y="0"/>
                </a:lnTo>
                <a:lnTo>
                  <a:pt x="35089" y="340"/>
                </a:lnTo>
                <a:lnTo>
                  <a:pt x="22953" y="4039"/>
                </a:lnTo>
                <a:lnTo>
                  <a:pt x="12217" y="11810"/>
                </a:lnTo>
                <a:lnTo>
                  <a:pt x="7497" y="17241"/>
                </a:lnTo>
                <a:lnTo>
                  <a:pt x="1879" y="28569"/>
                </a:lnTo>
                <a:lnTo>
                  <a:pt x="0" y="41871"/>
                </a:lnTo>
                <a:lnTo>
                  <a:pt x="679" y="50932"/>
                </a:lnTo>
                <a:lnTo>
                  <a:pt x="4576" y="63295"/>
                </a:lnTo>
                <a:lnTo>
                  <a:pt x="11887" y="73012"/>
                </a:lnTo>
                <a:lnTo>
                  <a:pt x="16071" y="76440"/>
                </a:lnTo>
                <a:lnTo>
                  <a:pt x="27423" y="82130"/>
                </a:lnTo>
                <a:lnTo>
                  <a:pt x="40436" y="84023"/>
                </a:lnTo>
                <a:lnTo>
                  <a:pt x="45321" y="83757"/>
                </a:lnTo>
                <a:lnTo>
                  <a:pt x="57625" y="80305"/>
                </a:lnTo>
                <a:lnTo>
                  <a:pt x="68313" y="7285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216674" y="2323830"/>
            <a:ext cx="293039" cy="349288"/>
          </a:xfrm>
          <a:custGeom>
            <a:avLst/>
            <a:gdLst/>
            <a:ahLst/>
            <a:cxnLst/>
            <a:rect l="l" t="t" r="r" b="b"/>
            <a:pathLst>
              <a:path w="293039" h="349288">
                <a:moveTo>
                  <a:pt x="584" y="45415"/>
                </a:moveTo>
                <a:lnTo>
                  <a:pt x="1917" y="50647"/>
                </a:lnTo>
                <a:lnTo>
                  <a:pt x="3175" y="55892"/>
                </a:lnTo>
                <a:lnTo>
                  <a:pt x="4686" y="61036"/>
                </a:lnTo>
                <a:lnTo>
                  <a:pt x="6604" y="66078"/>
                </a:lnTo>
                <a:lnTo>
                  <a:pt x="8445" y="71107"/>
                </a:lnTo>
                <a:lnTo>
                  <a:pt x="10210" y="76149"/>
                </a:lnTo>
                <a:lnTo>
                  <a:pt x="11963" y="81165"/>
                </a:lnTo>
                <a:lnTo>
                  <a:pt x="88163" y="283514"/>
                </a:lnTo>
                <a:lnTo>
                  <a:pt x="90433" y="289300"/>
                </a:lnTo>
                <a:lnTo>
                  <a:pt x="96286" y="303897"/>
                </a:lnTo>
                <a:lnTo>
                  <a:pt x="100969" y="315030"/>
                </a:lnTo>
                <a:lnTo>
                  <a:pt x="104482" y="322694"/>
                </a:lnTo>
                <a:lnTo>
                  <a:pt x="107670" y="329298"/>
                </a:lnTo>
                <a:lnTo>
                  <a:pt x="112687" y="335381"/>
                </a:lnTo>
                <a:lnTo>
                  <a:pt x="119392" y="340956"/>
                </a:lnTo>
                <a:lnTo>
                  <a:pt x="132702" y="347613"/>
                </a:lnTo>
                <a:lnTo>
                  <a:pt x="146519" y="349288"/>
                </a:lnTo>
                <a:lnTo>
                  <a:pt x="155308" y="349288"/>
                </a:lnTo>
                <a:lnTo>
                  <a:pt x="162763" y="347497"/>
                </a:lnTo>
                <a:lnTo>
                  <a:pt x="168948" y="343928"/>
                </a:lnTo>
                <a:lnTo>
                  <a:pt x="175069" y="340360"/>
                </a:lnTo>
                <a:lnTo>
                  <a:pt x="180251" y="335381"/>
                </a:lnTo>
                <a:lnTo>
                  <a:pt x="184442" y="328980"/>
                </a:lnTo>
                <a:lnTo>
                  <a:pt x="190553" y="318212"/>
                </a:lnTo>
                <a:lnTo>
                  <a:pt x="195910" y="305854"/>
                </a:lnTo>
                <a:lnTo>
                  <a:pt x="199263" y="296849"/>
                </a:lnTo>
                <a:lnTo>
                  <a:pt x="202107" y="289382"/>
                </a:lnTo>
                <a:lnTo>
                  <a:pt x="204203" y="283514"/>
                </a:lnTo>
                <a:lnTo>
                  <a:pt x="280974" y="78968"/>
                </a:lnTo>
                <a:lnTo>
                  <a:pt x="283159" y="73304"/>
                </a:lnTo>
                <a:lnTo>
                  <a:pt x="285076" y="68275"/>
                </a:lnTo>
                <a:lnTo>
                  <a:pt x="288353" y="59461"/>
                </a:lnTo>
                <a:lnTo>
                  <a:pt x="291109" y="49707"/>
                </a:lnTo>
                <a:lnTo>
                  <a:pt x="293039" y="40271"/>
                </a:lnTo>
                <a:lnTo>
                  <a:pt x="292968" y="34168"/>
                </a:lnTo>
                <a:lnTo>
                  <a:pt x="289892" y="21861"/>
                </a:lnTo>
                <a:lnTo>
                  <a:pt x="282321" y="11010"/>
                </a:lnTo>
                <a:lnTo>
                  <a:pt x="269200" y="2229"/>
                </a:lnTo>
                <a:lnTo>
                  <a:pt x="256362" y="0"/>
                </a:lnTo>
                <a:lnTo>
                  <a:pt x="255496" y="7"/>
                </a:lnTo>
                <a:lnTo>
                  <a:pt x="241980" y="2697"/>
                </a:lnTo>
                <a:lnTo>
                  <a:pt x="232333" y="10210"/>
                </a:lnTo>
                <a:lnTo>
                  <a:pt x="226975" y="18740"/>
                </a:lnTo>
                <a:lnTo>
                  <a:pt x="221644" y="30294"/>
                </a:lnTo>
                <a:lnTo>
                  <a:pt x="216255" y="44983"/>
                </a:lnTo>
                <a:lnTo>
                  <a:pt x="146519" y="248577"/>
                </a:lnTo>
                <a:lnTo>
                  <a:pt x="81711" y="53479"/>
                </a:lnTo>
                <a:lnTo>
                  <a:pt x="79177" y="45608"/>
                </a:lnTo>
                <a:lnTo>
                  <a:pt x="74254" y="31763"/>
                </a:lnTo>
                <a:lnTo>
                  <a:pt x="69596" y="20651"/>
                </a:lnTo>
                <a:lnTo>
                  <a:pt x="65214" y="12268"/>
                </a:lnTo>
                <a:lnTo>
                  <a:pt x="62577" y="8747"/>
                </a:lnTo>
                <a:lnTo>
                  <a:pt x="52388" y="2183"/>
                </a:lnTo>
                <a:lnTo>
                  <a:pt x="37757" y="0"/>
                </a:lnTo>
                <a:lnTo>
                  <a:pt x="30975" y="0"/>
                </a:lnTo>
                <a:lnTo>
                  <a:pt x="24612" y="1841"/>
                </a:lnTo>
                <a:lnTo>
                  <a:pt x="18745" y="5499"/>
                </a:lnTo>
                <a:lnTo>
                  <a:pt x="12890" y="9169"/>
                </a:lnTo>
                <a:lnTo>
                  <a:pt x="8280" y="13881"/>
                </a:lnTo>
                <a:lnTo>
                  <a:pt x="4940" y="19659"/>
                </a:lnTo>
                <a:lnTo>
                  <a:pt x="1663" y="25425"/>
                </a:lnTo>
                <a:lnTo>
                  <a:pt x="0" y="31254"/>
                </a:lnTo>
                <a:lnTo>
                  <a:pt x="0" y="40894"/>
                </a:lnTo>
                <a:lnTo>
                  <a:pt x="584" y="4541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541946" y="2482748"/>
            <a:ext cx="88911" cy="189681"/>
          </a:xfrm>
          <a:custGeom>
            <a:avLst/>
            <a:gdLst/>
            <a:ahLst/>
            <a:cxnLst/>
            <a:rect l="l" t="t" r="r" b="b"/>
            <a:pathLst>
              <a:path w="88911" h="189681">
                <a:moveTo>
                  <a:pt x="80289" y="87147"/>
                </a:moveTo>
                <a:lnTo>
                  <a:pt x="77952" y="0"/>
                </a:lnTo>
                <a:lnTo>
                  <a:pt x="75020" y="717"/>
                </a:lnTo>
                <a:lnTo>
                  <a:pt x="61894" y="4831"/>
                </a:lnTo>
                <a:lnTo>
                  <a:pt x="49902" y="10151"/>
                </a:lnTo>
                <a:lnTo>
                  <a:pt x="39048" y="16676"/>
                </a:lnTo>
                <a:lnTo>
                  <a:pt x="29334" y="24406"/>
                </a:lnTo>
                <a:lnTo>
                  <a:pt x="20764" y="33337"/>
                </a:lnTo>
                <a:lnTo>
                  <a:pt x="13259" y="43761"/>
                </a:lnTo>
                <a:lnTo>
                  <a:pt x="7463" y="54940"/>
                </a:lnTo>
                <a:lnTo>
                  <a:pt x="3319" y="66948"/>
                </a:lnTo>
                <a:lnTo>
                  <a:pt x="830" y="79783"/>
                </a:lnTo>
                <a:lnTo>
                  <a:pt x="0" y="93446"/>
                </a:lnTo>
                <a:lnTo>
                  <a:pt x="716" y="105719"/>
                </a:lnTo>
                <a:lnTo>
                  <a:pt x="3045" y="118269"/>
                </a:lnTo>
                <a:lnTo>
                  <a:pt x="6992" y="130331"/>
                </a:lnTo>
                <a:lnTo>
                  <a:pt x="12560" y="141909"/>
                </a:lnTo>
                <a:lnTo>
                  <a:pt x="19391" y="152285"/>
                </a:lnTo>
                <a:lnTo>
                  <a:pt x="27746" y="161809"/>
                </a:lnTo>
                <a:lnTo>
                  <a:pt x="37440" y="170149"/>
                </a:lnTo>
                <a:lnTo>
                  <a:pt x="48475" y="177304"/>
                </a:lnTo>
                <a:lnTo>
                  <a:pt x="63931" y="184242"/>
                </a:lnTo>
                <a:lnTo>
                  <a:pt x="76035" y="187642"/>
                </a:lnTo>
                <a:lnTo>
                  <a:pt x="88911" y="189681"/>
                </a:lnTo>
                <a:lnTo>
                  <a:pt x="82013" y="100226"/>
                </a:lnTo>
                <a:lnTo>
                  <a:pt x="80289" y="8714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556259" y="2323198"/>
            <a:ext cx="292785" cy="349910"/>
          </a:xfrm>
          <a:custGeom>
            <a:avLst/>
            <a:gdLst/>
            <a:ahLst/>
            <a:cxnLst/>
            <a:rect l="l" t="t" r="r" b="b"/>
            <a:pathLst>
              <a:path w="292785" h="349910">
                <a:moveTo>
                  <a:pt x="278378" y="130524"/>
                </a:moveTo>
                <a:lnTo>
                  <a:pt x="277967" y="115534"/>
                </a:lnTo>
                <a:lnTo>
                  <a:pt x="276898" y="101552"/>
                </a:lnTo>
                <a:lnTo>
                  <a:pt x="275169" y="88578"/>
                </a:lnTo>
                <a:lnTo>
                  <a:pt x="272778" y="76608"/>
                </a:lnTo>
                <a:lnTo>
                  <a:pt x="269722" y="65642"/>
                </a:lnTo>
                <a:lnTo>
                  <a:pt x="266001" y="55676"/>
                </a:lnTo>
                <a:lnTo>
                  <a:pt x="261689" y="47084"/>
                </a:lnTo>
                <a:lnTo>
                  <a:pt x="254460" y="36574"/>
                </a:lnTo>
                <a:lnTo>
                  <a:pt x="245663" y="27453"/>
                </a:lnTo>
                <a:lnTo>
                  <a:pt x="235282" y="19716"/>
                </a:lnTo>
                <a:lnTo>
                  <a:pt x="223304" y="13360"/>
                </a:lnTo>
                <a:lnTo>
                  <a:pt x="207265" y="7638"/>
                </a:lnTo>
                <a:lnTo>
                  <a:pt x="195962" y="4887"/>
                </a:lnTo>
                <a:lnTo>
                  <a:pt x="183626" y="2748"/>
                </a:lnTo>
                <a:lnTo>
                  <a:pt x="170255" y="1221"/>
                </a:lnTo>
                <a:lnTo>
                  <a:pt x="155851" y="305"/>
                </a:lnTo>
                <a:lnTo>
                  <a:pt x="140411" y="0"/>
                </a:lnTo>
                <a:lnTo>
                  <a:pt x="135879" y="32"/>
                </a:lnTo>
                <a:lnTo>
                  <a:pt x="121530" y="592"/>
                </a:lnTo>
                <a:lnTo>
                  <a:pt x="107965" y="1848"/>
                </a:lnTo>
                <a:lnTo>
                  <a:pt x="95183" y="3801"/>
                </a:lnTo>
                <a:lnTo>
                  <a:pt x="83186" y="6451"/>
                </a:lnTo>
                <a:lnTo>
                  <a:pt x="71973" y="9798"/>
                </a:lnTo>
                <a:lnTo>
                  <a:pt x="61544" y="13843"/>
                </a:lnTo>
                <a:lnTo>
                  <a:pt x="41572" y="24376"/>
                </a:lnTo>
                <a:lnTo>
                  <a:pt x="31133" y="31896"/>
                </a:lnTo>
                <a:lnTo>
                  <a:pt x="22274" y="40131"/>
                </a:lnTo>
                <a:lnTo>
                  <a:pt x="14986" y="49085"/>
                </a:lnTo>
                <a:lnTo>
                  <a:pt x="4476" y="68795"/>
                </a:lnTo>
                <a:lnTo>
                  <a:pt x="1121" y="80880"/>
                </a:lnTo>
                <a:lnTo>
                  <a:pt x="0" y="93154"/>
                </a:lnTo>
                <a:lnTo>
                  <a:pt x="1" y="93502"/>
                </a:lnTo>
                <a:lnTo>
                  <a:pt x="2518" y="106456"/>
                </a:lnTo>
                <a:lnTo>
                  <a:pt x="9880" y="116890"/>
                </a:lnTo>
                <a:lnTo>
                  <a:pt x="24193" y="126174"/>
                </a:lnTo>
                <a:lnTo>
                  <a:pt x="43116" y="126174"/>
                </a:lnTo>
                <a:lnTo>
                  <a:pt x="52666" y="120357"/>
                </a:lnTo>
                <a:lnTo>
                  <a:pt x="59702" y="110030"/>
                </a:lnTo>
                <a:lnTo>
                  <a:pt x="68160" y="96291"/>
                </a:lnTo>
                <a:lnTo>
                  <a:pt x="75962" y="85187"/>
                </a:lnTo>
                <a:lnTo>
                  <a:pt x="84767" y="76033"/>
                </a:lnTo>
                <a:lnTo>
                  <a:pt x="94526" y="68910"/>
                </a:lnTo>
                <a:lnTo>
                  <a:pt x="100772" y="65838"/>
                </a:lnTo>
                <a:lnTo>
                  <a:pt x="111760" y="62477"/>
                </a:lnTo>
                <a:lnTo>
                  <a:pt x="124967" y="60462"/>
                </a:lnTo>
                <a:lnTo>
                  <a:pt x="140411" y="59791"/>
                </a:lnTo>
                <a:lnTo>
                  <a:pt x="155300" y="60615"/>
                </a:lnTo>
                <a:lnTo>
                  <a:pt x="169104" y="63526"/>
                </a:lnTo>
                <a:lnTo>
                  <a:pt x="179714" y="68543"/>
                </a:lnTo>
                <a:lnTo>
                  <a:pt x="187134" y="75666"/>
                </a:lnTo>
                <a:lnTo>
                  <a:pt x="192344" y="85153"/>
                </a:lnTo>
                <a:lnTo>
                  <a:pt x="196057" y="96421"/>
                </a:lnTo>
                <a:lnTo>
                  <a:pt x="198565" y="109889"/>
                </a:lnTo>
                <a:lnTo>
                  <a:pt x="199859" y="125552"/>
                </a:lnTo>
                <a:lnTo>
                  <a:pt x="189168" y="128837"/>
                </a:lnTo>
                <a:lnTo>
                  <a:pt x="176676" y="132524"/>
                </a:lnTo>
                <a:lnTo>
                  <a:pt x="164666" y="135890"/>
                </a:lnTo>
                <a:lnTo>
                  <a:pt x="153136" y="138925"/>
                </a:lnTo>
                <a:lnTo>
                  <a:pt x="140279" y="142130"/>
                </a:lnTo>
                <a:lnTo>
                  <a:pt x="128323" y="144974"/>
                </a:lnTo>
                <a:lnTo>
                  <a:pt x="115363" y="147944"/>
                </a:lnTo>
                <a:lnTo>
                  <a:pt x="101396" y="151041"/>
                </a:lnTo>
                <a:lnTo>
                  <a:pt x="100461" y="151246"/>
                </a:lnTo>
                <a:lnTo>
                  <a:pt x="83344" y="155024"/>
                </a:lnTo>
                <a:lnTo>
                  <a:pt x="71076" y="157789"/>
                </a:lnTo>
                <a:lnTo>
                  <a:pt x="63639" y="159550"/>
                </a:lnTo>
                <a:lnTo>
                  <a:pt x="65976" y="246697"/>
                </a:lnTo>
                <a:lnTo>
                  <a:pt x="66439" y="239550"/>
                </a:lnTo>
                <a:lnTo>
                  <a:pt x="70195" y="227074"/>
                </a:lnTo>
                <a:lnTo>
                  <a:pt x="77698" y="217271"/>
                </a:lnTo>
                <a:lnTo>
                  <a:pt x="80171" y="215126"/>
                </a:lnTo>
                <a:lnTo>
                  <a:pt x="90989" y="207739"/>
                </a:lnTo>
                <a:lnTo>
                  <a:pt x="102311" y="203123"/>
                </a:lnTo>
                <a:lnTo>
                  <a:pt x="108419" y="201480"/>
                </a:lnTo>
                <a:lnTo>
                  <a:pt x="118945" y="198825"/>
                </a:lnTo>
                <a:lnTo>
                  <a:pt x="132389" y="195591"/>
                </a:lnTo>
                <a:lnTo>
                  <a:pt x="148780" y="191782"/>
                </a:lnTo>
                <a:lnTo>
                  <a:pt x="151694" y="191108"/>
                </a:lnTo>
                <a:lnTo>
                  <a:pt x="166470" y="187488"/>
                </a:lnTo>
                <a:lnTo>
                  <a:pt x="179419" y="183956"/>
                </a:lnTo>
                <a:lnTo>
                  <a:pt x="190548" y="180510"/>
                </a:lnTo>
                <a:lnTo>
                  <a:pt x="199859" y="177152"/>
                </a:lnTo>
                <a:lnTo>
                  <a:pt x="199853" y="191616"/>
                </a:lnTo>
                <a:lnTo>
                  <a:pt x="199337" y="207847"/>
                </a:lnTo>
                <a:lnTo>
                  <a:pt x="197999" y="222164"/>
                </a:lnTo>
                <a:lnTo>
                  <a:pt x="195838" y="234567"/>
                </a:lnTo>
                <a:lnTo>
                  <a:pt x="192856" y="245056"/>
                </a:lnTo>
                <a:lnTo>
                  <a:pt x="189052" y="253631"/>
                </a:lnTo>
                <a:lnTo>
                  <a:pt x="180279" y="266192"/>
                </a:lnTo>
                <a:lnTo>
                  <a:pt x="170950" y="274918"/>
                </a:lnTo>
                <a:lnTo>
                  <a:pt x="159588" y="282409"/>
                </a:lnTo>
                <a:lnTo>
                  <a:pt x="153192" y="285644"/>
                </a:lnTo>
                <a:lnTo>
                  <a:pt x="141303" y="290057"/>
                </a:lnTo>
                <a:lnTo>
                  <a:pt x="128843" y="292704"/>
                </a:lnTo>
                <a:lnTo>
                  <a:pt x="115798" y="293585"/>
                </a:lnTo>
                <a:lnTo>
                  <a:pt x="115221" y="293583"/>
                </a:lnTo>
                <a:lnTo>
                  <a:pt x="101562" y="291985"/>
                </a:lnTo>
                <a:lnTo>
                  <a:pt x="89717" y="287423"/>
                </a:lnTo>
                <a:lnTo>
                  <a:pt x="79705" y="279895"/>
                </a:lnTo>
                <a:lnTo>
                  <a:pt x="72854" y="271382"/>
                </a:lnTo>
                <a:lnTo>
                  <a:pt x="67700" y="259776"/>
                </a:lnTo>
                <a:lnTo>
                  <a:pt x="74598" y="349231"/>
                </a:lnTo>
                <a:lnTo>
                  <a:pt x="88252" y="349910"/>
                </a:lnTo>
                <a:lnTo>
                  <a:pt x="100181" y="349516"/>
                </a:lnTo>
                <a:lnTo>
                  <a:pt x="113217" y="348112"/>
                </a:lnTo>
                <a:lnTo>
                  <a:pt x="125704" y="345690"/>
                </a:lnTo>
                <a:lnTo>
                  <a:pt x="137643" y="342251"/>
                </a:lnTo>
                <a:lnTo>
                  <a:pt x="149034" y="337794"/>
                </a:lnTo>
                <a:lnTo>
                  <a:pt x="162153" y="331295"/>
                </a:lnTo>
                <a:lnTo>
                  <a:pt x="172691" y="325152"/>
                </a:lnTo>
                <a:lnTo>
                  <a:pt x="183364" y="318130"/>
                </a:lnTo>
                <a:lnTo>
                  <a:pt x="194176" y="310232"/>
                </a:lnTo>
                <a:lnTo>
                  <a:pt x="205130" y="301459"/>
                </a:lnTo>
                <a:lnTo>
                  <a:pt x="208816" y="307717"/>
                </a:lnTo>
                <a:lnTo>
                  <a:pt x="216348" y="319484"/>
                </a:lnTo>
                <a:lnTo>
                  <a:pt x="223625" y="329405"/>
                </a:lnTo>
                <a:lnTo>
                  <a:pt x="230670" y="337477"/>
                </a:lnTo>
                <a:lnTo>
                  <a:pt x="243573" y="347215"/>
                </a:lnTo>
                <a:lnTo>
                  <a:pt x="254939" y="349910"/>
                </a:lnTo>
                <a:lnTo>
                  <a:pt x="258060" y="349785"/>
                </a:lnTo>
                <a:lnTo>
                  <a:pt x="270248" y="346581"/>
                </a:lnTo>
                <a:lnTo>
                  <a:pt x="281241" y="339051"/>
                </a:lnTo>
                <a:lnTo>
                  <a:pt x="290172" y="327025"/>
                </a:lnTo>
                <a:lnTo>
                  <a:pt x="292785" y="314985"/>
                </a:lnTo>
                <a:lnTo>
                  <a:pt x="292252" y="309626"/>
                </a:lnTo>
                <a:lnTo>
                  <a:pt x="289790" y="297908"/>
                </a:lnTo>
                <a:lnTo>
                  <a:pt x="285343" y="281152"/>
                </a:lnTo>
                <a:lnTo>
                  <a:pt x="285264" y="280876"/>
                </a:lnTo>
                <a:lnTo>
                  <a:pt x="281998" y="267948"/>
                </a:lnTo>
                <a:lnTo>
                  <a:pt x="279665" y="255265"/>
                </a:lnTo>
                <a:lnTo>
                  <a:pt x="278266" y="242831"/>
                </a:lnTo>
                <a:lnTo>
                  <a:pt x="277799" y="230644"/>
                </a:lnTo>
                <a:lnTo>
                  <a:pt x="277926" y="221141"/>
                </a:lnTo>
                <a:lnTo>
                  <a:pt x="278068" y="207987"/>
                </a:lnTo>
                <a:lnTo>
                  <a:pt x="278307" y="183756"/>
                </a:lnTo>
                <a:lnTo>
                  <a:pt x="278378" y="13052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868053" y="2207070"/>
            <a:ext cx="216014" cy="466039"/>
          </a:xfrm>
          <a:custGeom>
            <a:avLst/>
            <a:gdLst/>
            <a:ahLst/>
            <a:cxnLst/>
            <a:rect l="l" t="t" r="r" b="b"/>
            <a:pathLst>
              <a:path w="216014" h="466039">
                <a:moveTo>
                  <a:pt x="187477" y="168977"/>
                </a:moveTo>
                <a:lnTo>
                  <a:pt x="190233" y="155143"/>
                </a:lnTo>
                <a:lnTo>
                  <a:pt x="190233" y="146126"/>
                </a:lnTo>
                <a:lnTo>
                  <a:pt x="187210" y="138734"/>
                </a:lnTo>
                <a:lnTo>
                  <a:pt x="181267" y="132956"/>
                </a:lnTo>
                <a:lnTo>
                  <a:pt x="169396" y="126160"/>
                </a:lnTo>
                <a:lnTo>
                  <a:pt x="155320" y="124294"/>
                </a:lnTo>
                <a:lnTo>
                  <a:pt x="126009" y="124294"/>
                </a:lnTo>
                <a:lnTo>
                  <a:pt x="125887" y="55783"/>
                </a:lnTo>
                <a:lnTo>
                  <a:pt x="125191" y="42606"/>
                </a:lnTo>
                <a:lnTo>
                  <a:pt x="123837" y="32257"/>
                </a:lnTo>
                <a:lnTo>
                  <a:pt x="122415" y="24383"/>
                </a:lnTo>
                <a:lnTo>
                  <a:pt x="118897" y="17729"/>
                </a:lnTo>
                <a:lnTo>
                  <a:pt x="113449" y="12268"/>
                </a:lnTo>
                <a:lnTo>
                  <a:pt x="109493" y="8708"/>
                </a:lnTo>
                <a:lnTo>
                  <a:pt x="98208" y="2180"/>
                </a:lnTo>
                <a:lnTo>
                  <a:pt x="85902" y="0"/>
                </a:lnTo>
                <a:lnTo>
                  <a:pt x="78701" y="0"/>
                </a:lnTo>
                <a:lnTo>
                  <a:pt x="72085" y="1841"/>
                </a:lnTo>
                <a:lnTo>
                  <a:pt x="66230" y="5511"/>
                </a:lnTo>
                <a:lnTo>
                  <a:pt x="60363" y="9169"/>
                </a:lnTo>
                <a:lnTo>
                  <a:pt x="55930" y="13969"/>
                </a:lnTo>
                <a:lnTo>
                  <a:pt x="52755" y="19824"/>
                </a:lnTo>
                <a:lnTo>
                  <a:pt x="49656" y="25501"/>
                </a:lnTo>
                <a:lnTo>
                  <a:pt x="47726" y="32257"/>
                </a:lnTo>
                <a:lnTo>
                  <a:pt x="47053" y="40131"/>
                </a:lnTo>
                <a:lnTo>
                  <a:pt x="46663" y="45768"/>
                </a:lnTo>
                <a:lnTo>
                  <a:pt x="46205" y="57864"/>
                </a:lnTo>
                <a:lnTo>
                  <a:pt x="46050" y="72694"/>
                </a:lnTo>
                <a:lnTo>
                  <a:pt x="46050" y="124294"/>
                </a:lnTo>
                <a:lnTo>
                  <a:pt x="37261" y="124294"/>
                </a:lnTo>
                <a:lnTo>
                  <a:pt x="32841" y="124430"/>
                </a:lnTo>
                <a:lnTo>
                  <a:pt x="19540" y="127034"/>
                </a:lnTo>
                <a:lnTo>
                  <a:pt x="9550" y="132956"/>
                </a:lnTo>
                <a:lnTo>
                  <a:pt x="3187" y="138734"/>
                </a:lnTo>
                <a:lnTo>
                  <a:pt x="0" y="146126"/>
                </a:lnTo>
                <a:lnTo>
                  <a:pt x="0" y="164147"/>
                </a:lnTo>
                <a:lnTo>
                  <a:pt x="3098" y="171627"/>
                </a:lnTo>
                <a:lnTo>
                  <a:pt x="9131" y="177482"/>
                </a:lnTo>
                <a:lnTo>
                  <a:pt x="10762" y="178940"/>
                </a:lnTo>
                <a:lnTo>
                  <a:pt x="21407" y="184451"/>
                </a:lnTo>
                <a:lnTo>
                  <a:pt x="35509" y="186296"/>
                </a:lnTo>
                <a:lnTo>
                  <a:pt x="46050" y="186296"/>
                </a:lnTo>
                <a:lnTo>
                  <a:pt x="46050" y="352019"/>
                </a:lnTo>
                <a:lnTo>
                  <a:pt x="46311" y="367135"/>
                </a:lnTo>
                <a:lnTo>
                  <a:pt x="47044" y="381001"/>
                </a:lnTo>
                <a:lnTo>
                  <a:pt x="48250" y="393614"/>
                </a:lnTo>
                <a:lnTo>
                  <a:pt x="49929" y="404973"/>
                </a:lnTo>
                <a:lnTo>
                  <a:pt x="52082" y="415074"/>
                </a:lnTo>
                <a:lnTo>
                  <a:pt x="54262" y="422298"/>
                </a:lnTo>
                <a:lnTo>
                  <a:pt x="59842" y="434008"/>
                </a:lnTo>
                <a:lnTo>
                  <a:pt x="67548" y="444078"/>
                </a:lnTo>
                <a:lnTo>
                  <a:pt x="77368" y="452500"/>
                </a:lnTo>
                <a:lnTo>
                  <a:pt x="82734" y="455805"/>
                </a:lnTo>
                <a:lnTo>
                  <a:pt x="93041" y="460280"/>
                </a:lnTo>
                <a:lnTo>
                  <a:pt x="105065" y="463478"/>
                </a:lnTo>
                <a:lnTo>
                  <a:pt x="118793" y="465398"/>
                </a:lnTo>
                <a:lnTo>
                  <a:pt x="134213" y="466039"/>
                </a:lnTo>
                <a:lnTo>
                  <a:pt x="147616" y="465696"/>
                </a:lnTo>
                <a:lnTo>
                  <a:pt x="161789" y="464432"/>
                </a:lnTo>
                <a:lnTo>
                  <a:pt x="174399" y="462233"/>
                </a:lnTo>
                <a:lnTo>
                  <a:pt x="185444" y="459099"/>
                </a:lnTo>
                <a:lnTo>
                  <a:pt x="194919" y="455028"/>
                </a:lnTo>
                <a:lnTo>
                  <a:pt x="206661" y="446578"/>
                </a:lnTo>
                <a:lnTo>
                  <a:pt x="213675" y="435992"/>
                </a:lnTo>
                <a:lnTo>
                  <a:pt x="216014" y="423240"/>
                </a:lnTo>
                <a:lnTo>
                  <a:pt x="216014" y="415074"/>
                </a:lnTo>
                <a:lnTo>
                  <a:pt x="213423" y="408190"/>
                </a:lnTo>
                <a:lnTo>
                  <a:pt x="208229" y="402640"/>
                </a:lnTo>
                <a:lnTo>
                  <a:pt x="203034" y="397078"/>
                </a:lnTo>
                <a:lnTo>
                  <a:pt x="197256" y="394284"/>
                </a:lnTo>
                <a:lnTo>
                  <a:pt x="186296" y="394284"/>
                </a:lnTo>
                <a:lnTo>
                  <a:pt x="180098" y="395185"/>
                </a:lnTo>
                <a:lnTo>
                  <a:pt x="172059" y="396963"/>
                </a:lnTo>
                <a:lnTo>
                  <a:pt x="164020" y="398754"/>
                </a:lnTo>
                <a:lnTo>
                  <a:pt x="157657" y="399643"/>
                </a:lnTo>
                <a:lnTo>
                  <a:pt x="144424" y="399643"/>
                </a:lnTo>
                <a:lnTo>
                  <a:pt x="138239" y="397382"/>
                </a:lnTo>
                <a:lnTo>
                  <a:pt x="130619" y="388365"/>
                </a:lnTo>
                <a:lnTo>
                  <a:pt x="127355" y="375259"/>
                </a:lnTo>
                <a:lnTo>
                  <a:pt x="126252" y="359189"/>
                </a:lnTo>
                <a:lnTo>
                  <a:pt x="126009" y="344258"/>
                </a:lnTo>
                <a:lnTo>
                  <a:pt x="126009" y="186296"/>
                </a:lnTo>
                <a:lnTo>
                  <a:pt x="140995" y="186296"/>
                </a:lnTo>
                <a:lnTo>
                  <a:pt x="154919" y="185598"/>
                </a:lnTo>
                <a:lnTo>
                  <a:pt x="167483" y="183285"/>
                </a:lnTo>
                <a:lnTo>
                  <a:pt x="177507" y="179362"/>
                </a:lnTo>
                <a:lnTo>
                  <a:pt x="179257" y="178321"/>
                </a:lnTo>
                <a:lnTo>
                  <a:pt x="187477" y="16897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098393" y="2323197"/>
            <a:ext cx="304165" cy="349910"/>
          </a:xfrm>
          <a:custGeom>
            <a:avLst/>
            <a:gdLst/>
            <a:ahLst/>
            <a:cxnLst/>
            <a:rect l="l" t="t" r="r" b="b"/>
            <a:pathLst>
              <a:path w="304165" h="349910">
                <a:moveTo>
                  <a:pt x="105067" y="81978"/>
                </a:moveTo>
                <a:lnTo>
                  <a:pt x="117218" y="70888"/>
                </a:lnTo>
                <a:lnTo>
                  <a:pt x="128336" y="64720"/>
                </a:lnTo>
                <a:lnTo>
                  <a:pt x="140641" y="61023"/>
                </a:lnTo>
                <a:lnTo>
                  <a:pt x="154139" y="59791"/>
                </a:lnTo>
                <a:lnTo>
                  <a:pt x="172333" y="61868"/>
                </a:lnTo>
                <a:lnTo>
                  <a:pt x="184414" y="66137"/>
                </a:lnTo>
                <a:lnTo>
                  <a:pt x="195201" y="72734"/>
                </a:lnTo>
                <a:lnTo>
                  <a:pt x="204698" y="81660"/>
                </a:lnTo>
                <a:lnTo>
                  <a:pt x="207906" y="85618"/>
                </a:lnTo>
                <a:lnTo>
                  <a:pt x="213866" y="95051"/>
                </a:lnTo>
                <a:lnTo>
                  <a:pt x="218736" y="105960"/>
                </a:lnTo>
                <a:lnTo>
                  <a:pt x="222516" y="118348"/>
                </a:lnTo>
                <a:lnTo>
                  <a:pt x="225207" y="132219"/>
                </a:lnTo>
                <a:lnTo>
                  <a:pt x="226809" y="147573"/>
                </a:lnTo>
                <a:lnTo>
                  <a:pt x="81788" y="147573"/>
                </a:lnTo>
                <a:lnTo>
                  <a:pt x="81293" y="17006"/>
                </a:lnTo>
                <a:lnTo>
                  <a:pt x="70097" y="23395"/>
                </a:lnTo>
                <a:lnTo>
                  <a:pt x="59711" y="30712"/>
                </a:lnTo>
                <a:lnTo>
                  <a:pt x="50131" y="38961"/>
                </a:lnTo>
                <a:lnTo>
                  <a:pt x="41351" y="48145"/>
                </a:lnTo>
                <a:lnTo>
                  <a:pt x="33520" y="58009"/>
                </a:lnTo>
                <a:lnTo>
                  <a:pt x="26625" y="68402"/>
                </a:lnTo>
                <a:lnTo>
                  <a:pt x="20494" y="79528"/>
                </a:lnTo>
                <a:lnTo>
                  <a:pt x="15131" y="91390"/>
                </a:lnTo>
                <a:lnTo>
                  <a:pt x="10541" y="103987"/>
                </a:lnTo>
                <a:lnTo>
                  <a:pt x="5327" y="123265"/>
                </a:lnTo>
                <a:lnTo>
                  <a:pt x="2995" y="135589"/>
                </a:lnTo>
                <a:lnTo>
                  <a:pt x="1330" y="148259"/>
                </a:lnTo>
                <a:lnTo>
                  <a:pt x="332" y="161275"/>
                </a:lnTo>
                <a:lnTo>
                  <a:pt x="0" y="174637"/>
                </a:lnTo>
                <a:lnTo>
                  <a:pt x="151" y="184142"/>
                </a:lnTo>
                <a:lnTo>
                  <a:pt x="1011" y="198680"/>
                </a:lnTo>
                <a:lnTo>
                  <a:pt x="2629" y="212622"/>
                </a:lnTo>
                <a:lnTo>
                  <a:pt x="5005" y="225968"/>
                </a:lnTo>
                <a:lnTo>
                  <a:pt x="8137" y="238718"/>
                </a:lnTo>
                <a:lnTo>
                  <a:pt x="12025" y="250872"/>
                </a:lnTo>
                <a:lnTo>
                  <a:pt x="16668" y="262430"/>
                </a:lnTo>
                <a:lnTo>
                  <a:pt x="22065" y="273394"/>
                </a:lnTo>
                <a:lnTo>
                  <a:pt x="28215" y="283762"/>
                </a:lnTo>
                <a:lnTo>
                  <a:pt x="35118" y="293537"/>
                </a:lnTo>
                <a:lnTo>
                  <a:pt x="42773" y="302717"/>
                </a:lnTo>
                <a:lnTo>
                  <a:pt x="52883" y="312774"/>
                </a:lnTo>
                <a:lnTo>
                  <a:pt x="62418" y="320568"/>
                </a:lnTo>
                <a:lnTo>
                  <a:pt x="72619" y="327444"/>
                </a:lnTo>
                <a:lnTo>
                  <a:pt x="83484" y="333404"/>
                </a:lnTo>
                <a:lnTo>
                  <a:pt x="95015" y="338447"/>
                </a:lnTo>
                <a:lnTo>
                  <a:pt x="107213" y="342574"/>
                </a:lnTo>
                <a:lnTo>
                  <a:pt x="120077" y="345783"/>
                </a:lnTo>
                <a:lnTo>
                  <a:pt x="133608" y="348076"/>
                </a:lnTo>
                <a:lnTo>
                  <a:pt x="147807" y="349451"/>
                </a:lnTo>
                <a:lnTo>
                  <a:pt x="162674" y="349910"/>
                </a:lnTo>
                <a:lnTo>
                  <a:pt x="173143" y="349674"/>
                </a:lnTo>
                <a:lnTo>
                  <a:pt x="186465" y="348629"/>
                </a:lnTo>
                <a:lnTo>
                  <a:pt x="199102" y="346748"/>
                </a:lnTo>
                <a:lnTo>
                  <a:pt x="211046" y="344030"/>
                </a:lnTo>
                <a:lnTo>
                  <a:pt x="222288" y="340474"/>
                </a:lnTo>
                <a:lnTo>
                  <a:pt x="233575" y="335956"/>
                </a:lnTo>
                <a:lnTo>
                  <a:pt x="245350" y="330193"/>
                </a:lnTo>
                <a:lnTo>
                  <a:pt x="255955" y="323783"/>
                </a:lnTo>
                <a:lnTo>
                  <a:pt x="265404" y="316725"/>
                </a:lnTo>
                <a:lnTo>
                  <a:pt x="276452" y="306390"/>
                </a:lnTo>
                <a:lnTo>
                  <a:pt x="284625" y="296738"/>
                </a:lnTo>
                <a:lnTo>
                  <a:pt x="291020" y="286829"/>
                </a:lnTo>
                <a:lnTo>
                  <a:pt x="297821" y="270754"/>
                </a:lnTo>
                <a:lnTo>
                  <a:pt x="299478" y="259600"/>
                </a:lnTo>
                <a:lnTo>
                  <a:pt x="299478" y="250786"/>
                </a:lnTo>
                <a:lnTo>
                  <a:pt x="296964" y="243979"/>
                </a:lnTo>
                <a:lnTo>
                  <a:pt x="291858" y="239140"/>
                </a:lnTo>
                <a:lnTo>
                  <a:pt x="286842" y="234314"/>
                </a:lnTo>
                <a:lnTo>
                  <a:pt x="280136" y="231901"/>
                </a:lnTo>
                <a:lnTo>
                  <a:pt x="264312" y="231901"/>
                </a:lnTo>
                <a:lnTo>
                  <a:pt x="258457" y="233806"/>
                </a:lnTo>
                <a:lnTo>
                  <a:pt x="254355" y="237578"/>
                </a:lnTo>
                <a:lnTo>
                  <a:pt x="247115" y="244861"/>
                </a:lnTo>
                <a:lnTo>
                  <a:pt x="237832" y="254050"/>
                </a:lnTo>
                <a:lnTo>
                  <a:pt x="230073" y="261480"/>
                </a:lnTo>
                <a:lnTo>
                  <a:pt x="219888" y="270320"/>
                </a:lnTo>
                <a:lnTo>
                  <a:pt x="209562" y="278015"/>
                </a:lnTo>
                <a:lnTo>
                  <a:pt x="198118" y="284766"/>
                </a:lnTo>
                <a:lnTo>
                  <a:pt x="186537" y="289344"/>
                </a:lnTo>
                <a:lnTo>
                  <a:pt x="173532" y="292125"/>
                </a:lnTo>
                <a:lnTo>
                  <a:pt x="160324" y="292963"/>
                </a:lnTo>
                <a:lnTo>
                  <a:pt x="157613" y="292917"/>
                </a:lnTo>
                <a:lnTo>
                  <a:pt x="144780" y="291360"/>
                </a:lnTo>
                <a:lnTo>
                  <a:pt x="132646" y="287598"/>
                </a:lnTo>
                <a:lnTo>
                  <a:pt x="121234" y="281635"/>
                </a:lnTo>
                <a:lnTo>
                  <a:pt x="116510" y="278346"/>
                </a:lnTo>
                <a:lnTo>
                  <a:pt x="107403" y="270045"/>
                </a:lnTo>
                <a:lnTo>
                  <a:pt x="99491" y="259916"/>
                </a:lnTo>
                <a:lnTo>
                  <a:pt x="92760" y="247954"/>
                </a:lnTo>
                <a:lnTo>
                  <a:pt x="87626" y="235001"/>
                </a:lnTo>
                <a:lnTo>
                  <a:pt x="84472" y="222922"/>
                </a:lnTo>
                <a:lnTo>
                  <a:pt x="82524" y="210038"/>
                </a:lnTo>
                <a:lnTo>
                  <a:pt x="81788" y="196341"/>
                </a:lnTo>
                <a:lnTo>
                  <a:pt x="238277" y="196341"/>
                </a:lnTo>
                <a:lnTo>
                  <a:pt x="252049" y="195830"/>
                </a:lnTo>
                <a:lnTo>
                  <a:pt x="265515" y="194069"/>
                </a:lnTo>
                <a:lnTo>
                  <a:pt x="277134" y="191045"/>
                </a:lnTo>
                <a:lnTo>
                  <a:pt x="286918" y="186753"/>
                </a:lnTo>
                <a:lnTo>
                  <a:pt x="298794" y="173859"/>
                </a:lnTo>
                <a:lnTo>
                  <a:pt x="302826" y="161083"/>
                </a:lnTo>
                <a:lnTo>
                  <a:pt x="304165" y="144741"/>
                </a:lnTo>
                <a:lnTo>
                  <a:pt x="303997" y="137738"/>
                </a:lnTo>
                <a:lnTo>
                  <a:pt x="302860" y="125255"/>
                </a:lnTo>
                <a:lnTo>
                  <a:pt x="300645" y="112855"/>
                </a:lnTo>
                <a:lnTo>
                  <a:pt x="297349" y="100537"/>
                </a:lnTo>
                <a:lnTo>
                  <a:pt x="292969" y="88302"/>
                </a:lnTo>
                <a:lnTo>
                  <a:pt x="287502" y="76149"/>
                </a:lnTo>
                <a:lnTo>
                  <a:pt x="282241" y="66532"/>
                </a:lnTo>
                <a:lnTo>
                  <a:pt x="275209" y="56023"/>
                </a:lnTo>
                <a:lnTo>
                  <a:pt x="267196" y="46239"/>
                </a:lnTo>
                <a:lnTo>
                  <a:pt x="258202" y="37180"/>
                </a:lnTo>
                <a:lnTo>
                  <a:pt x="248227" y="28845"/>
                </a:lnTo>
                <a:lnTo>
                  <a:pt x="237274" y="21234"/>
                </a:lnTo>
                <a:lnTo>
                  <a:pt x="220585" y="12360"/>
                </a:lnTo>
                <a:lnTo>
                  <a:pt x="209058" y="7910"/>
                </a:lnTo>
                <a:lnTo>
                  <a:pt x="196918" y="4449"/>
                </a:lnTo>
                <a:lnTo>
                  <a:pt x="184164" y="1977"/>
                </a:lnTo>
                <a:lnTo>
                  <a:pt x="170794" y="494"/>
                </a:lnTo>
                <a:lnTo>
                  <a:pt x="156806" y="0"/>
                </a:lnTo>
                <a:lnTo>
                  <a:pt x="153263" y="30"/>
                </a:lnTo>
                <a:lnTo>
                  <a:pt x="139916" y="710"/>
                </a:lnTo>
                <a:lnTo>
                  <a:pt x="127038" y="2288"/>
                </a:lnTo>
                <a:lnTo>
                  <a:pt x="114624" y="4765"/>
                </a:lnTo>
                <a:lnTo>
                  <a:pt x="102671" y="8141"/>
                </a:lnTo>
                <a:lnTo>
                  <a:pt x="91173" y="12420"/>
                </a:lnTo>
                <a:lnTo>
                  <a:pt x="93079" y="100983"/>
                </a:lnTo>
                <a:lnTo>
                  <a:pt x="98567" y="90772"/>
                </a:lnTo>
                <a:lnTo>
                  <a:pt x="105067" y="8197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179686" y="2335617"/>
            <a:ext cx="11785" cy="135153"/>
          </a:xfrm>
          <a:custGeom>
            <a:avLst/>
            <a:gdLst/>
            <a:ahLst/>
            <a:cxnLst/>
            <a:rect l="l" t="t" r="r" b="b"/>
            <a:pathLst>
              <a:path w="11785" h="135153">
                <a:moveTo>
                  <a:pt x="9879" y="0"/>
                </a:moveTo>
                <a:lnTo>
                  <a:pt x="0" y="4586"/>
                </a:lnTo>
                <a:lnTo>
                  <a:pt x="494" y="135153"/>
                </a:lnTo>
                <a:lnTo>
                  <a:pt x="1336" y="127699"/>
                </a:lnTo>
                <a:lnTo>
                  <a:pt x="3822" y="113237"/>
                </a:lnTo>
                <a:lnTo>
                  <a:pt x="7304" y="100192"/>
                </a:lnTo>
                <a:lnTo>
                  <a:pt x="11785" y="88563"/>
                </a:lnTo>
                <a:lnTo>
                  <a:pt x="9879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451539" y="2512081"/>
            <a:ext cx="106117" cy="474238"/>
          </a:xfrm>
          <a:custGeom>
            <a:avLst/>
            <a:gdLst/>
            <a:ahLst/>
            <a:cxnLst/>
            <a:rect l="l" t="t" r="r" b="b"/>
            <a:pathLst>
              <a:path w="106117" h="474238">
                <a:moveTo>
                  <a:pt x="96527" y="57819"/>
                </a:moveTo>
                <a:lnTo>
                  <a:pt x="90424" y="45234"/>
                </a:lnTo>
                <a:lnTo>
                  <a:pt x="87464" y="37214"/>
                </a:lnTo>
                <a:lnTo>
                  <a:pt x="84322" y="25732"/>
                </a:lnTo>
                <a:lnTo>
                  <a:pt x="82085" y="13328"/>
                </a:lnTo>
                <a:lnTo>
                  <a:pt x="80746" y="0"/>
                </a:lnTo>
                <a:lnTo>
                  <a:pt x="82247" y="149785"/>
                </a:lnTo>
                <a:lnTo>
                  <a:pt x="93942" y="154706"/>
                </a:lnTo>
                <a:lnTo>
                  <a:pt x="106117" y="158221"/>
                </a:lnTo>
                <a:lnTo>
                  <a:pt x="103769" y="68572"/>
                </a:lnTo>
                <a:lnTo>
                  <a:pt x="96527" y="57819"/>
                </a:lnTo>
                <a:close/>
              </a:path>
              <a:path w="106117" h="474238">
                <a:moveTo>
                  <a:pt x="129437" y="88795"/>
                </a:moveTo>
                <a:lnTo>
                  <a:pt x="118059" y="82204"/>
                </a:lnTo>
                <a:lnTo>
                  <a:pt x="112150" y="77493"/>
                </a:lnTo>
                <a:lnTo>
                  <a:pt x="103769" y="68572"/>
                </a:lnTo>
                <a:lnTo>
                  <a:pt x="106117" y="158221"/>
                </a:lnTo>
                <a:lnTo>
                  <a:pt x="118764" y="160330"/>
                </a:lnTo>
                <a:lnTo>
                  <a:pt x="131876" y="161033"/>
                </a:lnTo>
                <a:lnTo>
                  <a:pt x="134472" y="161009"/>
                </a:lnTo>
                <a:lnTo>
                  <a:pt x="147609" y="160131"/>
                </a:lnTo>
                <a:lnTo>
                  <a:pt x="160078" y="157987"/>
                </a:lnTo>
                <a:lnTo>
                  <a:pt x="171894" y="154581"/>
                </a:lnTo>
                <a:lnTo>
                  <a:pt x="184237" y="149396"/>
                </a:lnTo>
                <a:lnTo>
                  <a:pt x="195335" y="143189"/>
                </a:lnTo>
                <a:lnTo>
                  <a:pt x="205879" y="135709"/>
                </a:lnTo>
                <a:lnTo>
                  <a:pt x="210823" y="131583"/>
                </a:lnTo>
                <a:lnTo>
                  <a:pt x="219678" y="123362"/>
                </a:lnTo>
                <a:lnTo>
                  <a:pt x="228616" y="113987"/>
                </a:lnTo>
                <a:lnTo>
                  <a:pt x="237617" y="103451"/>
                </a:lnTo>
                <a:lnTo>
                  <a:pt x="237617" y="111947"/>
                </a:lnTo>
                <a:lnTo>
                  <a:pt x="242368" y="138517"/>
                </a:lnTo>
                <a:lnTo>
                  <a:pt x="251726" y="151875"/>
                </a:lnTo>
                <a:lnTo>
                  <a:pt x="275463" y="161033"/>
                </a:lnTo>
                <a:lnTo>
                  <a:pt x="280297" y="160762"/>
                </a:lnTo>
                <a:lnTo>
                  <a:pt x="302666" y="148764"/>
                </a:lnTo>
                <a:lnTo>
                  <a:pt x="312059" y="126868"/>
                </a:lnTo>
                <a:lnTo>
                  <a:pt x="313220" y="111947"/>
                </a:lnTo>
                <a:lnTo>
                  <a:pt x="313220" y="-266931"/>
                </a:lnTo>
                <a:lnTo>
                  <a:pt x="308886" y="-293938"/>
                </a:lnTo>
                <a:lnTo>
                  <a:pt x="299857" y="-307454"/>
                </a:lnTo>
                <a:lnTo>
                  <a:pt x="275463" y="-316016"/>
                </a:lnTo>
                <a:lnTo>
                  <a:pt x="269104" y="-315566"/>
                </a:lnTo>
                <a:lnTo>
                  <a:pt x="247497" y="-302491"/>
                </a:lnTo>
                <a:lnTo>
                  <a:pt x="238550" y="-277594"/>
                </a:lnTo>
                <a:lnTo>
                  <a:pt x="237617" y="-262511"/>
                </a:lnTo>
                <a:lnTo>
                  <a:pt x="237617" y="-135715"/>
                </a:lnTo>
                <a:lnTo>
                  <a:pt x="230272" y="-143945"/>
                </a:lnTo>
                <a:lnTo>
                  <a:pt x="220697" y="-153484"/>
                </a:lnTo>
                <a:lnTo>
                  <a:pt x="211005" y="-161821"/>
                </a:lnTo>
                <a:lnTo>
                  <a:pt x="201207" y="-168957"/>
                </a:lnTo>
                <a:lnTo>
                  <a:pt x="191312" y="-174894"/>
                </a:lnTo>
                <a:lnTo>
                  <a:pt x="172759" y="-182426"/>
                </a:lnTo>
                <a:lnTo>
                  <a:pt x="160501" y="-185311"/>
                </a:lnTo>
                <a:lnTo>
                  <a:pt x="147263" y="-187042"/>
                </a:lnTo>
                <a:lnTo>
                  <a:pt x="133045" y="-187619"/>
                </a:lnTo>
                <a:lnTo>
                  <a:pt x="127666" y="-187527"/>
                </a:lnTo>
                <a:lnTo>
                  <a:pt x="113979" y="-186400"/>
                </a:lnTo>
                <a:lnTo>
                  <a:pt x="100949" y="-183992"/>
                </a:lnTo>
                <a:lnTo>
                  <a:pt x="88577" y="-180303"/>
                </a:lnTo>
                <a:lnTo>
                  <a:pt x="76863" y="-175333"/>
                </a:lnTo>
                <a:lnTo>
                  <a:pt x="65807" y="-169082"/>
                </a:lnTo>
                <a:lnTo>
                  <a:pt x="55409" y="-161548"/>
                </a:lnTo>
                <a:lnTo>
                  <a:pt x="45669" y="-152733"/>
                </a:lnTo>
                <a:lnTo>
                  <a:pt x="36588" y="-142636"/>
                </a:lnTo>
                <a:lnTo>
                  <a:pt x="27955" y="-130722"/>
                </a:lnTo>
                <a:lnTo>
                  <a:pt x="22093" y="-120776"/>
                </a:lnTo>
                <a:lnTo>
                  <a:pt x="16920" y="-110159"/>
                </a:lnTo>
                <a:lnTo>
                  <a:pt x="12434" y="-98872"/>
                </a:lnTo>
                <a:lnTo>
                  <a:pt x="8637" y="-86915"/>
                </a:lnTo>
                <a:lnTo>
                  <a:pt x="5529" y="-74288"/>
                </a:lnTo>
                <a:lnTo>
                  <a:pt x="3111" y="-60990"/>
                </a:lnTo>
                <a:lnTo>
                  <a:pt x="1383" y="-47021"/>
                </a:lnTo>
                <a:lnTo>
                  <a:pt x="345" y="-32382"/>
                </a:lnTo>
                <a:lnTo>
                  <a:pt x="0" y="-17071"/>
                </a:lnTo>
                <a:lnTo>
                  <a:pt x="113" y="-8730"/>
                </a:lnTo>
                <a:lnTo>
                  <a:pt x="770" y="4433"/>
                </a:lnTo>
                <a:lnTo>
                  <a:pt x="2012" y="17263"/>
                </a:lnTo>
                <a:lnTo>
                  <a:pt x="3834" y="29755"/>
                </a:lnTo>
                <a:lnTo>
                  <a:pt x="6233" y="41907"/>
                </a:lnTo>
                <a:lnTo>
                  <a:pt x="9207" y="53718"/>
                </a:lnTo>
                <a:lnTo>
                  <a:pt x="13156" y="66161"/>
                </a:lnTo>
                <a:lnTo>
                  <a:pt x="17913" y="78328"/>
                </a:lnTo>
                <a:lnTo>
                  <a:pt x="23362" y="89804"/>
                </a:lnTo>
                <a:lnTo>
                  <a:pt x="29502" y="100592"/>
                </a:lnTo>
                <a:lnTo>
                  <a:pt x="36334" y="110690"/>
                </a:lnTo>
                <a:lnTo>
                  <a:pt x="48639" y="125262"/>
                </a:lnTo>
                <a:lnTo>
                  <a:pt x="57991" y="133969"/>
                </a:lnTo>
                <a:lnTo>
                  <a:pt x="68014" y="141537"/>
                </a:lnTo>
                <a:lnTo>
                  <a:pt x="78701" y="147964"/>
                </a:lnTo>
                <a:lnTo>
                  <a:pt x="82247" y="149785"/>
                </a:lnTo>
                <a:lnTo>
                  <a:pt x="80746" y="0"/>
                </a:lnTo>
                <a:lnTo>
                  <a:pt x="80302" y="-14252"/>
                </a:lnTo>
                <a:lnTo>
                  <a:pt x="80479" y="-23105"/>
                </a:lnTo>
                <a:lnTo>
                  <a:pt x="81484" y="-36523"/>
                </a:lnTo>
                <a:lnTo>
                  <a:pt x="83379" y="-49196"/>
                </a:lnTo>
                <a:lnTo>
                  <a:pt x="86163" y="-61120"/>
                </a:lnTo>
                <a:lnTo>
                  <a:pt x="89839" y="-72291"/>
                </a:lnTo>
                <a:lnTo>
                  <a:pt x="93633" y="-81212"/>
                </a:lnTo>
                <a:lnTo>
                  <a:pt x="100139" y="-92749"/>
                </a:lnTo>
                <a:lnTo>
                  <a:pt x="107809" y="-102577"/>
                </a:lnTo>
                <a:lnTo>
                  <a:pt x="116636" y="-110696"/>
                </a:lnTo>
                <a:lnTo>
                  <a:pt x="130754" y="-119055"/>
                </a:lnTo>
                <a:lnTo>
                  <a:pt x="142889" y="-122815"/>
                </a:lnTo>
                <a:lnTo>
                  <a:pt x="155905" y="-124069"/>
                </a:lnTo>
                <a:lnTo>
                  <a:pt x="158856" y="-124004"/>
                </a:lnTo>
                <a:lnTo>
                  <a:pt x="171445" y="-122176"/>
                </a:lnTo>
                <a:lnTo>
                  <a:pt x="183401" y="-117843"/>
                </a:lnTo>
                <a:lnTo>
                  <a:pt x="194754" y="-111013"/>
                </a:lnTo>
                <a:lnTo>
                  <a:pt x="201244" y="-105604"/>
                </a:lnTo>
                <a:lnTo>
                  <a:pt x="209517" y="-96516"/>
                </a:lnTo>
                <a:lnTo>
                  <a:pt x="216731" y="-85735"/>
                </a:lnTo>
                <a:lnTo>
                  <a:pt x="222885" y="-73256"/>
                </a:lnTo>
                <a:lnTo>
                  <a:pt x="225781" y="-65511"/>
                </a:lnTo>
                <a:lnTo>
                  <a:pt x="229038" y="-53980"/>
                </a:lnTo>
                <a:lnTo>
                  <a:pt x="231377" y="-41595"/>
                </a:lnTo>
                <a:lnTo>
                  <a:pt x="232788" y="-28352"/>
                </a:lnTo>
                <a:lnTo>
                  <a:pt x="233260" y="-14252"/>
                </a:lnTo>
                <a:lnTo>
                  <a:pt x="232928" y="-1659"/>
                </a:lnTo>
                <a:lnTo>
                  <a:pt x="231720" y="11957"/>
                </a:lnTo>
                <a:lnTo>
                  <a:pt x="229638" y="24548"/>
                </a:lnTo>
                <a:lnTo>
                  <a:pt x="226689" y="36110"/>
                </a:lnTo>
                <a:lnTo>
                  <a:pt x="222885" y="46644"/>
                </a:lnTo>
                <a:lnTo>
                  <a:pt x="219231" y="54393"/>
                </a:lnTo>
                <a:lnTo>
                  <a:pt x="212242" y="65817"/>
                </a:lnTo>
                <a:lnTo>
                  <a:pt x="204163" y="75295"/>
                </a:lnTo>
                <a:lnTo>
                  <a:pt x="194995" y="82826"/>
                </a:lnTo>
                <a:lnTo>
                  <a:pt x="181618" y="89940"/>
                </a:lnTo>
                <a:lnTo>
                  <a:pt x="169419" y="93463"/>
                </a:lnTo>
                <a:lnTo>
                  <a:pt x="156489" y="94637"/>
                </a:lnTo>
                <a:lnTo>
                  <a:pt x="154133" y="94597"/>
                </a:lnTo>
                <a:lnTo>
                  <a:pt x="141460" y="92925"/>
                </a:lnTo>
                <a:lnTo>
                  <a:pt x="129437" y="8879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376394" y="5355459"/>
            <a:ext cx="477050" cy="79959"/>
          </a:xfrm>
          <a:custGeom>
            <a:avLst/>
            <a:gdLst/>
            <a:ahLst/>
            <a:cxnLst/>
            <a:rect l="l" t="t" r="r" b="b"/>
            <a:pathLst>
              <a:path w="477050" h="79959">
                <a:moveTo>
                  <a:pt x="424827" y="79959"/>
                </a:moveTo>
                <a:lnTo>
                  <a:pt x="441801" y="78462"/>
                </a:lnTo>
                <a:lnTo>
                  <a:pt x="463524" y="68986"/>
                </a:lnTo>
                <a:lnTo>
                  <a:pt x="474867" y="53488"/>
                </a:lnTo>
                <a:lnTo>
                  <a:pt x="477050" y="40436"/>
                </a:lnTo>
                <a:lnTo>
                  <a:pt x="476493" y="33315"/>
                </a:lnTo>
                <a:lnTo>
                  <a:pt x="463994" y="11214"/>
                </a:lnTo>
                <a:lnTo>
                  <a:pt x="439843" y="1096"/>
                </a:lnTo>
                <a:lnTo>
                  <a:pt x="424827" y="0"/>
                </a:lnTo>
                <a:lnTo>
                  <a:pt x="48927" y="46"/>
                </a:lnTo>
                <a:lnTo>
                  <a:pt x="22479" y="5262"/>
                </a:lnTo>
                <a:lnTo>
                  <a:pt x="8201" y="16054"/>
                </a:lnTo>
                <a:lnTo>
                  <a:pt x="0" y="40436"/>
                </a:lnTo>
                <a:lnTo>
                  <a:pt x="523" y="47339"/>
                </a:lnTo>
                <a:lnTo>
                  <a:pt x="13233" y="69240"/>
                </a:lnTo>
                <a:lnTo>
                  <a:pt x="37288" y="78914"/>
                </a:lnTo>
                <a:lnTo>
                  <a:pt x="52247" y="79959"/>
                </a:lnTo>
                <a:lnTo>
                  <a:pt x="424827" y="79959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504165" y="4973336"/>
            <a:ext cx="349275" cy="311068"/>
          </a:xfrm>
          <a:custGeom>
            <a:avLst/>
            <a:gdLst/>
            <a:ahLst/>
            <a:cxnLst/>
            <a:rect l="l" t="t" r="r" b="b"/>
            <a:pathLst>
              <a:path w="349275" h="311068">
                <a:moveTo>
                  <a:pt x="0" y="159664"/>
                </a:moveTo>
                <a:lnTo>
                  <a:pt x="696" y="176267"/>
                </a:lnTo>
                <a:lnTo>
                  <a:pt x="2272" y="189134"/>
                </a:lnTo>
                <a:lnTo>
                  <a:pt x="4753" y="201553"/>
                </a:lnTo>
                <a:lnTo>
                  <a:pt x="8139" y="213525"/>
                </a:lnTo>
                <a:lnTo>
                  <a:pt x="12433" y="225056"/>
                </a:lnTo>
                <a:lnTo>
                  <a:pt x="17115" y="235135"/>
                </a:lnTo>
                <a:lnTo>
                  <a:pt x="23452" y="246320"/>
                </a:lnTo>
                <a:lnTo>
                  <a:pt x="30683" y="256773"/>
                </a:lnTo>
                <a:lnTo>
                  <a:pt x="38808" y="266488"/>
                </a:lnTo>
                <a:lnTo>
                  <a:pt x="47828" y="275463"/>
                </a:lnTo>
                <a:lnTo>
                  <a:pt x="57645" y="283558"/>
                </a:lnTo>
                <a:lnTo>
                  <a:pt x="67918" y="290638"/>
                </a:lnTo>
                <a:lnTo>
                  <a:pt x="63563" y="159664"/>
                </a:lnTo>
                <a:lnTo>
                  <a:pt x="63575" y="158183"/>
                </a:lnTo>
                <a:lnTo>
                  <a:pt x="64933" y="144642"/>
                </a:lnTo>
                <a:lnTo>
                  <a:pt x="68537" y="132226"/>
                </a:lnTo>
                <a:lnTo>
                  <a:pt x="74387" y="120945"/>
                </a:lnTo>
                <a:lnTo>
                  <a:pt x="82482" y="110805"/>
                </a:lnTo>
                <a:lnTo>
                  <a:pt x="92824" y="101815"/>
                </a:lnTo>
                <a:lnTo>
                  <a:pt x="108882" y="92392"/>
                </a:lnTo>
                <a:lnTo>
                  <a:pt x="119937" y="88027"/>
                </a:lnTo>
                <a:lnTo>
                  <a:pt x="132041" y="84637"/>
                </a:lnTo>
                <a:lnTo>
                  <a:pt x="145194" y="82219"/>
                </a:lnTo>
                <a:lnTo>
                  <a:pt x="159397" y="80771"/>
                </a:lnTo>
                <a:lnTo>
                  <a:pt x="174650" y="80289"/>
                </a:lnTo>
                <a:lnTo>
                  <a:pt x="184248" y="80480"/>
                </a:lnTo>
                <a:lnTo>
                  <a:pt x="198761" y="81578"/>
                </a:lnTo>
                <a:lnTo>
                  <a:pt x="212253" y="83655"/>
                </a:lnTo>
                <a:lnTo>
                  <a:pt x="224722" y="86714"/>
                </a:lnTo>
                <a:lnTo>
                  <a:pt x="236168" y="90758"/>
                </a:lnTo>
                <a:lnTo>
                  <a:pt x="246592" y="95791"/>
                </a:lnTo>
                <a:lnTo>
                  <a:pt x="255993" y="101815"/>
                </a:lnTo>
                <a:lnTo>
                  <a:pt x="267388" y="111856"/>
                </a:lnTo>
                <a:lnTo>
                  <a:pt x="275275" y="122108"/>
                </a:lnTo>
                <a:lnTo>
                  <a:pt x="280910" y="133499"/>
                </a:lnTo>
                <a:lnTo>
                  <a:pt x="284292" y="146020"/>
                </a:lnTo>
                <a:lnTo>
                  <a:pt x="285419" y="159664"/>
                </a:lnTo>
                <a:lnTo>
                  <a:pt x="285188" y="165869"/>
                </a:lnTo>
                <a:lnTo>
                  <a:pt x="283049" y="178780"/>
                </a:lnTo>
                <a:lnTo>
                  <a:pt x="278668" y="190648"/>
                </a:lnTo>
                <a:lnTo>
                  <a:pt x="272046" y="201447"/>
                </a:lnTo>
                <a:lnTo>
                  <a:pt x="266448" y="207965"/>
                </a:lnTo>
                <a:lnTo>
                  <a:pt x="257169" y="216065"/>
                </a:lnTo>
                <a:lnTo>
                  <a:pt x="246185" y="222968"/>
                </a:lnTo>
                <a:lnTo>
                  <a:pt x="233489" y="228650"/>
                </a:lnTo>
                <a:lnTo>
                  <a:pt x="233727" y="311068"/>
                </a:lnTo>
                <a:lnTo>
                  <a:pt x="245287" y="307530"/>
                </a:lnTo>
                <a:lnTo>
                  <a:pt x="258168" y="302510"/>
                </a:lnTo>
                <a:lnTo>
                  <a:pt x="269795" y="296904"/>
                </a:lnTo>
                <a:lnTo>
                  <a:pt x="280753" y="290502"/>
                </a:lnTo>
                <a:lnTo>
                  <a:pt x="291045" y="283297"/>
                </a:lnTo>
                <a:lnTo>
                  <a:pt x="300672" y="275285"/>
                </a:lnTo>
                <a:lnTo>
                  <a:pt x="317057" y="257857"/>
                </a:lnTo>
                <a:lnTo>
                  <a:pt x="324521" y="247582"/>
                </a:lnTo>
                <a:lnTo>
                  <a:pt x="331070" y="236648"/>
                </a:lnTo>
                <a:lnTo>
                  <a:pt x="336702" y="225056"/>
                </a:lnTo>
                <a:lnTo>
                  <a:pt x="341952" y="210875"/>
                </a:lnTo>
                <a:lnTo>
                  <a:pt x="345154" y="198863"/>
                </a:lnTo>
                <a:lnTo>
                  <a:pt x="347442" y="186319"/>
                </a:lnTo>
                <a:lnTo>
                  <a:pt x="348816" y="173250"/>
                </a:lnTo>
                <a:lnTo>
                  <a:pt x="349275" y="159664"/>
                </a:lnTo>
                <a:lnTo>
                  <a:pt x="349240" y="155806"/>
                </a:lnTo>
                <a:lnTo>
                  <a:pt x="348549" y="142334"/>
                </a:lnTo>
                <a:lnTo>
                  <a:pt x="346969" y="129399"/>
                </a:lnTo>
                <a:lnTo>
                  <a:pt x="344497" y="116996"/>
                </a:lnTo>
                <a:lnTo>
                  <a:pt x="341130" y="105123"/>
                </a:lnTo>
                <a:lnTo>
                  <a:pt x="336867" y="93776"/>
                </a:lnTo>
                <a:lnTo>
                  <a:pt x="325733" y="72487"/>
                </a:lnTo>
                <a:lnTo>
                  <a:pt x="318455" y="62085"/>
                </a:lnTo>
                <a:lnTo>
                  <a:pt x="310259" y="52382"/>
                </a:lnTo>
                <a:lnTo>
                  <a:pt x="301142" y="43370"/>
                </a:lnTo>
                <a:lnTo>
                  <a:pt x="290923" y="34915"/>
                </a:lnTo>
                <a:lnTo>
                  <a:pt x="280616" y="27794"/>
                </a:lnTo>
                <a:lnTo>
                  <a:pt x="269600" y="21452"/>
                </a:lnTo>
                <a:lnTo>
                  <a:pt x="257874" y="15898"/>
                </a:lnTo>
                <a:lnTo>
                  <a:pt x="245440" y="11137"/>
                </a:lnTo>
                <a:lnTo>
                  <a:pt x="226069" y="5584"/>
                </a:lnTo>
                <a:lnTo>
                  <a:pt x="213781" y="3136"/>
                </a:lnTo>
                <a:lnTo>
                  <a:pt x="201116" y="1392"/>
                </a:lnTo>
                <a:lnTo>
                  <a:pt x="188072" y="347"/>
                </a:lnTo>
                <a:lnTo>
                  <a:pt x="174650" y="0"/>
                </a:lnTo>
                <a:lnTo>
                  <a:pt x="165919" y="140"/>
                </a:lnTo>
                <a:lnTo>
                  <a:pt x="152672" y="918"/>
                </a:lnTo>
                <a:lnTo>
                  <a:pt x="139840" y="2384"/>
                </a:lnTo>
                <a:lnTo>
                  <a:pt x="127422" y="4544"/>
                </a:lnTo>
                <a:lnTo>
                  <a:pt x="115420" y="7405"/>
                </a:lnTo>
                <a:lnTo>
                  <a:pt x="103835" y="10972"/>
                </a:lnTo>
                <a:lnTo>
                  <a:pt x="90976" y="15913"/>
                </a:lnTo>
                <a:lnTo>
                  <a:pt x="79307" y="21492"/>
                </a:lnTo>
                <a:lnTo>
                  <a:pt x="68329" y="27875"/>
                </a:lnTo>
                <a:lnTo>
                  <a:pt x="58043" y="35059"/>
                </a:lnTo>
                <a:lnTo>
                  <a:pt x="48450" y="43040"/>
                </a:lnTo>
                <a:lnTo>
                  <a:pt x="32030" y="60639"/>
                </a:lnTo>
                <a:lnTo>
                  <a:pt x="24651" y="70971"/>
                </a:lnTo>
                <a:lnTo>
                  <a:pt x="18165" y="82017"/>
                </a:lnTo>
                <a:lnTo>
                  <a:pt x="12572" y="93776"/>
                </a:lnTo>
                <a:lnTo>
                  <a:pt x="7216" y="108510"/>
                </a:lnTo>
                <a:lnTo>
                  <a:pt x="4061" y="120572"/>
                </a:lnTo>
                <a:lnTo>
                  <a:pt x="1806" y="133124"/>
                </a:lnTo>
                <a:lnTo>
                  <a:pt x="451" y="146157"/>
                </a:lnTo>
                <a:lnTo>
                  <a:pt x="0" y="159664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567728" y="5133000"/>
            <a:ext cx="170164" cy="158826"/>
          </a:xfrm>
          <a:custGeom>
            <a:avLst/>
            <a:gdLst/>
            <a:ahLst/>
            <a:cxnLst/>
            <a:rect l="l" t="t" r="r" b="b"/>
            <a:pathLst>
              <a:path w="170164" h="158826">
                <a:moveTo>
                  <a:pt x="13068" y="41363"/>
                </a:moveTo>
                <a:lnTo>
                  <a:pt x="10081" y="36913"/>
                </a:lnTo>
                <a:lnTo>
                  <a:pt x="4480" y="25557"/>
                </a:lnTo>
                <a:lnTo>
                  <a:pt x="1120" y="13261"/>
                </a:lnTo>
                <a:lnTo>
                  <a:pt x="0" y="0"/>
                </a:lnTo>
                <a:lnTo>
                  <a:pt x="4355" y="130973"/>
                </a:lnTo>
                <a:lnTo>
                  <a:pt x="15375" y="137300"/>
                </a:lnTo>
                <a:lnTo>
                  <a:pt x="27141" y="142872"/>
                </a:lnTo>
                <a:lnTo>
                  <a:pt x="39649" y="147688"/>
                </a:lnTo>
                <a:lnTo>
                  <a:pt x="47636" y="150243"/>
                </a:lnTo>
                <a:lnTo>
                  <a:pt x="59508" y="153340"/>
                </a:lnTo>
                <a:lnTo>
                  <a:pt x="71789" y="155744"/>
                </a:lnTo>
                <a:lnTo>
                  <a:pt x="84479" y="157458"/>
                </a:lnTo>
                <a:lnTo>
                  <a:pt x="97578" y="158484"/>
                </a:lnTo>
                <a:lnTo>
                  <a:pt x="111086" y="158826"/>
                </a:lnTo>
                <a:lnTo>
                  <a:pt x="119644" y="158688"/>
                </a:lnTo>
                <a:lnTo>
                  <a:pt x="132913" y="157903"/>
                </a:lnTo>
                <a:lnTo>
                  <a:pt x="145757" y="156425"/>
                </a:lnTo>
                <a:lnTo>
                  <a:pt x="158175" y="154258"/>
                </a:lnTo>
                <a:lnTo>
                  <a:pt x="170164" y="151403"/>
                </a:lnTo>
                <a:lnTo>
                  <a:pt x="169925" y="68986"/>
                </a:lnTo>
                <a:lnTo>
                  <a:pt x="162297" y="71599"/>
                </a:lnTo>
                <a:lnTo>
                  <a:pt x="150649" y="74633"/>
                </a:lnTo>
                <a:lnTo>
                  <a:pt x="138232" y="76801"/>
                </a:lnTo>
                <a:lnTo>
                  <a:pt x="125044" y="78102"/>
                </a:lnTo>
                <a:lnTo>
                  <a:pt x="111086" y="78536"/>
                </a:lnTo>
                <a:lnTo>
                  <a:pt x="100620" y="78300"/>
                </a:lnTo>
                <a:lnTo>
                  <a:pt x="87230" y="77240"/>
                </a:lnTo>
                <a:lnTo>
                  <a:pt x="74597" y="75324"/>
                </a:lnTo>
                <a:lnTo>
                  <a:pt x="62721" y="72548"/>
                </a:lnTo>
                <a:lnTo>
                  <a:pt x="51600" y="68910"/>
                </a:lnTo>
                <a:lnTo>
                  <a:pt x="42103" y="64808"/>
                </a:lnTo>
                <a:lnTo>
                  <a:pt x="30633" y="58164"/>
                </a:lnTo>
                <a:lnTo>
                  <a:pt x="20953" y="50346"/>
                </a:lnTo>
                <a:lnTo>
                  <a:pt x="13068" y="41363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504160" y="4650990"/>
            <a:ext cx="476732" cy="302666"/>
          </a:xfrm>
          <a:custGeom>
            <a:avLst/>
            <a:gdLst/>
            <a:ahLst/>
            <a:cxnLst/>
            <a:rect l="l" t="t" r="r" b="b"/>
            <a:pathLst>
              <a:path w="476732" h="302666">
                <a:moveTo>
                  <a:pt x="0" y="254609"/>
                </a:moveTo>
                <a:lnTo>
                  <a:pt x="0" y="261226"/>
                </a:lnTo>
                <a:lnTo>
                  <a:pt x="1879" y="267677"/>
                </a:lnTo>
                <a:lnTo>
                  <a:pt x="5676" y="273786"/>
                </a:lnTo>
                <a:lnTo>
                  <a:pt x="9436" y="279984"/>
                </a:lnTo>
                <a:lnTo>
                  <a:pt x="14490" y="284835"/>
                </a:lnTo>
                <a:lnTo>
                  <a:pt x="20764" y="288353"/>
                </a:lnTo>
                <a:lnTo>
                  <a:pt x="27063" y="291871"/>
                </a:lnTo>
                <a:lnTo>
                  <a:pt x="33870" y="293624"/>
                </a:lnTo>
                <a:lnTo>
                  <a:pt x="41211" y="293624"/>
                </a:lnTo>
                <a:lnTo>
                  <a:pt x="47633" y="292970"/>
                </a:lnTo>
                <a:lnTo>
                  <a:pt x="59420" y="289944"/>
                </a:lnTo>
                <a:lnTo>
                  <a:pt x="74587" y="284505"/>
                </a:lnTo>
                <a:lnTo>
                  <a:pt x="340791" y="186042"/>
                </a:lnTo>
                <a:lnTo>
                  <a:pt x="359981" y="193408"/>
                </a:lnTo>
                <a:lnTo>
                  <a:pt x="370842" y="197773"/>
                </a:lnTo>
                <a:lnTo>
                  <a:pt x="382727" y="203086"/>
                </a:lnTo>
                <a:lnTo>
                  <a:pt x="391922" y="207899"/>
                </a:lnTo>
                <a:lnTo>
                  <a:pt x="399161" y="212077"/>
                </a:lnTo>
                <a:lnTo>
                  <a:pt x="404253" y="216852"/>
                </a:lnTo>
                <a:lnTo>
                  <a:pt x="407200" y="222123"/>
                </a:lnTo>
                <a:lnTo>
                  <a:pt x="410133" y="227406"/>
                </a:lnTo>
                <a:lnTo>
                  <a:pt x="411594" y="234607"/>
                </a:lnTo>
                <a:lnTo>
                  <a:pt x="411594" y="247497"/>
                </a:lnTo>
                <a:lnTo>
                  <a:pt x="410972" y="251853"/>
                </a:lnTo>
                <a:lnTo>
                  <a:pt x="409714" y="256959"/>
                </a:lnTo>
                <a:lnTo>
                  <a:pt x="408457" y="261061"/>
                </a:lnTo>
                <a:lnTo>
                  <a:pt x="407835" y="265239"/>
                </a:lnTo>
                <a:lnTo>
                  <a:pt x="409920" y="284226"/>
                </a:lnTo>
                <a:lnTo>
                  <a:pt x="421208" y="299910"/>
                </a:lnTo>
                <a:lnTo>
                  <a:pt x="428802" y="302666"/>
                </a:lnTo>
                <a:lnTo>
                  <a:pt x="438658" y="302666"/>
                </a:lnTo>
                <a:lnTo>
                  <a:pt x="460741" y="295607"/>
                </a:lnTo>
                <a:lnTo>
                  <a:pt x="469324" y="283353"/>
                </a:lnTo>
                <a:lnTo>
                  <a:pt x="474883" y="261827"/>
                </a:lnTo>
                <a:lnTo>
                  <a:pt x="476732" y="232346"/>
                </a:lnTo>
                <a:lnTo>
                  <a:pt x="476528" y="223131"/>
                </a:lnTo>
                <a:lnTo>
                  <a:pt x="475298" y="209016"/>
                </a:lnTo>
                <a:lnTo>
                  <a:pt x="469500" y="184986"/>
                </a:lnTo>
                <a:lnTo>
                  <a:pt x="459590" y="166615"/>
                </a:lnTo>
                <a:lnTo>
                  <a:pt x="442022" y="148318"/>
                </a:lnTo>
                <a:lnTo>
                  <a:pt x="429281" y="139852"/>
                </a:lnTo>
                <a:lnTo>
                  <a:pt x="409407" y="129837"/>
                </a:lnTo>
                <a:lnTo>
                  <a:pt x="384616" y="119676"/>
                </a:lnTo>
                <a:lnTo>
                  <a:pt x="370382" y="114541"/>
                </a:lnTo>
                <a:lnTo>
                  <a:pt x="77089" y="10210"/>
                </a:lnTo>
                <a:lnTo>
                  <a:pt x="62103" y="5524"/>
                </a:lnTo>
                <a:lnTo>
                  <a:pt x="54762" y="3771"/>
                </a:lnTo>
                <a:lnTo>
                  <a:pt x="47409" y="2006"/>
                </a:lnTo>
                <a:lnTo>
                  <a:pt x="41744" y="749"/>
                </a:lnTo>
                <a:lnTo>
                  <a:pt x="37757" y="0"/>
                </a:lnTo>
                <a:lnTo>
                  <a:pt x="31267" y="0"/>
                </a:lnTo>
                <a:lnTo>
                  <a:pt x="25057" y="1511"/>
                </a:lnTo>
                <a:lnTo>
                  <a:pt x="19202" y="4521"/>
                </a:lnTo>
                <a:lnTo>
                  <a:pt x="13335" y="7531"/>
                </a:lnTo>
                <a:lnTo>
                  <a:pt x="8648" y="11811"/>
                </a:lnTo>
                <a:lnTo>
                  <a:pt x="5194" y="17411"/>
                </a:lnTo>
                <a:lnTo>
                  <a:pt x="1739" y="22936"/>
                </a:lnTo>
                <a:lnTo>
                  <a:pt x="0" y="28803"/>
                </a:lnTo>
                <a:lnTo>
                  <a:pt x="0" y="43205"/>
                </a:lnTo>
                <a:lnTo>
                  <a:pt x="4711" y="54343"/>
                </a:lnTo>
                <a:lnTo>
                  <a:pt x="13970" y="63296"/>
                </a:lnTo>
                <a:lnTo>
                  <a:pt x="22961" y="67398"/>
                </a:lnTo>
                <a:lnTo>
                  <a:pt x="34168" y="72042"/>
                </a:lnTo>
                <a:lnTo>
                  <a:pt x="46240" y="76423"/>
                </a:lnTo>
                <a:lnTo>
                  <a:pt x="60413" y="81127"/>
                </a:lnTo>
                <a:lnTo>
                  <a:pt x="257086" y="145351"/>
                </a:lnTo>
                <a:lnTo>
                  <a:pt x="45631" y="213004"/>
                </a:lnTo>
                <a:lnTo>
                  <a:pt x="32671" y="217515"/>
                </a:lnTo>
                <a:lnTo>
                  <a:pt x="21050" y="222808"/>
                </a:lnTo>
                <a:lnTo>
                  <a:pt x="11811" y="228574"/>
                </a:lnTo>
                <a:lnTo>
                  <a:pt x="9323" y="230637"/>
                </a:lnTo>
                <a:lnTo>
                  <a:pt x="2330" y="240930"/>
                </a:lnTo>
                <a:lnTo>
                  <a:pt x="0" y="254609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503530" y="4403911"/>
            <a:ext cx="192912" cy="286258"/>
          </a:xfrm>
          <a:custGeom>
            <a:avLst/>
            <a:gdLst/>
            <a:ahLst/>
            <a:cxnLst/>
            <a:rect l="l" t="t" r="r" b="b"/>
            <a:pathLst>
              <a:path w="192912" h="286258">
                <a:moveTo>
                  <a:pt x="187478" y="33393"/>
                </a:moveTo>
                <a:lnTo>
                  <a:pt x="183949" y="20442"/>
                </a:lnTo>
                <a:lnTo>
                  <a:pt x="180511" y="9308"/>
                </a:lnTo>
                <a:lnTo>
                  <a:pt x="177164" y="0"/>
                </a:lnTo>
                <a:lnTo>
                  <a:pt x="176222" y="175130"/>
                </a:lnTo>
                <a:lnTo>
                  <a:pt x="183962" y="184837"/>
                </a:lnTo>
                <a:lnTo>
                  <a:pt x="192912" y="193408"/>
                </a:lnTo>
                <a:lnTo>
                  <a:pt x="191099" y="48154"/>
                </a:lnTo>
                <a:lnTo>
                  <a:pt x="187478" y="33393"/>
                </a:lnTo>
                <a:close/>
              </a:path>
              <a:path w="192912" h="286258">
                <a:moveTo>
                  <a:pt x="85187" y="123956"/>
                </a:moveTo>
                <a:lnTo>
                  <a:pt x="76033" y="115151"/>
                </a:lnTo>
                <a:lnTo>
                  <a:pt x="68910" y="105333"/>
                </a:lnTo>
                <a:lnTo>
                  <a:pt x="65854" y="99174"/>
                </a:lnTo>
                <a:lnTo>
                  <a:pt x="62477" y="88187"/>
                </a:lnTo>
                <a:lnTo>
                  <a:pt x="60452" y="74967"/>
                </a:lnTo>
                <a:lnTo>
                  <a:pt x="59778" y="59537"/>
                </a:lnTo>
                <a:lnTo>
                  <a:pt x="60618" y="44509"/>
                </a:lnTo>
                <a:lnTo>
                  <a:pt x="63547" y="30720"/>
                </a:lnTo>
                <a:lnTo>
                  <a:pt x="68574" y="20128"/>
                </a:lnTo>
                <a:lnTo>
                  <a:pt x="75691" y="12725"/>
                </a:lnTo>
                <a:lnTo>
                  <a:pt x="85149" y="7570"/>
                </a:lnTo>
                <a:lnTo>
                  <a:pt x="96412" y="3866"/>
                </a:lnTo>
                <a:lnTo>
                  <a:pt x="109883" y="1339"/>
                </a:lnTo>
                <a:lnTo>
                  <a:pt x="125552" y="0"/>
                </a:lnTo>
                <a:lnTo>
                  <a:pt x="128847" y="10731"/>
                </a:lnTo>
                <a:lnTo>
                  <a:pt x="132534" y="23244"/>
                </a:lnTo>
                <a:lnTo>
                  <a:pt x="135893" y="35242"/>
                </a:lnTo>
                <a:lnTo>
                  <a:pt x="138925" y="46723"/>
                </a:lnTo>
                <a:lnTo>
                  <a:pt x="142126" y="59634"/>
                </a:lnTo>
                <a:lnTo>
                  <a:pt x="144974" y="71602"/>
                </a:lnTo>
                <a:lnTo>
                  <a:pt x="147948" y="84545"/>
                </a:lnTo>
                <a:lnTo>
                  <a:pt x="151041" y="98463"/>
                </a:lnTo>
                <a:lnTo>
                  <a:pt x="151275" y="99529"/>
                </a:lnTo>
                <a:lnTo>
                  <a:pt x="155045" y="116605"/>
                </a:lnTo>
                <a:lnTo>
                  <a:pt x="157805" y="128872"/>
                </a:lnTo>
                <a:lnTo>
                  <a:pt x="159550" y="136309"/>
                </a:lnTo>
                <a:lnTo>
                  <a:pt x="164368" y="152301"/>
                </a:lnTo>
                <a:lnTo>
                  <a:pt x="169691" y="164286"/>
                </a:lnTo>
                <a:lnTo>
                  <a:pt x="176222" y="175130"/>
                </a:lnTo>
                <a:lnTo>
                  <a:pt x="177164" y="0"/>
                </a:lnTo>
                <a:lnTo>
                  <a:pt x="191633" y="6"/>
                </a:lnTo>
                <a:lnTo>
                  <a:pt x="207859" y="523"/>
                </a:lnTo>
                <a:lnTo>
                  <a:pt x="222172" y="1866"/>
                </a:lnTo>
                <a:lnTo>
                  <a:pt x="234571" y="4039"/>
                </a:lnTo>
                <a:lnTo>
                  <a:pt x="245058" y="7044"/>
                </a:lnTo>
                <a:lnTo>
                  <a:pt x="253631" y="10883"/>
                </a:lnTo>
                <a:lnTo>
                  <a:pt x="266182" y="19604"/>
                </a:lnTo>
                <a:lnTo>
                  <a:pt x="274922" y="28935"/>
                </a:lnTo>
                <a:lnTo>
                  <a:pt x="282435" y="40271"/>
                </a:lnTo>
                <a:lnTo>
                  <a:pt x="285687" y="46734"/>
                </a:lnTo>
                <a:lnTo>
                  <a:pt x="290074" y="58635"/>
                </a:lnTo>
                <a:lnTo>
                  <a:pt x="292707" y="71111"/>
                </a:lnTo>
                <a:lnTo>
                  <a:pt x="293585" y="84150"/>
                </a:lnTo>
                <a:lnTo>
                  <a:pt x="293584" y="84633"/>
                </a:lnTo>
                <a:lnTo>
                  <a:pt x="291998" y="98306"/>
                </a:lnTo>
                <a:lnTo>
                  <a:pt x="287436" y="110141"/>
                </a:lnTo>
                <a:lnTo>
                  <a:pt x="279895" y="120154"/>
                </a:lnTo>
                <a:lnTo>
                  <a:pt x="271365" y="127071"/>
                </a:lnTo>
                <a:lnTo>
                  <a:pt x="259766" y="132238"/>
                </a:lnTo>
                <a:lnTo>
                  <a:pt x="246697" y="133959"/>
                </a:lnTo>
                <a:lnTo>
                  <a:pt x="239573" y="133500"/>
                </a:lnTo>
                <a:lnTo>
                  <a:pt x="227099" y="129749"/>
                </a:lnTo>
                <a:lnTo>
                  <a:pt x="217296" y="122237"/>
                </a:lnTo>
                <a:lnTo>
                  <a:pt x="207747" y="108884"/>
                </a:lnTo>
                <a:lnTo>
                  <a:pt x="203123" y="97624"/>
                </a:lnTo>
                <a:lnTo>
                  <a:pt x="201483" y="91510"/>
                </a:lnTo>
                <a:lnTo>
                  <a:pt x="198835" y="80965"/>
                </a:lnTo>
                <a:lnTo>
                  <a:pt x="195608" y="67515"/>
                </a:lnTo>
                <a:lnTo>
                  <a:pt x="191795" y="51155"/>
                </a:lnTo>
                <a:lnTo>
                  <a:pt x="191099" y="48154"/>
                </a:lnTo>
                <a:lnTo>
                  <a:pt x="192912" y="193408"/>
                </a:lnTo>
                <a:lnTo>
                  <a:pt x="203337" y="200963"/>
                </a:lnTo>
                <a:lnTo>
                  <a:pt x="214510" y="206782"/>
                </a:lnTo>
                <a:lnTo>
                  <a:pt x="226515" y="210938"/>
                </a:lnTo>
                <a:lnTo>
                  <a:pt x="239349" y="213430"/>
                </a:lnTo>
                <a:lnTo>
                  <a:pt x="253009" y="214261"/>
                </a:lnTo>
                <a:lnTo>
                  <a:pt x="265281" y="213531"/>
                </a:lnTo>
                <a:lnTo>
                  <a:pt x="277821" y="211171"/>
                </a:lnTo>
                <a:lnTo>
                  <a:pt x="289879" y="207193"/>
                </a:lnTo>
                <a:lnTo>
                  <a:pt x="301459" y="201612"/>
                </a:lnTo>
                <a:lnTo>
                  <a:pt x="311830" y="194829"/>
                </a:lnTo>
                <a:lnTo>
                  <a:pt x="321354" y="186488"/>
                </a:lnTo>
                <a:lnTo>
                  <a:pt x="329697" y="176777"/>
                </a:lnTo>
                <a:lnTo>
                  <a:pt x="336854" y="165696"/>
                </a:lnTo>
                <a:lnTo>
                  <a:pt x="343773" y="150350"/>
                </a:lnTo>
                <a:lnTo>
                  <a:pt x="347184" y="138252"/>
                </a:lnTo>
                <a:lnTo>
                  <a:pt x="349229" y="125368"/>
                </a:lnTo>
                <a:lnTo>
                  <a:pt x="349910" y="111696"/>
                </a:lnTo>
                <a:lnTo>
                  <a:pt x="349511" y="99656"/>
                </a:lnTo>
                <a:lnTo>
                  <a:pt x="348105" y="86612"/>
                </a:lnTo>
                <a:lnTo>
                  <a:pt x="345687" y="74128"/>
                </a:lnTo>
                <a:lnTo>
                  <a:pt x="342258" y="62201"/>
                </a:lnTo>
                <a:lnTo>
                  <a:pt x="337819" y="50825"/>
                </a:lnTo>
                <a:lnTo>
                  <a:pt x="331302" y="37734"/>
                </a:lnTo>
                <a:lnTo>
                  <a:pt x="325153" y="27198"/>
                </a:lnTo>
                <a:lnTo>
                  <a:pt x="318128" y="16514"/>
                </a:lnTo>
                <a:lnTo>
                  <a:pt x="310230" y="5688"/>
                </a:lnTo>
                <a:lnTo>
                  <a:pt x="301459" y="-5270"/>
                </a:lnTo>
                <a:lnTo>
                  <a:pt x="307694" y="-8913"/>
                </a:lnTo>
                <a:lnTo>
                  <a:pt x="319476" y="-16434"/>
                </a:lnTo>
                <a:lnTo>
                  <a:pt x="329410" y="-23712"/>
                </a:lnTo>
                <a:lnTo>
                  <a:pt x="337502" y="-30721"/>
                </a:lnTo>
                <a:lnTo>
                  <a:pt x="347241" y="-43713"/>
                </a:lnTo>
                <a:lnTo>
                  <a:pt x="349910" y="-55092"/>
                </a:lnTo>
                <a:lnTo>
                  <a:pt x="349792" y="-58115"/>
                </a:lnTo>
                <a:lnTo>
                  <a:pt x="346605" y="-70332"/>
                </a:lnTo>
                <a:lnTo>
                  <a:pt x="339077" y="-81292"/>
                </a:lnTo>
                <a:lnTo>
                  <a:pt x="327032" y="-90238"/>
                </a:lnTo>
                <a:lnTo>
                  <a:pt x="314998" y="-92849"/>
                </a:lnTo>
                <a:lnTo>
                  <a:pt x="309623" y="-92327"/>
                </a:lnTo>
                <a:lnTo>
                  <a:pt x="297903" y="-89883"/>
                </a:lnTo>
                <a:lnTo>
                  <a:pt x="281152" y="-85394"/>
                </a:lnTo>
                <a:lnTo>
                  <a:pt x="280916" y="-85328"/>
                </a:lnTo>
                <a:lnTo>
                  <a:pt x="267979" y="-82108"/>
                </a:lnTo>
                <a:lnTo>
                  <a:pt x="255292" y="-79797"/>
                </a:lnTo>
                <a:lnTo>
                  <a:pt x="242856" y="-78405"/>
                </a:lnTo>
                <a:lnTo>
                  <a:pt x="230670" y="-77939"/>
                </a:lnTo>
                <a:lnTo>
                  <a:pt x="221158" y="-78038"/>
                </a:lnTo>
                <a:lnTo>
                  <a:pt x="208003" y="-78169"/>
                </a:lnTo>
                <a:lnTo>
                  <a:pt x="183781" y="-78358"/>
                </a:lnTo>
                <a:lnTo>
                  <a:pt x="146872" y="-78521"/>
                </a:lnTo>
                <a:lnTo>
                  <a:pt x="130538" y="-78531"/>
                </a:lnTo>
                <a:lnTo>
                  <a:pt x="115547" y="-78113"/>
                </a:lnTo>
                <a:lnTo>
                  <a:pt x="101565" y="-77027"/>
                </a:lnTo>
                <a:lnTo>
                  <a:pt x="88590" y="-75276"/>
                </a:lnTo>
                <a:lnTo>
                  <a:pt x="76622" y="-72861"/>
                </a:lnTo>
                <a:lnTo>
                  <a:pt x="65660" y="-69786"/>
                </a:lnTo>
                <a:lnTo>
                  <a:pt x="55702" y="-66052"/>
                </a:lnTo>
                <a:lnTo>
                  <a:pt x="47146" y="-61802"/>
                </a:lnTo>
                <a:lnTo>
                  <a:pt x="36613" y="-54589"/>
                </a:lnTo>
                <a:lnTo>
                  <a:pt x="27477" y="-45788"/>
                </a:lnTo>
                <a:lnTo>
                  <a:pt x="19736" y="-35404"/>
                </a:lnTo>
                <a:lnTo>
                  <a:pt x="13385" y="-23444"/>
                </a:lnTo>
                <a:lnTo>
                  <a:pt x="7632" y="-7333"/>
                </a:lnTo>
                <a:lnTo>
                  <a:pt x="4881" y="3979"/>
                </a:lnTo>
                <a:lnTo>
                  <a:pt x="2744" y="16326"/>
                </a:lnTo>
                <a:lnTo>
                  <a:pt x="1219" y="29703"/>
                </a:lnTo>
                <a:lnTo>
                  <a:pt x="304" y="44108"/>
                </a:lnTo>
                <a:lnTo>
                  <a:pt x="0" y="59537"/>
                </a:lnTo>
                <a:lnTo>
                  <a:pt x="30" y="63960"/>
                </a:lnTo>
                <a:lnTo>
                  <a:pt x="587" y="78297"/>
                </a:lnTo>
                <a:lnTo>
                  <a:pt x="1841" y="91859"/>
                </a:lnTo>
                <a:lnTo>
                  <a:pt x="3794" y="104644"/>
                </a:lnTo>
                <a:lnTo>
                  <a:pt x="6445" y="116650"/>
                </a:lnTo>
                <a:lnTo>
                  <a:pt x="9794" y="127874"/>
                </a:lnTo>
                <a:lnTo>
                  <a:pt x="13842" y="138315"/>
                </a:lnTo>
                <a:lnTo>
                  <a:pt x="24404" y="158347"/>
                </a:lnTo>
                <a:lnTo>
                  <a:pt x="31916" y="168796"/>
                </a:lnTo>
                <a:lnTo>
                  <a:pt x="40141" y="177666"/>
                </a:lnTo>
                <a:lnTo>
                  <a:pt x="49085" y="184950"/>
                </a:lnTo>
                <a:lnTo>
                  <a:pt x="68782" y="195427"/>
                </a:lnTo>
                <a:lnTo>
                  <a:pt x="80873" y="198753"/>
                </a:lnTo>
                <a:lnTo>
                  <a:pt x="93154" y="199859"/>
                </a:lnTo>
                <a:lnTo>
                  <a:pt x="93483" y="199858"/>
                </a:lnTo>
                <a:lnTo>
                  <a:pt x="106464" y="197354"/>
                </a:lnTo>
                <a:lnTo>
                  <a:pt x="116903" y="190055"/>
                </a:lnTo>
                <a:lnTo>
                  <a:pt x="126174" y="175742"/>
                </a:lnTo>
                <a:lnTo>
                  <a:pt x="126174" y="156819"/>
                </a:lnTo>
                <a:lnTo>
                  <a:pt x="120357" y="147281"/>
                </a:lnTo>
                <a:lnTo>
                  <a:pt x="110011" y="140214"/>
                </a:lnTo>
                <a:lnTo>
                  <a:pt x="96291" y="131699"/>
                </a:lnTo>
                <a:lnTo>
                  <a:pt x="85187" y="123956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6376394" y="4164202"/>
            <a:ext cx="477050" cy="80048"/>
          </a:xfrm>
          <a:custGeom>
            <a:avLst/>
            <a:gdLst/>
            <a:ahLst/>
            <a:cxnLst/>
            <a:rect l="l" t="t" r="r" b="b"/>
            <a:pathLst>
              <a:path w="477050" h="80048">
                <a:moveTo>
                  <a:pt x="424827" y="80048"/>
                </a:moveTo>
                <a:lnTo>
                  <a:pt x="441815" y="78544"/>
                </a:lnTo>
                <a:lnTo>
                  <a:pt x="463524" y="68999"/>
                </a:lnTo>
                <a:lnTo>
                  <a:pt x="474867" y="53523"/>
                </a:lnTo>
                <a:lnTo>
                  <a:pt x="477050" y="40449"/>
                </a:lnTo>
                <a:lnTo>
                  <a:pt x="476502" y="33423"/>
                </a:lnTo>
                <a:lnTo>
                  <a:pt x="463994" y="11302"/>
                </a:lnTo>
                <a:lnTo>
                  <a:pt x="439835" y="1097"/>
                </a:lnTo>
                <a:lnTo>
                  <a:pt x="424827" y="0"/>
                </a:lnTo>
                <a:lnTo>
                  <a:pt x="48927" y="46"/>
                </a:lnTo>
                <a:lnTo>
                  <a:pt x="22479" y="5267"/>
                </a:lnTo>
                <a:lnTo>
                  <a:pt x="8195" y="16098"/>
                </a:lnTo>
                <a:lnTo>
                  <a:pt x="0" y="40449"/>
                </a:lnTo>
                <a:lnTo>
                  <a:pt x="532" y="47447"/>
                </a:lnTo>
                <a:lnTo>
                  <a:pt x="13233" y="69329"/>
                </a:lnTo>
                <a:lnTo>
                  <a:pt x="37288" y="78987"/>
                </a:lnTo>
                <a:lnTo>
                  <a:pt x="52247" y="80048"/>
                </a:lnTo>
                <a:lnTo>
                  <a:pt x="424827" y="80048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683952" y="5057814"/>
            <a:ext cx="189014" cy="203314"/>
          </a:xfrm>
          <a:custGeom>
            <a:avLst/>
            <a:gdLst/>
            <a:ahLst/>
            <a:cxnLst/>
            <a:rect l="l" t="t" r="r" b="b"/>
            <a:pathLst>
              <a:path w="189014" h="203314">
                <a:moveTo>
                  <a:pt x="0" y="103860"/>
                </a:moveTo>
                <a:lnTo>
                  <a:pt x="795" y="119172"/>
                </a:lnTo>
                <a:lnTo>
                  <a:pt x="3004" y="132598"/>
                </a:lnTo>
                <a:lnTo>
                  <a:pt x="6630" y="145024"/>
                </a:lnTo>
                <a:lnTo>
                  <a:pt x="11671" y="156448"/>
                </a:lnTo>
                <a:lnTo>
                  <a:pt x="18126" y="166870"/>
                </a:lnTo>
                <a:lnTo>
                  <a:pt x="25996" y="176288"/>
                </a:lnTo>
                <a:lnTo>
                  <a:pt x="35906" y="185053"/>
                </a:lnTo>
                <a:lnTo>
                  <a:pt x="46201" y="191628"/>
                </a:lnTo>
                <a:lnTo>
                  <a:pt x="57593" y="196741"/>
                </a:lnTo>
                <a:lnTo>
                  <a:pt x="70083" y="200393"/>
                </a:lnTo>
                <a:lnTo>
                  <a:pt x="83671" y="202584"/>
                </a:lnTo>
                <a:lnTo>
                  <a:pt x="98361" y="203314"/>
                </a:lnTo>
                <a:lnTo>
                  <a:pt x="100023" y="203305"/>
                </a:lnTo>
                <a:lnTo>
                  <a:pt x="113433" y="202558"/>
                </a:lnTo>
                <a:lnTo>
                  <a:pt x="125939" y="200605"/>
                </a:lnTo>
                <a:lnTo>
                  <a:pt x="137541" y="197446"/>
                </a:lnTo>
                <a:lnTo>
                  <a:pt x="145043" y="194632"/>
                </a:lnTo>
                <a:lnTo>
                  <a:pt x="156614" y="188867"/>
                </a:lnTo>
                <a:lnTo>
                  <a:pt x="166382" y="181978"/>
                </a:lnTo>
                <a:lnTo>
                  <a:pt x="176715" y="171692"/>
                </a:lnTo>
                <a:lnTo>
                  <a:pt x="183426" y="161734"/>
                </a:lnTo>
                <a:lnTo>
                  <a:pt x="187147" y="154647"/>
                </a:lnTo>
                <a:lnTo>
                  <a:pt x="189014" y="147993"/>
                </a:lnTo>
                <a:lnTo>
                  <a:pt x="189014" y="136512"/>
                </a:lnTo>
                <a:lnTo>
                  <a:pt x="187007" y="131572"/>
                </a:lnTo>
                <a:lnTo>
                  <a:pt x="182968" y="126923"/>
                </a:lnTo>
                <a:lnTo>
                  <a:pt x="178943" y="122288"/>
                </a:lnTo>
                <a:lnTo>
                  <a:pt x="173875" y="119976"/>
                </a:lnTo>
                <a:lnTo>
                  <a:pt x="162636" y="119976"/>
                </a:lnTo>
                <a:lnTo>
                  <a:pt x="158305" y="121551"/>
                </a:lnTo>
                <a:lnTo>
                  <a:pt x="154774" y="124726"/>
                </a:lnTo>
                <a:lnTo>
                  <a:pt x="151206" y="127914"/>
                </a:lnTo>
                <a:lnTo>
                  <a:pt x="147929" y="132308"/>
                </a:lnTo>
                <a:lnTo>
                  <a:pt x="144868" y="137922"/>
                </a:lnTo>
                <a:lnTo>
                  <a:pt x="143070" y="140909"/>
                </a:lnTo>
                <a:lnTo>
                  <a:pt x="134994" y="151495"/>
                </a:lnTo>
                <a:lnTo>
                  <a:pt x="125933" y="159169"/>
                </a:lnTo>
                <a:lnTo>
                  <a:pt x="113502" y="164554"/>
                </a:lnTo>
                <a:lnTo>
                  <a:pt x="100177" y="166128"/>
                </a:lnTo>
                <a:lnTo>
                  <a:pt x="92748" y="166128"/>
                </a:lnTo>
                <a:lnTo>
                  <a:pt x="85902" y="164693"/>
                </a:lnTo>
                <a:lnTo>
                  <a:pt x="79667" y="161823"/>
                </a:lnTo>
                <a:lnTo>
                  <a:pt x="73456" y="158953"/>
                </a:lnTo>
                <a:lnTo>
                  <a:pt x="68135" y="154749"/>
                </a:lnTo>
                <a:lnTo>
                  <a:pt x="63741" y="149174"/>
                </a:lnTo>
                <a:lnTo>
                  <a:pt x="59347" y="143637"/>
                </a:lnTo>
                <a:lnTo>
                  <a:pt x="55968" y="136918"/>
                </a:lnTo>
                <a:lnTo>
                  <a:pt x="53670" y="129044"/>
                </a:lnTo>
                <a:lnTo>
                  <a:pt x="51016" y="116290"/>
                </a:lnTo>
                <a:lnTo>
                  <a:pt x="50203" y="103136"/>
                </a:lnTo>
                <a:lnTo>
                  <a:pt x="50895" y="90176"/>
                </a:lnTo>
                <a:lnTo>
                  <a:pt x="53372" y="77016"/>
                </a:lnTo>
                <a:lnTo>
                  <a:pt x="57652" y="65552"/>
                </a:lnTo>
                <a:lnTo>
                  <a:pt x="63741" y="55778"/>
                </a:lnTo>
                <a:lnTo>
                  <a:pt x="74621" y="45562"/>
                </a:lnTo>
                <a:lnTo>
                  <a:pt x="86161" y="40242"/>
                </a:lnTo>
                <a:lnTo>
                  <a:pt x="99453" y="38468"/>
                </a:lnTo>
                <a:lnTo>
                  <a:pt x="100498" y="38476"/>
                </a:lnTo>
                <a:lnTo>
                  <a:pt x="113914" y="40325"/>
                </a:lnTo>
                <a:lnTo>
                  <a:pt x="124815" y="45427"/>
                </a:lnTo>
                <a:lnTo>
                  <a:pt x="135585" y="55228"/>
                </a:lnTo>
                <a:lnTo>
                  <a:pt x="143967" y="66306"/>
                </a:lnTo>
                <a:lnTo>
                  <a:pt x="147383" y="71069"/>
                </a:lnTo>
                <a:lnTo>
                  <a:pt x="150456" y="74510"/>
                </a:lnTo>
                <a:lnTo>
                  <a:pt x="153200" y="76657"/>
                </a:lnTo>
                <a:lnTo>
                  <a:pt x="155968" y="78790"/>
                </a:lnTo>
                <a:lnTo>
                  <a:pt x="159423" y="79857"/>
                </a:lnTo>
                <a:lnTo>
                  <a:pt x="169900" y="79857"/>
                </a:lnTo>
                <a:lnTo>
                  <a:pt x="175298" y="77787"/>
                </a:lnTo>
                <a:lnTo>
                  <a:pt x="179768" y="73634"/>
                </a:lnTo>
                <a:lnTo>
                  <a:pt x="184226" y="69494"/>
                </a:lnTo>
                <a:lnTo>
                  <a:pt x="186461" y="64401"/>
                </a:lnTo>
                <a:lnTo>
                  <a:pt x="186461" y="52578"/>
                </a:lnTo>
                <a:lnTo>
                  <a:pt x="184454" y="46253"/>
                </a:lnTo>
                <a:lnTo>
                  <a:pt x="180492" y="39471"/>
                </a:lnTo>
                <a:lnTo>
                  <a:pt x="173106" y="29481"/>
                </a:lnTo>
                <a:lnTo>
                  <a:pt x="163283" y="20345"/>
                </a:lnTo>
                <a:lnTo>
                  <a:pt x="148202" y="10863"/>
                </a:lnTo>
                <a:lnTo>
                  <a:pt x="135801" y="5689"/>
                </a:lnTo>
                <a:lnTo>
                  <a:pt x="125932" y="2824"/>
                </a:lnTo>
                <a:lnTo>
                  <a:pt x="113451" y="707"/>
                </a:lnTo>
                <a:lnTo>
                  <a:pt x="100177" y="0"/>
                </a:lnTo>
                <a:lnTo>
                  <a:pt x="95077" y="87"/>
                </a:lnTo>
                <a:lnTo>
                  <a:pt x="81508" y="1258"/>
                </a:lnTo>
                <a:lnTo>
                  <a:pt x="68860" y="3788"/>
                </a:lnTo>
                <a:lnTo>
                  <a:pt x="57137" y="7675"/>
                </a:lnTo>
                <a:lnTo>
                  <a:pt x="46342" y="12915"/>
                </a:lnTo>
                <a:lnTo>
                  <a:pt x="36089" y="19765"/>
                </a:lnTo>
                <a:lnTo>
                  <a:pt x="26671" y="28291"/>
                </a:lnTo>
                <a:lnTo>
                  <a:pt x="18613" y="38193"/>
                </a:lnTo>
                <a:lnTo>
                  <a:pt x="11912" y="49466"/>
                </a:lnTo>
                <a:lnTo>
                  <a:pt x="5573" y="65093"/>
                </a:lnTo>
                <a:lnTo>
                  <a:pt x="2475" y="77272"/>
                </a:lnTo>
                <a:lnTo>
                  <a:pt x="618" y="90196"/>
                </a:lnTo>
                <a:lnTo>
                  <a:pt x="0" y="10386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905745" y="5205445"/>
            <a:ext cx="127114" cy="203655"/>
          </a:xfrm>
          <a:custGeom>
            <a:avLst/>
            <a:gdLst/>
            <a:ahLst/>
            <a:cxnLst/>
            <a:rect l="l" t="t" r="r" b="b"/>
            <a:pathLst>
              <a:path w="127114" h="203655">
                <a:moveTo>
                  <a:pt x="127114" y="0"/>
                </a:moveTo>
                <a:lnTo>
                  <a:pt x="123202" y="6845"/>
                </a:lnTo>
                <a:lnTo>
                  <a:pt x="117068" y="12433"/>
                </a:lnTo>
                <a:lnTo>
                  <a:pt x="108699" y="16764"/>
                </a:lnTo>
                <a:lnTo>
                  <a:pt x="106236" y="17964"/>
                </a:lnTo>
                <a:lnTo>
                  <a:pt x="94251" y="21928"/>
                </a:lnTo>
                <a:lnTo>
                  <a:pt x="81318" y="23253"/>
                </a:lnTo>
                <a:lnTo>
                  <a:pt x="72047" y="23253"/>
                </a:lnTo>
                <a:lnTo>
                  <a:pt x="64528" y="20599"/>
                </a:lnTo>
                <a:lnTo>
                  <a:pt x="64701" y="56031"/>
                </a:lnTo>
                <a:lnTo>
                  <a:pt x="78058" y="55207"/>
                </a:lnTo>
                <a:lnTo>
                  <a:pt x="90529" y="52864"/>
                </a:lnTo>
                <a:lnTo>
                  <a:pt x="102107" y="48996"/>
                </a:lnTo>
                <a:lnTo>
                  <a:pt x="104484" y="47973"/>
                </a:lnTo>
                <a:lnTo>
                  <a:pt x="115154" y="42613"/>
                </a:lnTo>
                <a:lnTo>
                  <a:pt x="126051" y="35902"/>
                </a:lnTo>
                <a:lnTo>
                  <a:pt x="127114" y="0"/>
                </a:lnTo>
                <a:close/>
              </a:path>
              <a:path w="127114" h="203655">
                <a:moveTo>
                  <a:pt x="0" y="-380"/>
                </a:moveTo>
                <a:lnTo>
                  <a:pt x="140" y="3632"/>
                </a:lnTo>
                <a:lnTo>
                  <a:pt x="2534" y="16146"/>
                </a:lnTo>
                <a:lnTo>
                  <a:pt x="7873" y="27838"/>
                </a:lnTo>
                <a:lnTo>
                  <a:pt x="10674" y="32007"/>
                </a:lnTo>
                <a:lnTo>
                  <a:pt x="19334" y="41160"/>
                </a:lnTo>
                <a:lnTo>
                  <a:pt x="30314" y="48437"/>
                </a:lnTo>
                <a:lnTo>
                  <a:pt x="38411" y="51950"/>
                </a:lnTo>
                <a:lnTo>
                  <a:pt x="50630" y="55012"/>
                </a:lnTo>
                <a:lnTo>
                  <a:pt x="64109" y="56032"/>
                </a:lnTo>
                <a:lnTo>
                  <a:pt x="64701" y="56031"/>
                </a:lnTo>
                <a:lnTo>
                  <a:pt x="64528" y="20599"/>
                </a:lnTo>
                <a:lnTo>
                  <a:pt x="58800" y="15303"/>
                </a:lnTo>
                <a:lnTo>
                  <a:pt x="53060" y="9982"/>
                </a:lnTo>
                <a:lnTo>
                  <a:pt x="50190" y="3543"/>
                </a:lnTo>
                <a:lnTo>
                  <a:pt x="50190" y="-11366"/>
                </a:lnTo>
                <a:lnTo>
                  <a:pt x="52641" y="-17056"/>
                </a:lnTo>
                <a:lnTo>
                  <a:pt x="57518" y="-21158"/>
                </a:lnTo>
                <a:lnTo>
                  <a:pt x="62395" y="-25247"/>
                </a:lnTo>
                <a:lnTo>
                  <a:pt x="67525" y="-28003"/>
                </a:lnTo>
                <a:lnTo>
                  <a:pt x="72910" y="-29413"/>
                </a:lnTo>
                <a:lnTo>
                  <a:pt x="75545" y="-30068"/>
                </a:lnTo>
                <a:lnTo>
                  <a:pt x="86388" y="-32585"/>
                </a:lnTo>
                <a:lnTo>
                  <a:pt x="101930" y="-35979"/>
                </a:lnTo>
                <a:lnTo>
                  <a:pt x="111120" y="-38050"/>
                </a:lnTo>
                <a:lnTo>
                  <a:pt x="123972" y="-41348"/>
                </a:lnTo>
                <a:lnTo>
                  <a:pt x="133883" y="-44500"/>
                </a:lnTo>
                <a:lnTo>
                  <a:pt x="133883" y="-37363"/>
                </a:lnTo>
                <a:lnTo>
                  <a:pt x="133140" y="-21752"/>
                </a:lnTo>
                <a:lnTo>
                  <a:pt x="130883" y="-9240"/>
                </a:lnTo>
                <a:lnTo>
                  <a:pt x="127114" y="0"/>
                </a:lnTo>
                <a:lnTo>
                  <a:pt x="126051" y="35902"/>
                </a:lnTo>
                <a:lnTo>
                  <a:pt x="137185" y="27838"/>
                </a:lnTo>
                <a:lnTo>
                  <a:pt x="137779" y="28799"/>
                </a:lnTo>
                <a:lnTo>
                  <a:pt x="145657" y="40309"/>
                </a:lnTo>
                <a:lnTo>
                  <a:pt x="153111" y="48806"/>
                </a:lnTo>
                <a:lnTo>
                  <a:pt x="158140" y="53632"/>
                </a:lnTo>
                <a:lnTo>
                  <a:pt x="163182" y="56032"/>
                </a:lnTo>
                <a:lnTo>
                  <a:pt x="174421" y="56032"/>
                </a:lnTo>
                <a:lnTo>
                  <a:pt x="179882" y="53936"/>
                </a:lnTo>
                <a:lnTo>
                  <a:pt x="184721" y="49707"/>
                </a:lnTo>
                <a:lnTo>
                  <a:pt x="189534" y="45504"/>
                </a:lnTo>
                <a:lnTo>
                  <a:pt x="191935" y="40830"/>
                </a:lnTo>
                <a:lnTo>
                  <a:pt x="191935" y="32778"/>
                </a:lnTo>
                <a:lnTo>
                  <a:pt x="190398" y="26200"/>
                </a:lnTo>
                <a:lnTo>
                  <a:pt x="187274" y="16014"/>
                </a:lnTo>
                <a:lnTo>
                  <a:pt x="186003" y="11569"/>
                </a:lnTo>
                <a:lnTo>
                  <a:pt x="183449" y="-1110"/>
                </a:lnTo>
                <a:lnTo>
                  <a:pt x="182600" y="-13373"/>
                </a:lnTo>
                <a:lnTo>
                  <a:pt x="182626" y="-15443"/>
                </a:lnTo>
                <a:lnTo>
                  <a:pt x="182773" y="-28648"/>
                </a:lnTo>
                <a:lnTo>
                  <a:pt x="182906" y="-44443"/>
                </a:lnTo>
                <a:lnTo>
                  <a:pt x="182981" y="-70523"/>
                </a:lnTo>
                <a:lnTo>
                  <a:pt x="182782" y="-79146"/>
                </a:lnTo>
                <a:lnTo>
                  <a:pt x="181476" y="-92887"/>
                </a:lnTo>
                <a:lnTo>
                  <a:pt x="178948" y="-104903"/>
                </a:lnTo>
                <a:lnTo>
                  <a:pt x="175196" y="-115201"/>
                </a:lnTo>
                <a:lnTo>
                  <a:pt x="169513" y="-124513"/>
                </a:lnTo>
                <a:lnTo>
                  <a:pt x="160376" y="-133288"/>
                </a:lnTo>
                <a:lnTo>
                  <a:pt x="148526" y="-139839"/>
                </a:lnTo>
                <a:lnTo>
                  <a:pt x="137181" y="-143512"/>
                </a:lnTo>
                <a:lnTo>
                  <a:pt x="125346" y="-145797"/>
                </a:lnTo>
                <a:lnTo>
                  <a:pt x="111850" y="-147168"/>
                </a:lnTo>
                <a:lnTo>
                  <a:pt x="96697" y="-147624"/>
                </a:lnTo>
                <a:lnTo>
                  <a:pt x="83285" y="-147174"/>
                </a:lnTo>
                <a:lnTo>
                  <a:pt x="70078" y="-145683"/>
                </a:lnTo>
                <a:lnTo>
                  <a:pt x="58127" y="-143150"/>
                </a:lnTo>
                <a:lnTo>
                  <a:pt x="47434" y="-139572"/>
                </a:lnTo>
                <a:lnTo>
                  <a:pt x="36941" y="-134582"/>
                </a:lnTo>
                <a:lnTo>
                  <a:pt x="26303" y="-127382"/>
                </a:lnTo>
                <a:lnTo>
                  <a:pt x="18313" y="-119062"/>
                </a:lnTo>
                <a:lnTo>
                  <a:pt x="11005" y="-105530"/>
                </a:lnTo>
                <a:lnTo>
                  <a:pt x="8978" y="-93421"/>
                </a:lnTo>
                <a:lnTo>
                  <a:pt x="8978" y="-87807"/>
                </a:lnTo>
                <a:lnTo>
                  <a:pt x="15112" y="-79578"/>
                </a:lnTo>
                <a:lnTo>
                  <a:pt x="24066" y="-74180"/>
                </a:lnTo>
                <a:lnTo>
                  <a:pt x="35902" y="-74180"/>
                </a:lnTo>
                <a:lnTo>
                  <a:pt x="43751" y="-79832"/>
                </a:lnTo>
                <a:lnTo>
                  <a:pt x="51549" y="-91579"/>
                </a:lnTo>
                <a:lnTo>
                  <a:pt x="56133" y="-98653"/>
                </a:lnTo>
                <a:lnTo>
                  <a:pt x="61645" y="-103962"/>
                </a:lnTo>
                <a:lnTo>
                  <a:pt x="68046" y="-107505"/>
                </a:lnTo>
                <a:lnTo>
                  <a:pt x="70667" y="-108786"/>
                </a:lnTo>
                <a:lnTo>
                  <a:pt x="81888" y="-111818"/>
                </a:lnTo>
                <a:lnTo>
                  <a:pt x="96697" y="-112826"/>
                </a:lnTo>
                <a:lnTo>
                  <a:pt x="103855" y="-112554"/>
                </a:lnTo>
                <a:lnTo>
                  <a:pt x="117489" y="-109650"/>
                </a:lnTo>
                <a:lnTo>
                  <a:pt x="125920" y="-103568"/>
                </a:lnTo>
                <a:lnTo>
                  <a:pt x="127969" y="-100426"/>
                </a:lnTo>
                <a:lnTo>
                  <a:pt x="132016" y="-89356"/>
                </a:lnTo>
                <a:lnTo>
                  <a:pt x="133883" y="-74536"/>
                </a:lnTo>
                <a:lnTo>
                  <a:pt x="128912" y="-73113"/>
                </a:lnTo>
                <a:lnTo>
                  <a:pt x="116392" y="-69691"/>
                </a:lnTo>
                <a:lnTo>
                  <a:pt x="104673" y="-66751"/>
                </a:lnTo>
                <a:lnTo>
                  <a:pt x="98122" y="-65233"/>
                </a:lnTo>
                <a:lnTo>
                  <a:pt x="86028" y="-62567"/>
                </a:lnTo>
                <a:lnTo>
                  <a:pt x="72339" y="-59715"/>
                </a:lnTo>
                <a:lnTo>
                  <a:pt x="59778" y="-57137"/>
                </a:lnTo>
                <a:lnTo>
                  <a:pt x="51904" y="-55486"/>
                </a:lnTo>
                <a:lnTo>
                  <a:pt x="48729" y="-54762"/>
                </a:lnTo>
                <a:lnTo>
                  <a:pt x="45924" y="-54107"/>
                </a:lnTo>
                <a:lnTo>
                  <a:pt x="33058" y="-49714"/>
                </a:lnTo>
                <a:lnTo>
                  <a:pt x="22088" y="-43460"/>
                </a:lnTo>
                <a:lnTo>
                  <a:pt x="13017" y="-35356"/>
                </a:lnTo>
                <a:lnTo>
                  <a:pt x="6026" y="-25494"/>
                </a:lnTo>
                <a:lnTo>
                  <a:pt x="1505" y="-13634"/>
                </a:lnTo>
                <a:lnTo>
                  <a:pt x="0" y="-38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2139086" y="5058187"/>
            <a:ext cx="137350" cy="203288"/>
          </a:xfrm>
          <a:custGeom>
            <a:avLst/>
            <a:gdLst/>
            <a:ahLst/>
            <a:cxnLst/>
            <a:rect l="l" t="t" r="r" b="b"/>
            <a:pathLst>
              <a:path w="137350" h="203288">
                <a:moveTo>
                  <a:pt x="9090" y="5110"/>
                </a:moveTo>
                <a:lnTo>
                  <a:pt x="2272" y="16266"/>
                </a:lnTo>
                <a:lnTo>
                  <a:pt x="0" y="33705"/>
                </a:lnTo>
                <a:lnTo>
                  <a:pt x="0" y="182905"/>
                </a:lnTo>
                <a:lnTo>
                  <a:pt x="2311" y="190474"/>
                </a:lnTo>
                <a:lnTo>
                  <a:pt x="6946" y="195605"/>
                </a:lnTo>
                <a:lnTo>
                  <a:pt x="11595" y="200736"/>
                </a:lnTo>
                <a:lnTo>
                  <a:pt x="17526" y="203288"/>
                </a:lnTo>
                <a:lnTo>
                  <a:pt x="32054" y="203288"/>
                </a:lnTo>
                <a:lnTo>
                  <a:pt x="38100" y="200761"/>
                </a:lnTo>
                <a:lnTo>
                  <a:pt x="42849" y="195694"/>
                </a:lnTo>
                <a:lnTo>
                  <a:pt x="47625" y="190626"/>
                </a:lnTo>
                <a:lnTo>
                  <a:pt x="49987" y="183032"/>
                </a:lnTo>
                <a:lnTo>
                  <a:pt x="49987" y="130987"/>
                </a:lnTo>
                <a:lnTo>
                  <a:pt x="50156" y="116789"/>
                </a:lnTo>
                <a:lnTo>
                  <a:pt x="50647" y="104108"/>
                </a:lnTo>
                <a:lnTo>
                  <a:pt x="51447" y="92938"/>
                </a:lnTo>
                <a:lnTo>
                  <a:pt x="53731" y="77338"/>
                </a:lnTo>
                <a:lnTo>
                  <a:pt x="56769" y="65938"/>
                </a:lnTo>
                <a:lnTo>
                  <a:pt x="59347" y="58356"/>
                </a:lnTo>
                <a:lnTo>
                  <a:pt x="62941" y="52666"/>
                </a:lnTo>
                <a:lnTo>
                  <a:pt x="67564" y="48818"/>
                </a:lnTo>
                <a:lnTo>
                  <a:pt x="72212" y="44970"/>
                </a:lnTo>
                <a:lnTo>
                  <a:pt x="78206" y="43040"/>
                </a:lnTo>
                <a:lnTo>
                  <a:pt x="90906" y="43040"/>
                </a:lnTo>
                <a:lnTo>
                  <a:pt x="97078" y="44170"/>
                </a:lnTo>
                <a:lnTo>
                  <a:pt x="104114" y="46431"/>
                </a:lnTo>
                <a:lnTo>
                  <a:pt x="111150" y="48691"/>
                </a:lnTo>
                <a:lnTo>
                  <a:pt x="115570" y="49822"/>
                </a:lnTo>
                <a:lnTo>
                  <a:pt x="122288" y="49822"/>
                </a:lnTo>
                <a:lnTo>
                  <a:pt x="126822" y="47828"/>
                </a:lnTo>
                <a:lnTo>
                  <a:pt x="131038" y="43878"/>
                </a:lnTo>
                <a:lnTo>
                  <a:pt x="135267" y="39903"/>
                </a:lnTo>
                <a:lnTo>
                  <a:pt x="137350" y="34874"/>
                </a:lnTo>
                <a:lnTo>
                  <a:pt x="137349" y="28547"/>
                </a:lnTo>
                <a:lnTo>
                  <a:pt x="133582" y="16946"/>
                </a:lnTo>
                <a:lnTo>
                  <a:pt x="122529" y="7873"/>
                </a:lnTo>
                <a:lnTo>
                  <a:pt x="116677" y="5096"/>
                </a:lnTo>
                <a:lnTo>
                  <a:pt x="104454" y="1277"/>
                </a:lnTo>
                <a:lnTo>
                  <a:pt x="91935" y="0"/>
                </a:lnTo>
                <a:lnTo>
                  <a:pt x="90766" y="11"/>
                </a:lnTo>
                <a:lnTo>
                  <a:pt x="77298" y="2124"/>
                </a:lnTo>
                <a:lnTo>
                  <a:pt x="66751" y="7873"/>
                </a:lnTo>
                <a:lnTo>
                  <a:pt x="64050" y="10290"/>
                </a:lnTo>
                <a:lnTo>
                  <a:pt x="56108" y="19335"/>
                </a:lnTo>
                <a:lnTo>
                  <a:pt x="48348" y="31127"/>
                </a:lnTo>
                <a:lnTo>
                  <a:pt x="47980" y="20878"/>
                </a:lnTo>
                <a:lnTo>
                  <a:pt x="45974" y="13131"/>
                </a:lnTo>
                <a:lnTo>
                  <a:pt x="42303" y="7873"/>
                </a:lnTo>
                <a:lnTo>
                  <a:pt x="38646" y="2641"/>
                </a:lnTo>
                <a:lnTo>
                  <a:pt x="32651" y="0"/>
                </a:lnTo>
                <a:lnTo>
                  <a:pt x="24371" y="0"/>
                </a:lnTo>
                <a:lnTo>
                  <a:pt x="20449" y="237"/>
                </a:lnTo>
                <a:lnTo>
                  <a:pt x="9090" y="511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2303735" y="4986017"/>
            <a:ext cx="49999" cy="48920"/>
          </a:xfrm>
          <a:custGeom>
            <a:avLst/>
            <a:gdLst/>
            <a:ahLst/>
            <a:cxnLst/>
            <a:rect l="l" t="t" r="r" b="b"/>
            <a:pathLst>
              <a:path w="49999" h="48920">
                <a:moveTo>
                  <a:pt x="0" y="24371"/>
                </a:moveTo>
                <a:lnTo>
                  <a:pt x="0" y="32169"/>
                </a:lnTo>
                <a:lnTo>
                  <a:pt x="2476" y="38227"/>
                </a:lnTo>
                <a:lnTo>
                  <a:pt x="7404" y="42494"/>
                </a:lnTo>
                <a:lnTo>
                  <a:pt x="12369" y="46786"/>
                </a:lnTo>
                <a:lnTo>
                  <a:pt x="18313" y="48920"/>
                </a:lnTo>
                <a:lnTo>
                  <a:pt x="31978" y="48920"/>
                </a:lnTo>
                <a:lnTo>
                  <a:pt x="37807" y="46748"/>
                </a:lnTo>
                <a:lnTo>
                  <a:pt x="42684" y="42405"/>
                </a:lnTo>
                <a:lnTo>
                  <a:pt x="47561" y="38074"/>
                </a:lnTo>
                <a:lnTo>
                  <a:pt x="49999" y="32067"/>
                </a:lnTo>
                <a:lnTo>
                  <a:pt x="49999" y="16433"/>
                </a:lnTo>
                <a:lnTo>
                  <a:pt x="47498" y="10388"/>
                </a:lnTo>
                <a:lnTo>
                  <a:pt x="42494" y="6235"/>
                </a:lnTo>
                <a:lnTo>
                  <a:pt x="37490" y="2095"/>
                </a:lnTo>
                <a:lnTo>
                  <a:pt x="31750" y="0"/>
                </a:lnTo>
                <a:lnTo>
                  <a:pt x="18567" y="0"/>
                </a:lnTo>
                <a:lnTo>
                  <a:pt x="12661" y="2311"/>
                </a:lnTo>
                <a:lnTo>
                  <a:pt x="7594" y="6870"/>
                </a:lnTo>
                <a:lnTo>
                  <a:pt x="2527" y="11455"/>
                </a:lnTo>
                <a:lnTo>
                  <a:pt x="0" y="17297"/>
                </a:lnTo>
                <a:lnTo>
                  <a:pt x="0" y="24371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303735" y="5058191"/>
            <a:ext cx="49999" cy="203288"/>
          </a:xfrm>
          <a:custGeom>
            <a:avLst/>
            <a:gdLst/>
            <a:ahLst/>
            <a:cxnLst/>
            <a:rect l="l" t="t" r="r" b="b"/>
            <a:pathLst>
              <a:path w="49999" h="203288">
                <a:moveTo>
                  <a:pt x="0" y="19964"/>
                </a:moveTo>
                <a:lnTo>
                  <a:pt x="0" y="182664"/>
                </a:lnTo>
                <a:lnTo>
                  <a:pt x="2286" y="190182"/>
                </a:lnTo>
                <a:lnTo>
                  <a:pt x="6870" y="195414"/>
                </a:lnTo>
                <a:lnTo>
                  <a:pt x="11455" y="200672"/>
                </a:lnTo>
                <a:lnTo>
                  <a:pt x="17399" y="203288"/>
                </a:lnTo>
                <a:lnTo>
                  <a:pt x="32042" y="203288"/>
                </a:lnTo>
                <a:lnTo>
                  <a:pt x="38100" y="200736"/>
                </a:lnTo>
                <a:lnTo>
                  <a:pt x="42862" y="195605"/>
                </a:lnTo>
                <a:lnTo>
                  <a:pt x="47625" y="190474"/>
                </a:lnTo>
                <a:lnTo>
                  <a:pt x="49999" y="182905"/>
                </a:lnTo>
                <a:lnTo>
                  <a:pt x="49999" y="19469"/>
                </a:lnTo>
                <a:lnTo>
                  <a:pt x="47625" y="12522"/>
                </a:lnTo>
                <a:lnTo>
                  <a:pt x="42862" y="7518"/>
                </a:lnTo>
                <a:lnTo>
                  <a:pt x="38100" y="2489"/>
                </a:lnTo>
                <a:lnTo>
                  <a:pt x="32042" y="0"/>
                </a:lnTo>
                <a:lnTo>
                  <a:pt x="17399" y="0"/>
                </a:lnTo>
                <a:lnTo>
                  <a:pt x="11455" y="2489"/>
                </a:lnTo>
                <a:lnTo>
                  <a:pt x="6870" y="7518"/>
                </a:lnTo>
                <a:lnTo>
                  <a:pt x="2286" y="12522"/>
                </a:lnTo>
                <a:lnTo>
                  <a:pt x="0" y="1996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2403911" y="5058195"/>
            <a:ext cx="178206" cy="203288"/>
          </a:xfrm>
          <a:custGeom>
            <a:avLst/>
            <a:gdLst/>
            <a:ahLst/>
            <a:cxnLst/>
            <a:rect l="l" t="t" r="r" b="b"/>
            <a:pathLst>
              <a:path w="178206" h="203288">
                <a:moveTo>
                  <a:pt x="2324" y="190182"/>
                </a:moveTo>
                <a:lnTo>
                  <a:pt x="6972" y="195414"/>
                </a:lnTo>
                <a:lnTo>
                  <a:pt x="11620" y="200672"/>
                </a:lnTo>
                <a:lnTo>
                  <a:pt x="17526" y="203288"/>
                </a:lnTo>
                <a:lnTo>
                  <a:pt x="32169" y="203288"/>
                </a:lnTo>
                <a:lnTo>
                  <a:pt x="38265" y="200748"/>
                </a:lnTo>
                <a:lnTo>
                  <a:pt x="42951" y="195681"/>
                </a:lnTo>
                <a:lnTo>
                  <a:pt x="47637" y="190614"/>
                </a:lnTo>
                <a:lnTo>
                  <a:pt x="50012" y="183019"/>
                </a:lnTo>
                <a:lnTo>
                  <a:pt x="50042" y="104837"/>
                </a:lnTo>
                <a:lnTo>
                  <a:pt x="50576" y="89154"/>
                </a:lnTo>
                <a:lnTo>
                  <a:pt x="51784" y="77039"/>
                </a:lnTo>
                <a:lnTo>
                  <a:pt x="53670" y="68491"/>
                </a:lnTo>
                <a:lnTo>
                  <a:pt x="60794" y="55345"/>
                </a:lnTo>
                <a:lnTo>
                  <a:pt x="69786" y="46608"/>
                </a:lnTo>
                <a:lnTo>
                  <a:pt x="81480" y="40594"/>
                </a:lnTo>
                <a:lnTo>
                  <a:pt x="94145" y="38633"/>
                </a:lnTo>
                <a:lnTo>
                  <a:pt x="100480" y="38983"/>
                </a:lnTo>
                <a:lnTo>
                  <a:pt x="113389" y="43072"/>
                </a:lnTo>
                <a:lnTo>
                  <a:pt x="121526" y="51739"/>
                </a:lnTo>
                <a:lnTo>
                  <a:pt x="125398" y="61957"/>
                </a:lnTo>
                <a:lnTo>
                  <a:pt x="127647" y="74484"/>
                </a:lnTo>
                <a:lnTo>
                  <a:pt x="128397" y="89560"/>
                </a:lnTo>
                <a:lnTo>
                  <a:pt x="128397" y="182664"/>
                </a:lnTo>
                <a:lnTo>
                  <a:pt x="130721" y="190182"/>
                </a:lnTo>
                <a:lnTo>
                  <a:pt x="135343" y="195414"/>
                </a:lnTo>
                <a:lnTo>
                  <a:pt x="139992" y="200672"/>
                </a:lnTo>
                <a:lnTo>
                  <a:pt x="146037" y="203288"/>
                </a:lnTo>
                <a:lnTo>
                  <a:pt x="160820" y="203288"/>
                </a:lnTo>
                <a:lnTo>
                  <a:pt x="166763" y="200736"/>
                </a:lnTo>
                <a:lnTo>
                  <a:pt x="171348" y="195605"/>
                </a:lnTo>
                <a:lnTo>
                  <a:pt x="175933" y="190474"/>
                </a:lnTo>
                <a:lnTo>
                  <a:pt x="178206" y="182892"/>
                </a:lnTo>
                <a:lnTo>
                  <a:pt x="178200" y="77754"/>
                </a:lnTo>
                <a:lnTo>
                  <a:pt x="177794" y="63963"/>
                </a:lnTo>
                <a:lnTo>
                  <a:pt x="176745" y="52743"/>
                </a:lnTo>
                <a:lnTo>
                  <a:pt x="175768" y="45669"/>
                </a:lnTo>
                <a:lnTo>
                  <a:pt x="173621" y="39077"/>
                </a:lnTo>
                <a:lnTo>
                  <a:pt x="170345" y="32969"/>
                </a:lnTo>
                <a:lnTo>
                  <a:pt x="166074" y="25635"/>
                </a:lnTo>
                <a:lnTo>
                  <a:pt x="157690" y="16105"/>
                </a:lnTo>
                <a:lnTo>
                  <a:pt x="147066" y="8597"/>
                </a:lnTo>
                <a:lnTo>
                  <a:pt x="137306" y="4197"/>
                </a:lnTo>
                <a:lnTo>
                  <a:pt x="125034" y="1049"/>
                </a:lnTo>
                <a:lnTo>
                  <a:pt x="111734" y="0"/>
                </a:lnTo>
                <a:lnTo>
                  <a:pt x="99501" y="792"/>
                </a:lnTo>
                <a:lnTo>
                  <a:pt x="87065" y="3504"/>
                </a:lnTo>
                <a:lnTo>
                  <a:pt x="75730" y="8140"/>
                </a:lnTo>
                <a:lnTo>
                  <a:pt x="65349" y="14773"/>
                </a:lnTo>
                <a:lnTo>
                  <a:pt x="55849" y="23230"/>
                </a:lnTo>
                <a:lnTo>
                  <a:pt x="46888" y="33693"/>
                </a:lnTo>
                <a:lnTo>
                  <a:pt x="46888" y="21678"/>
                </a:lnTo>
                <a:lnTo>
                  <a:pt x="45821" y="16598"/>
                </a:lnTo>
                <a:lnTo>
                  <a:pt x="43688" y="12445"/>
                </a:lnTo>
                <a:lnTo>
                  <a:pt x="41554" y="8305"/>
                </a:lnTo>
                <a:lnTo>
                  <a:pt x="38722" y="5194"/>
                </a:lnTo>
                <a:lnTo>
                  <a:pt x="35166" y="3111"/>
                </a:lnTo>
                <a:lnTo>
                  <a:pt x="31623" y="1028"/>
                </a:lnTo>
                <a:lnTo>
                  <a:pt x="27673" y="0"/>
                </a:lnTo>
                <a:lnTo>
                  <a:pt x="16052" y="0"/>
                </a:lnTo>
                <a:lnTo>
                  <a:pt x="10388" y="2336"/>
                </a:lnTo>
                <a:lnTo>
                  <a:pt x="6235" y="7048"/>
                </a:lnTo>
                <a:lnTo>
                  <a:pt x="2095" y="11734"/>
                </a:lnTo>
                <a:lnTo>
                  <a:pt x="0" y="18859"/>
                </a:lnTo>
                <a:lnTo>
                  <a:pt x="0" y="182664"/>
                </a:lnTo>
                <a:lnTo>
                  <a:pt x="2324" y="19018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2682365" y="5058550"/>
            <a:ext cx="22468" cy="53314"/>
          </a:xfrm>
          <a:custGeom>
            <a:avLst/>
            <a:gdLst/>
            <a:ahLst/>
            <a:cxnLst/>
            <a:rect l="l" t="t" r="r" b="b"/>
            <a:pathLst>
              <a:path w="22468" h="53314">
                <a:moveTo>
                  <a:pt x="12632" y="349"/>
                </a:moveTo>
                <a:lnTo>
                  <a:pt x="0" y="2412"/>
                </a:lnTo>
                <a:lnTo>
                  <a:pt x="1505" y="53314"/>
                </a:lnTo>
                <a:lnTo>
                  <a:pt x="11001" y="44286"/>
                </a:lnTo>
                <a:lnTo>
                  <a:pt x="22468" y="38825"/>
                </a:lnTo>
                <a:lnTo>
                  <a:pt x="20822" y="0"/>
                </a:lnTo>
                <a:lnTo>
                  <a:pt x="12632" y="34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620764" y="5058195"/>
            <a:ext cx="195059" cy="277469"/>
          </a:xfrm>
          <a:custGeom>
            <a:avLst/>
            <a:gdLst/>
            <a:ahLst/>
            <a:cxnLst/>
            <a:rect l="l" t="t" r="r" b="b"/>
            <a:pathLst>
              <a:path w="195059" h="277469">
                <a:moveTo>
                  <a:pt x="6400" y="221907"/>
                </a:moveTo>
                <a:lnTo>
                  <a:pt x="9280" y="240208"/>
                </a:lnTo>
                <a:lnTo>
                  <a:pt x="17411" y="251548"/>
                </a:lnTo>
                <a:lnTo>
                  <a:pt x="24937" y="258100"/>
                </a:lnTo>
                <a:lnTo>
                  <a:pt x="35696" y="264672"/>
                </a:lnTo>
                <a:lnTo>
                  <a:pt x="48729" y="270217"/>
                </a:lnTo>
                <a:lnTo>
                  <a:pt x="68418" y="275327"/>
                </a:lnTo>
                <a:lnTo>
                  <a:pt x="81243" y="276934"/>
                </a:lnTo>
                <a:lnTo>
                  <a:pt x="94881" y="277469"/>
                </a:lnTo>
                <a:lnTo>
                  <a:pt x="105675" y="277247"/>
                </a:lnTo>
                <a:lnTo>
                  <a:pt x="119117" y="276240"/>
                </a:lnTo>
                <a:lnTo>
                  <a:pt x="131238" y="274422"/>
                </a:lnTo>
                <a:lnTo>
                  <a:pt x="142036" y="271792"/>
                </a:lnTo>
                <a:lnTo>
                  <a:pt x="152086" y="268140"/>
                </a:lnTo>
                <a:lnTo>
                  <a:pt x="163338" y="262049"/>
                </a:lnTo>
                <a:lnTo>
                  <a:pt x="172720" y="254393"/>
                </a:lnTo>
                <a:lnTo>
                  <a:pt x="184919" y="237186"/>
                </a:lnTo>
                <a:lnTo>
                  <a:pt x="189738" y="224713"/>
                </a:lnTo>
                <a:lnTo>
                  <a:pt x="193226" y="208754"/>
                </a:lnTo>
                <a:lnTo>
                  <a:pt x="194602" y="195910"/>
                </a:lnTo>
                <a:lnTo>
                  <a:pt x="195059" y="181863"/>
                </a:lnTo>
                <a:lnTo>
                  <a:pt x="195028" y="33815"/>
                </a:lnTo>
                <a:lnTo>
                  <a:pt x="193670" y="19854"/>
                </a:lnTo>
                <a:lnTo>
                  <a:pt x="190309" y="9410"/>
                </a:lnTo>
                <a:lnTo>
                  <a:pt x="187121" y="3136"/>
                </a:lnTo>
                <a:lnTo>
                  <a:pt x="180695" y="0"/>
                </a:lnTo>
                <a:lnTo>
                  <a:pt x="164350" y="0"/>
                </a:lnTo>
                <a:lnTo>
                  <a:pt x="154584" y="7137"/>
                </a:lnTo>
                <a:lnTo>
                  <a:pt x="148170" y="18605"/>
                </a:lnTo>
                <a:lnTo>
                  <a:pt x="148170" y="34048"/>
                </a:lnTo>
                <a:lnTo>
                  <a:pt x="147829" y="33606"/>
                </a:lnTo>
                <a:lnTo>
                  <a:pt x="138770" y="23236"/>
                </a:lnTo>
                <a:lnTo>
                  <a:pt x="129235" y="14872"/>
                </a:lnTo>
                <a:lnTo>
                  <a:pt x="119227" y="8521"/>
                </a:lnTo>
                <a:lnTo>
                  <a:pt x="108476" y="4060"/>
                </a:lnTo>
                <a:lnTo>
                  <a:pt x="96098" y="1281"/>
                </a:lnTo>
                <a:lnTo>
                  <a:pt x="82423" y="355"/>
                </a:lnTo>
                <a:lnTo>
                  <a:pt x="84069" y="39181"/>
                </a:lnTo>
                <a:lnTo>
                  <a:pt x="97434" y="37363"/>
                </a:lnTo>
                <a:lnTo>
                  <a:pt x="98783" y="37379"/>
                </a:lnTo>
                <a:lnTo>
                  <a:pt x="111929" y="39493"/>
                </a:lnTo>
                <a:lnTo>
                  <a:pt x="123292" y="45162"/>
                </a:lnTo>
                <a:lnTo>
                  <a:pt x="132867" y="54394"/>
                </a:lnTo>
                <a:lnTo>
                  <a:pt x="138358" y="62955"/>
                </a:lnTo>
                <a:lnTo>
                  <a:pt x="142798" y="74187"/>
                </a:lnTo>
                <a:lnTo>
                  <a:pt x="145465" y="87207"/>
                </a:lnTo>
                <a:lnTo>
                  <a:pt x="146354" y="102019"/>
                </a:lnTo>
                <a:lnTo>
                  <a:pt x="145952" y="110917"/>
                </a:lnTo>
                <a:lnTo>
                  <a:pt x="143674" y="123643"/>
                </a:lnTo>
                <a:lnTo>
                  <a:pt x="139382" y="134708"/>
                </a:lnTo>
                <a:lnTo>
                  <a:pt x="130835" y="147076"/>
                </a:lnTo>
                <a:lnTo>
                  <a:pt x="121335" y="154851"/>
                </a:lnTo>
                <a:lnTo>
                  <a:pt x="113944" y="159308"/>
                </a:lnTo>
                <a:lnTo>
                  <a:pt x="106121" y="161531"/>
                </a:lnTo>
                <a:lnTo>
                  <a:pt x="97815" y="161531"/>
                </a:lnTo>
                <a:lnTo>
                  <a:pt x="84887" y="159871"/>
                </a:lnTo>
                <a:lnTo>
                  <a:pt x="73290" y="154684"/>
                </a:lnTo>
                <a:lnTo>
                  <a:pt x="63461" y="145973"/>
                </a:lnTo>
                <a:lnTo>
                  <a:pt x="58598" y="139000"/>
                </a:lnTo>
                <a:lnTo>
                  <a:pt x="53926" y="128086"/>
                </a:lnTo>
                <a:lnTo>
                  <a:pt x="51124" y="115083"/>
                </a:lnTo>
                <a:lnTo>
                  <a:pt x="50190" y="99987"/>
                </a:lnTo>
                <a:lnTo>
                  <a:pt x="50745" y="88105"/>
                </a:lnTo>
                <a:lnTo>
                  <a:pt x="53060" y="74708"/>
                </a:lnTo>
                <a:lnTo>
                  <a:pt x="57179" y="63231"/>
                </a:lnTo>
                <a:lnTo>
                  <a:pt x="63106" y="53670"/>
                </a:lnTo>
                <a:lnTo>
                  <a:pt x="61600" y="2767"/>
                </a:lnTo>
                <a:lnTo>
                  <a:pt x="49822" y="6680"/>
                </a:lnTo>
                <a:lnTo>
                  <a:pt x="43701" y="9625"/>
                </a:lnTo>
                <a:lnTo>
                  <a:pt x="33128" y="16582"/>
                </a:lnTo>
                <a:lnTo>
                  <a:pt x="23634" y="25450"/>
                </a:lnTo>
                <a:lnTo>
                  <a:pt x="17697" y="32847"/>
                </a:lnTo>
                <a:lnTo>
                  <a:pt x="11240" y="43705"/>
                </a:lnTo>
                <a:lnTo>
                  <a:pt x="6134" y="56032"/>
                </a:lnTo>
                <a:lnTo>
                  <a:pt x="2339" y="70543"/>
                </a:lnTo>
                <a:lnTo>
                  <a:pt x="584" y="83200"/>
                </a:lnTo>
                <a:lnTo>
                  <a:pt x="0" y="96697"/>
                </a:lnTo>
                <a:lnTo>
                  <a:pt x="40" y="100496"/>
                </a:lnTo>
                <a:lnTo>
                  <a:pt x="893" y="114043"/>
                </a:lnTo>
                <a:lnTo>
                  <a:pt x="2852" y="126808"/>
                </a:lnTo>
                <a:lnTo>
                  <a:pt x="5915" y="138790"/>
                </a:lnTo>
                <a:lnTo>
                  <a:pt x="10083" y="149986"/>
                </a:lnTo>
                <a:lnTo>
                  <a:pt x="13818" y="157655"/>
                </a:lnTo>
                <a:lnTo>
                  <a:pt x="20864" y="168632"/>
                </a:lnTo>
                <a:lnTo>
                  <a:pt x="29234" y="178044"/>
                </a:lnTo>
                <a:lnTo>
                  <a:pt x="38925" y="185889"/>
                </a:lnTo>
                <a:lnTo>
                  <a:pt x="45339" y="189791"/>
                </a:lnTo>
                <a:lnTo>
                  <a:pt x="56843" y="194745"/>
                </a:lnTo>
                <a:lnTo>
                  <a:pt x="69322" y="197723"/>
                </a:lnTo>
                <a:lnTo>
                  <a:pt x="82778" y="198716"/>
                </a:lnTo>
                <a:lnTo>
                  <a:pt x="95289" y="197888"/>
                </a:lnTo>
                <a:lnTo>
                  <a:pt x="107714" y="195077"/>
                </a:lnTo>
                <a:lnTo>
                  <a:pt x="118783" y="190284"/>
                </a:lnTo>
                <a:lnTo>
                  <a:pt x="127490" y="184566"/>
                </a:lnTo>
                <a:lnTo>
                  <a:pt x="136896" y="176103"/>
                </a:lnTo>
                <a:lnTo>
                  <a:pt x="145427" y="165747"/>
                </a:lnTo>
                <a:lnTo>
                  <a:pt x="145180" y="178724"/>
                </a:lnTo>
                <a:lnTo>
                  <a:pt x="144795" y="191748"/>
                </a:lnTo>
                <a:lnTo>
                  <a:pt x="144322" y="201358"/>
                </a:lnTo>
                <a:lnTo>
                  <a:pt x="143840" y="208762"/>
                </a:lnTo>
                <a:lnTo>
                  <a:pt x="142163" y="215671"/>
                </a:lnTo>
                <a:lnTo>
                  <a:pt x="139293" y="222161"/>
                </a:lnTo>
                <a:lnTo>
                  <a:pt x="136436" y="228625"/>
                </a:lnTo>
                <a:lnTo>
                  <a:pt x="131406" y="233679"/>
                </a:lnTo>
                <a:lnTo>
                  <a:pt x="124269" y="237274"/>
                </a:lnTo>
                <a:lnTo>
                  <a:pt x="120376" y="238947"/>
                </a:lnTo>
                <a:lnTo>
                  <a:pt x="108759" y="241737"/>
                </a:lnTo>
                <a:lnTo>
                  <a:pt x="94145" y="242671"/>
                </a:lnTo>
                <a:lnTo>
                  <a:pt x="87807" y="242671"/>
                </a:lnTo>
                <a:lnTo>
                  <a:pt x="82181" y="242087"/>
                </a:lnTo>
                <a:lnTo>
                  <a:pt x="77304" y="240918"/>
                </a:lnTo>
                <a:lnTo>
                  <a:pt x="72415" y="239763"/>
                </a:lnTo>
                <a:lnTo>
                  <a:pt x="68237" y="237985"/>
                </a:lnTo>
                <a:lnTo>
                  <a:pt x="64744" y="235623"/>
                </a:lnTo>
                <a:lnTo>
                  <a:pt x="61264" y="233235"/>
                </a:lnTo>
                <a:lnTo>
                  <a:pt x="58089" y="230365"/>
                </a:lnTo>
                <a:lnTo>
                  <a:pt x="55219" y="227025"/>
                </a:lnTo>
                <a:lnTo>
                  <a:pt x="52374" y="223646"/>
                </a:lnTo>
                <a:lnTo>
                  <a:pt x="49568" y="220319"/>
                </a:lnTo>
                <a:lnTo>
                  <a:pt x="46888" y="217030"/>
                </a:lnTo>
                <a:lnTo>
                  <a:pt x="41402" y="210540"/>
                </a:lnTo>
                <a:lnTo>
                  <a:pt x="35001" y="207327"/>
                </a:lnTo>
                <a:lnTo>
                  <a:pt x="21805" y="207327"/>
                </a:lnTo>
                <a:lnTo>
                  <a:pt x="16789" y="209245"/>
                </a:lnTo>
                <a:lnTo>
                  <a:pt x="12636" y="213080"/>
                </a:lnTo>
                <a:lnTo>
                  <a:pt x="8496" y="216928"/>
                </a:lnTo>
                <a:lnTo>
                  <a:pt x="6400" y="22190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594705" y="4371676"/>
            <a:ext cx="88913" cy="189692"/>
          </a:xfrm>
          <a:custGeom>
            <a:avLst/>
            <a:gdLst/>
            <a:ahLst/>
            <a:cxnLst/>
            <a:rect l="l" t="t" r="r" b="b"/>
            <a:pathLst>
              <a:path w="88913" h="189692">
                <a:moveTo>
                  <a:pt x="80289" y="87147"/>
                </a:moveTo>
                <a:lnTo>
                  <a:pt x="77952" y="0"/>
                </a:lnTo>
                <a:lnTo>
                  <a:pt x="75101" y="697"/>
                </a:lnTo>
                <a:lnTo>
                  <a:pt x="61960" y="4809"/>
                </a:lnTo>
                <a:lnTo>
                  <a:pt x="49958" y="10130"/>
                </a:lnTo>
                <a:lnTo>
                  <a:pt x="39101" y="16660"/>
                </a:lnTo>
                <a:lnTo>
                  <a:pt x="29397" y="24396"/>
                </a:lnTo>
                <a:lnTo>
                  <a:pt x="20853" y="33337"/>
                </a:lnTo>
                <a:lnTo>
                  <a:pt x="13287" y="43790"/>
                </a:lnTo>
                <a:lnTo>
                  <a:pt x="7473" y="54967"/>
                </a:lnTo>
                <a:lnTo>
                  <a:pt x="3321" y="66972"/>
                </a:lnTo>
                <a:lnTo>
                  <a:pt x="830" y="79803"/>
                </a:lnTo>
                <a:lnTo>
                  <a:pt x="0" y="93459"/>
                </a:lnTo>
                <a:lnTo>
                  <a:pt x="720" y="105732"/>
                </a:lnTo>
                <a:lnTo>
                  <a:pt x="3061" y="118276"/>
                </a:lnTo>
                <a:lnTo>
                  <a:pt x="7035" y="130334"/>
                </a:lnTo>
                <a:lnTo>
                  <a:pt x="12649" y="141909"/>
                </a:lnTo>
                <a:lnTo>
                  <a:pt x="19402" y="152241"/>
                </a:lnTo>
                <a:lnTo>
                  <a:pt x="27739" y="161782"/>
                </a:lnTo>
                <a:lnTo>
                  <a:pt x="37434" y="170137"/>
                </a:lnTo>
                <a:lnTo>
                  <a:pt x="48475" y="177304"/>
                </a:lnTo>
                <a:lnTo>
                  <a:pt x="63939" y="184246"/>
                </a:lnTo>
                <a:lnTo>
                  <a:pt x="76040" y="187650"/>
                </a:lnTo>
                <a:lnTo>
                  <a:pt x="88913" y="189692"/>
                </a:lnTo>
                <a:lnTo>
                  <a:pt x="82014" y="100214"/>
                </a:lnTo>
                <a:lnTo>
                  <a:pt x="80289" y="87147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609107" y="4212126"/>
            <a:ext cx="292709" cy="349923"/>
          </a:xfrm>
          <a:custGeom>
            <a:avLst/>
            <a:gdLst/>
            <a:ahLst/>
            <a:cxnLst/>
            <a:rect l="l" t="t" r="r" b="b"/>
            <a:pathLst>
              <a:path w="292709" h="349923">
                <a:moveTo>
                  <a:pt x="278378" y="130537"/>
                </a:moveTo>
                <a:lnTo>
                  <a:pt x="277961" y="115544"/>
                </a:lnTo>
                <a:lnTo>
                  <a:pt x="276877" y="101561"/>
                </a:lnTo>
                <a:lnTo>
                  <a:pt x="275129" y="88587"/>
                </a:lnTo>
                <a:lnTo>
                  <a:pt x="272717" y="76619"/>
                </a:lnTo>
                <a:lnTo>
                  <a:pt x="269645" y="65658"/>
                </a:lnTo>
                <a:lnTo>
                  <a:pt x="265912" y="55702"/>
                </a:lnTo>
                <a:lnTo>
                  <a:pt x="261657" y="47146"/>
                </a:lnTo>
                <a:lnTo>
                  <a:pt x="254443" y="36613"/>
                </a:lnTo>
                <a:lnTo>
                  <a:pt x="245644" y="27477"/>
                </a:lnTo>
                <a:lnTo>
                  <a:pt x="235263" y="19736"/>
                </a:lnTo>
                <a:lnTo>
                  <a:pt x="223304" y="13385"/>
                </a:lnTo>
                <a:lnTo>
                  <a:pt x="207161" y="7632"/>
                </a:lnTo>
                <a:lnTo>
                  <a:pt x="195846" y="4881"/>
                </a:lnTo>
                <a:lnTo>
                  <a:pt x="183507" y="2744"/>
                </a:lnTo>
                <a:lnTo>
                  <a:pt x="170141" y="1219"/>
                </a:lnTo>
                <a:lnTo>
                  <a:pt x="155746" y="304"/>
                </a:lnTo>
                <a:lnTo>
                  <a:pt x="140322" y="0"/>
                </a:lnTo>
                <a:lnTo>
                  <a:pt x="135889" y="30"/>
                </a:lnTo>
                <a:lnTo>
                  <a:pt x="121532" y="587"/>
                </a:lnTo>
                <a:lnTo>
                  <a:pt x="107966" y="1841"/>
                </a:lnTo>
                <a:lnTo>
                  <a:pt x="95187" y="3794"/>
                </a:lnTo>
                <a:lnTo>
                  <a:pt x="83193" y="6445"/>
                </a:lnTo>
                <a:lnTo>
                  <a:pt x="71980" y="9794"/>
                </a:lnTo>
                <a:lnTo>
                  <a:pt x="61544" y="13843"/>
                </a:lnTo>
                <a:lnTo>
                  <a:pt x="41512" y="24399"/>
                </a:lnTo>
                <a:lnTo>
                  <a:pt x="31063" y="31912"/>
                </a:lnTo>
                <a:lnTo>
                  <a:pt x="22193" y="40140"/>
                </a:lnTo>
                <a:lnTo>
                  <a:pt x="14909" y="49085"/>
                </a:lnTo>
                <a:lnTo>
                  <a:pt x="4432" y="68782"/>
                </a:lnTo>
                <a:lnTo>
                  <a:pt x="1106" y="80873"/>
                </a:lnTo>
                <a:lnTo>
                  <a:pt x="0" y="93154"/>
                </a:lnTo>
                <a:lnTo>
                  <a:pt x="1" y="93478"/>
                </a:lnTo>
                <a:lnTo>
                  <a:pt x="2503" y="106448"/>
                </a:lnTo>
                <a:lnTo>
                  <a:pt x="9791" y="116903"/>
                </a:lnTo>
                <a:lnTo>
                  <a:pt x="24117" y="126174"/>
                </a:lnTo>
                <a:lnTo>
                  <a:pt x="43040" y="126174"/>
                </a:lnTo>
                <a:lnTo>
                  <a:pt x="52578" y="120357"/>
                </a:lnTo>
                <a:lnTo>
                  <a:pt x="59618" y="110030"/>
                </a:lnTo>
                <a:lnTo>
                  <a:pt x="68072" y="96291"/>
                </a:lnTo>
                <a:lnTo>
                  <a:pt x="75877" y="85182"/>
                </a:lnTo>
                <a:lnTo>
                  <a:pt x="84684" y="76031"/>
                </a:lnTo>
                <a:lnTo>
                  <a:pt x="94449" y="68910"/>
                </a:lnTo>
                <a:lnTo>
                  <a:pt x="100682" y="65841"/>
                </a:lnTo>
                <a:lnTo>
                  <a:pt x="111667" y="62479"/>
                </a:lnTo>
                <a:lnTo>
                  <a:pt x="124874" y="60463"/>
                </a:lnTo>
                <a:lnTo>
                  <a:pt x="140322" y="59791"/>
                </a:lnTo>
                <a:lnTo>
                  <a:pt x="155222" y="60615"/>
                </a:lnTo>
                <a:lnTo>
                  <a:pt x="169047" y="63526"/>
                </a:lnTo>
                <a:lnTo>
                  <a:pt x="179663" y="68543"/>
                </a:lnTo>
                <a:lnTo>
                  <a:pt x="187045" y="75666"/>
                </a:lnTo>
                <a:lnTo>
                  <a:pt x="192264" y="85166"/>
                </a:lnTo>
                <a:lnTo>
                  <a:pt x="195987" y="96432"/>
                </a:lnTo>
                <a:lnTo>
                  <a:pt x="198520" y="109895"/>
                </a:lnTo>
                <a:lnTo>
                  <a:pt x="199859" y="125552"/>
                </a:lnTo>
                <a:lnTo>
                  <a:pt x="189059" y="128857"/>
                </a:lnTo>
                <a:lnTo>
                  <a:pt x="176562" y="132537"/>
                </a:lnTo>
                <a:lnTo>
                  <a:pt x="164560" y="135895"/>
                </a:lnTo>
                <a:lnTo>
                  <a:pt x="153047" y="138925"/>
                </a:lnTo>
                <a:lnTo>
                  <a:pt x="140248" y="142116"/>
                </a:lnTo>
                <a:lnTo>
                  <a:pt x="128288" y="144964"/>
                </a:lnTo>
                <a:lnTo>
                  <a:pt x="115335" y="147939"/>
                </a:lnTo>
                <a:lnTo>
                  <a:pt x="101396" y="151041"/>
                </a:lnTo>
                <a:lnTo>
                  <a:pt x="100325" y="151275"/>
                </a:lnTo>
                <a:lnTo>
                  <a:pt x="83215" y="155039"/>
                </a:lnTo>
                <a:lnTo>
                  <a:pt x="70968" y="157794"/>
                </a:lnTo>
                <a:lnTo>
                  <a:pt x="63550" y="159550"/>
                </a:lnTo>
                <a:lnTo>
                  <a:pt x="65887" y="246697"/>
                </a:lnTo>
                <a:lnTo>
                  <a:pt x="66351" y="239545"/>
                </a:lnTo>
                <a:lnTo>
                  <a:pt x="70110" y="227072"/>
                </a:lnTo>
                <a:lnTo>
                  <a:pt x="77622" y="217271"/>
                </a:lnTo>
                <a:lnTo>
                  <a:pt x="80095" y="215126"/>
                </a:lnTo>
                <a:lnTo>
                  <a:pt x="90913" y="207739"/>
                </a:lnTo>
                <a:lnTo>
                  <a:pt x="102235" y="203123"/>
                </a:lnTo>
                <a:lnTo>
                  <a:pt x="108349" y="201483"/>
                </a:lnTo>
                <a:lnTo>
                  <a:pt x="118894" y="198835"/>
                </a:lnTo>
                <a:lnTo>
                  <a:pt x="132344" y="195608"/>
                </a:lnTo>
                <a:lnTo>
                  <a:pt x="148704" y="191795"/>
                </a:lnTo>
                <a:lnTo>
                  <a:pt x="151709" y="191098"/>
                </a:lnTo>
                <a:lnTo>
                  <a:pt x="166469" y="187477"/>
                </a:lnTo>
                <a:lnTo>
                  <a:pt x="179419" y="183947"/>
                </a:lnTo>
                <a:lnTo>
                  <a:pt x="190551" y="180505"/>
                </a:lnTo>
                <a:lnTo>
                  <a:pt x="199859" y="177152"/>
                </a:lnTo>
                <a:lnTo>
                  <a:pt x="199853" y="191633"/>
                </a:lnTo>
                <a:lnTo>
                  <a:pt x="199327" y="207859"/>
                </a:lnTo>
                <a:lnTo>
                  <a:pt x="197969" y="222172"/>
                </a:lnTo>
                <a:lnTo>
                  <a:pt x="195787" y="234571"/>
                </a:lnTo>
                <a:lnTo>
                  <a:pt x="192786" y="245058"/>
                </a:lnTo>
                <a:lnTo>
                  <a:pt x="188976" y="253631"/>
                </a:lnTo>
                <a:lnTo>
                  <a:pt x="180193" y="266196"/>
                </a:lnTo>
                <a:lnTo>
                  <a:pt x="170865" y="274920"/>
                </a:lnTo>
                <a:lnTo>
                  <a:pt x="159499" y="282409"/>
                </a:lnTo>
                <a:lnTo>
                  <a:pt x="153133" y="285644"/>
                </a:lnTo>
                <a:lnTo>
                  <a:pt x="141251" y="290057"/>
                </a:lnTo>
                <a:lnTo>
                  <a:pt x="128769" y="292704"/>
                </a:lnTo>
                <a:lnTo>
                  <a:pt x="115709" y="293585"/>
                </a:lnTo>
                <a:lnTo>
                  <a:pt x="115226" y="293584"/>
                </a:lnTo>
                <a:lnTo>
                  <a:pt x="101535" y="291998"/>
                </a:lnTo>
                <a:lnTo>
                  <a:pt x="89684" y="287436"/>
                </a:lnTo>
                <a:lnTo>
                  <a:pt x="79705" y="279895"/>
                </a:lnTo>
                <a:lnTo>
                  <a:pt x="72783" y="271362"/>
                </a:lnTo>
                <a:lnTo>
                  <a:pt x="67612" y="259764"/>
                </a:lnTo>
                <a:lnTo>
                  <a:pt x="74511" y="349242"/>
                </a:lnTo>
                <a:lnTo>
                  <a:pt x="88163" y="349923"/>
                </a:lnTo>
                <a:lnTo>
                  <a:pt x="100101" y="349527"/>
                </a:lnTo>
                <a:lnTo>
                  <a:pt x="113154" y="348120"/>
                </a:lnTo>
                <a:lnTo>
                  <a:pt x="125654" y="345694"/>
                </a:lnTo>
                <a:lnTo>
                  <a:pt x="137589" y="342252"/>
                </a:lnTo>
                <a:lnTo>
                  <a:pt x="148945" y="337794"/>
                </a:lnTo>
                <a:lnTo>
                  <a:pt x="162124" y="331270"/>
                </a:lnTo>
                <a:lnTo>
                  <a:pt x="172673" y="325130"/>
                </a:lnTo>
                <a:lnTo>
                  <a:pt x="183360" y="318113"/>
                </a:lnTo>
                <a:lnTo>
                  <a:pt x="194180" y="310223"/>
                </a:lnTo>
                <a:lnTo>
                  <a:pt x="205130" y="301459"/>
                </a:lnTo>
                <a:lnTo>
                  <a:pt x="208758" y="307672"/>
                </a:lnTo>
                <a:lnTo>
                  <a:pt x="216259" y="319459"/>
                </a:lnTo>
                <a:lnTo>
                  <a:pt x="223530" y="329395"/>
                </a:lnTo>
                <a:lnTo>
                  <a:pt x="230581" y="337477"/>
                </a:lnTo>
                <a:lnTo>
                  <a:pt x="243575" y="347241"/>
                </a:lnTo>
                <a:lnTo>
                  <a:pt x="254952" y="349923"/>
                </a:lnTo>
                <a:lnTo>
                  <a:pt x="257966" y="349803"/>
                </a:lnTo>
                <a:lnTo>
                  <a:pt x="270169" y="346603"/>
                </a:lnTo>
                <a:lnTo>
                  <a:pt x="281152" y="339051"/>
                </a:lnTo>
                <a:lnTo>
                  <a:pt x="290095" y="327032"/>
                </a:lnTo>
                <a:lnTo>
                  <a:pt x="292709" y="314985"/>
                </a:lnTo>
                <a:lnTo>
                  <a:pt x="292174" y="309624"/>
                </a:lnTo>
                <a:lnTo>
                  <a:pt x="289705" y="297907"/>
                </a:lnTo>
                <a:lnTo>
                  <a:pt x="285254" y="281152"/>
                </a:lnTo>
                <a:lnTo>
                  <a:pt x="285179" y="280890"/>
                </a:lnTo>
                <a:lnTo>
                  <a:pt x="281931" y="267958"/>
                </a:lnTo>
                <a:lnTo>
                  <a:pt x="279627" y="255272"/>
                </a:lnTo>
                <a:lnTo>
                  <a:pt x="278254" y="242834"/>
                </a:lnTo>
                <a:lnTo>
                  <a:pt x="277799" y="230644"/>
                </a:lnTo>
                <a:lnTo>
                  <a:pt x="277897" y="221142"/>
                </a:lnTo>
                <a:lnTo>
                  <a:pt x="278028" y="207988"/>
                </a:lnTo>
                <a:lnTo>
                  <a:pt x="278218" y="183756"/>
                </a:lnTo>
                <a:lnTo>
                  <a:pt x="278370" y="146887"/>
                </a:lnTo>
                <a:lnTo>
                  <a:pt x="278378" y="130537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950205" y="4386759"/>
            <a:ext cx="82248" cy="465832"/>
          </a:xfrm>
          <a:custGeom>
            <a:avLst/>
            <a:gdLst/>
            <a:ahLst/>
            <a:cxnLst/>
            <a:rect l="l" t="t" r="r" b="b"/>
            <a:pathLst>
              <a:path w="82248" h="465832">
                <a:moveTo>
                  <a:pt x="80302" y="0"/>
                </a:moveTo>
                <a:lnTo>
                  <a:pt x="78625" y="162217"/>
                </a:lnTo>
                <a:lnTo>
                  <a:pt x="82248" y="164068"/>
                </a:lnTo>
                <a:lnTo>
                  <a:pt x="80746" y="14253"/>
                </a:lnTo>
                <a:lnTo>
                  <a:pt x="80302" y="0"/>
                </a:lnTo>
                <a:close/>
              </a:path>
              <a:path w="82248" h="465832">
                <a:moveTo>
                  <a:pt x="96491" y="72060"/>
                </a:moveTo>
                <a:lnTo>
                  <a:pt x="90347" y="59486"/>
                </a:lnTo>
                <a:lnTo>
                  <a:pt x="87422" y="51471"/>
                </a:lnTo>
                <a:lnTo>
                  <a:pt x="84304" y="39986"/>
                </a:lnTo>
                <a:lnTo>
                  <a:pt x="82080" y="27581"/>
                </a:lnTo>
                <a:lnTo>
                  <a:pt x="80746" y="14253"/>
                </a:lnTo>
                <a:lnTo>
                  <a:pt x="82248" y="164068"/>
                </a:lnTo>
                <a:lnTo>
                  <a:pt x="93965" y="168975"/>
                </a:lnTo>
                <a:lnTo>
                  <a:pt x="106143" y="172481"/>
                </a:lnTo>
                <a:lnTo>
                  <a:pt x="118780" y="174584"/>
                </a:lnTo>
                <a:lnTo>
                  <a:pt x="131876" y="175285"/>
                </a:lnTo>
                <a:lnTo>
                  <a:pt x="134371" y="175263"/>
                </a:lnTo>
                <a:lnTo>
                  <a:pt x="147510" y="174390"/>
                </a:lnTo>
                <a:lnTo>
                  <a:pt x="160005" y="172245"/>
                </a:lnTo>
                <a:lnTo>
                  <a:pt x="171805" y="168833"/>
                </a:lnTo>
                <a:lnTo>
                  <a:pt x="184216" y="163645"/>
                </a:lnTo>
                <a:lnTo>
                  <a:pt x="195312" y="157440"/>
                </a:lnTo>
                <a:lnTo>
                  <a:pt x="205803" y="149961"/>
                </a:lnTo>
                <a:lnTo>
                  <a:pt x="210809" y="145817"/>
                </a:lnTo>
                <a:lnTo>
                  <a:pt x="219686" y="137604"/>
                </a:lnTo>
                <a:lnTo>
                  <a:pt x="228625" y="128232"/>
                </a:lnTo>
                <a:lnTo>
                  <a:pt x="237617" y="117703"/>
                </a:lnTo>
                <a:lnTo>
                  <a:pt x="237617" y="126199"/>
                </a:lnTo>
                <a:lnTo>
                  <a:pt x="242363" y="152769"/>
                </a:lnTo>
                <a:lnTo>
                  <a:pt x="251726" y="166128"/>
                </a:lnTo>
                <a:lnTo>
                  <a:pt x="275463" y="175285"/>
                </a:lnTo>
                <a:lnTo>
                  <a:pt x="280297" y="175014"/>
                </a:lnTo>
                <a:lnTo>
                  <a:pt x="302666" y="163017"/>
                </a:lnTo>
                <a:lnTo>
                  <a:pt x="312059" y="141120"/>
                </a:lnTo>
                <a:lnTo>
                  <a:pt x="313220" y="126199"/>
                </a:lnTo>
                <a:lnTo>
                  <a:pt x="313220" y="-252679"/>
                </a:lnTo>
                <a:lnTo>
                  <a:pt x="308886" y="-279689"/>
                </a:lnTo>
                <a:lnTo>
                  <a:pt x="299850" y="-293202"/>
                </a:lnTo>
                <a:lnTo>
                  <a:pt x="275463" y="-301764"/>
                </a:lnTo>
                <a:lnTo>
                  <a:pt x="269034" y="-301303"/>
                </a:lnTo>
                <a:lnTo>
                  <a:pt x="247408" y="-288239"/>
                </a:lnTo>
                <a:lnTo>
                  <a:pt x="238549" y="-263349"/>
                </a:lnTo>
                <a:lnTo>
                  <a:pt x="237617" y="-248259"/>
                </a:lnTo>
                <a:lnTo>
                  <a:pt x="237617" y="-121462"/>
                </a:lnTo>
                <a:lnTo>
                  <a:pt x="230247" y="-129686"/>
                </a:lnTo>
                <a:lnTo>
                  <a:pt x="220661" y="-139221"/>
                </a:lnTo>
                <a:lnTo>
                  <a:pt x="210980" y="-147553"/>
                </a:lnTo>
                <a:lnTo>
                  <a:pt x="201199" y="-154688"/>
                </a:lnTo>
                <a:lnTo>
                  <a:pt x="191312" y="-160629"/>
                </a:lnTo>
                <a:lnTo>
                  <a:pt x="172758" y="-168171"/>
                </a:lnTo>
                <a:lnTo>
                  <a:pt x="160500" y="-171058"/>
                </a:lnTo>
                <a:lnTo>
                  <a:pt x="147263" y="-172790"/>
                </a:lnTo>
                <a:lnTo>
                  <a:pt x="133045" y="-173367"/>
                </a:lnTo>
                <a:lnTo>
                  <a:pt x="127666" y="-173275"/>
                </a:lnTo>
                <a:lnTo>
                  <a:pt x="113979" y="-172147"/>
                </a:lnTo>
                <a:lnTo>
                  <a:pt x="100949" y="-169740"/>
                </a:lnTo>
                <a:lnTo>
                  <a:pt x="88577" y="-166051"/>
                </a:lnTo>
                <a:lnTo>
                  <a:pt x="76863" y="-161081"/>
                </a:lnTo>
                <a:lnTo>
                  <a:pt x="65807" y="-154829"/>
                </a:lnTo>
                <a:lnTo>
                  <a:pt x="55409" y="-147296"/>
                </a:lnTo>
                <a:lnTo>
                  <a:pt x="45669" y="-138481"/>
                </a:lnTo>
                <a:lnTo>
                  <a:pt x="36588" y="-128384"/>
                </a:lnTo>
                <a:lnTo>
                  <a:pt x="27929" y="-116470"/>
                </a:lnTo>
                <a:lnTo>
                  <a:pt x="22058" y="-106522"/>
                </a:lnTo>
                <a:lnTo>
                  <a:pt x="16880" y="-95904"/>
                </a:lnTo>
                <a:lnTo>
                  <a:pt x="12396" y="-84616"/>
                </a:lnTo>
                <a:lnTo>
                  <a:pt x="8605" y="-72658"/>
                </a:lnTo>
                <a:lnTo>
                  <a:pt x="5504" y="-60030"/>
                </a:lnTo>
                <a:lnTo>
                  <a:pt x="3095" y="-46732"/>
                </a:lnTo>
                <a:lnTo>
                  <a:pt x="1374" y="-32764"/>
                </a:lnTo>
                <a:lnTo>
                  <a:pt x="343" y="-18126"/>
                </a:lnTo>
                <a:lnTo>
                  <a:pt x="0" y="-2819"/>
                </a:lnTo>
                <a:lnTo>
                  <a:pt x="111" y="5545"/>
                </a:lnTo>
                <a:lnTo>
                  <a:pt x="758" y="18702"/>
                </a:lnTo>
                <a:lnTo>
                  <a:pt x="1987" y="31526"/>
                </a:lnTo>
                <a:lnTo>
                  <a:pt x="3801" y="44017"/>
                </a:lnTo>
                <a:lnTo>
                  <a:pt x="6206" y="56173"/>
                </a:lnTo>
                <a:lnTo>
                  <a:pt x="9207" y="67995"/>
                </a:lnTo>
                <a:lnTo>
                  <a:pt x="13114" y="80408"/>
                </a:lnTo>
                <a:lnTo>
                  <a:pt x="17853" y="92573"/>
                </a:lnTo>
                <a:lnTo>
                  <a:pt x="23303" y="104050"/>
                </a:lnTo>
                <a:lnTo>
                  <a:pt x="29463" y="114840"/>
                </a:lnTo>
                <a:lnTo>
                  <a:pt x="36334" y="124942"/>
                </a:lnTo>
                <a:lnTo>
                  <a:pt x="48609" y="139477"/>
                </a:lnTo>
                <a:lnTo>
                  <a:pt x="57959" y="148195"/>
                </a:lnTo>
                <a:lnTo>
                  <a:pt x="67968" y="155775"/>
                </a:lnTo>
                <a:lnTo>
                  <a:pt x="78625" y="162217"/>
                </a:lnTo>
                <a:lnTo>
                  <a:pt x="80302" y="0"/>
                </a:lnTo>
                <a:lnTo>
                  <a:pt x="80478" y="-8843"/>
                </a:lnTo>
                <a:lnTo>
                  <a:pt x="81479" y="-22267"/>
                </a:lnTo>
                <a:lnTo>
                  <a:pt x="83361" y="-34942"/>
                </a:lnTo>
                <a:lnTo>
                  <a:pt x="86120" y="-46866"/>
                </a:lnTo>
                <a:lnTo>
                  <a:pt x="89750" y="-58039"/>
                </a:lnTo>
                <a:lnTo>
                  <a:pt x="93604" y="-67005"/>
                </a:lnTo>
                <a:lnTo>
                  <a:pt x="100140" y="-78525"/>
                </a:lnTo>
                <a:lnTo>
                  <a:pt x="107817" y="-88337"/>
                </a:lnTo>
                <a:lnTo>
                  <a:pt x="116636" y="-96443"/>
                </a:lnTo>
                <a:lnTo>
                  <a:pt x="130719" y="-104797"/>
                </a:lnTo>
                <a:lnTo>
                  <a:pt x="142873" y="-108553"/>
                </a:lnTo>
                <a:lnTo>
                  <a:pt x="155905" y="-109804"/>
                </a:lnTo>
                <a:lnTo>
                  <a:pt x="158772" y="-109743"/>
                </a:lnTo>
                <a:lnTo>
                  <a:pt x="171388" y="-107929"/>
                </a:lnTo>
                <a:lnTo>
                  <a:pt x="183347" y="-103600"/>
                </a:lnTo>
                <a:lnTo>
                  <a:pt x="194665" y="-96761"/>
                </a:lnTo>
                <a:lnTo>
                  <a:pt x="201195" y="-91352"/>
                </a:lnTo>
                <a:lnTo>
                  <a:pt x="209490" y="-82263"/>
                </a:lnTo>
                <a:lnTo>
                  <a:pt x="216690" y="-71482"/>
                </a:lnTo>
                <a:lnTo>
                  <a:pt x="222796" y="-59004"/>
                </a:lnTo>
                <a:lnTo>
                  <a:pt x="225730" y="-51247"/>
                </a:lnTo>
                <a:lnTo>
                  <a:pt x="229017" y="-39719"/>
                </a:lnTo>
                <a:lnTo>
                  <a:pt x="231371" y="-27336"/>
                </a:lnTo>
                <a:lnTo>
                  <a:pt x="232787" y="-14096"/>
                </a:lnTo>
                <a:lnTo>
                  <a:pt x="233260" y="0"/>
                </a:lnTo>
                <a:lnTo>
                  <a:pt x="232927" y="12606"/>
                </a:lnTo>
                <a:lnTo>
                  <a:pt x="231714" y="26219"/>
                </a:lnTo>
                <a:lnTo>
                  <a:pt x="229618" y="38806"/>
                </a:lnTo>
                <a:lnTo>
                  <a:pt x="226644" y="50365"/>
                </a:lnTo>
                <a:lnTo>
                  <a:pt x="222796" y="60896"/>
                </a:lnTo>
                <a:lnTo>
                  <a:pt x="219198" y="68601"/>
                </a:lnTo>
                <a:lnTo>
                  <a:pt x="212239" y="80044"/>
                </a:lnTo>
                <a:lnTo>
                  <a:pt x="204169" y="89537"/>
                </a:lnTo>
                <a:lnTo>
                  <a:pt x="194995" y="97078"/>
                </a:lnTo>
                <a:lnTo>
                  <a:pt x="181618" y="104192"/>
                </a:lnTo>
                <a:lnTo>
                  <a:pt x="169419" y="107715"/>
                </a:lnTo>
                <a:lnTo>
                  <a:pt x="156489" y="108889"/>
                </a:lnTo>
                <a:lnTo>
                  <a:pt x="154133" y="108849"/>
                </a:lnTo>
                <a:lnTo>
                  <a:pt x="141460" y="107178"/>
                </a:lnTo>
                <a:lnTo>
                  <a:pt x="129437" y="103047"/>
                </a:lnTo>
                <a:lnTo>
                  <a:pt x="118059" y="96456"/>
                </a:lnTo>
                <a:lnTo>
                  <a:pt x="112123" y="91721"/>
                </a:lnTo>
                <a:lnTo>
                  <a:pt x="103746" y="82805"/>
                </a:lnTo>
                <a:lnTo>
                  <a:pt x="96491" y="72060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2310653" y="4212760"/>
            <a:ext cx="293039" cy="349288"/>
          </a:xfrm>
          <a:custGeom>
            <a:avLst/>
            <a:gdLst/>
            <a:ahLst/>
            <a:cxnLst/>
            <a:rect l="l" t="t" r="r" b="b"/>
            <a:pathLst>
              <a:path w="293039" h="349288">
                <a:moveTo>
                  <a:pt x="584" y="45415"/>
                </a:moveTo>
                <a:lnTo>
                  <a:pt x="1841" y="50647"/>
                </a:lnTo>
                <a:lnTo>
                  <a:pt x="3174" y="55892"/>
                </a:lnTo>
                <a:lnTo>
                  <a:pt x="4686" y="61036"/>
                </a:lnTo>
                <a:lnTo>
                  <a:pt x="6527" y="66078"/>
                </a:lnTo>
                <a:lnTo>
                  <a:pt x="8458" y="71107"/>
                </a:lnTo>
                <a:lnTo>
                  <a:pt x="10210" y="76149"/>
                </a:lnTo>
                <a:lnTo>
                  <a:pt x="88163" y="283514"/>
                </a:lnTo>
                <a:lnTo>
                  <a:pt x="96274" y="303879"/>
                </a:lnTo>
                <a:lnTo>
                  <a:pt x="100940" y="315023"/>
                </a:lnTo>
                <a:lnTo>
                  <a:pt x="107670" y="329298"/>
                </a:lnTo>
                <a:lnTo>
                  <a:pt x="119392" y="340956"/>
                </a:lnTo>
                <a:lnTo>
                  <a:pt x="132636" y="347613"/>
                </a:lnTo>
                <a:lnTo>
                  <a:pt x="146519" y="349288"/>
                </a:lnTo>
                <a:lnTo>
                  <a:pt x="155308" y="349288"/>
                </a:lnTo>
                <a:lnTo>
                  <a:pt x="162763" y="347510"/>
                </a:lnTo>
                <a:lnTo>
                  <a:pt x="168871" y="343928"/>
                </a:lnTo>
                <a:lnTo>
                  <a:pt x="175069" y="340372"/>
                </a:lnTo>
                <a:lnTo>
                  <a:pt x="180251" y="335381"/>
                </a:lnTo>
                <a:lnTo>
                  <a:pt x="184442" y="328980"/>
                </a:lnTo>
                <a:lnTo>
                  <a:pt x="190536" y="318227"/>
                </a:lnTo>
                <a:lnTo>
                  <a:pt x="195833" y="305854"/>
                </a:lnTo>
                <a:lnTo>
                  <a:pt x="199262" y="296849"/>
                </a:lnTo>
                <a:lnTo>
                  <a:pt x="202031" y="289382"/>
                </a:lnTo>
                <a:lnTo>
                  <a:pt x="204203" y="283514"/>
                </a:lnTo>
                <a:lnTo>
                  <a:pt x="280974" y="78968"/>
                </a:lnTo>
                <a:lnTo>
                  <a:pt x="283159" y="73317"/>
                </a:lnTo>
                <a:lnTo>
                  <a:pt x="285076" y="68275"/>
                </a:lnTo>
                <a:lnTo>
                  <a:pt x="286677" y="63855"/>
                </a:lnTo>
                <a:lnTo>
                  <a:pt x="288353" y="59461"/>
                </a:lnTo>
                <a:lnTo>
                  <a:pt x="289852" y="54737"/>
                </a:lnTo>
                <a:lnTo>
                  <a:pt x="291109" y="49707"/>
                </a:lnTo>
                <a:lnTo>
                  <a:pt x="292366" y="44665"/>
                </a:lnTo>
                <a:lnTo>
                  <a:pt x="293039" y="40271"/>
                </a:lnTo>
                <a:lnTo>
                  <a:pt x="292968" y="34168"/>
                </a:lnTo>
                <a:lnTo>
                  <a:pt x="289892" y="21861"/>
                </a:lnTo>
                <a:lnTo>
                  <a:pt x="282320" y="11010"/>
                </a:lnTo>
                <a:lnTo>
                  <a:pt x="269169" y="2229"/>
                </a:lnTo>
                <a:lnTo>
                  <a:pt x="256362" y="0"/>
                </a:lnTo>
                <a:lnTo>
                  <a:pt x="255496" y="7"/>
                </a:lnTo>
                <a:lnTo>
                  <a:pt x="241980" y="2697"/>
                </a:lnTo>
                <a:lnTo>
                  <a:pt x="232333" y="10210"/>
                </a:lnTo>
                <a:lnTo>
                  <a:pt x="226975" y="18740"/>
                </a:lnTo>
                <a:lnTo>
                  <a:pt x="221644" y="30294"/>
                </a:lnTo>
                <a:lnTo>
                  <a:pt x="216255" y="44983"/>
                </a:lnTo>
                <a:lnTo>
                  <a:pt x="146519" y="248577"/>
                </a:lnTo>
                <a:lnTo>
                  <a:pt x="81711" y="53479"/>
                </a:lnTo>
                <a:lnTo>
                  <a:pt x="79168" y="45579"/>
                </a:lnTo>
                <a:lnTo>
                  <a:pt x="74242" y="31747"/>
                </a:lnTo>
                <a:lnTo>
                  <a:pt x="69565" y="20645"/>
                </a:lnTo>
                <a:lnTo>
                  <a:pt x="65138" y="12268"/>
                </a:lnTo>
                <a:lnTo>
                  <a:pt x="62568" y="8787"/>
                </a:lnTo>
                <a:lnTo>
                  <a:pt x="52411" y="2194"/>
                </a:lnTo>
                <a:lnTo>
                  <a:pt x="37757" y="0"/>
                </a:lnTo>
                <a:lnTo>
                  <a:pt x="30886" y="0"/>
                </a:lnTo>
                <a:lnTo>
                  <a:pt x="24612" y="1841"/>
                </a:lnTo>
                <a:lnTo>
                  <a:pt x="18745" y="5499"/>
                </a:lnTo>
                <a:lnTo>
                  <a:pt x="12890" y="9169"/>
                </a:lnTo>
                <a:lnTo>
                  <a:pt x="8280" y="13881"/>
                </a:lnTo>
                <a:lnTo>
                  <a:pt x="4940" y="19659"/>
                </a:lnTo>
                <a:lnTo>
                  <a:pt x="1587" y="25425"/>
                </a:lnTo>
                <a:lnTo>
                  <a:pt x="0" y="31254"/>
                </a:lnTo>
                <a:lnTo>
                  <a:pt x="0" y="40894"/>
                </a:lnTo>
                <a:lnTo>
                  <a:pt x="584" y="45415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2638266" y="4212135"/>
            <a:ext cx="304177" cy="349910"/>
          </a:xfrm>
          <a:custGeom>
            <a:avLst/>
            <a:gdLst/>
            <a:ahLst/>
            <a:cxnLst/>
            <a:rect l="l" t="t" r="r" b="b"/>
            <a:pathLst>
              <a:path w="304177" h="349910">
                <a:moveTo>
                  <a:pt x="104990" y="81965"/>
                </a:moveTo>
                <a:lnTo>
                  <a:pt x="117199" y="70852"/>
                </a:lnTo>
                <a:lnTo>
                  <a:pt x="128331" y="64699"/>
                </a:lnTo>
                <a:lnTo>
                  <a:pt x="140647" y="61008"/>
                </a:lnTo>
                <a:lnTo>
                  <a:pt x="154139" y="59778"/>
                </a:lnTo>
                <a:lnTo>
                  <a:pt x="172248" y="61843"/>
                </a:lnTo>
                <a:lnTo>
                  <a:pt x="184347" y="66111"/>
                </a:lnTo>
                <a:lnTo>
                  <a:pt x="195144" y="72711"/>
                </a:lnTo>
                <a:lnTo>
                  <a:pt x="204622" y="81648"/>
                </a:lnTo>
                <a:lnTo>
                  <a:pt x="207841" y="85621"/>
                </a:lnTo>
                <a:lnTo>
                  <a:pt x="213799" y="95055"/>
                </a:lnTo>
                <a:lnTo>
                  <a:pt x="218671" y="105964"/>
                </a:lnTo>
                <a:lnTo>
                  <a:pt x="222461" y="118350"/>
                </a:lnTo>
                <a:lnTo>
                  <a:pt x="225173" y="132216"/>
                </a:lnTo>
                <a:lnTo>
                  <a:pt x="226809" y="147561"/>
                </a:lnTo>
                <a:lnTo>
                  <a:pt x="81711" y="147561"/>
                </a:lnTo>
                <a:lnTo>
                  <a:pt x="81211" y="16998"/>
                </a:lnTo>
                <a:lnTo>
                  <a:pt x="70017" y="23389"/>
                </a:lnTo>
                <a:lnTo>
                  <a:pt x="59632" y="30710"/>
                </a:lnTo>
                <a:lnTo>
                  <a:pt x="50054" y="38961"/>
                </a:lnTo>
                <a:lnTo>
                  <a:pt x="41275" y="48145"/>
                </a:lnTo>
                <a:lnTo>
                  <a:pt x="33473" y="57977"/>
                </a:lnTo>
                <a:lnTo>
                  <a:pt x="26594" y="68374"/>
                </a:lnTo>
                <a:lnTo>
                  <a:pt x="20483" y="79509"/>
                </a:lnTo>
                <a:lnTo>
                  <a:pt x="15138" y="91380"/>
                </a:lnTo>
                <a:lnTo>
                  <a:pt x="10553" y="103987"/>
                </a:lnTo>
                <a:lnTo>
                  <a:pt x="5339" y="123252"/>
                </a:lnTo>
                <a:lnTo>
                  <a:pt x="3003" y="135577"/>
                </a:lnTo>
                <a:lnTo>
                  <a:pt x="1334" y="148249"/>
                </a:lnTo>
                <a:lnTo>
                  <a:pt x="333" y="161265"/>
                </a:lnTo>
                <a:lnTo>
                  <a:pt x="0" y="174625"/>
                </a:lnTo>
                <a:lnTo>
                  <a:pt x="151" y="184134"/>
                </a:lnTo>
                <a:lnTo>
                  <a:pt x="1007" y="198673"/>
                </a:lnTo>
                <a:lnTo>
                  <a:pt x="2619" y="212616"/>
                </a:lnTo>
                <a:lnTo>
                  <a:pt x="4988" y="225964"/>
                </a:lnTo>
                <a:lnTo>
                  <a:pt x="8114" y="238715"/>
                </a:lnTo>
                <a:lnTo>
                  <a:pt x="11997" y="250871"/>
                </a:lnTo>
                <a:lnTo>
                  <a:pt x="16638" y="262430"/>
                </a:lnTo>
                <a:lnTo>
                  <a:pt x="22037" y="273393"/>
                </a:lnTo>
                <a:lnTo>
                  <a:pt x="28194" y="283760"/>
                </a:lnTo>
                <a:lnTo>
                  <a:pt x="35110" y="293530"/>
                </a:lnTo>
                <a:lnTo>
                  <a:pt x="42786" y="302704"/>
                </a:lnTo>
                <a:lnTo>
                  <a:pt x="52819" y="312717"/>
                </a:lnTo>
                <a:lnTo>
                  <a:pt x="62338" y="320521"/>
                </a:lnTo>
                <a:lnTo>
                  <a:pt x="72527" y="327407"/>
                </a:lnTo>
                <a:lnTo>
                  <a:pt x="83385" y="333376"/>
                </a:lnTo>
                <a:lnTo>
                  <a:pt x="94914" y="338427"/>
                </a:lnTo>
                <a:lnTo>
                  <a:pt x="107112" y="342560"/>
                </a:lnTo>
                <a:lnTo>
                  <a:pt x="119979" y="345775"/>
                </a:lnTo>
                <a:lnTo>
                  <a:pt x="133516" y="348072"/>
                </a:lnTo>
                <a:lnTo>
                  <a:pt x="147722" y="349450"/>
                </a:lnTo>
                <a:lnTo>
                  <a:pt x="162598" y="349910"/>
                </a:lnTo>
                <a:lnTo>
                  <a:pt x="173069" y="349674"/>
                </a:lnTo>
                <a:lnTo>
                  <a:pt x="186390" y="348628"/>
                </a:lnTo>
                <a:lnTo>
                  <a:pt x="199027" y="346746"/>
                </a:lnTo>
                <a:lnTo>
                  <a:pt x="210970" y="344024"/>
                </a:lnTo>
                <a:lnTo>
                  <a:pt x="222211" y="340461"/>
                </a:lnTo>
                <a:lnTo>
                  <a:pt x="233498" y="335943"/>
                </a:lnTo>
                <a:lnTo>
                  <a:pt x="245273" y="330180"/>
                </a:lnTo>
                <a:lnTo>
                  <a:pt x="255879" y="323770"/>
                </a:lnTo>
                <a:lnTo>
                  <a:pt x="265328" y="316712"/>
                </a:lnTo>
                <a:lnTo>
                  <a:pt x="276376" y="306391"/>
                </a:lnTo>
                <a:lnTo>
                  <a:pt x="284549" y="296736"/>
                </a:lnTo>
                <a:lnTo>
                  <a:pt x="290944" y="286816"/>
                </a:lnTo>
                <a:lnTo>
                  <a:pt x="297800" y="270740"/>
                </a:lnTo>
                <a:lnTo>
                  <a:pt x="299491" y="259588"/>
                </a:lnTo>
                <a:lnTo>
                  <a:pt x="299491" y="250774"/>
                </a:lnTo>
                <a:lnTo>
                  <a:pt x="291871" y="239141"/>
                </a:lnTo>
                <a:lnTo>
                  <a:pt x="280149" y="231902"/>
                </a:lnTo>
                <a:lnTo>
                  <a:pt x="264325" y="231902"/>
                </a:lnTo>
                <a:lnTo>
                  <a:pt x="254355" y="237566"/>
                </a:lnTo>
                <a:lnTo>
                  <a:pt x="247066" y="244891"/>
                </a:lnTo>
                <a:lnTo>
                  <a:pt x="237765" y="254061"/>
                </a:lnTo>
                <a:lnTo>
                  <a:pt x="229997" y="261493"/>
                </a:lnTo>
                <a:lnTo>
                  <a:pt x="219813" y="270310"/>
                </a:lnTo>
                <a:lnTo>
                  <a:pt x="209486" y="278003"/>
                </a:lnTo>
                <a:lnTo>
                  <a:pt x="198042" y="284758"/>
                </a:lnTo>
                <a:lnTo>
                  <a:pt x="186461" y="289331"/>
                </a:lnTo>
                <a:lnTo>
                  <a:pt x="173456" y="292117"/>
                </a:lnTo>
                <a:lnTo>
                  <a:pt x="160248" y="292950"/>
                </a:lnTo>
                <a:lnTo>
                  <a:pt x="157541" y="292904"/>
                </a:lnTo>
                <a:lnTo>
                  <a:pt x="144706" y="291349"/>
                </a:lnTo>
                <a:lnTo>
                  <a:pt x="132571" y="287590"/>
                </a:lnTo>
                <a:lnTo>
                  <a:pt x="121158" y="281635"/>
                </a:lnTo>
                <a:lnTo>
                  <a:pt x="116465" y="278345"/>
                </a:lnTo>
                <a:lnTo>
                  <a:pt x="107392" y="270041"/>
                </a:lnTo>
                <a:lnTo>
                  <a:pt x="99469" y="259911"/>
                </a:lnTo>
                <a:lnTo>
                  <a:pt x="92684" y="247954"/>
                </a:lnTo>
                <a:lnTo>
                  <a:pt x="87553" y="235002"/>
                </a:lnTo>
                <a:lnTo>
                  <a:pt x="84397" y="222921"/>
                </a:lnTo>
                <a:lnTo>
                  <a:pt x="82448" y="210039"/>
                </a:lnTo>
                <a:lnTo>
                  <a:pt x="81711" y="196354"/>
                </a:lnTo>
                <a:lnTo>
                  <a:pt x="238201" y="196354"/>
                </a:lnTo>
                <a:lnTo>
                  <a:pt x="251975" y="195839"/>
                </a:lnTo>
                <a:lnTo>
                  <a:pt x="265437" y="194069"/>
                </a:lnTo>
                <a:lnTo>
                  <a:pt x="277053" y="191036"/>
                </a:lnTo>
                <a:lnTo>
                  <a:pt x="286842" y="186740"/>
                </a:lnTo>
                <a:lnTo>
                  <a:pt x="298760" y="173841"/>
                </a:lnTo>
                <a:lnTo>
                  <a:pt x="302823" y="161073"/>
                </a:lnTo>
                <a:lnTo>
                  <a:pt x="304177" y="144741"/>
                </a:lnTo>
                <a:lnTo>
                  <a:pt x="304007" y="137723"/>
                </a:lnTo>
                <a:lnTo>
                  <a:pt x="302854" y="125248"/>
                </a:lnTo>
                <a:lnTo>
                  <a:pt x="300616" y="112853"/>
                </a:lnTo>
                <a:lnTo>
                  <a:pt x="297297" y="100539"/>
                </a:lnTo>
                <a:lnTo>
                  <a:pt x="292899" y="88304"/>
                </a:lnTo>
                <a:lnTo>
                  <a:pt x="287426" y="76149"/>
                </a:lnTo>
                <a:lnTo>
                  <a:pt x="282161" y="66521"/>
                </a:lnTo>
                <a:lnTo>
                  <a:pt x="275129" y="56012"/>
                </a:lnTo>
                <a:lnTo>
                  <a:pt x="267116" y="46229"/>
                </a:lnTo>
                <a:lnTo>
                  <a:pt x="258123" y="37171"/>
                </a:lnTo>
                <a:lnTo>
                  <a:pt x="248150" y="28836"/>
                </a:lnTo>
                <a:lnTo>
                  <a:pt x="237197" y="21221"/>
                </a:lnTo>
                <a:lnTo>
                  <a:pt x="220547" y="12356"/>
                </a:lnTo>
                <a:lnTo>
                  <a:pt x="209022" y="7908"/>
                </a:lnTo>
                <a:lnTo>
                  <a:pt x="196874" y="4448"/>
                </a:lnTo>
                <a:lnTo>
                  <a:pt x="184106" y="1977"/>
                </a:lnTo>
                <a:lnTo>
                  <a:pt x="170724" y="494"/>
                </a:lnTo>
                <a:lnTo>
                  <a:pt x="156730" y="0"/>
                </a:lnTo>
                <a:lnTo>
                  <a:pt x="153189" y="30"/>
                </a:lnTo>
                <a:lnTo>
                  <a:pt x="139842" y="708"/>
                </a:lnTo>
                <a:lnTo>
                  <a:pt x="126963" y="2283"/>
                </a:lnTo>
                <a:lnTo>
                  <a:pt x="114549" y="4756"/>
                </a:lnTo>
                <a:lnTo>
                  <a:pt x="102595" y="8130"/>
                </a:lnTo>
                <a:lnTo>
                  <a:pt x="91097" y="12407"/>
                </a:lnTo>
                <a:lnTo>
                  <a:pt x="93036" y="100974"/>
                </a:lnTo>
                <a:lnTo>
                  <a:pt x="98519" y="90760"/>
                </a:lnTo>
                <a:lnTo>
                  <a:pt x="104990" y="81965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2719478" y="4224543"/>
            <a:ext cx="11825" cy="135153"/>
          </a:xfrm>
          <a:custGeom>
            <a:avLst/>
            <a:gdLst/>
            <a:ahLst/>
            <a:cxnLst/>
            <a:rect l="l" t="t" r="r" b="b"/>
            <a:pathLst>
              <a:path w="11825" h="135153">
                <a:moveTo>
                  <a:pt x="9885" y="0"/>
                </a:moveTo>
                <a:lnTo>
                  <a:pt x="0" y="4590"/>
                </a:lnTo>
                <a:lnTo>
                  <a:pt x="500" y="135153"/>
                </a:lnTo>
                <a:lnTo>
                  <a:pt x="1344" y="127701"/>
                </a:lnTo>
                <a:lnTo>
                  <a:pt x="3840" y="113242"/>
                </a:lnTo>
                <a:lnTo>
                  <a:pt x="7335" y="100197"/>
                </a:lnTo>
                <a:lnTo>
                  <a:pt x="11825" y="88566"/>
                </a:lnTo>
                <a:lnTo>
                  <a:pt x="9885" y="0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3007499" y="4212763"/>
            <a:ext cx="285089" cy="349275"/>
          </a:xfrm>
          <a:custGeom>
            <a:avLst/>
            <a:gdLst/>
            <a:ahLst/>
            <a:cxnLst/>
            <a:rect l="l" t="t" r="r" b="b"/>
            <a:pathLst>
              <a:path w="285089" h="349275">
                <a:moveTo>
                  <a:pt x="0" y="48767"/>
                </a:moveTo>
                <a:lnTo>
                  <a:pt x="32" y="299748"/>
                </a:lnTo>
                <a:lnTo>
                  <a:pt x="1513" y="314070"/>
                </a:lnTo>
                <a:lnTo>
                  <a:pt x="5210" y="326071"/>
                </a:lnTo>
                <a:lnTo>
                  <a:pt x="11137" y="335762"/>
                </a:lnTo>
                <a:lnTo>
                  <a:pt x="26541" y="347065"/>
                </a:lnTo>
                <a:lnTo>
                  <a:pt x="39522" y="349275"/>
                </a:lnTo>
                <a:lnTo>
                  <a:pt x="46546" y="348729"/>
                </a:lnTo>
                <a:lnTo>
                  <a:pt x="58665" y="344539"/>
                </a:lnTo>
                <a:lnTo>
                  <a:pt x="68656" y="336219"/>
                </a:lnTo>
                <a:lnTo>
                  <a:pt x="75571" y="324524"/>
                </a:lnTo>
                <a:lnTo>
                  <a:pt x="78861" y="312052"/>
                </a:lnTo>
                <a:lnTo>
                  <a:pt x="79959" y="297040"/>
                </a:lnTo>
                <a:lnTo>
                  <a:pt x="80039" y="177498"/>
                </a:lnTo>
                <a:lnTo>
                  <a:pt x="80462" y="161378"/>
                </a:lnTo>
                <a:lnTo>
                  <a:pt x="81248" y="147336"/>
                </a:lnTo>
                <a:lnTo>
                  <a:pt x="82401" y="135372"/>
                </a:lnTo>
                <a:lnTo>
                  <a:pt x="83922" y="125486"/>
                </a:lnTo>
                <a:lnTo>
                  <a:pt x="85813" y="117678"/>
                </a:lnTo>
                <a:lnTo>
                  <a:pt x="88759" y="110089"/>
                </a:lnTo>
                <a:lnTo>
                  <a:pt x="94917" y="98500"/>
                </a:lnTo>
                <a:lnTo>
                  <a:pt x="102536" y="88494"/>
                </a:lnTo>
                <a:lnTo>
                  <a:pt x="111607" y="80073"/>
                </a:lnTo>
                <a:lnTo>
                  <a:pt x="125733" y="71558"/>
                </a:lnTo>
                <a:lnTo>
                  <a:pt x="137806" y="67686"/>
                </a:lnTo>
                <a:lnTo>
                  <a:pt x="150622" y="66395"/>
                </a:lnTo>
                <a:lnTo>
                  <a:pt x="164327" y="67544"/>
                </a:lnTo>
                <a:lnTo>
                  <a:pt x="177246" y="71663"/>
                </a:lnTo>
                <a:lnTo>
                  <a:pt x="187271" y="78777"/>
                </a:lnTo>
                <a:lnTo>
                  <a:pt x="194411" y="88887"/>
                </a:lnTo>
                <a:lnTo>
                  <a:pt x="198852" y="100236"/>
                </a:lnTo>
                <a:lnTo>
                  <a:pt x="201705" y="111413"/>
                </a:lnTo>
                <a:lnTo>
                  <a:pt x="203747" y="124077"/>
                </a:lnTo>
                <a:lnTo>
                  <a:pt x="204974" y="138226"/>
                </a:lnTo>
                <a:lnTo>
                  <a:pt x="205384" y="153860"/>
                </a:lnTo>
                <a:lnTo>
                  <a:pt x="205417" y="299744"/>
                </a:lnTo>
                <a:lnTo>
                  <a:pt x="206897" y="314067"/>
                </a:lnTo>
                <a:lnTo>
                  <a:pt x="210589" y="326070"/>
                </a:lnTo>
                <a:lnTo>
                  <a:pt x="221429" y="340779"/>
                </a:lnTo>
                <a:lnTo>
                  <a:pt x="232424" y="347148"/>
                </a:lnTo>
                <a:lnTo>
                  <a:pt x="245567" y="349275"/>
                </a:lnTo>
                <a:lnTo>
                  <a:pt x="252088" y="348786"/>
                </a:lnTo>
                <a:lnTo>
                  <a:pt x="264159" y="344583"/>
                </a:lnTo>
                <a:lnTo>
                  <a:pt x="274116" y="336067"/>
                </a:lnTo>
                <a:lnTo>
                  <a:pt x="280771" y="324434"/>
                </a:lnTo>
                <a:lnTo>
                  <a:pt x="284007" y="311970"/>
                </a:lnTo>
                <a:lnTo>
                  <a:pt x="285089" y="297040"/>
                </a:lnTo>
                <a:lnTo>
                  <a:pt x="285012" y="127146"/>
                </a:lnTo>
                <a:lnTo>
                  <a:pt x="284609" y="113470"/>
                </a:lnTo>
                <a:lnTo>
                  <a:pt x="283854" y="101288"/>
                </a:lnTo>
                <a:lnTo>
                  <a:pt x="280958" y="80456"/>
                </a:lnTo>
                <a:lnTo>
                  <a:pt x="277461" y="68225"/>
                </a:lnTo>
                <a:lnTo>
                  <a:pt x="272529" y="56641"/>
                </a:lnTo>
                <a:lnTo>
                  <a:pt x="263338" y="40552"/>
                </a:lnTo>
                <a:lnTo>
                  <a:pt x="255266" y="30701"/>
                </a:lnTo>
                <a:lnTo>
                  <a:pt x="245906" y="22109"/>
                </a:lnTo>
                <a:lnTo>
                  <a:pt x="235267" y="14770"/>
                </a:lnTo>
                <a:lnTo>
                  <a:pt x="217153" y="6279"/>
                </a:lnTo>
                <a:lnTo>
                  <a:pt x="204993" y="2790"/>
                </a:lnTo>
                <a:lnTo>
                  <a:pt x="192192" y="697"/>
                </a:lnTo>
                <a:lnTo>
                  <a:pt x="178752" y="0"/>
                </a:lnTo>
                <a:lnTo>
                  <a:pt x="169595" y="286"/>
                </a:lnTo>
                <a:lnTo>
                  <a:pt x="156446" y="1785"/>
                </a:lnTo>
                <a:lnTo>
                  <a:pt x="143981" y="4570"/>
                </a:lnTo>
                <a:lnTo>
                  <a:pt x="132210" y="8639"/>
                </a:lnTo>
                <a:lnTo>
                  <a:pt x="121145" y="13995"/>
                </a:lnTo>
                <a:lnTo>
                  <a:pt x="111166" y="20299"/>
                </a:lnTo>
                <a:lnTo>
                  <a:pt x="101654" y="27795"/>
                </a:lnTo>
                <a:lnTo>
                  <a:pt x="92464" y="36558"/>
                </a:lnTo>
                <a:lnTo>
                  <a:pt x="83589" y="46589"/>
                </a:lnTo>
                <a:lnTo>
                  <a:pt x="75018" y="57886"/>
                </a:lnTo>
                <a:lnTo>
                  <a:pt x="75007" y="46091"/>
                </a:lnTo>
                <a:lnTo>
                  <a:pt x="73583" y="32659"/>
                </a:lnTo>
                <a:lnTo>
                  <a:pt x="69824" y="21386"/>
                </a:lnTo>
                <a:lnTo>
                  <a:pt x="66471" y="14249"/>
                </a:lnTo>
                <a:lnTo>
                  <a:pt x="61874" y="8915"/>
                </a:lnTo>
                <a:lnTo>
                  <a:pt x="56261" y="5333"/>
                </a:lnTo>
                <a:lnTo>
                  <a:pt x="50571" y="1752"/>
                </a:lnTo>
                <a:lnTo>
                  <a:pt x="44208" y="0"/>
                </a:lnTo>
                <a:lnTo>
                  <a:pt x="37172" y="0"/>
                </a:lnTo>
                <a:lnTo>
                  <a:pt x="32235" y="262"/>
                </a:lnTo>
                <a:lnTo>
                  <a:pt x="19752" y="3980"/>
                </a:lnTo>
                <a:lnTo>
                  <a:pt x="9956" y="12090"/>
                </a:lnTo>
                <a:lnTo>
                  <a:pt x="4422" y="21497"/>
                </a:lnTo>
                <a:lnTo>
                  <a:pt x="1099" y="33744"/>
                </a:lnTo>
                <a:lnTo>
                  <a:pt x="0" y="48767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3339467" y="4096000"/>
            <a:ext cx="216014" cy="466039"/>
          </a:xfrm>
          <a:custGeom>
            <a:avLst/>
            <a:gdLst/>
            <a:ahLst/>
            <a:cxnLst/>
            <a:rect l="l" t="t" r="r" b="b"/>
            <a:pathLst>
              <a:path w="216014" h="466039">
                <a:moveTo>
                  <a:pt x="187477" y="168954"/>
                </a:moveTo>
                <a:lnTo>
                  <a:pt x="190233" y="155143"/>
                </a:lnTo>
                <a:lnTo>
                  <a:pt x="190233" y="146126"/>
                </a:lnTo>
                <a:lnTo>
                  <a:pt x="187210" y="138734"/>
                </a:lnTo>
                <a:lnTo>
                  <a:pt x="181267" y="132956"/>
                </a:lnTo>
                <a:lnTo>
                  <a:pt x="169365" y="126160"/>
                </a:lnTo>
                <a:lnTo>
                  <a:pt x="155321" y="124294"/>
                </a:lnTo>
                <a:lnTo>
                  <a:pt x="126009" y="124294"/>
                </a:lnTo>
                <a:lnTo>
                  <a:pt x="126009" y="65773"/>
                </a:lnTo>
                <a:lnTo>
                  <a:pt x="125876" y="55783"/>
                </a:lnTo>
                <a:lnTo>
                  <a:pt x="125158" y="42606"/>
                </a:lnTo>
                <a:lnTo>
                  <a:pt x="123837" y="32257"/>
                </a:lnTo>
                <a:lnTo>
                  <a:pt x="122326" y="24383"/>
                </a:lnTo>
                <a:lnTo>
                  <a:pt x="118897" y="17729"/>
                </a:lnTo>
                <a:lnTo>
                  <a:pt x="113449" y="12268"/>
                </a:lnTo>
                <a:lnTo>
                  <a:pt x="109493" y="8708"/>
                </a:lnTo>
                <a:lnTo>
                  <a:pt x="98208" y="2180"/>
                </a:lnTo>
                <a:lnTo>
                  <a:pt x="85902" y="0"/>
                </a:lnTo>
                <a:lnTo>
                  <a:pt x="78625" y="0"/>
                </a:lnTo>
                <a:lnTo>
                  <a:pt x="72097" y="1841"/>
                </a:lnTo>
                <a:lnTo>
                  <a:pt x="66230" y="5511"/>
                </a:lnTo>
                <a:lnTo>
                  <a:pt x="60375" y="9169"/>
                </a:lnTo>
                <a:lnTo>
                  <a:pt x="55854" y="13969"/>
                </a:lnTo>
                <a:lnTo>
                  <a:pt x="52755" y="19824"/>
                </a:lnTo>
                <a:lnTo>
                  <a:pt x="49657" y="25501"/>
                </a:lnTo>
                <a:lnTo>
                  <a:pt x="47726" y="32257"/>
                </a:lnTo>
                <a:lnTo>
                  <a:pt x="47053" y="40131"/>
                </a:lnTo>
                <a:lnTo>
                  <a:pt x="46663" y="45763"/>
                </a:lnTo>
                <a:lnTo>
                  <a:pt x="46205" y="57861"/>
                </a:lnTo>
                <a:lnTo>
                  <a:pt x="46050" y="72694"/>
                </a:lnTo>
                <a:lnTo>
                  <a:pt x="46050" y="124294"/>
                </a:lnTo>
                <a:lnTo>
                  <a:pt x="37261" y="124294"/>
                </a:lnTo>
                <a:lnTo>
                  <a:pt x="32841" y="124430"/>
                </a:lnTo>
                <a:lnTo>
                  <a:pt x="19540" y="127034"/>
                </a:lnTo>
                <a:lnTo>
                  <a:pt x="9550" y="132956"/>
                </a:lnTo>
                <a:lnTo>
                  <a:pt x="3187" y="138734"/>
                </a:lnTo>
                <a:lnTo>
                  <a:pt x="0" y="146126"/>
                </a:lnTo>
                <a:lnTo>
                  <a:pt x="0" y="164147"/>
                </a:lnTo>
                <a:lnTo>
                  <a:pt x="3022" y="171615"/>
                </a:lnTo>
                <a:lnTo>
                  <a:pt x="9131" y="177482"/>
                </a:lnTo>
                <a:lnTo>
                  <a:pt x="10762" y="178940"/>
                </a:lnTo>
                <a:lnTo>
                  <a:pt x="21407" y="184451"/>
                </a:lnTo>
                <a:lnTo>
                  <a:pt x="35509" y="186296"/>
                </a:lnTo>
                <a:lnTo>
                  <a:pt x="46050" y="186296"/>
                </a:lnTo>
                <a:lnTo>
                  <a:pt x="46050" y="352009"/>
                </a:lnTo>
                <a:lnTo>
                  <a:pt x="46310" y="367128"/>
                </a:lnTo>
                <a:lnTo>
                  <a:pt x="47038" y="380996"/>
                </a:lnTo>
                <a:lnTo>
                  <a:pt x="48230" y="393611"/>
                </a:lnTo>
                <a:lnTo>
                  <a:pt x="49883" y="404971"/>
                </a:lnTo>
                <a:lnTo>
                  <a:pt x="51993" y="415074"/>
                </a:lnTo>
                <a:lnTo>
                  <a:pt x="54230" y="422357"/>
                </a:lnTo>
                <a:lnTo>
                  <a:pt x="59847" y="434044"/>
                </a:lnTo>
                <a:lnTo>
                  <a:pt x="67559" y="444102"/>
                </a:lnTo>
                <a:lnTo>
                  <a:pt x="77368" y="452526"/>
                </a:lnTo>
                <a:lnTo>
                  <a:pt x="82726" y="455819"/>
                </a:lnTo>
                <a:lnTo>
                  <a:pt x="93017" y="460286"/>
                </a:lnTo>
                <a:lnTo>
                  <a:pt x="105025" y="463480"/>
                </a:lnTo>
                <a:lnTo>
                  <a:pt x="118756" y="465398"/>
                </a:lnTo>
                <a:lnTo>
                  <a:pt x="134213" y="466039"/>
                </a:lnTo>
                <a:lnTo>
                  <a:pt x="147616" y="465696"/>
                </a:lnTo>
                <a:lnTo>
                  <a:pt x="161789" y="464432"/>
                </a:lnTo>
                <a:lnTo>
                  <a:pt x="174399" y="462233"/>
                </a:lnTo>
                <a:lnTo>
                  <a:pt x="185444" y="459099"/>
                </a:lnTo>
                <a:lnTo>
                  <a:pt x="194919" y="455028"/>
                </a:lnTo>
                <a:lnTo>
                  <a:pt x="206661" y="446578"/>
                </a:lnTo>
                <a:lnTo>
                  <a:pt x="213675" y="435992"/>
                </a:lnTo>
                <a:lnTo>
                  <a:pt x="216014" y="423240"/>
                </a:lnTo>
                <a:lnTo>
                  <a:pt x="216014" y="415074"/>
                </a:lnTo>
                <a:lnTo>
                  <a:pt x="213423" y="408190"/>
                </a:lnTo>
                <a:lnTo>
                  <a:pt x="208229" y="402640"/>
                </a:lnTo>
                <a:lnTo>
                  <a:pt x="203034" y="397090"/>
                </a:lnTo>
                <a:lnTo>
                  <a:pt x="197256" y="394284"/>
                </a:lnTo>
                <a:lnTo>
                  <a:pt x="186296" y="394284"/>
                </a:lnTo>
                <a:lnTo>
                  <a:pt x="180009" y="395185"/>
                </a:lnTo>
                <a:lnTo>
                  <a:pt x="172059" y="396963"/>
                </a:lnTo>
                <a:lnTo>
                  <a:pt x="164020" y="398754"/>
                </a:lnTo>
                <a:lnTo>
                  <a:pt x="157657" y="399643"/>
                </a:lnTo>
                <a:lnTo>
                  <a:pt x="144348" y="399643"/>
                </a:lnTo>
                <a:lnTo>
                  <a:pt x="138150" y="397382"/>
                </a:lnTo>
                <a:lnTo>
                  <a:pt x="134378" y="392887"/>
                </a:lnTo>
                <a:lnTo>
                  <a:pt x="130530" y="388365"/>
                </a:lnTo>
                <a:lnTo>
                  <a:pt x="127355" y="375259"/>
                </a:lnTo>
                <a:lnTo>
                  <a:pt x="126226" y="359189"/>
                </a:lnTo>
                <a:lnTo>
                  <a:pt x="126009" y="344258"/>
                </a:lnTo>
                <a:lnTo>
                  <a:pt x="126009" y="186296"/>
                </a:lnTo>
                <a:lnTo>
                  <a:pt x="140995" y="186296"/>
                </a:lnTo>
                <a:lnTo>
                  <a:pt x="154851" y="185605"/>
                </a:lnTo>
                <a:lnTo>
                  <a:pt x="167431" y="183293"/>
                </a:lnTo>
                <a:lnTo>
                  <a:pt x="177419" y="179362"/>
                </a:lnTo>
                <a:lnTo>
                  <a:pt x="179219" y="178299"/>
                </a:lnTo>
                <a:lnTo>
                  <a:pt x="187477" y="168954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3582442" y="4212761"/>
            <a:ext cx="285089" cy="349288"/>
          </a:xfrm>
          <a:custGeom>
            <a:avLst/>
            <a:gdLst/>
            <a:ahLst/>
            <a:cxnLst/>
            <a:rect l="l" t="t" r="r" b="b"/>
            <a:pathLst>
              <a:path w="285089" h="349288">
                <a:moveTo>
                  <a:pt x="1089" y="36227"/>
                </a:moveTo>
                <a:lnTo>
                  <a:pt x="0" y="51282"/>
                </a:lnTo>
                <a:lnTo>
                  <a:pt x="34" y="226439"/>
                </a:lnTo>
                <a:lnTo>
                  <a:pt x="636" y="241739"/>
                </a:lnTo>
                <a:lnTo>
                  <a:pt x="1986" y="255836"/>
                </a:lnTo>
                <a:lnTo>
                  <a:pt x="4086" y="268731"/>
                </a:lnTo>
                <a:lnTo>
                  <a:pt x="6939" y="280423"/>
                </a:lnTo>
                <a:lnTo>
                  <a:pt x="10546" y="290913"/>
                </a:lnTo>
                <a:lnTo>
                  <a:pt x="21618" y="310608"/>
                </a:lnTo>
                <a:lnTo>
                  <a:pt x="29913" y="320229"/>
                </a:lnTo>
                <a:lnTo>
                  <a:pt x="39538" y="328613"/>
                </a:lnTo>
                <a:lnTo>
                  <a:pt x="50482" y="335762"/>
                </a:lnTo>
                <a:lnTo>
                  <a:pt x="64368" y="342154"/>
                </a:lnTo>
                <a:lnTo>
                  <a:pt x="76436" y="345765"/>
                </a:lnTo>
                <a:lnTo>
                  <a:pt x="89166" y="347931"/>
                </a:lnTo>
                <a:lnTo>
                  <a:pt x="102565" y="348653"/>
                </a:lnTo>
                <a:lnTo>
                  <a:pt x="108221" y="348560"/>
                </a:lnTo>
                <a:lnTo>
                  <a:pt x="121483" y="347550"/>
                </a:lnTo>
                <a:lnTo>
                  <a:pt x="133856" y="345429"/>
                </a:lnTo>
                <a:lnTo>
                  <a:pt x="145351" y="342201"/>
                </a:lnTo>
                <a:lnTo>
                  <a:pt x="158517" y="336660"/>
                </a:lnTo>
                <a:lnTo>
                  <a:pt x="169523" y="330284"/>
                </a:lnTo>
                <a:lnTo>
                  <a:pt x="179933" y="322529"/>
                </a:lnTo>
                <a:lnTo>
                  <a:pt x="193225" y="310034"/>
                </a:lnTo>
                <a:lnTo>
                  <a:pt x="201769" y="300438"/>
                </a:lnTo>
                <a:lnTo>
                  <a:pt x="210070" y="289814"/>
                </a:lnTo>
                <a:lnTo>
                  <a:pt x="210070" y="300824"/>
                </a:lnTo>
                <a:lnTo>
                  <a:pt x="211164" y="314425"/>
                </a:lnTo>
                <a:lnTo>
                  <a:pt x="214740" y="326667"/>
                </a:lnTo>
                <a:lnTo>
                  <a:pt x="224180" y="340130"/>
                </a:lnTo>
                <a:lnTo>
                  <a:pt x="235008" y="346997"/>
                </a:lnTo>
                <a:lnTo>
                  <a:pt x="247916" y="349288"/>
                </a:lnTo>
                <a:lnTo>
                  <a:pt x="252306" y="349055"/>
                </a:lnTo>
                <a:lnTo>
                  <a:pt x="264604" y="345317"/>
                </a:lnTo>
                <a:lnTo>
                  <a:pt x="274700" y="337019"/>
                </a:lnTo>
                <a:lnTo>
                  <a:pt x="283952" y="315136"/>
                </a:lnTo>
                <a:lnTo>
                  <a:pt x="285089" y="300202"/>
                </a:lnTo>
                <a:lnTo>
                  <a:pt x="285064" y="48840"/>
                </a:lnTo>
                <a:lnTo>
                  <a:pt x="283646" y="34180"/>
                </a:lnTo>
                <a:lnTo>
                  <a:pt x="280051" y="22143"/>
                </a:lnTo>
                <a:lnTo>
                  <a:pt x="269849" y="8330"/>
                </a:lnTo>
                <a:lnTo>
                  <a:pt x="258841" y="2080"/>
                </a:lnTo>
                <a:lnTo>
                  <a:pt x="245567" y="0"/>
                </a:lnTo>
                <a:lnTo>
                  <a:pt x="238644" y="518"/>
                </a:lnTo>
                <a:lnTo>
                  <a:pt x="226506" y="4643"/>
                </a:lnTo>
                <a:lnTo>
                  <a:pt x="216522" y="12890"/>
                </a:lnTo>
                <a:lnTo>
                  <a:pt x="209867" y="23970"/>
                </a:lnTo>
                <a:lnTo>
                  <a:pt x="206502" y="36356"/>
                </a:lnTo>
                <a:lnTo>
                  <a:pt x="205384" y="51282"/>
                </a:lnTo>
                <a:lnTo>
                  <a:pt x="205367" y="161816"/>
                </a:lnTo>
                <a:lnTo>
                  <a:pt x="205090" y="179568"/>
                </a:lnTo>
                <a:lnTo>
                  <a:pt x="204476" y="195145"/>
                </a:lnTo>
                <a:lnTo>
                  <a:pt x="203526" y="208546"/>
                </a:lnTo>
                <a:lnTo>
                  <a:pt x="202241" y="219771"/>
                </a:lnTo>
                <a:lnTo>
                  <a:pt x="200625" y="228818"/>
                </a:lnTo>
                <a:lnTo>
                  <a:pt x="196823" y="239979"/>
                </a:lnTo>
                <a:lnTo>
                  <a:pt x="190434" y="251162"/>
                </a:lnTo>
                <a:lnTo>
                  <a:pt x="182350" y="260950"/>
                </a:lnTo>
                <a:lnTo>
                  <a:pt x="172567" y="269341"/>
                </a:lnTo>
                <a:lnTo>
                  <a:pt x="159075" y="277114"/>
                </a:lnTo>
                <a:lnTo>
                  <a:pt x="147002" y="280972"/>
                </a:lnTo>
                <a:lnTo>
                  <a:pt x="134467" y="282257"/>
                </a:lnTo>
                <a:lnTo>
                  <a:pt x="123733" y="281400"/>
                </a:lnTo>
                <a:lnTo>
                  <a:pt x="111464" y="277599"/>
                </a:lnTo>
                <a:lnTo>
                  <a:pt x="101472" y="270764"/>
                </a:lnTo>
                <a:lnTo>
                  <a:pt x="95006" y="263260"/>
                </a:lnTo>
                <a:lnTo>
                  <a:pt x="88888" y="252222"/>
                </a:lnTo>
                <a:lnTo>
                  <a:pt x="84645" y="238988"/>
                </a:lnTo>
                <a:lnTo>
                  <a:pt x="82646" y="228501"/>
                </a:lnTo>
                <a:lnTo>
                  <a:pt x="81158" y="216483"/>
                </a:lnTo>
                <a:lnTo>
                  <a:pt x="80260" y="203249"/>
                </a:lnTo>
                <a:lnTo>
                  <a:pt x="79959" y="188798"/>
                </a:lnTo>
                <a:lnTo>
                  <a:pt x="79934" y="48919"/>
                </a:lnTo>
                <a:lnTo>
                  <a:pt x="78486" y="34367"/>
                </a:lnTo>
                <a:lnTo>
                  <a:pt x="74787" y="22357"/>
                </a:lnTo>
                <a:lnTo>
                  <a:pt x="68821" y="12890"/>
                </a:lnTo>
                <a:lnTo>
                  <a:pt x="63919" y="8115"/>
                </a:lnTo>
                <a:lnTo>
                  <a:pt x="52837" y="2028"/>
                </a:lnTo>
                <a:lnTo>
                  <a:pt x="39522" y="0"/>
                </a:lnTo>
                <a:lnTo>
                  <a:pt x="32941" y="467"/>
                </a:lnTo>
                <a:lnTo>
                  <a:pt x="20718" y="4522"/>
                </a:lnTo>
                <a:lnTo>
                  <a:pt x="10807" y="12750"/>
                </a:lnTo>
                <a:lnTo>
                  <a:pt x="9796" y="13999"/>
                </a:lnTo>
                <a:lnTo>
                  <a:pt x="4355" y="23793"/>
                </a:lnTo>
                <a:lnTo>
                  <a:pt x="1089" y="36227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3946658" y="4212755"/>
            <a:ext cx="219773" cy="349288"/>
          </a:xfrm>
          <a:custGeom>
            <a:avLst/>
            <a:gdLst/>
            <a:ahLst/>
            <a:cxnLst/>
            <a:rect l="l" t="t" r="r" b="b"/>
            <a:pathLst>
              <a:path w="219773" h="349288">
                <a:moveTo>
                  <a:pt x="0" y="57899"/>
                </a:moveTo>
                <a:lnTo>
                  <a:pt x="41" y="300164"/>
                </a:lnTo>
                <a:lnTo>
                  <a:pt x="1551" y="314601"/>
                </a:lnTo>
                <a:lnTo>
                  <a:pt x="5241" y="326573"/>
                </a:lnTo>
                <a:lnTo>
                  <a:pt x="11125" y="336080"/>
                </a:lnTo>
                <a:lnTo>
                  <a:pt x="26593" y="347128"/>
                </a:lnTo>
                <a:lnTo>
                  <a:pt x="39598" y="349288"/>
                </a:lnTo>
                <a:lnTo>
                  <a:pt x="46401" y="348762"/>
                </a:lnTo>
                <a:lnTo>
                  <a:pt x="58463" y="344581"/>
                </a:lnTo>
                <a:lnTo>
                  <a:pt x="68567" y="336232"/>
                </a:lnTo>
                <a:lnTo>
                  <a:pt x="75587" y="324504"/>
                </a:lnTo>
                <a:lnTo>
                  <a:pt x="78921" y="312041"/>
                </a:lnTo>
                <a:lnTo>
                  <a:pt x="80035" y="297040"/>
                </a:lnTo>
                <a:lnTo>
                  <a:pt x="80151" y="208391"/>
                </a:lnTo>
                <a:lnTo>
                  <a:pt x="80438" y="194893"/>
                </a:lnTo>
                <a:lnTo>
                  <a:pt x="80903" y="182276"/>
                </a:lnTo>
                <a:lnTo>
                  <a:pt x="81551" y="170542"/>
                </a:lnTo>
                <a:lnTo>
                  <a:pt x="82384" y="159689"/>
                </a:lnTo>
                <a:lnTo>
                  <a:pt x="83397" y="149620"/>
                </a:lnTo>
                <a:lnTo>
                  <a:pt x="85311" y="136436"/>
                </a:lnTo>
                <a:lnTo>
                  <a:pt x="87792" y="124324"/>
                </a:lnTo>
                <a:lnTo>
                  <a:pt x="90830" y="113283"/>
                </a:lnTo>
                <a:lnTo>
                  <a:pt x="94314" y="103910"/>
                </a:lnTo>
                <a:lnTo>
                  <a:pt x="100544" y="92559"/>
                </a:lnTo>
                <a:lnTo>
                  <a:pt x="108165" y="83858"/>
                </a:lnTo>
                <a:lnTo>
                  <a:pt x="111966" y="80874"/>
                </a:lnTo>
                <a:lnTo>
                  <a:pt x="123288" y="75679"/>
                </a:lnTo>
                <a:lnTo>
                  <a:pt x="136880" y="73952"/>
                </a:lnTo>
                <a:lnTo>
                  <a:pt x="141132" y="74103"/>
                </a:lnTo>
                <a:lnTo>
                  <a:pt x="153171" y="75910"/>
                </a:lnTo>
                <a:lnTo>
                  <a:pt x="166611" y="79768"/>
                </a:lnTo>
                <a:lnTo>
                  <a:pt x="177825" y="83642"/>
                </a:lnTo>
                <a:lnTo>
                  <a:pt x="184950" y="85597"/>
                </a:lnTo>
                <a:lnTo>
                  <a:pt x="195656" y="85597"/>
                </a:lnTo>
                <a:lnTo>
                  <a:pt x="202946" y="82181"/>
                </a:lnTo>
                <a:lnTo>
                  <a:pt x="209638" y="75361"/>
                </a:lnTo>
                <a:lnTo>
                  <a:pt x="211359" y="73510"/>
                </a:lnTo>
                <a:lnTo>
                  <a:pt x="217677" y="62603"/>
                </a:lnTo>
                <a:lnTo>
                  <a:pt x="219773" y="49402"/>
                </a:lnTo>
                <a:lnTo>
                  <a:pt x="219466" y="44423"/>
                </a:lnTo>
                <a:lnTo>
                  <a:pt x="215811" y="32581"/>
                </a:lnTo>
                <a:lnTo>
                  <a:pt x="208018" y="22283"/>
                </a:lnTo>
                <a:lnTo>
                  <a:pt x="196075" y="13525"/>
                </a:lnTo>
                <a:lnTo>
                  <a:pt x="184110" y="7606"/>
                </a:lnTo>
                <a:lnTo>
                  <a:pt x="171963" y="3380"/>
                </a:lnTo>
                <a:lnTo>
                  <a:pt x="159628" y="845"/>
                </a:lnTo>
                <a:lnTo>
                  <a:pt x="147104" y="0"/>
                </a:lnTo>
                <a:lnTo>
                  <a:pt x="142005" y="143"/>
                </a:lnTo>
                <a:lnTo>
                  <a:pt x="128463" y="2186"/>
                </a:lnTo>
                <a:lnTo>
                  <a:pt x="116742" y="6647"/>
                </a:lnTo>
                <a:lnTo>
                  <a:pt x="106832" y="13525"/>
                </a:lnTo>
                <a:lnTo>
                  <a:pt x="99850" y="20517"/>
                </a:lnTo>
                <a:lnTo>
                  <a:pt x="92249" y="29817"/>
                </a:lnTo>
                <a:lnTo>
                  <a:pt x="84746" y="40805"/>
                </a:lnTo>
                <a:lnTo>
                  <a:pt x="77355" y="53479"/>
                </a:lnTo>
                <a:lnTo>
                  <a:pt x="77186" y="49693"/>
                </a:lnTo>
                <a:lnTo>
                  <a:pt x="75543" y="35174"/>
                </a:lnTo>
                <a:lnTo>
                  <a:pt x="72394" y="23117"/>
                </a:lnTo>
                <a:lnTo>
                  <a:pt x="67729" y="13525"/>
                </a:lnTo>
                <a:lnTo>
                  <a:pt x="63764" y="8661"/>
                </a:lnTo>
                <a:lnTo>
                  <a:pt x="53147" y="2165"/>
                </a:lnTo>
                <a:lnTo>
                  <a:pt x="39014" y="0"/>
                </a:lnTo>
                <a:lnTo>
                  <a:pt x="32264" y="474"/>
                </a:lnTo>
                <a:lnTo>
                  <a:pt x="20638" y="4296"/>
                </a:lnTo>
                <a:lnTo>
                  <a:pt x="11603" y="11950"/>
                </a:lnTo>
                <a:lnTo>
                  <a:pt x="5154" y="23436"/>
                </a:lnTo>
                <a:lnTo>
                  <a:pt x="1287" y="38752"/>
                </a:lnTo>
                <a:lnTo>
                  <a:pt x="0" y="57899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168188" y="4212765"/>
            <a:ext cx="318579" cy="349275"/>
          </a:xfrm>
          <a:custGeom>
            <a:avLst/>
            <a:gdLst/>
            <a:ahLst/>
            <a:cxnLst/>
            <a:rect l="l" t="t" r="r" b="b"/>
            <a:pathLst>
              <a:path w="318579" h="349275">
                <a:moveTo>
                  <a:pt x="43205" y="300647"/>
                </a:moveTo>
                <a:lnTo>
                  <a:pt x="51107" y="308714"/>
                </a:lnTo>
                <a:lnTo>
                  <a:pt x="60743" y="317085"/>
                </a:lnTo>
                <a:lnTo>
                  <a:pt x="71021" y="324539"/>
                </a:lnTo>
                <a:lnTo>
                  <a:pt x="81945" y="331078"/>
                </a:lnTo>
                <a:lnTo>
                  <a:pt x="82023" y="201766"/>
                </a:lnTo>
                <a:lnTo>
                  <a:pt x="80723" y="188582"/>
                </a:lnTo>
                <a:lnTo>
                  <a:pt x="80289" y="174624"/>
                </a:lnTo>
                <a:lnTo>
                  <a:pt x="80530" y="164178"/>
                </a:lnTo>
                <a:lnTo>
                  <a:pt x="81612" y="150794"/>
                </a:lnTo>
                <a:lnTo>
                  <a:pt x="83556" y="138163"/>
                </a:lnTo>
                <a:lnTo>
                  <a:pt x="86355" y="126286"/>
                </a:lnTo>
                <a:lnTo>
                  <a:pt x="90004" y="115163"/>
                </a:lnTo>
                <a:lnTo>
                  <a:pt x="94106" y="105644"/>
                </a:lnTo>
                <a:lnTo>
                  <a:pt x="100726" y="94175"/>
                </a:lnTo>
                <a:lnTo>
                  <a:pt x="108534" y="84495"/>
                </a:lnTo>
                <a:lnTo>
                  <a:pt x="117551" y="76606"/>
                </a:lnTo>
                <a:lnTo>
                  <a:pt x="133244" y="68046"/>
                </a:lnTo>
                <a:lnTo>
                  <a:pt x="145547" y="64667"/>
                </a:lnTo>
                <a:lnTo>
                  <a:pt x="158826" y="63538"/>
                </a:lnTo>
                <a:lnTo>
                  <a:pt x="160332" y="63550"/>
                </a:lnTo>
                <a:lnTo>
                  <a:pt x="173873" y="64914"/>
                </a:lnTo>
                <a:lnTo>
                  <a:pt x="186286" y="68526"/>
                </a:lnTo>
                <a:lnTo>
                  <a:pt x="197565" y="74383"/>
                </a:lnTo>
                <a:lnTo>
                  <a:pt x="207701" y="82483"/>
                </a:lnTo>
                <a:lnTo>
                  <a:pt x="216687" y="92824"/>
                </a:lnTo>
                <a:lnTo>
                  <a:pt x="226120" y="108869"/>
                </a:lnTo>
                <a:lnTo>
                  <a:pt x="230501" y="119920"/>
                </a:lnTo>
                <a:lnTo>
                  <a:pt x="233909" y="132020"/>
                </a:lnTo>
                <a:lnTo>
                  <a:pt x="236343" y="145170"/>
                </a:lnTo>
                <a:lnTo>
                  <a:pt x="237803" y="159371"/>
                </a:lnTo>
                <a:lnTo>
                  <a:pt x="238290" y="174624"/>
                </a:lnTo>
                <a:lnTo>
                  <a:pt x="238096" y="184249"/>
                </a:lnTo>
                <a:lnTo>
                  <a:pt x="236987" y="198765"/>
                </a:lnTo>
                <a:lnTo>
                  <a:pt x="234895" y="212254"/>
                </a:lnTo>
                <a:lnTo>
                  <a:pt x="231819" y="224718"/>
                </a:lnTo>
                <a:lnTo>
                  <a:pt x="227758" y="236158"/>
                </a:lnTo>
                <a:lnTo>
                  <a:pt x="222715" y="246574"/>
                </a:lnTo>
                <a:lnTo>
                  <a:pt x="216687" y="255968"/>
                </a:lnTo>
                <a:lnTo>
                  <a:pt x="206639" y="267379"/>
                </a:lnTo>
                <a:lnTo>
                  <a:pt x="196388" y="275264"/>
                </a:lnTo>
                <a:lnTo>
                  <a:pt x="184996" y="280893"/>
                </a:lnTo>
                <a:lnTo>
                  <a:pt x="172473" y="284269"/>
                </a:lnTo>
                <a:lnTo>
                  <a:pt x="158826" y="285394"/>
                </a:lnTo>
                <a:lnTo>
                  <a:pt x="152636" y="285164"/>
                </a:lnTo>
                <a:lnTo>
                  <a:pt x="139744" y="283033"/>
                </a:lnTo>
                <a:lnTo>
                  <a:pt x="127889" y="278655"/>
                </a:lnTo>
                <a:lnTo>
                  <a:pt x="117055" y="272021"/>
                </a:lnTo>
                <a:lnTo>
                  <a:pt x="119632" y="345143"/>
                </a:lnTo>
                <a:lnTo>
                  <a:pt x="132166" y="347437"/>
                </a:lnTo>
                <a:lnTo>
                  <a:pt x="145230" y="348815"/>
                </a:lnTo>
                <a:lnTo>
                  <a:pt x="158826" y="349275"/>
                </a:lnTo>
                <a:lnTo>
                  <a:pt x="162778" y="349238"/>
                </a:lnTo>
                <a:lnTo>
                  <a:pt x="176231" y="348539"/>
                </a:lnTo>
                <a:lnTo>
                  <a:pt x="189154" y="346950"/>
                </a:lnTo>
                <a:lnTo>
                  <a:pt x="201554" y="344472"/>
                </a:lnTo>
                <a:lnTo>
                  <a:pt x="213434" y="341102"/>
                </a:lnTo>
                <a:lnTo>
                  <a:pt x="224802" y="336842"/>
                </a:lnTo>
                <a:lnTo>
                  <a:pt x="246045" y="325720"/>
                </a:lnTo>
                <a:lnTo>
                  <a:pt x="256459" y="318443"/>
                </a:lnTo>
                <a:lnTo>
                  <a:pt x="266181" y="310247"/>
                </a:lnTo>
                <a:lnTo>
                  <a:pt x="275208" y="301129"/>
                </a:lnTo>
                <a:lnTo>
                  <a:pt x="283649" y="290918"/>
                </a:lnTo>
                <a:lnTo>
                  <a:pt x="290755" y="280613"/>
                </a:lnTo>
                <a:lnTo>
                  <a:pt x="297086" y="269599"/>
                </a:lnTo>
                <a:lnTo>
                  <a:pt x="302646" y="257875"/>
                </a:lnTo>
                <a:lnTo>
                  <a:pt x="307441" y="245440"/>
                </a:lnTo>
                <a:lnTo>
                  <a:pt x="312960" y="226047"/>
                </a:lnTo>
                <a:lnTo>
                  <a:pt x="315409" y="213756"/>
                </a:lnTo>
                <a:lnTo>
                  <a:pt x="317166" y="201088"/>
                </a:lnTo>
                <a:lnTo>
                  <a:pt x="318225" y="188044"/>
                </a:lnTo>
                <a:lnTo>
                  <a:pt x="318579" y="174624"/>
                </a:lnTo>
                <a:lnTo>
                  <a:pt x="318436" y="165910"/>
                </a:lnTo>
                <a:lnTo>
                  <a:pt x="317644" y="152665"/>
                </a:lnTo>
                <a:lnTo>
                  <a:pt x="316157" y="139833"/>
                </a:lnTo>
                <a:lnTo>
                  <a:pt x="313975" y="127417"/>
                </a:lnTo>
                <a:lnTo>
                  <a:pt x="311100" y="115417"/>
                </a:lnTo>
                <a:lnTo>
                  <a:pt x="307530" y="103835"/>
                </a:lnTo>
                <a:lnTo>
                  <a:pt x="302583" y="90966"/>
                </a:lnTo>
                <a:lnTo>
                  <a:pt x="297001" y="79296"/>
                </a:lnTo>
                <a:lnTo>
                  <a:pt x="290618" y="68322"/>
                </a:lnTo>
                <a:lnTo>
                  <a:pt x="283437" y="58041"/>
                </a:lnTo>
                <a:lnTo>
                  <a:pt x="275462" y="48450"/>
                </a:lnTo>
                <a:lnTo>
                  <a:pt x="257889" y="32046"/>
                </a:lnTo>
                <a:lnTo>
                  <a:pt x="247560" y="24654"/>
                </a:lnTo>
                <a:lnTo>
                  <a:pt x="236529" y="18162"/>
                </a:lnTo>
                <a:lnTo>
                  <a:pt x="224802" y="12572"/>
                </a:lnTo>
                <a:lnTo>
                  <a:pt x="209959" y="7187"/>
                </a:lnTo>
                <a:lnTo>
                  <a:pt x="197890" y="4040"/>
                </a:lnTo>
                <a:lnTo>
                  <a:pt x="185343" y="1794"/>
                </a:lnTo>
                <a:lnTo>
                  <a:pt x="172321" y="448"/>
                </a:lnTo>
                <a:lnTo>
                  <a:pt x="158826" y="0"/>
                </a:lnTo>
                <a:lnTo>
                  <a:pt x="155638" y="24"/>
                </a:lnTo>
                <a:lnTo>
                  <a:pt x="142297" y="686"/>
                </a:lnTo>
                <a:lnTo>
                  <a:pt x="129415" y="2253"/>
                </a:lnTo>
                <a:lnTo>
                  <a:pt x="116992" y="4727"/>
                </a:lnTo>
                <a:lnTo>
                  <a:pt x="105027" y="8111"/>
                </a:lnTo>
                <a:lnTo>
                  <a:pt x="93522" y="12407"/>
                </a:lnTo>
                <a:lnTo>
                  <a:pt x="72191" y="23435"/>
                </a:lnTo>
                <a:lnTo>
                  <a:pt x="61739" y="30666"/>
                </a:lnTo>
                <a:lnTo>
                  <a:pt x="52046" y="38792"/>
                </a:lnTo>
                <a:lnTo>
                  <a:pt x="43116" y="47815"/>
                </a:lnTo>
                <a:lnTo>
                  <a:pt x="34951" y="57668"/>
                </a:lnTo>
                <a:lnTo>
                  <a:pt x="27857" y="67938"/>
                </a:lnTo>
                <a:lnTo>
                  <a:pt x="21526" y="78954"/>
                </a:lnTo>
                <a:lnTo>
                  <a:pt x="15954" y="90714"/>
                </a:lnTo>
                <a:lnTo>
                  <a:pt x="11137" y="103212"/>
                </a:lnTo>
                <a:lnTo>
                  <a:pt x="5489" y="123048"/>
                </a:lnTo>
                <a:lnTo>
                  <a:pt x="3083" y="135331"/>
                </a:lnTo>
                <a:lnTo>
                  <a:pt x="1368" y="148023"/>
                </a:lnTo>
                <a:lnTo>
                  <a:pt x="341" y="161122"/>
                </a:lnTo>
                <a:lnTo>
                  <a:pt x="0" y="174624"/>
                </a:lnTo>
                <a:lnTo>
                  <a:pt x="137" y="183187"/>
                </a:lnTo>
                <a:lnTo>
                  <a:pt x="923" y="196458"/>
                </a:lnTo>
                <a:lnTo>
                  <a:pt x="2402" y="209302"/>
                </a:lnTo>
                <a:lnTo>
                  <a:pt x="4571" y="221716"/>
                </a:lnTo>
                <a:lnTo>
                  <a:pt x="7429" y="233703"/>
                </a:lnTo>
                <a:lnTo>
                  <a:pt x="10972" y="245262"/>
                </a:lnTo>
                <a:lnTo>
                  <a:pt x="15985" y="258140"/>
                </a:lnTo>
                <a:lnTo>
                  <a:pt x="21590" y="269773"/>
                </a:lnTo>
                <a:lnTo>
                  <a:pt x="27993" y="280737"/>
                </a:lnTo>
                <a:lnTo>
                  <a:pt x="35197" y="291029"/>
                </a:lnTo>
                <a:lnTo>
                  <a:pt x="43205" y="300647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250134" y="4414531"/>
            <a:ext cx="37686" cy="143376"/>
          </a:xfrm>
          <a:custGeom>
            <a:avLst/>
            <a:gdLst/>
            <a:ahLst/>
            <a:cxnLst/>
            <a:rect l="l" t="t" r="r" b="b"/>
            <a:pathLst>
              <a:path w="37686" h="143376">
                <a:moveTo>
                  <a:pt x="7894" y="31722"/>
                </a:moveTo>
                <a:lnTo>
                  <a:pt x="5275" y="24066"/>
                </a:lnTo>
                <a:lnTo>
                  <a:pt x="2243" y="12415"/>
                </a:lnTo>
                <a:lnTo>
                  <a:pt x="77" y="0"/>
                </a:lnTo>
                <a:lnTo>
                  <a:pt x="0" y="129311"/>
                </a:lnTo>
                <a:lnTo>
                  <a:pt x="11577" y="134935"/>
                </a:lnTo>
                <a:lnTo>
                  <a:pt x="14211" y="136043"/>
                </a:lnTo>
                <a:lnTo>
                  <a:pt x="25684" y="140166"/>
                </a:lnTo>
                <a:lnTo>
                  <a:pt x="37686" y="143376"/>
                </a:lnTo>
                <a:lnTo>
                  <a:pt x="35110" y="70254"/>
                </a:lnTo>
                <a:lnTo>
                  <a:pt x="28601" y="64674"/>
                </a:lnTo>
                <a:lnTo>
                  <a:pt x="20516" y="55399"/>
                </a:lnTo>
                <a:lnTo>
                  <a:pt x="13617" y="44416"/>
                </a:lnTo>
                <a:lnTo>
                  <a:pt x="7894" y="31722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547389" y="4212761"/>
            <a:ext cx="285165" cy="349288"/>
          </a:xfrm>
          <a:custGeom>
            <a:avLst/>
            <a:gdLst/>
            <a:ahLst/>
            <a:cxnLst/>
            <a:rect l="l" t="t" r="r" b="b"/>
            <a:pathLst>
              <a:path w="285165" h="349288">
                <a:moveTo>
                  <a:pt x="1088" y="36234"/>
                </a:moveTo>
                <a:lnTo>
                  <a:pt x="0" y="51282"/>
                </a:lnTo>
                <a:lnTo>
                  <a:pt x="35" y="226456"/>
                </a:lnTo>
                <a:lnTo>
                  <a:pt x="646" y="241752"/>
                </a:lnTo>
                <a:lnTo>
                  <a:pt x="2010" y="255846"/>
                </a:lnTo>
                <a:lnTo>
                  <a:pt x="4128" y="268737"/>
                </a:lnTo>
                <a:lnTo>
                  <a:pt x="6998" y="280427"/>
                </a:lnTo>
                <a:lnTo>
                  <a:pt x="10617" y="290915"/>
                </a:lnTo>
                <a:lnTo>
                  <a:pt x="21698" y="310614"/>
                </a:lnTo>
                <a:lnTo>
                  <a:pt x="29994" y="320232"/>
                </a:lnTo>
                <a:lnTo>
                  <a:pt x="39621" y="328614"/>
                </a:lnTo>
                <a:lnTo>
                  <a:pt x="50571" y="335762"/>
                </a:lnTo>
                <a:lnTo>
                  <a:pt x="64343" y="342134"/>
                </a:lnTo>
                <a:lnTo>
                  <a:pt x="76405" y="345756"/>
                </a:lnTo>
                <a:lnTo>
                  <a:pt x="89146" y="347929"/>
                </a:lnTo>
                <a:lnTo>
                  <a:pt x="102565" y="348653"/>
                </a:lnTo>
                <a:lnTo>
                  <a:pt x="108212" y="348561"/>
                </a:lnTo>
                <a:lnTo>
                  <a:pt x="121498" y="347551"/>
                </a:lnTo>
                <a:lnTo>
                  <a:pt x="133882" y="345429"/>
                </a:lnTo>
                <a:lnTo>
                  <a:pt x="145338" y="342201"/>
                </a:lnTo>
                <a:lnTo>
                  <a:pt x="158509" y="336660"/>
                </a:lnTo>
                <a:lnTo>
                  <a:pt x="169513" y="330284"/>
                </a:lnTo>
                <a:lnTo>
                  <a:pt x="179920" y="322529"/>
                </a:lnTo>
                <a:lnTo>
                  <a:pt x="193252" y="310010"/>
                </a:lnTo>
                <a:lnTo>
                  <a:pt x="201808" y="300424"/>
                </a:lnTo>
                <a:lnTo>
                  <a:pt x="210146" y="289814"/>
                </a:lnTo>
                <a:lnTo>
                  <a:pt x="210146" y="300824"/>
                </a:lnTo>
                <a:lnTo>
                  <a:pt x="211218" y="314407"/>
                </a:lnTo>
                <a:lnTo>
                  <a:pt x="214754" y="326660"/>
                </a:lnTo>
                <a:lnTo>
                  <a:pt x="224197" y="340130"/>
                </a:lnTo>
                <a:lnTo>
                  <a:pt x="235029" y="346997"/>
                </a:lnTo>
                <a:lnTo>
                  <a:pt x="247904" y="349288"/>
                </a:lnTo>
                <a:lnTo>
                  <a:pt x="252336" y="349053"/>
                </a:lnTo>
                <a:lnTo>
                  <a:pt x="264663" y="345315"/>
                </a:lnTo>
                <a:lnTo>
                  <a:pt x="274701" y="337019"/>
                </a:lnTo>
                <a:lnTo>
                  <a:pt x="284007" y="315129"/>
                </a:lnTo>
                <a:lnTo>
                  <a:pt x="285165" y="300202"/>
                </a:lnTo>
                <a:lnTo>
                  <a:pt x="285139" y="48815"/>
                </a:lnTo>
                <a:lnTo>
                  <a:pt x="283696" y="34166"/>
                </a:lnTo>
                <a:lnTo>
                  <a:pt x="280066" y="22138"/>
                </a:lnTo>
                <a:lnTo>
                  <a:pt x="269877" y="8330"/>
                </a:lnTo>
                <a:lnTo>
                  <a:pt x="258863" y="2080"/>
                </a:lnTo>
                <a:lnTo>
                  <a:pt x="245567" y="0"/>
                </a:lnTo>
                <a:lnTo>
                  <a:pt x="238727" y="509"/>
                </a:lnTo>
                <a:lnTo>
                  <a:pt x="226565" y="4630"/>
                </a:lnTo>
                <a:lnTo>
                  <a:pt x="216598" y="12890"/>
                </a:lnTo>
                <a:lnTo>
                  <a:pt x="209944" y="23970"/>
                </a:lnTo>
                <a:lnTo>
                  <a:pt x="206578" y="36356"/>
                </a:lnTo>
                <a:lnTo>
                  <a:pt x="205460" y="51282"/>
                </a:lnTo>
                <a:lnTo>
                  <a:pt x="205443" y="161825"/>
                </a:lnTo>
                <a:lnTo>
                  <a:pt x="205165" y="179575"/>
                </a:lnTo>
                <a:lnTo>
                  <a:pt x="204548" y="195150"/>
                </a:lnTo>
                <a:lnTo>
                  <a:pt x="203590" y="208549"/>
                </a:lnTo>
                <a:lnTo>
                  <a:pt x="202293" y="219772"/>
                </a:lnTo>
                <a:lnTo>
                  <a:pt x="200656" y="228818"/>
                </a:lnTo>
                <a:lnTo>
                  <a:pt x="196862" y="239940"/>
                </a:lnTo>
                <a:lnTo>
                  <a:pt x="190510" y="251139"/>
                </a:lnTo>
                <a:lnTo>
                  <a:pt x="182434" y="260940"/>
                </a:lnTo>
                <a:lnTo>
                  <a:pt x="172643" y="269341"/>
                </a:lnTo>
                <a:lnTo>
                  <a:pt x="159117" y="277114"/>
                </a:lnTo>
                <a:lnTo>
                  <a:pt x="147063" y="280972"/>
                </a:lnTo>
                <a:lnTo>
                  <a:pt x="134543" y="282257"/>
                </a:lnTo>
                <a:lnTo>
                  <a:pt x="123815" y="281400"/>
                </a:lnTo>
                <a:lnTo>
                  <a:pt x="111543" y="277599"/>
                </a:lnTo>
                <a:lnTo>
                  <a:pt x="101549" y="270764"/>
                </a:lnTo>
                <a:lnTo>
                  <a:pt x="95048" y="263260"/>
                </a:lnTo>
                <a:lnTo>
                  <a:pt x="88945" y="252222"/>
                </a:lnTo>
                <a:lnTo>
                  <a:pt x="84721" y="238988"/>
                </a:lnTo>
                <a:lnTo>
                  <a:pt x="82691" y="228501"/>
                </a:lnTo>
                <a:lnTo>
                  <a:pt x="81206" y="216483"/>
                </a:lnTo>
                <a:lnTo>
                  <a:pt x="80325" y="203249"/>
                </a:lnTo>
                <a:lnTo>
                  <a:pt x="80035" y="188798"/>
                </a:lnTo>
                <a:lnTo>
                  <a:pt x="80010" y="48919"/>
                </a:lnTo>
                <a:lnTo>
                  <a:pt x="78539" y="34367"/>
                </a:lnTo>
                <a:lnTo>
                  <a:pt x="74824" y="22357"/>
                </a:lnTo>
                <a:lnTo>
                  <a:pt x="68897" y="12890"/>
                </a:lnTo>
                <a:lnTo>
                  <a:pt x="63986" y="8115"/>
                </a:lnTo>
                <a:lnTo>
                  <a:pt x="52875" y="2028"/>
                </a:lnTo>
                <a:lnTo>
                  <a:pt x="39598" y="0"/>
                </a:lnTo>
                <a:lnTo>
                  <a:pt x="32983" y="467"/>
                </a:lnTo>
                <a:lnTo>
                  <a:pt x="20768" y="4522"/>
                </a:lnTo>
                <a:lnTo>
                  <a:pt x="10883" y="12750"/>
                </a:lnTo>
                <a:lnTo>
                  <a:pt x="9850" y="14012"/>
                </a:lnTo>
                <a:lnTo>
                  <a:pt x="4365" y="23804"/>
                </a:lnTo>
                <a:lnTo>
                  <a:pt x="1088" y="36234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895521" y="4212760"/>
            <a:ext cx="274281" cy="349288"/>
          </a:xfrm>
          <a:custGeom>
            <a:avLst/>
            <a:gdLst/>
            <a:ahLst/>
            <a:cxnLst/>
            <a:rect l="l" t="t" r="r" b="b"/>
            <a:pathLst>
              <a:path w="274281" h="349288">
                <a:moveTo>
                  <a:pt x="3517" y="99110"/>
                </a:moveTo>
                <a:lnTo>
                  <a:pt x="4535" y="113329"/>
                </a:lnTo>
                <a:lnTo>
                  <a:pt x="7467" y="125972"/>
                </a:lnTo>
                <a:lnTo>
                  <a:pt x="12317" y="137487"/>
                </a:lnTo>
                <a:lnTo>
                  <a:pt x="19088" y="147878"/>
                </a:lnTo>
                <a:lnTo>
                  <a:pt x="28263" y="158097"/>
                </a:lnTo>
                <a:lnTo>
                  <a:pt x="37774" y="166254"/>
                </a:lnTo>
                <a:lnTo>
                  <a:pt x="48528" y="173496"/>
                </a:lnTo>
                <a:lnTo>
                  <a:pt x="60528" y="179819"/>
                </a:lnTo>
                <a:lnTo>
                  <a:pt x="66236" y="182396"/>
                </a:lnTo>
                <a:lnTo>
                  <a:pt x="76568" y="186647"/>
                </a:lnTo>
                <a:lnTo>
                  <a:pt x="87890" y="190828"/>
                </a:lnTo>
                <a:lnTo>
                  <a:pt x="100198" y="194937"/>
                </a:lnTo>
                <a:lnTo>
                  <a:pt x="113490" y="198977"/>
                </a:lnTo>
                <a:lnTo>
                  <a:pt x="127761" y="202945"/>
                </a:lnTo>
                <a:lnTo>
                  <a:pt x="134607" y="204767"/>
                </a:lnTo>
                <a:lnTo>
                  <a:pt x="149217" y="209128"/>
                </a:lnTo>
                <a:lnTo>
                  <a:pt x="161706" y="213583"/>
                </a:lnTo>
                <a:lnTo>
                  <a:pt x="172078" y="218131"/>
                </a:lnTo>
                <a:lnTo>
                  <a:pt x="180339" y="222770"/>
                </a:lnTo>
                <a:lnTo>
                  <a:pt x="188705" y="230347"/>
                </a:lnTo>
                <a:lnTo>
                  <a:pt x="194430" y="241619"/>
                </a:lnTo>
                <a:lnTo>
                  <a:pt x="196329" y="255828"/>
                </a:lnTo>
                <a:lnTo>
                  <a:pt x="195907" y="260639"/>
                </a:lnTo>
                <a:lnTo>
                  <a:pt x="191107" y="271938"/>
                </a:lnTo>
                <a:lnTo>
                  <a:pt x="180924" y="282092"/>
                </a:lnTo>
                <a:lnTo>
                  <a:pt x="168005" y="289170"/>
                </a:lnTo>
                <a:lnTo>
                  <a:pt x="155619" y="292481"/>
                </a:lnTo>
                <a:lnTo>
                  <a:pt x="141579" y="293585"/>
                </a:lnTo>
                <a:lnTo>
                  <a:pt x="129751" y="293092"/>
                </a:lnTo>
                <a:lnTo>
                  <a:pt x="116366" y="291058"/>
                </a:lnTo>
                <a:lnTo>
                  <a:pt x="104712" y="287447"/>
                </a:lnTo>
                <a:lnTo>
                  <a:pt x="94780" y="282257"/>
                </a:lnTo>
                <a:lnTo>
                  <a:pt x="89543" y="278419"/>
                </a:lnTo>
                <a:lnTo>
                  <a:pt x="80736" y="270100"/>
                </a:lnTo>
                <a:lnTo>
                  <a:pt x="72683" y="259944"/>
                </a:lnTo>
                <a:lnTo>
                  <a:pt x="65379" y="247954"/>
                </a:lnTo>
                <a:lnTo>
                  <a:pt x="61277" y="239979"/>
                </a:lnTo>
                <a:lnTo>
                  <a:pt x="56934" y="233806"/>
                </a:lnTo>
                <a:lnTo>
                  <a:pt x="47967" y="224993"/>
                </a:lnTo>
                <a:lnTo>
                  <a:pt x="32668" y="222773"/>
                </a:lnTo>
                <a:lnTo>
                  <a:pt x="19805" y="225374"/>
                </a:lnTo>
                <a:lnTo>
                  <a:pt x="9372" y="232867"/>
                </a:lnTo>
                <a:lnTo>
                  <a:pt x="2232" y="244218"/>
                </a:lnTo>
                <a:lnTo>
                  <a:pt x="0" y="257086"/>
                </a:lnTo>
                <a:lnTo>
                  <a:pt x="349" y="263711"/>
                </a:lnTo>
                <a:lnTo>
                  <a:pt x="2780" y="275744"/>
                </a:lnTo>
                <a:lnTo>
                  <a:pt x="7541" y="287747"/>
                </a:lnTo>
                <a:lnTo>
                  <a:pt x="14643" y="299719"/>
                </a:lnTo>
                <a:lnTo>
                  <a:pt x="26451" y="313304"/>
                </a:lnTo>
                <a:lnTo>
                  <a:pt x="36110" y="321261"/>
                </a:lnTo>
                <a:lnTo>
                  <a:pt x="47329" y="328534"/>
                </a:lnTo>
                <a:lnTo>
                  <a:pt x="60109" y="335127"/>
                </a:lnTo>
                <a:lnTo>
                  <a:pt x="69977" y="339184"/>
                </a:lnTo>
                <a:lnTo>
                  <a:pt x="81367" y="342817"/>
                </a:lnTo>
                <a:lnTo>
                  <a:pt x="93460" y="345646"/>
                </a:lnTo>
                <a:lnTo>
                  <a:pt x="106256" y="347668"/>
                </a:lnTo>
                <a:lnTo>
                  <a:pt x="119756" y="348882"/>
                </a:lnTo>
                <a:lnTo>
                  <a:pt x="133959" y="349288"/>
                </a:lnTo>
                <a:lnTo>
                  <a:pt x="135710" y="349283"/>
                </a:lnTo>
                <a:lnTo>
                  <a:pt x="149998" y="348850"/>
                </a:lnTo>
                <a:lnTo>
                  <a:pt x="163560" y="347720"/>
                </a:lnTo>
                <a:lnTo>
                  <a:pt x="176398" y="345892"/>
                </a:lnTo>
                <a:lnTo>
                  <a:pt x="188510" y="343366"/>
                </a:lnTo>
                <a:lnTo>
                  <a:pt x="199900" y="340142"/>
                </a:lnTo>
                <a:lnTo>
                  <a:pt x="210565" y="336219"/>
                </a:lnTo>
                <a:lnTo>
                  <a:pt x="220818" y="331440"/>
                </a:lnTo>
                <a:lnTo>
                  <a:pt x="232146" y="324624"/>
                </a:lnTo>
                <a:lnTo>
                  <a:pt x="242146" y="316747"/>
                </a:lnTo>
                <a:lnTo>
                  <a:pt x="250829" y="307813"/>
                </a:lnTo>
                <a:lnTo>
                  <a:pt x="258203" y="297827"/>
                </a:lnTo>
                <a:lnTo>
                  <a:pt x="263818" y="287662"/>
                </a:lnTo>
                <a:lnTo>
                  <a:pt x="268396" y="276235"/>
                </a:lnTo>
                <a:lnTo>
                  <a:pt x="271665" y="263972"/>
                </a:lnTo>
                <a:lnTo>
                  <a:pt x="273627" y="250874"/>
                </a:lnTo>
                <a:lnTo>
                  <a:pt x="274281" y="236943"/>
                </a:lnTo>
                <a:lnTo>
                  <a:pt x="274082" y="230951"/>
                </a:lnTo>
                <a:lnTo>
                  <a:pt x="272158" y="218067"/>
                </a:lnTo>
                <a:lnTo>
                  <a:pt x="268183" y="206060"/>
                </a:lnTo>
                <a:lnTo>
                  <a:pt x="262140" y="194932"/>
                </a:lnTo>
                <a:lnTo>
                  <a:pt x="256664" y="187581"/>
                </a:lnTo>
                <a:lnTo>
                  <a:pt x="248178" y="178699"/>
                </a:lnTo>
                <a:lnTo>
                  <a:pt x="238089" y="170502"/>
                </a:lnTo>
                <a:lnTo>
                  <a:pt x="226390" y="162991"/>
                </a:lnTo>
                <a:lnTo>
                  <a:pt x="215372" y="157239"/>
                </a:lnTo>
                <a:lnTo>
                  <a:pt x="204480" y="152425"/>
                </a:lnTo>
                <a:lnTo>
                  <a:pt x="192554" y="147897"/>
                </a:lnTo>
                <a:lnTo>
                  <a:pt x="179596" y="143658"/>
                </a:lnTo>
                <a:lnTo>
                  <a:pt x="165607" y="139712"/>
                </a:lnTo>
                <a:lnTo>
                  <a:pt x="165178" y="139600"/>
                </a:lnTo>
                <a:lnTo>
                  <a:pt x="150471" y="135696"/>
                </a:lnTo>
                <a:lnTo>
                  <a:pt x="137434" y="132104"/>
                </a:lnTo>
                <a:lnTo>
                  <a:pt x="126067" y="128823"/>
                </a:lnTo>
                <a:lnTo>
                  <a:pt x="116370" y="125856"/>
                </a:lnTo>
                <a:lnTo>
                  <a:pt x="109403" y="123446"/>
                </a:lnTo>
                <a:lnTo>
                  <a:pt x="97485" y="117975"/>
                </a:lnTo>
                <a:lnTo>
                  <a:pt x="87909" y="111544"/>
                </a:lnTo>
                <a:lnTo>
                  <a:pt x="80873" y="105765"/>
                </a:lnTo>
                <a:lnTo>
                  <a:pt x="77355" y="98374"/>
                </a:lnTo>
                <a:lnTo>
                  <a:pt x="77355" y="89357"/>
                </a:lnTo>
                <a:lnTo>
                  <a:pt x="81794" y="74428"/>
                </a:lnTo>
                <a:lnTo>
                  <a:pt x="91757" y="64655"/>
                </a:lnTo>
                <a:lnTo>
                  <a:pt x="101666" y="59323"/>
                </a:lnTo>
                <a:lnTo>
                  <a:pt x="113850" y="55883"/>
                </a:lnTo>
                <a:lnTo>
                  <a:pt x="127761" y="54736"/>
                </a:lnTo>
                <a:lnTo>
                  <a:pt x="138070" y="55242"/>
                </a:lnTo>
                <a:lnTo>
                  <a:pt x="150825" y="57731"/>
                </a:lnTo>
                <a:lnTo>
                  <a:pt x="161162" y="62293"/>
                </a:lnTo>
                <a:lnTo>
                  <a:pt x="164456" y="64447"/>
                </a:lnTo>
                <a:lnTo>
                  <a:pt x="174112" y="72505"/>
                </a:lnTo>
                <a:lnTo>
                  <a:pt x="182600" y="82422"/>
                </a:lnTo>
                <a:lnTo>
                  <a:pt x="185980" y="86944"/>
                </a:lnTo>
                <a:lnTo>
                  <a:pt x="194599" y="97367"/>
                </a:lnTo>
                <a:lnTo>
                  <a:pt x="202361" y="105092"/>
                </a:lnTo>
                <a:lnTo>
                  <a:pt x="208140" y="110121"/>
                </a:lnTo>
                <a:lnTo>
                  <a:pt x="215087" y="112648"/>
                </a:lnTo>
                <a:lnTo>
                  <a:pt x="226226" y="112575"/>
                </a:lnTo>
                <a:lnTo>
                  <a:pt x="239484" y="109848"/>
                </a:lnTo>
                <a:lnTo>
                  <a:pt x="249504" y="103212"/>
                </a:lnTo>
                <a:lnTo>
                  <a:pt x="256564" y="92171"/>
                </a:lnTo>
                <a:lnTo>
                  <a:pt x="258787" y="78968"/>
                </a:lnTo>
                <a:lnTo>
                  <a:pt x="258651" y="75590"/>
                </a:lnTo>
                <a:lnTo>
                  <a:pt x="256027" y="63561"/>
                </a:lnTo>
                <a:lnTo>
                  <a:pt x="250088" y="51282"/>
                </a:lnTo>
                <a:lnTo>
                  <a:pt x="244308" y="43122"/>
                </a:lnTo>
                <a:lnTo>
                  <a:pt x="235582" y="33986"/>
                </a:lnTo>
                <a:lnTo>
                  <a:pt x="224878" y="25476"/>
                </a:lnTo>
                <a:lnTo>
                  <a:pt x="208816" y="16175"/>
                </a:lnTo>
                <a:lnTo>
                  <a:pt x="196854" y="11171"/>
                </a:lnTo>
                <a:lnTo>
                  <a:pt x="183603" y="6908"/>
                </a:lnTo>
                <a:lnTo>
                  <a:pt x="166950" y="3165"/>
                </a:lnTo>
                <a:lnTo>
                  <a:pt x="154519" y="1406"/>
                </a:lnTo>
                <a:lnTo>
                  <a:pt x="141453" y="351"/>
                </a:lnTo>
                <a:lnTo>
                  <a:pt x="127761" y="0"/>
                </a:lnTo>
                <a:lnTo>
                  <a:pt x="121592" y="85"/>
                </a:lnTo>
                <a:lnTo>
                  <a:pt x="107743" y="947"/>
                </a:lnTo>
                <a:lnTo>
                  <a:pt x="94680" y="2738"/>
                </a:lnTo>
                <a:lnTo>
                  <a:pt x="82401" y="5458"/>
                </a:lnTo>
                <a:lnTo>
                  <a:pt x="70907" y="9109"/>
                </a:lnTo>
                <a:lnTo>
                  <a:pt x="60197" y="13690"/>
                </a:lnTo>
                <a:lnTo>
                  <a:pt x="43757" y="23372"/>
                </a:lnTo>
                <a:lnTo>
                  <a:pt x="33737" y="31408"/>
                </a:lnTo>
                <a:lnTo>
                  <a:pt x="25117" y="40399"/>
                </a:lnTo>
                <a:lnTo>
                  <a:pt x="17906" y="50342"/>
                </a:lnTo>
                <a:lnTo>
                  <a:pt x="11582" y="62035"/>
                </a:lnTo>
                <a:lnTo>
                  <a:pt x="7095" y="74044"/>
                </a:lnTo>
                <a:lnTo>
                  <a:pt x="4410" y="86405"/>
                </a:lnTo>
                <a:lnTo>
                  <a:pt x="3517" y="99110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771433" y="5342581"/>
            <a:ext cx="172663" cy="243509"/>
          </a:xfrm>
          <a:custGeom>
            <a:avLst/>
            <a:gdLst/>
            <a:ahLst/>
            <a:cxnLst/>
            <a:rect l="l" t="t" r="r" b="b"/>
            <a:pathLst>
              <a:path w="172663" h="243509">
                <a:moveTo>
                  <a:pt x="35591" y="193049"/>
                </a:moveTo>
                <a:lnTo>
                  <a:pt x="24515" y="186635"/>
                </a:lnTo>
                <a:lnTo>
                  <a:pt x="14649" y="177241"/>
                </a:lnTo>
                <a:lnTo>
                  <a:pt x="10607" y="171902"/>
                </a:lnTo>
                <a:lnTo>
                  <a:pt x="8989" y="218448"/>
                </a:lnTo>
                <a:lnTo>
                  <a:pt x="18448" y="226579"/>
                </a:lnTo>
                <a:lnTo>
                  <a:pt x="28175" y="233171"/>
                </a:lnTo>
                <a:lnTo>
                  <a:pt x="44634" y="240123"/>
                </a:lnTo>
                <a:lnTo>
                  <a:pt x="57319" y="242662"/>
                </a:lnTo>
                <a:lnTo>
                  <a:pt x="71355" y="243509"/>
                </a:lnTo>
                <a:lnTo>
                  <a:pt x="74157" y="243472"/>
                </a:lnTo>
                <a:lnTo>
                  <a:pt x="87052" y="242304"/>
                </a:lnTo>
                <a:lnTo>
                  <a:pt x="99418" y="239494"/>
                </a:lnTo>
                <a:lnTo>
                  <a:pt x="111258" y="235038"/>
                </a:lnTo>
                <a:lnTo>
                  <a:pt x="124291" y="227812"/>
                </a:lnTo>
                <a:lnTo>
                  <a:pt x="134361" y="220068"/>
                </a:lnTo>
                <a:lnTo>
                  <a:pt x="143453" y="210883"/>
                </a:lnTo>
                <a:lnTo>
                  <a:pt x="154057" y="196048"/>
                </a:lnTo>
                <a:lnTo>
                  <a:pt x="159949" y="184622"/>
                </a:lnTo>
                <a:lnTo>
                  <a:pt x="164877" y="171970"/>
                </a:lnTo>
                <a:lnTo>
                  <a:pt x="168400" y="159607"/>
                </a:lnTo>
                <a:lnTo>
                  <a:pt x="170769" y="147313"/>
                </a:lnTo>
                <a:lnTo>
                  <a:pt x="172189" y="134472"/>
                </a:lnTo>
                <a:lnTo>
                  <a:pt x="172663" y="121081"/>
                </a:lnTo>
                <a:lnTo>
                  <a:pt x="172636" y="117780"/>
                </a:lnTo>
                <a:lnTo>
                  <a:pt x="171915" y="103954"/>
                </a:lnTo>
                <a:lnTo>
                  <a:pt x="170208" y="90870"/>
                </a:lnTo>
                <a:lnTo>
                  <a:pt x="167514" y="78525"/>
                </a:lnTo>
                <a:lnTo>
                  <a:pt x="163832" y="66913"/>
                </a:lnTo>
                <a:lnTo>
                  <a:pt x="159162" y="56032"/>
                </a:lnTo>
                <a:lnTo>
                  <a:pt x="149653" y="40005"/>
                </a:lnTo>
                <a:lnTo>
                  <a:pt x="141568" y="30056"/>
                </a:lnTo>
                <a:lnTo>
                  <a:pt x="132466" y="21479"/>
                </a:lnTo>
                <a:lnTo>
                  <a:pt x="122345" y="14274"/>
                </a:lnTo>
                <a:lnTo>
                  <a:pt x="108931" y="7386"/>
                </a:lnTo>
                <a:lnTo>
                  <a:pt x="96913" y="3281"/>
                </a:lnTo>
                <a:lnTo>
                  <a:pt x="84387" y="820"/>
                </a:lnTo>
                <a:lnTo>
                  <a:pt x="71355" y="0"/>
                </a:lnTo>
                <a:lnTo>
                  <a:pt x="66676" y="102"/>
                </a:lnTo>
                <a:lnTo>
                  <a:pt x="53602" y="1578"/>
                </a:lnTo>
                <a:lnTo>
                  <a:pt x="41391" y="4800"/>
                </a:lnTo>
                <a:lnTo>
                  <a:pt x="30042" y="9766"/>
                </a:lnTo>
                <a:lnTo>
                  <a:pt x="13687" y="20986"/>
                </a:lnTo>
                <a:lnTo>
                  <a:pt x="4182" y="29890"/>
                </a:lnTo>
                <a:lnTo>
                  <a:pt x="0" y="96199"/>
                </a:lnTo>
                <a:lnTo>
                  <a:pt x="3398" y="83800"/>
                </a:lnTo>
                <a:lnTo>
                  <a:pt x="8320" y="73049"/>
                </a:lnTo>
                <a:lnTo>
                  <a:pt x="14763" y="63944"/>
                </a:lnTo>
                <a:lnTo>
                  <a:pt x="20972" y="57684"/>
                </a:lnTo>
                <a:lnTo>
                  <a:pt x="31672" y="50295"/>
                </a:lnTo>
                <a:lnTo>
                  <a:pt x="43557" y="45863"/>
                </a:lnTo>
                <a:lnTo>
                  <a:pt x="56623" y="44386"/>
                </a:lnTo>
                <a:lnTo>
                  <a:pt x="61268" y="44592"/>
                </a:lnTo>
                <a:lnTo>
                  <a:pt x="73687" y="47404"/>
                </a:lnTo>
                <a:lnTo>
                  <a:pt x="85096" y="53517"/>
                </a:lnTo>
                <a:lnTo>
                  <a:pt x="90717" y="58129"/>
                </a:lnTo>
                <a:lnTo>
                  <a:pt x="98795" y="67725"/>
                </a:lnTo>
                <a:lnTo>
                  <a:pt x="105213" y="79667"/>
                </a:lnTo>
                <a:lnTo>
                  <a:pt x="109732" y="93830"/>
                </a:lnTo>
                <a:lnTo>
                  <a:pt x="111781" y="106502"/>
                </a:lnTo>
                <a:lnTo>
                  <a:pt x="112465" y="120434"/>
                </a:lnTo>
                <a:lnTo>
                  <a:pt x="112376" y="125623"/>
                </a:lnTo>
                <a:lnTo>
                  <a:pt x="111204" y="139170"/>
                </a:lnTo>
                <a:lnTo>
                  <a:pt x="108668" y="151436"/>
                </a:lnTo>
                <a:lnTo>
                  <a:pt x="104768" y="162407"/>
                </a:lnTo>
                <a:lnTo>
                  <a:pt x="100915" y="170011"/>
                </a:lnTo>
                <a:lnTo>
                  <a:pt x="93364" y="180507"/>
                </a:lnTo>
                <a:lnTo>
                  <a:pt x="84334" y="188442"/>
                </a:lnTo>
                <a:lnTo>
                  <a:pt x="69290" y="195468"/>
                </a:lnTo>
                <a:lnTo>
                  <a:pt x="56623" y="197129"/>
                </a:lnTo>
                <a:lnTo>
                  <a:pt x="47882" y="196488"/>
                </a:lnTo>
                <a:lnTo>
                  <a:pt x="35591" y="19304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709603" y="5342136"/>
            <a:ext cx="72437" cy="332955"/>
          </a:xfrm>
          <a:custGeom>
            <a:avLst/>
            <a:gdLst/>
            <a:ahLst/>
            <a:cxnLst/>
            <a:rect l="l" t="t" r="r" b="b"/>
            <a:pathLst>
              <a:path w="72437" h="332955">
                <a:moveTo>
                  <a:pt x="143" y="299038"/>
                </a:moveTo>
                <a:lnTo>
                  <a:pt x="1860" y="312538"/>
                </a:lnTo>
                <a:lnTo>
                  <a:pt x="5511" y="322745"/>
                </a:lnTo>
                <a:lnTo>
                  <a:pt x="9144" y="329552"/>
                </a:lnTo>
                <a:lnTo>
                  <a:pt x="16624" y="332955"/>
                </a:lnTo>
                <a:lnTo>
                  <a:pt x="27901" y="332955"/>
                </a:lnTo>
                <a:lnTo>
                  <a:pt x="39250" y="331016"/>
                </a:lnTo>
                <a:lnTo>
                  <a:pt x="48950" y="323806"/>
                </a:lnTo>
                <a:lnTo>
                  <a:pt x="54767" y="311266"/>
                </a:lnTo>
                <a:lnTo>
                  <a:pt x="56705" y="293395"/>
                </a:lnTo>
                <a:lnTo>
                  <a:pt x="56705" y="203288"/>
                </a:lnTo>
                <a:lnTo>
                  <a:pt x="61622" y="209223"/>
                </a:lnTo>
                <a:lnTo>
                  <a:pt x="70819" y="218893"/>
                </a:lnTo>
                <a:lnTo>
                  <a:pt x="72437" y="172346"/>
                </a:lnTo>
                <a:lnTo>
                  <a:pt x="66801" y="162022"/>
                </a:lnTo>
                <a:lnTo>
                  <a:pt x="62774" y="150185"/>
                </a:lnTo>
                <a:lnTo>
                  <a:pt x="60356" y="136835"/>
                </a:lnTo>
                <a:lnTo>
                  <a:pt x="59550" y="121970"/>
                </a:lnTo>
                <a:lnTo>
                  <a:pt x="59955" y="110694"/>
                </a:lnTo>
                <a:lnTo>
                  <a:pt x="61829" y="96643"/>
                </a:lnTo>
                <a:lnTo>
                  <a:pt x="66012" y="30335"/>
                </a:lnTo>
                <a:lnTo>
                  <a:pt x="56705" y="40881"/>
                </a:lnTo>
                <a:lnTo>
                  <a:pt x="56697" y="32617"/>
                </a:lnTo>
                <a:lnTo>
                  <a:pt x="54572" y="18864"/>
                </a:lnTo>
                <a:lnTo>
                  <a:pt x="48691" y="8661"/>
                </a:lnTo>
                <a:lnTo>
                  <a:pt x="43332" y="2895"/>
                </a:lnTo>
                <a:lnTo>
                  <a:pt x="36398" y="0"/>
                </a:lnTo>
                <a:lnTo>
                  <a:pt x="19265" y="0"/>
                </a:lnTo>
                <a:lnTo>
                  <a:pt x="7480" y="8458"/>
                </a:lnTo>
                <a:lnTo>
                  <a:pt x="1694" y="19699"/>
                </a:lnTo>
                <a:lnTo>
                  <a:pt x="0" y="34061"/>
                </a:lnTo>
                <a:lnTo>
                  <a:pt x="0" y="292963"/>
                </a:lnTo>
                <a:lnTo>
                  <a:pt x="143" y="29903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979262" y="5451327"/>
            <a:ext cx="230339" cy="243543"/>
          </a:xfrm>
          <a:custGeom>
            <a:avLst/>
            <a:gdLst/>
            <a:ahLst/>
            <a:cxnLst/>
            <a:rect l="l" t="t" r="r" b="b"/>
            <a:pathLst>
              <a:path w="230339" h="243543">
                <a:moveTo>
                  <a:pt x="0" y="67074"/>
                </a:moveTo>
                <a:lnTo>
                  <a:pt x="728" y="76985"/>
                </a:lnTo>
                <a:lnTo>
                  <a:pt x="3862" y="89288"/>
                </a:lnTo>
                <a:lnTo>
                  <a:pt x="9461" y="100920"/>
                </a:lnTo>
                <a:lnTo>
                  <a:pt x="15972" y="109837"/>
                </a:lnTo>
                <a:lnTo>
                  <a:pt x="25211" y="118525"/>
                </a:lnTo>
                <a:lnTo>
                  <a:pt x="36385" y="125634"/>
                </a:lnTo>
                <a:lnTo>
                  <a:pt x="39350" y="127095"/>
                </a:lnTo>
                <a:lnTo>
                  <a:pt x="50835" y="131350"/>
                </a:lnTo>
                <a:lnTo>
                  <a:pt x="63364" y="133910"/>
                </a:lnTo>
                <a:lnTo>
                  <a:pt x="60248" y="71761"/>
                </a:lnTo>
                <a:lnTo>
                  <a:pt x="60248" y="53892"/>
                </a:lnTo>
                <a:lnTo>
                  <a:pt x="66746" y="0"/>
                </a:lnTo>
                <a:lnTo>
                  <a:pt x="58483" y="1784"/>
                </a:lnTo>
                <a:lnTo>
                  <a:pt x="47103" y="4935"/>
                </a:lnTo>
                <a:lnTo>
                  <a:pt x="35031" y="10103"/>
                </a:lnTo>
                <a:lnTo>
                  <a:pt x="24535" y="16820"/>
                </a:lnTo>
                <a:lnTo>
                  <a:pt x="15620" y="25088"/>
                </a:lnTo>
                <a:lnTo>
                  <a:pt x="11303" y="30441"/>
                </a:lnTo>
                <a:lnTo>
                  <a:pt x="5027" y="41486"/>
                </a:lnTo>
                <a:lnTo>
                  <a:pt x="1257" y="53699"/>
                </a:lnTo>
                <a:lnTo>
                  <a:pt x="0" y="67074"/>
                </a:lnTo>
                <a:close/>
              </a:path>
              <a:path w="230339" h="243543">
                <a:moveTo>
                  <a:pt x="70561" y="85845"/>
                </a:moveTo>
                <a:lnTo>
                  <a:pt x="63677" y="79482"/>
                </a:lnTo>
                <a:lnTo>
                  <a:pt x="60248" y="71761"/>
                </a:lnTo>
                <a:lnTo>
                  <a:pt x="63364" y="133910"/>
                </a:lnTo>
                <a:lnTo>
                  <a:pt x="76949" y="134765"/>
                </a:lnTo>
                <a:lnTo>
                  <a:pt x="85801" y="134496"/>
                </a:lnTo>
                <a:lnTo>
                  <a:pt x="98786" y="133034"/>
                </a:lnTo>
                <a:lnTo>
                  <a:pt x="111035" y="130301"/>
                </a:lnTo>
                <a:lnTo>
                  <a:pt x="122542" y="126295"/>
                </a:lnTo>
                <a:lnTo>
                  <a:pt x="131751" y="122065"/>
                </a:lnTo>
                <a:lnTo>
                  <a:pt x="142520" y="116147"/>
                </a:lnTo>
                <a:lnTo>
                  <a:pt x="153480" y="109098"/>
                </a:lnTo>
                <a:lnTo>
                  <a:pt x="164630" y="100920"/>
                </a:lnTo>
                <a:lnTo>
                  <a:pt x="168553" y="107082"/>
                </a:lnTo>
                <a:lnTo>
                  <a:pt x="176325" y="117839"/>
                </a:lnTo>
                <a:lnTo>
                  <a:pt x="183743" y="126079"/>
                </a:lnTo>
                <a:lnTo>
                  <a:pt x="189763" y="131883"/>
                </a:lnTo>
                <a:lnTo>
                  <a:pt x="195833" y="134765"/>
                </a:lnTo>
                <a:lnTo>
                  <a:pt x="209321" y="134765"/>
                </a:lnTo>
                <a:lnTo>
                  <a:pt x="215874" y="132238"/>
                </a:lnTo>
                <a:lnTo>
                  <a:pt x="221665" y="127171"/>
                </a:lnTo>
                <a:lnTo>
                  <a:pt x="227444" y="122129"/>
                </a:lnTo>
                <a:lnTo>
                  <a:pt x="230339" y="116516"/>
                </a:lnTo>
                <a:lnTo>
                  <a:pt x="230339" y="106838"/>
                </a:lnTo>
                <a:lnTo>
                  <a:pt x="228472" y="98977"/>
                </a:lnTo>
                <a:lnTo>
                  <a:pt x="224739" y="86734"/>
                </a:lnTo>
                <a:lnTo>
                  <a:pt x="221964" y="76250"/>
                </a:lnTo>
                <a:lnTo>
                  <a:pt x="219843" y="63673"/>
                </a:lnTo>
                <a:lnTo>
                  <a:pt x="219138" y="51453"/>
                </a:lnTo>
                <a:lnTo>
                  <a:pt x="219226" y="43560"/>
                </a:lnTo>
                <a:lnTo>
                  <a:pt x="219357" y="30650"/>
                </a:lnTo>
                <a:lnTo>
                  <a:pt x="219517" y="9604"/>
                </a:lnTo>
                <a:lnTo>
                  <a:pt x="219529" y="-21506"/>
                </a:lnTo>
                <a:lnTo>
                  <a:pt x="218732" y="-35965"/>
                </a:lnTo>
                <a:lnTo>
                  <a:pt x="216920" y="-48984"/>
                </a:lnTo>
                <a:lnTo>
                  <a:pt x="214089" y="-60571"/>
                </a:lnTo>
                <a:lnTo>
                  <a:pt x="210235" y="-70732"/>
                </a:lnTo>
                <a:lnTo>
                  <a:pt x="200134" y="-85696"/>
                </a:lnTo>
                <a:lnTo>
                  <a:pt x="190325" y="-93916"/>
                </a:lnTo>
                <a:lnTo>
                  <a:pt x="178257" y="-100298"/>
                </a:lnTo>
                <a:lnTo>
                  <a:pt x="168920" y="-103549"/>
                </a:lnTo>
                <a:lnTo>
                  <a:pt x="157772" y="-106213"/>
                </a:lnTo>
                <a:lnTo>
                  <a:pt x="145242" y="-108114"/>
                </a:lnTo>
                <a:lnTo>
                  <a:pt x="131335" y="-109253"/>
                </a:lnTo>
                <a:lnTo>
                  <a:pt x="116052" y="-109632"/>
                </a:lnTo>
                <a:lnTo>
                  <a:pt x="105563" y="-109410"/>
                </a:lnTo>
                <a:lnTo>
                  <a:pt x="91833" y="-108357"/>
                </a:lnTo>
                <a:lnTo>
                  <a:pt x="79153" y="-106432"/>
                </a:lnTo>
                <a:lnTo>
                  <a:pt x="67520" y="-103633"/>
                </a:lnTo>
                <a:lnTo>
                  <a:pt x="56934" y="-99955"/>
                </a:lnTo>
                <a:lnTo>
                  <a:pt x="39736" y="-91248"/>
                </a:lnTo>
                <a:lnTo>
                  <a:pt x="29759" y="-83766"/>
                </a:lnTo>
                <a:lnTo>
                  <a:pt x="21983" y="-75342"/>
                </a:lnTo>
                <a:lnTo>
                  <a:pt x="17526" y="-68595"/>
                </a:lnTo>
                <a:lnTo>
                  <a:pt x="12470" y="-56716"/>
                </a:lnTo>
                <a:lnTo>
                  <a:pt x="10782" y="-44570"/>
                </a:lnTo>
                <a:lnTo>
                  <a:pt x="10782" y="-37852"/>
                </a:lnTo>
                <a:lnTo>
                  <a:pt x="18148" y="-27971"/>
                </a:lnTo>
                <a:lnTo>
                  <a:pt x="28892" y="-21507"/>
                </a:lnTo>
                <a:lnTo>
                  <a:pt x="43078" y="-21507"/>
                </a:lnTo>
                <a:lnTo>
                  <a:pt x="50241" y="-25571"/>
                </a:lnTo>
                <a:lnTo>
                  <a:pt x="56387" y="-33877"/>
                </a:lnTo>
                <a:lnTo>
                  <a:pt x="61874" y="-42373"/>
                </a:lnTo>
                <a:lnTo>
                  <a:pt x="63172" y="-44306"/>
                </a:lnTo>
                <a:lnTo>
                  <a:pt x="71722" y="-54254"/>
                </a:lnTo>
                <a:lnTo>
                  <a:pt x="81660" y="-61512"/>
                </a:lnTo>
                <a:lnTo>
                  <a:pt x="88827" y="-64519"/>
                </a:lnTo>
                <a:lnTo>
                  <a:pt x="100946" y="-67036"/>
                </a:lnTo>
                <a:lnTo>
                  <a:pt x="116052" y="-67875"/>
                </a:lnTo>
                <a:lnTo>
                  <a:pt x="130765" y="-66812"/>
                </a:lnTo>
                <a:lnTo>
                  <a:pt x="143103" y="-63115"/>
                </a:lnTo>
                <a:lnTo>
                  <a:pt x="151104" y="-56775"/>
                </a:lnTo>
                <a:lnTo>
                  <a:pt x="155478" y="-49084"/>
                </a:lnTo>
                <a:lnTo>
                  <a:pt x="158986" y="-37082"/>
                </a:lnTo>
                <a:lnTo>
                  <a:pt x="160667" y="-21952"/>
                </a:lnTo>
                <a:lnTo>
                  <a:pt x="149586" y="-18801"/>
                </a:lnTo>
                <a:lnTo>
                  <a:pt x="137269" y="-15504"/>
                </a:lnTo>
                <a:lnTo>
                  <a:pt x="125615" y="-12617"/>
                </a:lnTo>
                <a:lnTo>
                  <a:pt x="113141" y="-9732"/>
                </a:lnTo>
                <a:lnTo>
                  <a:pt x="100648" y="-7008"/>
                </a:lnTo>
                <a:lnTo>
                  <a:pt x="86829" y="-4133"/>
                </a:lnTo>
                <a:lnTo>
                  <a:pt x="81520" y="-3051"/>
                </a:lnTo>
                <a:lnTo>
                  <a:pt x="66746" y="0"/>
                </a:lnTo>
                <a:lnTo>
                  <a:pt x="60248" y="53892"/>
                </a:lnTo>
                <a:lnTo>
                  <a:pt x="63169" y="47047"/>
                </a:lnTo>
                <a:lnTo>
                  <a:pt x="69037" y="42119"/>
                </a:lnTo>
                <a:lnTo>
                  <a:pt x="74879" y="37204"/>
                </a:lnTo>
                <a:lnTo>
                  <a:pt x="81025" y="33915"/>
                </a:lnTo>
                <a:lnTo>
                  <a:pt x="87502" y="32226"/>
                </a:lnTo>
                <a:lnTo>
                  <a:pt x="94370" y="30532"/>
                </a:lnTo>
                <a:lnTo>
                  <a:pt x="106382" y="27786"/>
                </a:lnTo>
                <a:lnTo>
                  <a:pt x="122326" y="24314"/>
                </a:lnTo>
                <a:lnTo>
                  <a:pt x="124313" y="23886"/>
                </a:lnTo>
                <a:lnTo>
                  <a:pt x="138891" y="20512"/>
                </a:lnTo>
                <a:lnTo>
                  <a:pt x="151006" y="17245"/>
                </a:lnTo>
                <a:lnTo>
                  <a:pt x="160667" y="14090"/>
                </a:lnTo>
                <a:lnTo>
                  <a:pt x="160667" y="22675"/>
                </a:lnTo>
                <a:lnTo>
                  <a:pt x="160448" y="32436"/>
                </a:lnTo>
                <a:lnTo>
                  <a:pt x="159073" y="46858"/>
                </a:lnTo>
                <a:lnTo>
                  <a:pt x="156439" y="58553"/>
                </a:lnTo>
                <a:lnTo>
                  <a:pt x="152552" y="67519"/>
                </a:lnTo>
                <a:lnTo>
                  <a:pt x="150262" y="71098"/>
                </a:lnTo>
                <a:lnTo>
                  <a:pt x="141808" y="80170"/>
                </a:lnTo>
                <a:lnTo>
                  <a:pt x="130454" y="87610"/>
                </a:lnTo>
                <a:lnTo>
                  <a:pt x="122816" y="91006"/>
                </a:lnTo>
                <a:lnTo>
                  <a:pt x="110595" y="94317"/>
                </a:lnTo>
                <a:lnTo>
                  <a:pt x="97586" y="95421"/>
                </a:lnTo>
                <a:lnTo>
                  <a:pt x="93863" y="95296"/>
                </a:lnTo>
                <a:lnTo>
                  <a:pt x="80965" y="92451"/>
                </a:lnTo>
                <a:lnTo>
                  <a:pt x="70561" y="8584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8223892" y="5260582"/>
            <a:ext cx="161988" cy="325513"/>
          </a:xfrm>
          <a:custGeom>
            <a:avLst/>
            <a:gdLst/>
            <a:ahLst/>
            <a:cxnLst/>
            <a:rect l="l" t="t" r="r" b="b"/>
            <a:pathLst>
              <a:path w="161988" h="325513">
                <a:moveTo>
                  <a:pt x="142646" y="108369"/>
                </a:moveTo>
                <a:lnTo>
                  <a:pt x="142646" y="102069"/>
                </a:lnTo>
                <a:lnTo>
                  <a:pt x="140411" y="96900"/>
                </a:lnTo>
                <a:lnTo>
                  <a:pt x="135928" y="92862"/>
                </a:lnTo>
                <a:lnTo>
                  <a:pt x="131470" y="88836"/>
                </a:lnTo>
                <a:lnTo>
                  <a:pt x="124980" y="86829"/>
                </a:lnTo>
                <a:lnTo>
                  <a:pt x="94500" y="86829"/>
                </a:lnTo>
                <a:lnTo>
                  <a:pt x="94500" y="35839"/>
                </a:lnTo>
                <a:lnTo>
                  <a:pt x="93967" y="28028"/>
                </a:lnTo>
                <a:lnTo>
                  <a:pt x="92849" y="22529"/>
                </a:lnTo>
                <a:lnTo>
                  <a:pt x="91770" y="17043"/>
                </a:lnTo>
                <a:lnTo>
                  <a:pt x="89154" y="12395"/>
                </a:lnTo>
                <a:lnTo>
                  <a:pt x="85039" y="8585"/>
                </a:lnTo>
                <a:lnTo>
                  <a:pt x="78892" y="2870"/>
                </a:lnTo>
                <a:lnTo>
                  <a:pt x="72009" y="0"/>
                </a:lnTo>
                <a:lnTo>
                  <a:pt x="58991" y="0"/>
                </a:lnTo>
                <a:lnTo>
                  <a:pt x="54063" y="1308"/>
                </a:lnTo>
                <a:lnTo>
                  <a:pt x="49669" y="3860"/>
                </a:lnTo>
                <a:lnTo>
                  <a:pt x="45275" y="6413"/>
                </a:lnTo>
                <a:lnTo>
                  <a:pt x="41910" y="9766"/>
                </a:lnTo>
                <a:lnTo>
                  <a:pt x="39560" y="13868"/>
                </a:lnTo>
                <a:lnTo>
                  <a:pt x="37211" y="17818"/>
                </a:lnTo>
                <a:lnTo>
                  <a:pt x="35788" y="22529"/>
                </a:lnTo>
                <a:lnTo>
                  <a:pt x="35267" y="28028"/>
                </a:lnTo>
                <a:lnTo>
                  <a:pt x="34772" y="33540"/>
                </a:lnTo>
                <a:lnTo>
                  <a:pt x="34518" y="41109"/>
                </a:lnTo>
                <a:lnTo>
                  <a:pt x="34518" y="86829"/>
                </a:lnTo>
                <a:lnTo>
                  <a:pt x="18821" y="86829"/>
                </a:lnTo>
                <a:lnTo>
                  <a:pt x="11912" y="88836"/>
                </a:lnTo>
                <a:lnTo>
                  <a:pt x="7137" y="92862"/>
                </a:lnTo>
                <a:lnTo>
                  <a:pt x="2387" y="96900"/>
                </a:lnTo>
                <a:lnTo>
                  <a:pt x="0" y="102069"/>
                </a:lnTo>
                <a:lnTo>
                  <a:pt x="0" y="114668"/>
                </a:lnTo>
                <a:lnTo>
                  <a:pt x="2286" y="119862"/>
                </a:lnTo>
                <a:lnTo>
                  <a:pt x="6807" y="123964"/>
                </a:lnTo>
                <a:lnTo>
                  <a:pt x="11341" y="128066"/>
                </a:lnTo>
                <a:lnTo>
                  <a:pt x="17945" y="130111"/>
                </a:lnTo>
                <a:lnTo>
                  <a:pt x="34518" y="130111"/>
                </a:lnTo>
                <a:lnTo>
                  <a:pt x="34620" y="253430"/>
                </a:lnTo>
                <a:lnTo>
                  <a:pt x="35364" y="267386"/>
                </a:lnTo>
                <a:lnTo>
                  <a:pt x="36828" y="279543"/>
                </a:lnTo>
                <a:lnTo>
                  <a:pt x="39014" y="289902"/>
                </a:lnTo>
                <a:lnTo>
                  <a:pt x="41402" y="296731"/>
                </a:lnTo>
                <a:lnTo>
                  <a:pt x="48168" y="307510"/>
                </a:lnTo>
                <a:lnTo>
                  <a:pt x="58026" y="316052"/>
                </a:lnTo>
                <a:lnTo>
                  <a:pt x="61947" y="318309"/>
                </a:lnTo>
                <a:lnTo>
                  <a:pt x="72544" y="322309"/>
                </a:lnTo>
                <a:lnTo>
                  <a:pt x="85448" y="324712"/>
                </a:lnTo>
                <a:lnTo>
                  <a:pt x="100660" y="325513"/>
                </a:lnTo>
                <a:lnTo>
                  <a:pt x="110590" y="325278"/>
                </a:lnTo>
                <a:lnTo>
                  <a:pt x="124543" y="323952"/>
                </a:lnTo>
                <a:lnTo>
                  <a:pt x="136402" y="321459"/>
                </a:lnTo>
                <a:lnTo>
                  <a:pt x="146164" y="317804"/>
                </a:lnTo>
                <a:lnTo>
                  <a:pt x="158553" y="307655"/>
                </a:lnTo>
                <a:lnTo>
                  <a:pt x="161988" y="295617"/>
                </a:lnTo>
                <a:lnTo>
                  <a:pt x="161988" y="289902"/>
                </a:lnTo>
                <a:lnTo>
                  <a:pt x="160020" y="285089"/>
                </a:lnTo>
                <a:lnTo>
                  <a:pt x="156146" y="281216"/>
                </a:lnTo>
                <a:lnTo>
                  <a:pt x="152273" y="277342"/>
                </a:lnTo>
                <a:lnTo>
                  <a:pt x="147916" y="275399"/>
                </a:lnTo>
                <a:lnTo>
                  <a:pt x="139700" y="275399"/>
                </a:lnTo>
                <a:lnTo>
                  <a:pt x="135026" y="276034"/>
                </a:lnTo>
                <a:lnTo>
                  <a:pt x="129006" y="277266"/>
                </a:lnTo>
                <a:lnTo>
                  <a:pt x="122999" y="278498"/>
                </a:lnTo>
                <a:lnTo>
                  <a:pt x="118237" y="279133"/>
                </a:lnTo>
                <a:lnTo>
                  <a:pt x="108280" y="279133"/>
                </a:lnTo>
                <a:lnTo>
                  <a:pt x="103632" y="277558"/>
                </a:lnTo>
                <a:lnTo>
                  <a:pt x="97917" y="271259"/>
                </a:lnTo>
                <a:lnTo>
                  <a:pt x="95491" y="262115"/>
                </a:lnTo>
                <a:lnTo>
                  <a:pt x="94843" y="257047"/>
                </a:lnTo>
                <a:lnTo>
                  <a:pt x="94500" y="249821"/>
                </a:lnTo>
                <a:lnTo>
                  <a:pt x="94500" y="130111"/>
                </a:lnTo>
                <a:lnTo>
                  <a:pt x="108710" y="130076"/>
                </a:lnTo>
                <a:lnTo>
                  <a:pt x="122609" y="128687"/>
                </a:lnTo>
                <a:lnTo>
                  <a:pt x="133083" y="125285"/>
                </a:lnTo>
                <a:lnTo>
                  <a:pt x="139446" y="122072"/>
                </a:lnTo>
                <a:lnTo>
                  <a:pt x="142646" y="116420"/>
                </a:lnTo>
                <a:lnTo>
                  <a:pt x="142646" y="10836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407855" y="5255540"/>
            <a:ext cx="59994" cy="58674"/>
          </a:xfrm>
          <a:custGeom>
            <a:avLst/>
            <a:gdLst/>
            <a:ahLst/>
            <a:cxnLst/>
            <a:rect l="l" t="t" r="r" b="b"/>
            <a:pathLst>
              <a:path w="59994" h="58674">
                <a:moveTo>
                  <a:pt x="0" y="29222"/>
                </a:moveTo>
                <a:lnTo>
                  <a:pt x="0" y="38595"/>
                </a:lnTo>
                <a:lnTo>
                  <a:pt x="2971" y="45859"/>
                </a:lnTo>
                <a:lnTo>
                  <a:pt x="8877" y="50990"/>
                </a:lnTo>
                <a:lnTo>
                  <a:pt x="14846" y="56121"/>
                </a:lnTo>
                <a:lnTo>
                  <a:pt x="22009" y="58673"/>
                </a:lnTo>
                <a:lnTo>
                  <a:pt x="38392" y="58673"/>
                </a:lnTo>
                <a:lnTo>
                  <a:pt x="45364" y="56083"/>
                </a:lnTo>
                <a:lnTo>
                  <a:pt x="51206" y="50888"/>
                </a:lnTo>
                <a:lnTo>
                  <a:pt x="57035" y="45681"/>
                </a:lnTo>
                <a:lnTo>
                  <a:pt x="59994" y="38455"/>
                </a:lnTo>
                <a:lnTo>
                  <a:pt x="59994" y="19697"/>
                </a:lnTo>
                <a:lnTo>
                  <a:pt x="56972" y="12458"/>
                </a:lnTo>
                <a:lnTo>
                  <a:pt x="51015" y="7480"/>
                </a:lnTo>
                <a:lnTo>
                  <a:pt x="44983" y="2489"/>
                </a:lnTo>
                <a:lnTo>
                  <a:pt x="38074" y="0"/>
                </a:lnTo>
                <a:lnTo>
                  <a:pt x="22250" y="0"/>
                </a:lnTo>
                <a:lnTo>
                  <a:pt x="15214" y="2743"/>
                </a:lnTo>
                <a:lnTo>
                  <a:pt x="9131" y="8229"/>
                </a:lnTo>
                <a:lnTo>
                  <a:pt x="3035" y="13728"/>
                </a:lnTo>
                <a:lnTo>
                  <a:pt x="0" y="20751"/>
                </a:lnTo>
                <a:lnTo>
                  <a:pt x="0" y="2922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407855" y="5342141"/>
            <a:ext cx="59994" cy="243954"/>
          </a:xfrm>
          <a:custGeom>
            <a:avLst/>
            <a:gdLst/>
            <a:ahLst/>
            <a:cxnLst/>
            <a:rect l="l" t="t" r="r" b="b"/>
            <a:pathLst>
              <a:path w="59994" h="243954">
                <a:moveTo>
                  <a:pt x="0" y="35814"/>
                </a:moveTo>
                <a:lnTo>
                  <a:pt x="83" y="210940"/>
                </a:lnTo>
                <a:lnTo>
                  <a:pt x="2493" y="224359"/>
                </a:lnTo>
                <a:lnTo>
                  <a:pt x="8254" y="234492"/>
                </a:lnTo>
                <a:lnTo>
                  <a:pt x="13715" y="240792"/>
                </a:lnTo>
                <a:lnTo>
                  <a:pt x="20866" y="243954"/>
                </a:lnTo>
                <a:lnTo>
                  <a:pt x="38455" y="243954"/>
                </a:lnTo>
                <a:lnTo>
                  <a:pt x="51447" y="234721"/>
                </a:lnTo>
                <a:lnTo>
                  <a:pt x="58310" y="221754"/>
                </a:lnTo>
                <a:lnTo>
                  <a:pt x="59994" y="207467"/>
                </a:lnTo>
                <a:lnTo>
                  <a:pt x="59980" y="32758"/>
                </a:lnTo>
                <a:lnTo>
                  <a:pt x="57687" y="19266"/>
                </a:lnTo>
                <a:lnTo>
                  <a:pt x="51447" y="8991"/>
                </a:lnTo>
                <a:lnTo>
                  <a:pt x="45732" y="2984"/>
                </a:lnTo>
                <a:lnTo>
                  <a:pt x="38455" y="0"/>
                </a:lnTo>
                <a:lnTo>
                  <a:pt x="20866" y="0"/>
                </a:lnTo>
                <a:lnTo>
                  <a:pt x="8254" y="8991"/>
                </a:lnTo>
                <a:lnTo>
                  <a:pt x="1683" y="21503"/>
                </a:lnTo>
                <a:lnTo>
                  <a:pt x="0" y="3581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518648" y="5341693"/>
            <a:ext cx="228130" cy="244398"/>
          </a:xfrm>
          <a:custGeom>
            <a:avLst/>
            <a:gdLst/>
            <a:ahLst/>
            <a:cxnLst/>
            <a:rect l="l" t="t" r="r" b="b"/>
            <a:pathLst>
              <a:path w="228130" h="244398">
                <a:moveTo>
                  <a:pt x="226093" y="116529"/>
                </a:moveTo>
                <a:lnTo>
                  <a:pt x="228130" y="101104"/>
                </a:lnTo>
                <a:lnTo>
                  <a:pt x="227458" y="89885"/>
                </a:lnTo>
                <a:lnTo>
                  <a:pt x="225142" y="77538"/>
                </a:lnTo>
                <a:lnTo>
                  <a:pt x="221177" y="65306"/>
                </a:lnTo>
                <a:lnTo>
                  <a:pt x="215569" y="53187"/>
                </a:lnTo>
                <a:lnTo>
                  <a:pt x="207209" y="40221"/>
                </a:lnTo>
                <a:lnTo>
                  <a:pt x="198850" y="30790"/>
                </a:lnTo>
                <a:lnTo>
                  <a:pt x="189080" y="22333"/>
                </a:lnTo>
                <a:lnTo>
                  <a:pt x="177901" y="14846"/>
                </a:lnTo>
                <a:lnTo>
                  <a:pt x="168377" y="9915"/>
                </a:lnTo>
                <a:lnTo>
                  <a:pt x="156920" y="5575"/>
                </a:lnTo>
                <a:lnTo>
                  <a:pt x="144624" y="2477"/>
                </a:lnTo>
                <a:lnTo>
                  <a:pt x="131499" y="619"/>
                </a:lnTo>
                <a:lnTo>
                  <a:pt x="117551" y="0"/>
                </a:lnTo>
                <a:lnTo>
                  <a:pt x="104970" y="491"/>
                </a:lnTo>
                <a:lnTo>
                  <a:pt x="92134" y="2101"/>
                </a:lnTo>
                <a:lnTo>
                  <a:pt x="79921" y="4833"/>
                </a:lnTo>
                <a:lnTo>
                  <a:pt x="68326" y="8686"/>
                </a:lnTo>
                <a:lnTo>
                  <a:pt x="72073" y="66276"/>
                </a:lnTo>
                <a:lnTo>
                  <a:pt x="78740" y="57251"/>
                </a:lnTo>
                <a:lnTo>
                  <a:pt x="80122" y="55819"/>
                </a:lnTo>
                <a:lnTo>
                  <a:pt x="90336" y="48004"/>
                </a:lnTo>
                <a:lnTo>
                  <a:pt x="102168" y="43318"/>
                </a:lnTo>
                <a:lnTo>
                  <a:pt x="115608" y="41757"/>
                </a:lnTo>
                <a:lnTo>
                  <a:pt x="118704" y="41825"/>
                </a:lnTo>
                <a:lnTo>
                  <a:pt x="132059" y="43940"/>
                </a:lnTo>
                <a:lnTo>
                  <a:pt x="143658" y="49013"/>
                </a:lnTo>
                <a:lnTo>
                  <a:pt x="153466" y="57048"/>
                </a:lnTo>
                <a:lnTo>
                  <a:pt x="159255" y="64571"/>
                </a:lnTo>
                <a:lnTo>
                  <a:pt x="164510" y="75316"/>
                </a:lnTo>
                <a:lnTo>
                  <a:pt x="168128" y="88150"/>
                </a:lnTo>
                <a:lnTo>
                  <a:pt x="170116" y="103073"/>
                </a:lnTo>
                <a:lnTo>
                  <a:pt x="61290" y="103073"/>
                </a:lnTo>
                <a:lnTo>
                  <a:pt x="61290" y="137147"/>
                </a:lnTo>
                <a:lnTo>
                  <a:pt x="178650" y="137147"/>
                </a:lnTo>
                <a:lnTo>
                  <a:pt x="192438" y="136479"/>
                </a:lnTo>
                <a:lnTo>
                  <a:pt x="205014" y="134243"/>
                </a:lnTo>
                <a:lnTo>
                  <a:pt x="215138" y="130429"/>
                </a:lnTo>
                <a:lnTo>
                  <a:pt x="219982" y="126955"/>
                </a:lnTo>
                <a:lnTo>
                  <a:pt x="226093" y="116529"/>
                </a:lnTo>
                <a:close/>
              </a:path>
              <a:path w="228130" h="244398">
                <a:moveTo>
                  <a:pt x="85758" y="193221"/>
                </a:moveTo>
                <a:lnTo>
                  <a:pt x="76810" y="184435"/>
                </a:lnTo>
                <a:lnTo>
                  <a:pt x="69507" y="173189"/>
                </a:lnTo>
                <a:lnTo>
                  <a:pt x="65258" y="162952"/>
                </a:lnTo>
                <a:lnTo>
                  <a:pt x="62349" y="150620"/>
                </a:lnTo>
                <a:lnTo>
                  <a:pt x="61290" y="137147"/>
                </a:lnTo>
                <a:lnTo>
                  <a:pt x="61290" y="103073"/>
                </a:lnTo>
                <a:lnTo>
                  <a:pt x="63236" y="90288"/>
                </a:lnTo>
                <a:lnTo>
                  <a:pt x="66903" y="77288"/>
                </a:lnTo>
                <a:lnTo>
                  <a:pt x="72073" y="66276"/>
                </a:lnTo>
                <a:lnTo>
                  <a:pt x="68326" y="8686"/>
                </a:lnTo>
                <a:lnTo>
                  <a:pt x="50353" y="17655"/>
                </a:lnTo>
                <a:lnTo>
                  <a:pt x="40096" y="25031"/>
                </a:lnTo>
                <a:lnTo>
                  <a:pt x="30962" y="33616"/>
                </a:lnTo>
                <a:lnTo>
                  <a:pt x="19043" y="49177"/>
                </a:lnTo>
                <a:lnTo>
                  <a:pt x="12909" y="60394"/>
                </a:lnTo>
                <a:lnTo>
                  <a:pt x="7912" y="72631"/>
                </a:lnTo>
                <a:lnTo>
                  <a:pt x="4601" y="83663"/>
                </a:lnTo>
                <a:lnTo>
                  <a:pt x="2045" y="95943"/>
                </a:lnTo>
                <a:lnTo>
                  <a:pt x="511" y="108714"/>
                </a:lnTo>
                <a:lnTo>
                  <a:pt x="0" y="121970"/>
                </a:lnTo>
                <a:lnTo>
                  <a:pt x="133" y="129176"/>
                </a:lnTo>
                <a:lnTo>
                  <a:pt x="1259" y="143452"/>
                </a:lnTo>
                <a:lnTo>
                  <a:pt x="3530" y="156885"/>
                </a:lnTo>
                <a:lnTo>
                  <a:pt x="6948" y="169476"/>
                </a:lnTo>
                <a:lnTo>
                  <a:pt x="11512" y="181226"/>
                </a:lnTo>
                <a:lnTo>
                  <a:pt x="17223" y="192134"/>
                </a:lnTo>
                <a:lnTo>
                  <a:pt x="24083" y="202202"/>
                </a:lnTo>
                <a:lnTo>
                  <a:pt x="32092" y="211429"/>
                </a:lnTo>
                <a:lnTo>
                  <a:pt x="46220" y="223502"/>
                </a:lnTo>
                <a:lnTo>
                  <a:pt x="56568" y="229888"/>
                </a:lnTo>
                <a:lnTo>
                  <a:pt x="67825" y="235112"/>
                </a:lnTo>
                <a:lnTo>
                  <a:pt x="79991" y="239175"/>
                </a:lnTo>
                <a:lnTo>
                  <a:pt x="93067" y="242077"/>
                </a:lnTo>
                <a:lnTo>
                  <a:pt x="107051" y="243818"/>
                </a:lnTo>
                <a:lnTo>
                  <a:pt x="121945" y="244398"/>
                </a:lnTo>
                <a:lnTo>
                  <a:pt x="129735" y="244236"/>
                </a:lnTo>
                <a:lnTo>
                  <a:pt x="142966" y="243134"/>
                </a:lnTo>
                <a:lnTo>
                  <a:pt x="155281" y="240991"/>
                </a:lnTo>
                <a:lnTo>
                  <a:pt x="166662" y="237807"/>
                </a:lnTo>
                <a:lnTo>
                  <a:pt x="177791" y="233529"/>
                </a:lnTo>
                <a:lnTo>
                  <a:pt x="189192" y="227788"/>
                </a:lnTo>
                <a:lnTo>
                  <a:pt x="198996" y="221208"/>
                </a:lnTo>
                <a:lnTo>
                  <a:pt x="211191" y="209892"/>
                </a:lnTo>
                <a:lnTo>
                  <a:pt x="218211" y="200342"/>
                </a:lnTo>
                <a:lnTo>
                  <a:pt x="222478" y="193078"/>
                </a:lnTo>
                <a:lnTo>
                  <a:pt x="224612" y="186728"/>
                </a:lnTo>
                <a:lnTo>
                  <a:pt x="224612" y="175158"/>
                </a:lnTo>
                <a:lnTo>
                  <a:pt x="218897" y="167043"/>
                </a:lnTo>
                <a:lnTo>
                  <a:pt x="210108" y="161975"/>
                </a:lnTo>
                <a:lnTo>
                  <a:pt x="198247" y="161975"/>
                </a:lnTo>
                <a:lnTo>
                  <a:pt x="190766" y="165925"/>
                </a:lnTo>
                <a:lnTo>
                  <a:pt x="183299" y="172961"/>
                </a:lnTo>
                <a:lnTo>
                  <a:pt x="177203" y="178523"/>
                </a:lnTo>
                <a:lnTo>
                  <a:pt x="172491" y="182626"/>
                </a:lnTo>
                <a:lnTo>
                  <a:pt x="167792" y="186728"/>
                </a:lnTo>
                <a:lnTo>
                  <a:pt x="162699" y="190588"/>
                </a:lnTo>
                <a:lnTo>
                  <a:pt x="157111" y="194183"/>
                </a:lnTo>
                <a:lnTo>
                  <a:pt x="151523" y="197764"/>
                </a:lnTo>
                <a:lnTo>
                  <a:pt x="145808" y="200406"/>
                </a:lnTo>
                <a:lnTo>
                  <a:pt x="139839" y="202095"/>
                </a:lnTo>
                <a:lnTo>
                  <a:pt x="133946" y="203771"/>
                </a:lnTo>
                <a:lnTo>
                  <a:pt x="127342" y="204609"/>
                </a:lnTo>
                <a:lnTo>
                  <a:pt x="120192" y="204609"/>
                </a:lnTo>
                <a:lnTo>
                  <a:pt x="115018" y="204397"/>
                </a:lnTo>
                <a:lnTo>
                  <a:pt x="102461" y="201929"/>
                </a:lnTo>
                <a:lnTo>
                  <a:pt x="90868" y="196697"/>
                </a:lnTo>
                <a:lnTo>
                  <a:pt x="85758" y="193221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795576" y="5342141"/>
            <a:ext cx="213817" cy="243954"/>
          </a:xfrm>
          <a:custGeom>
            <a:avLst/>
            <a:gdLst/>
            <a:ahLst/>
            <a:cxnLst/>
            <a:rect l="l" t="t" r="r" b="b"/>
            <a:pathLst>
              <a:path w="213817" h="243954">
                <a:moveTo>
                  <a:pt x="154112" y="210972"/>
                </a:moveTo>
                <a:lnTo>
                  <a:pt x="156556" y="224371"/>
                </a:lnTo>
                <a:lnTo>
                  <a:pt x="162382" y="234492"/>
                </a:lnTo>
                <a:lnTo>
                  <a:pt x="167970" y="240792"/>
                </a:lnTo>
                <a:lnTo>
                  <a:pt x="175196" y="243954"/>
                </a:lnTo>
                <a:lnTo>
                  <a:pt x="192963" y="243954"/>
                </a:lnTo>
                <a:lnTo>
                  <a:pt x="200063" y="240880"/>
                </a:lnTo>
                <a:lnTo>
                  <a:pt x="205587" y="234721"/>
                </a:lnTo>
                <a:lnTo>
                  <a:pt x="212171" y="221795"/>
                </a:lnTo>
                <a:lnTo>
                  <a:pt x="213817" y="207467"/>
                </a:lnTo>
                <a:lnTo>
                  <a:pt x="213733" y="87453"/>
                </a:lnTo>
                <a:lnTo>
                  <a:pt x="213167" y="74305"/>
                </a:lnTo>
                <a:lnTo>
                  <a:pt x="212051" y="63296"/>
                </a:lnTo>
                <a:lnTo>
                  <a:pt x="210858" y="54800"/>
                </a:lnTo>
                <a:lnTo>
                  <a:pt x="208343" y="46888"/>
                </a:lnTo>
                <a:lnTo>
                  <a:pt x="204393" y="39560"/>
                </a:lnTo>
                <a:lnTo>
                  <a:pt x="203288" y="37392"/>
                </a:lnTo>
                <a:lnTo>
                  <a:pt x="196200" y="26672"/>
                </a:lnTo>
                <a:lnTo>
                  <a:pt x="187249" y="17644"/>
                </a:lnTo>
                <a:lnTo>
                  <a:pt x="176453" y="10312"/>
                </a:lnTo>
                <a:lnTo>
                  <a:pt x="171645" y="7861"/>
                </a:lnTo>
                <a:lnTo>
                  <a:pt x="159978" y="3491"/>
                </a:lnTo>
                <a:lnTo>
                  <a:pt x="147450" y="872"/>
                </a:lnTo>
                <a:lnTo>
                  <a:pt x="134061" y="0"/>
                </a:lnTo>
                <a:lnTo>
                  <a:pt x="127342" y="191"/>
                </a:lnTo>
                <a:lnTo>
                  <a:pt x="114248" y="1779"/>
                </a:lnTo>
                <a:lnTo>
                  <a:pt x="102081" y="4972"/>
                </a:lnTo>
                <a:lnTo>
                  <a:pt x="90855" y="9766"/>
                </a:lnTo>
                <a:lnTo>
                  <a:pt x="84326" y="13547"/>
                </a:lnTo>
                <a:lnTo>
                  <a:pt x="74520" y="20828"/>
                </a:lnTo>
                <a:lnTo>
                  <a:pt x="65171" y="29789"/>
                </a:lnTo>
                <a:lnTo>
                  <a:pt x="56260" y="40436"/>
                </a:lnTo>
                <a:lnTo>
                  <a:pt x="56260" y="25996"/>
                </a:lnTo>
                <a:lnTo>
                  <a:pt x="54940" y="19926"/>
                </a:lnTo>
                <a:lnTo>
                  <a:pt x="52362" y="14935"/>
                </a:lnTo>
                <a:lnTo>
                  <a:pt x="49860" y="9956"/>
                </a:lnTo>
                <a:lnTo>
                  <a:pt x="46405" y="6235"/>
                </a:lnTo>
                <a:lnTo>
                  <a:pt x="42189" y="3721"/>
                </a:lnTo>
                <a:lnTo>
                  <a:pt x="37922" y="1231"/>
                </a:lnTo>
                <a:lnTo>
                  <a:pt x="33146" y="0"/>
                </a:lnTo>
                <a:lnTo>
                  <a:pt x="19215" y="0"/>
                </a:lnTo>
                <a:lnTo>
                  <a:pt x="7467" y="8458"/>
                </a:lnTo>
                <a:lnTo>
                  <a:pt x="1681" y="19685"/>
                </a:lnTo>
                <a:lnTo>
                  <a:pt x="0" y="34048"/>
                </a:lnTo>
                <a:lnTo>
                  <a:pt x="86" y="210968"/>
                </a:lnTo>
                <a:lnTo>
                  <a:pt x="2522" y="224370"/>
                </a:lnTo>
                <a:lnTo>
                  <a:pt x="8343" y="234492"/>
                </a:lnTo>
                <a:lnTo>
                  <a:pt x="13868" y="240792"/>
                </a:lnTo>
                <a:lnTo>
                  <a:pt x="20967" y="243954"/>
                </a:lnTo>
                <a:lnTo>
                  <a:pt x="38557" y="243954"/>
                </a:lnTo>
                <a:lnTo>
                  <a:pt x="51485" y="234823"/>
                </a:lnTo>
                <a:lnTo>
                  <a:pt x="58299" y="221854"/>
                </a:lnTo>
                <a:lnTo>
                  <a:pt x="59969" y="207467"/>
                </a:lnTo>
                <a:lnTo>
                  <a:pt x="59969" y="132308"/>
                </a:lnTo>
                <a:lnTo>
                  <a:pt x="60224" y="115866"/>
                </a:lnTo>
                <a:lnTo>
                  <a:pt x="61035" y="101673"/>
                </a:lnTo>
                <a:lnTo>
                  <a:pt x="62412" y="90449"/>
                </a:lnTo>
                <a:lnTo>
                  <a:pt x="64363" y="82194"/>
                </a:lnTo>
                <a:lnTo>
                  <a:pt x="67419" y="75149"/>
                </a:lnTo>
                <a:lnTo>
                  <a:pt x="74491" y="64453"/>
                </a:lnTo>
                <a:lnTo>
                  <a:pt x="83705" y="55930"/>
                </a:lnTo>
                <a:lnTo>
                  <a:pt x="88406" y="52875"/>
                </a:lnTo>
                <a:lnTo>
                  <a:pt x="100183" y="47986"/>
                </a:lnTo>
                <a:lnTo>
                  <a:pt x="112966" y="46355"/>
                </a:lnTo>
                <a:lnTo>
                  <a:pt x="126336" y="47796"/>
                </a:lnTo>
                <a:lnTo>
                  <a:pt x="138051" y="53030"/>
                </a:lnTo>
                <a:lnTo>
                  <a:pt x="145808" y="62077"/>
                </a:lnTo>
                <a:lnTo>
                  <a:pt x="148410" y="67957"/>
                </a:lnTo>
                <a:lnTo>
                  <a:pt x="151525" y="79005"/>
                </a:lnTo>
                <a:lnTo>
                  <a:pt x="153399" y="92173"/>
                </a:lnTo>
                <a:lnTo>
                  <a:pt x="154025" y="107454"/>
                </a:lnTo>
                <a:lnTo>
                  <a:pt x="154112" y="21097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9044556" y="5260582"/>
            <a:ext cx="162001" cy="325513"/>
          </a:xfrm>
          <a:custGeom>
            <a:avLst/>
            <a:gdLst/>
            <a:ahLst/>
            <a:cxnLst/>
            <a:rect l="l" t="t" r="r" b="b"/>
            <a:pathLst>
              <a:path w="162001" h="325513">
                <a:moveTo>
                  <a:pt x="142671" y="108369"/>
                </a:moveTo>
                <a:lnTo>
                  <a:pt x="142671" y="102069"/>
                </a:lnTo>
                <a:lnTo>
                  <a:pt x="140398" y="96900"/>
                </a:lnTo>
                <a:lnTo>
                  <a:pt x="135940" y="92862"/>
                </a:lnTo>
                <a:lnTo>
                  <a:pt x="131483" y="88836"/>
                </a:lnTo>
                <a:lnTo>
                  <a:pt x="124955" y="86829"/>
                </a:lnTo>
                <a:lnTo>
                  <a:pt x="94500" y="86829"/>
                </a:lnTo>
                <a:lnTo>
                  <a:pt x="94500" y="35839"/>
                </a:lnTo>
                <a:lnTo>
                  <a:pt x="93941" y="28028"/>
                </a:lnTo>
                <a:lnTo>
                  <a:pt x="92875" y="22529"/>
                </a:lnTo>
                <a:lnTo>
                  <a:pt x="91744" y="17043"/>
                </a:lnTo>
                <a:lnTo>
                  <a:pt x="89166" y="12395"/>
                </a:lnTo>
                <a:lnTo>
                  <a:pt x="85077" y="8585"/>
                </a:lnTo>
                <a:lnTo>
                  <a:pt x="78930" y="2870"/>
                </a:lnTo>
                <a:lnTo>
                  <a:pt x="72021" y="0"/>
                </a:lnTo>
                <a:lnTo>
                  <a:pt x="58966" y="0"/>
                </a:lnTo>
                <a:lnTo>
                  <a:pt x="54063" y="1308"/>
                </a:lnTo>
                <a:lnTo>
                  <a:pt x="49669" y="3860"/>
                </a:lnTo>
                <a:lnTo>
                  <a:pt x="45275" y="6413"/>
                </a:lnTo>
                <a:lnTo>
                  <a:pt x="41884" y="9766"/>
                </a:lnTo>
                <a:lnTo>
                  <a:pt x="39560" y="13868"/>
                </a:lnTo>
                <a:lnTo>
                  <a:pt x="37236" y="17818"/>
                </a:lnTo>
                <a:lnTo>
                  <a:pt x="35788" y="22529"/>
                </a:lnTo>
                <a:lnTo>
                  <a:pt x="35280" y="28028"/>
                </a:lnTo>
                <a:lnTo>
                  <a:pt x="34785" y="33540"/>
                </a:lnTo>
                <a:lnTo>
                  <a:pt x="34531" y="41109"/>
                </a:lnTo>
                <a:lnTo>
                  <a:pt x="34531" y="86829"/>
                </a:lnTo>
                <a:lnTo>
                  <a:pt x="18834" y="86829"/>
                </a:lnTo>
                <a:lnTo>
                  <a:pt x="11925" y="88836"/>
                </a:lnTo>
                <a:lnTo>
                  <a:pt x="7150" y="92862"/>
                </a:lnTo>
                <a:lnTo>
                  <a:pt x="2387" y="96900"/>
                </a:lnTo>
                <a:lnTo>
                  <a:pt x="0" y="102069"/>
                </a:lnTo>
                <a:lnTo>
                  <a:pt x="0" y="114668"/>
                </a:lnTo>
                <a:lnTo>
                  <a:pt x="2260" y="119862"/>
                </a:lnTo>
                <a:lnTo>
                  <a:pt x="6845" y="123964"/>
                </a:lnTo>
                <a:lnTo>
                  <a:pt x="11366" y="128066"/>
                </a:lnTo>
                <a:lnTo>
                  <a:pt x="17957" y="130111"/>
                </a:lnTo>
                <a:lnTo>
                  <a:pt x="34531" y="130111"/>
                </a:lnTo>
                <a:lnTo>
                  <a:pt x="34633" y="253426"/>
                </a:lnTo>
                <a:lnTo>
                  <a:pt x="35377" y="267384"/>
                </a:lnTo>
                <a:lnTo>
                  <a:pt x="36832" y="279542"/>
                </a:lnTo>
                <a:lnTo>
                  <a:pt x="38989" y="289902"/>
                </a:lnTo>
                <a:lnTo>
                  <a:pt x="41392" y="296736"/>
                </a:lnTo>
                <a:lnTo>
                  <a:pt x="48165" y="307513"/>
                </a:lnTo>
                <a:lnTo>
                  <a:pt x="58013" y="316052"/>
                </a:lnTo>
                <a:lnTo>
                  <a:pt x="61945" y="318313"/>
                </a:lnTo>
                <a:lnTo>
                  <a:pt x="72540" y="322311"/>
                </a:lnTo>
                <a:lnTo>
                  <a:pt x="85441" y="324712"/>
                </a:lnTo>
                <a:lnTo>
                  <a:pt x="100660" y="325513"/>
                </a:lnTo>
                <a:lnTo>
                  <a:pt x="110604" y="325277"/>
                </a:lnTo>
                <a:lnTo>
                  <a:pt x="124559" y="323951"/>
                </a:lnTo>
                <a:lnTo>
                  <a:pt x="136421" y="321459"/>
                </a:lnTo>
                <a:lnTo>
                  <a:pt x="146177" y="317804"/>
                </a:lnTo>
                <a:lnTo>
                  <a:pt x="158566" y="307655"/>
                </a:lnTo>
                <a:lnTo>
                  <a:pt x="162001" y="295617"/>
                </a:lnTo>
                <a:lnTo>
                  <a:pt x="162001" y="289902"/>
                </a:lnTo>
                <a:lnTo>
                  <a:pt x="160058" y="285089"/>
                </a:lnTo>
                <a:lnTo>
                  <a:pt x="156159" y="281216"/>
                </a:lnTo>
                <a:lnTo>
                  <a:pt x="152273" y="277342"/>
                </a:lnTo>
                <a:lnTo>
                  <a:pt x="147942" y="275399"/>
                </a:lnTo>
                <a:lnTo>
                  <a:pt x="139712" y="275399"/>
                </a:lnTo>
                <a:lnTo>
                  <a:pt x="135001" y="276034"/>
                </a:lnTo>
                <a:lnTo>
                  <a:pt x="129044" y="277266"/>
                </a:lnTo>
                <a:lnTo>
                  <a:pt x="123012" y="278498"/>
                </a:lnTo>
                <a:lnTo>
                  <a:pt x="118237" y="279133"/>
                </a:lnTo>
                <a:lnTo>
                  <a:pt x="108254" y="279133"/>
                </a:lnTo>
                <a:lnTo>
                  <a:pt x="103606" y="277558"/>
                </a:lnTo>
                <a:lnTo>
                  <a:pt x="100787" y="274421"/>
                </a:lnTo>
                <a:lnTo>
                  <a:pt x="97891" y="271259"/>
                </a:lnTo>
                <a:lnTo>
                  <a:pt x="96139" y="267157"/>
                </a:lnTo>
                <a:lnTo>
                  <a:pt x="95504" y="262115"/>
                </a:lnTo>
                <a:lnTo>
                  <a:pt x="94818" y="257047"/>
                </a:lnTo>
                <a:lnTo>
                  <a:pt x="94500" y="249821"/>
                </a:lnTo>
                <a:lnTo>
                  <a:pt x="94500" y="130111"/>
                </a:lnTo>
                <a:lnTo>
                  <a:pt x="108686" y="130077"/>
                </a:lnTo>
                <a:lnTo>
                  <a:pt x="122613" y="128691"/>
                </a:lnTo>
                <a:lnTo>
                  <a:pt x="133057" y="125285"/>
                </a:lnTo>
                <a:lnTo>
                  <a:pt x="139458" y="122072"/>
                </a:lnTo>
                <a:lnTo>
                  <a:pt x="142671" y="116420"/>
                </a:lnTo>
                <a:lnTo>
                  <a:pt x="142671" y="10836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680501" y="4211626"/>
            <a:ext cx="79959" cy="477050"/>
          </a:xfrm>
          <a:custGeom>
            <a:avLst/>
            <a:gdLst/>
            <a:ahLst/>
            <a:cxnLst/>
            <a:rect l="l" t="t" r="r" b="b"/>
            <a:pathLst>
              <a:path w="79959" h="477050">
                <a:moveTo>
                  <a:pt x="0" y="424802"/>
                </a:moveTo>
                <a:lnTo>
                  <a:pt x="1496" y="441783"/>
                </a:lnTo>
                <a:lnTo>
                  <a:pt x="10972" y="463499"/>
                </a:lnTo>
                <a:lnTo>
                  <a:pt x="26474" y="474860"/>
                </a:lnTo>
                <a:lnTo>
                  <a:pt x="39522" y="477050"/>
                </a:lnTo>
                <a:lnTo>
                  <a:pt x="46648" y="476492"/>
                </a:lnTo>
                <a:lnTo>
                  <a:pt x="68745" y="463981"/>
                </a:lnTo>
                <a:lnTo>
                  <a:pt x="78863" y="439814"/>
                </a:lnTo>
                <a:lnTo>
                  <a:pt x="79959" y="424802"/>
                </a:lnTo>
                <a:lnTo>
                  <a:pt x="79913" y="48915"/>
                </a:lnTo>
                <a:lnTo>
                  <a:pt x="74698" y="22461"/>
                </a:lnTo>
                <a:lnTo>
                  <a:pt x="63907" y="8188"/>
                </a:lnTo>
                <a:lnTo>
                  <a:pt x="39522" y="0"/>
                </a:lnTo>
                <a:lnTo>
                  <a:pt x="32629" y="519"/>
                </a:lnTo>
                <a:lnTo>
                  <a:pt x="10718" y="13208"/>
                </a:lnTo>
                <a:lnTo>
                  <a:pt x="1044" y="37274"/>
                </a:lnTo>
                <a:lnTo>
                  <a:pt x="0" y="52222"/>
                </a:lnTo>
                <a:lnTo>
                  <a:pt x="0" y="424802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824094" y="4339370"/>
            <a:ext cx="318490" cy="349300"/>
          </a:xfrm>
          <a:custGeom>
            <a:avLst/>
            <a:gdLst/>
            <a:ahLst/>
            <a:cxnLst/>
            <a:rect l="l" t="t" r="r" b="b"/>
            <a:pathLst>
              <a:path w="318490" h="349300">
                <a:moveTo>
                  <a:pt x="43205" y="300672"/>
                </a:moveTo>
                <a:lnTo>
                  <a:pt x="51015" y="308681"/>
                </a:lnTo>
                <a:lnTo>
                  <a:pt x="60633" y="317064"/>
                </a:lnTo>
                <a:lnTo>
                  <a:pt x="70908" y="324532"/>
                </a:lnTo>
                <a:lnTo>
                  <a:pt x="81841" y="331079"/>
                </a:lnTo>
                <a:lnTo>
                  <a:pt x="82024" y="201800"/>
                </a:lnTo>
                <a:lnTo>
                  <a:pt x="80723" y="188613"/>
                </a:lnTo>
                <a:lnTo>
                  <a:pt x="80289" y="174650"/>
                </a:lnTo>
                <a:lnTo>
                  <a:pt x="80524" y="164216"/>
                </a:lnTo>
                <a:lnTo>
                  <a:pt x="81583" y="150829"/>
                </a:lnTo>
                <a:lnTo>
                  <a:pt x="83500" y="138194"/>
                </a:lnTo>
                <a:lnTo>
                  <a:pt x="86276" y="126314"/>
                </a:lnTo>
                <a:lnTo>
                  <a:pt x="89915" y="115189"/>
                </a:lnTo>
                <a:lnTo>
                  <a:pt x="94025" y="105669"/>
                </a:lnTo>
                <a:lnTo>
                  <a:pt x="100668" y="94200"/>
                </a:lnTo>
                <a:lnTo>
                  <a:pt x="108483" y="84521"/>
                </a:lnTo>
                <a:lnTo>
                  <a:pt x="117462" y="76631"/>
                </a:lnTo>
                <a:lnTo>
                  <a:pt x="133269" y="68054"/>
                </a:lnTo>
                <a:lnTo>
                  <a:pt x="145564" y="64688"/>
                </a:lnTo>
                <a:lnTo>
                  <a:pt x="158826" y="63563"/>
                </a:lnTo>
                <a:lnTo>
                  <a:pt x="160306" y="63575"/>
                </a:lnTo>
                <a:lnTo>
                  <a:pt x="173848" y="64933"/>
                </a:lnTo>
                <a:lnTo>
                  <a:pt x="186263" y="68537"/>
                </a:lnTo>
                <a:lnTo>
                  <a:pt x="197545" y="74387"/>
                </a:lnTo>
                <a:lnTo>
                  <a:pt x="207685" y="82482"/>
                </a:lnTo>
                <a:lnTo>
                  <a:pt x="216674" y="92824"/>
                </a:lnTo>
                <a:lnTo>
                  <a:pt x="226097" y="108876"/>
                </a:lnTo>
                <a:lnTo>
                  <a:pt x="230463" y="119932"/>
                </a:lnTo>
                <a:lnTo>
                  <a:pt x="233853" y="132037"/>
                </a:lnTo>
                <a:lnTo>
                  <a:pt x="236270" y="145192"/>
                </a:lnTo>
                <a:lnTo>
                  <a:pt x="237719" y="159396"/>
                </a:lnTo>
                <a:lnTo>
                  <a:pt x="238201" y="174650"/>
                </a:lnTo>
                <a:lnTo>
                  <a:pt x="238010" y="184254"/>
                </a:lnTo>
                <a:lnTo>
                  <a:pt x="236912" y="198774"/>
                </a:lnTo>
                <a:lnTo>
                  <a:pt x="234835" y="212267"/>
                </a:lnTo>
                <a:lnTo>
                  <a:pt x="231776" y="224735"/>
                </a:lnTo>
                <a:lnTo>
                  <a:pt x="227731" y="236178"/>
                </a:lnTo>
                <a:lnTo>
                  <a:pt x="222698" y="246597"/>
                </a:lnTo>
                <a:lnTo>
                  <a:pt x="216674" y="255993"/>
                </a:lnTo>
                <a:lnTo>
                  <a:pt x="206634" y="267399"/>
                </a:lnTo>
                <a:lnTo>
                  <a:pt x="196381" y="275286"/>
                </a:lnTo>
                <a:lnTo>
                  <a:pt x="184991" y="280917"/>
                </a:lnTo>
                <a:lnTo>
                  <a:pt x="172470" y="284294"/>
                </a:lnTo>
                <a:lnTo>
                  <a:pt x="158826" y="285419"/>
                </a:lnTo>
                <a:lnTo>
                  <a:pt x="152620" y="285188"/>
                </a:lnTo>
                <a:lnTo>
                  <a:pt x="139709" y="283049"/>
                </a:lnTo>
                <a:lnTo>
                  <a:pt x="127842" y="278668"/>
                </a:lnTo>
                <a:lnTo>
                  <a:pt x="117043" y="272046"/>
                </a:lnTo>
                <a:lnTo>
                  <a:pt x="119629" y="345175"/>
                </a:lnTo>
                <a:lnTo>
                  <a:pt x="132172" y="347466"/>
                </a:lnTo>
                <a:lnTo>
                  <a:pt x="145240" y="348842"/>
                </a:lnTo>
                <a:lnTo>
                  <a:pt x="158826" y="349300"/>
                </a:lnTo>
                <a:lnTo>
                  <a:pt x="162688" y="349265"/>
                </a:lnTo>
                <a:lnTo>
                  <a:pt x="176159" y="348571"/>
                </a:lnTo>
                <a:lnTo>
                  <a:pt x="189094" y="346984"/>
                </a:lnTo>
                <a:lnTo>
                  <a:pt x="201495" y="344505"/>
                </a:lnTo>
                <a:lnTo>
                  <a:pt x="213367" y="341132"/>
                </a:lnTo>
                <a:lnTo>
                  <a:pt x="224713" y="336867"/>
                </a:lnTo>
                <a:lnTo>
                  <a:pt x="245995" y="325746"/>
                </a:lnTo>
                <a:lnTo>
                  <a:pt x="256396" y="318468"/>
                </a:lnTo>
                <a:lnTo>
                  <a:pt x="266101" y="310272"/>
                </a:lnTo>
                <a:lnTo>
                  <a:pt x="275120" y="301155"/>
                </a:lnTo>
                <a:lnTo>
                  <a:pt x="283569" y="290944"/>
                </a:lnTo>
                <a:lnTo>
                  <a:pt x="290692" y="280639"/>
                </a:lnTo>
                <a:lnTo>
                  <a:pt x="297035" y="269625"/>
                </a:lnTo>
                <a:lnTo>
                  <a:pt x="302591" y="257901"/>
                </a:lnTo>
                <a:lnTo>
                  <a:pt x="307352" y="245465"/>
                </a:lnTo>
                <a:lnTo>
                  <a:pt x="312910" y="226072"/>
                </a:lnTo>
                <a:lnTo>
                  <a:pt x="315356" y="213782"/>
                </a:lnTo>
                <a:lnTo>
                  <a:pt x="317099" y="201114"/>
                </a:lnTo>
                <a:lnTo>
                  <a:pt x="318143" y="188070"/>
                </a:lnTo>
                <a:lnTo>
                  <a:pt x="318490" y="174650"/>
                </a:lnTo>
                <a:lnTo>
                  <a:pt x="318350" y="165943"/>
                </a:lnTo>
                <a:lnTo>
                  <a:pt x="317571" y="152693"/>
                </a:lnTo>
                <a:lnTo>
                  <a:pt x="316103" y="139860"/>
                </a:lnTo>
                <a:lnTo>
                  <a:pt x="313942" y="127443"/>
                </a:lnTo>
                <a:lnTo>
                  <a:pt x="311081" y="115443"/>
                </a:lnTo>
                <a:lnTo>
                  <a:pt x="307517" y="103860"/>
                </a:lnTo>
                <a:lnTo>
                  <a:pt x="302577" y="90991"/>
                </a:lnTo>
                <a:lnTo>
                  <a:pt x="296998" y="79321"/>
                </a:lnTo>
                <a:lnTo>
                  <a:pt x="290614" y="68347"/>
                </a:lnTo>
                <a:lnTo>
                  <a:pt x="283430" y="58066"/>
                </a:lnTo>
                <a:lnTo>
                  <a:pt x="275450" y="48475"/>
                </a:lnTo>
                <a:lnTo>
                  <a:pt x="257851" y="32048"/>
                </a:lnTo>
                <a:lnTo>
                  <a:pt x="247519" y="24665"/>
                </a:lnTo>
                <a:lnTo>
                  <a:pt x="236473" y="18181"/>
                </a:lnTo>
                <a:lnTo>
                  <a:pt x="224713" y="12598"/>
                </a:lnTo>
                <a:lnTo>
                  <a:pt x="209977" y="7226"/>
                </a:lnTo>
                <a:lnTo>
                  <a:pt x="197915" y="4065"/>
                </a:lnTo>
                <a:lnTo>
                  <a:pt x="185364" y="1807"/>
                </a:lnTo>
                <a:lnTo>
                  <a:pt x="172332" y="451"/>
                </a:lnTo>
                <a:lnTo>
                  <a:pt x="158826" y="0"/>
                </a:lnTo>
                <a:lnTo>
                  <a:pt x="155544" y="26"/>
                </a:lnTo>
                <a:lnTo>
                  <a:pt x="142223" y="696"/>
                </a:lnTo>
                <a:lnTo>
                  <a:pt x="129355" y="2272"/>
                </a:lnTo>
                <a:lnTo>
                  <a:pt x="116937" y="4753"/>
                </a:lnTo>
                <a:lnTo>
                  <a:pt x="104964" y="8139"/>
                </a:lnTo>
                <a:lnTo>
                  <a:pt x="93433" y="12433"/>
                </a:lnTo>
                <a:lnTo>
                  <a:pt x="72162" y="23458"/>
                </a:lnTo>
                <a:lnTo>
                  <a:pt x="61712" y="30692"/>
                </a:lnTo>
                <a:lnTo>
                  <a:pt x="51999" y="38823"/>
                </a:lnTo>
                <a:lnTo>
                  <a:pt x="43027" y="47853"/>
                </a:lnTo>
                <a:lnTo>
                  <a:pt x="34931" y="57666"/>
                </a:lnTo>
                <a:lnTo>
                  <a:pt x="27852" y="67938"/>
                </a:lnTo>
                <a:lnTo>
                  <a:pt x="21525" y="78961"/>
                </a:lnTo>
                <a:lnTo>
                  <a:pt x="15953" y="90729"/>
                </a:lnTo>
                <a:lnTo>
                  <a:pt x="11137" y="103238"/>
                </a:lnTo>
                <a:lnTo>
                  <a:pt x="5489" y="123068"/>
                </a:lnTo>
                <a:lnTo>
                  <a:pt x="3083" y="135352"/>
                </a:lnTo>
                <a:lnTo>
                  <a:pt x="1368" y="148046"/>
                </a:lnTo>
                <a:lnTo>
                  <a:pt x="341" y="161146"/>
                </a:lnTo>
                <a:lnTo>
                  <a:pt x="0" y="174650"/>
                </a:lnTo>
                <a:lnTo>
                  <a:pt x="137" y="183211"/>
                </a:lnTo>
                <a:lnTo>
                  <a:pt x="922" y="196482"/>
                </a:lnTo>
                <a:lnTo>
                  <a:pt x="2400" y="209326"/>
                </a:lnTo>
                <a:lnTo>
                  <a:pt x="4568" y="221741"/>
                </a:lnTo>
                <a:lnTo>
                  <a:pt x="7422" y="233728"/>
                </a:lnTo>
                <a:lnTo>
                  <a:pt x="10960" y="245287"/>
                </a:lnTo>
                <a:lnTo>
                  <a:pt x="15979" y="258171"/>
                </a:lnTo>
                <a:lnTo>
                  <a:pt x="21586" y="269802"/>
                </a:lnTo>
                <a:lnTo>
                  <a:pt x="27988" y="280764"/>
                </a:lnTo>
                <a:lnTo>
                  <a:pt x="35192" y="291055"/>
                </a:lnTo>
                <a:lnTo>
                  <a:pt x="43205" y="300672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905935" y="4541171"/>
            <a:ext cx="37787" cy="143374"/>
          </a:xfrm>
          <a:custGeom>
            <a:avLst/>
            <a:gdLst/>
            <a:ahLst/>
            <a:cxnLst/>
            <a:rect l="l" t="t" r="r" b="b"/>
            <a:pathLst>
              <a:path w="37787" h="143374">
                <a:moveTo>
                  <a:pt x="7997" y="31688"/>
                </a:moveTo>
                <a:lnTo>
                  <a:pt x="5385" y="24061"/>
                </a:lnTo>
                <a:lnTo>
                  <a:pt x="2351" y="12415"/>
                </a:lnTo>
                <a:lnTo>
                  <a:pt x="182" y="0"/>
                </a:lnTo>
                <a:lnTo>
                  <a:pt x="0" y="129279"/>
                </a:lnTo>
                <a:lnTo>
                  <a:pt x="11592" y="134901"/>
                </a:lnTo>
                <a:lnTo>
                  <a:pt x="14304" y="136044"/>
                </a:lnTo>
                <a:lnTo>
                  <a:pt x="25776" y="140167"/>
                </a:lnTo>
                <a:lnTo>
                  <a:pt x="37787" y="143374"/>
                </a:lnTo>
                <a:lnTo>
                  <a:pt x="35201" y="70245"/>
                </a:lnTo>
                <a:lnTo>
                  <a:pt x="28682" y="64657"/>
                </a:lnTo>
                <a:lnTo>
                  <a:pt x="20583" y="55382"/>
                </a:lnTo>
                <a:lnTo>
                  <a:pt x="13680" y="44394"/>
                </a:lnTo>
                <a:lnTo>
                  <a:pt x="7997" y="31688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172474" y="4339365"/>
            <a:ext cx="293039" cy="349313"/>
          </a:xfrm>
          <a:custGeom>
            <a:avLst/>
            <a:gdLst/>
            <a:ahLst/>
            <a:cxnLst/>
            <a:rect l="l" t="t" r="r" b="b"/>
            <a:pathLst>
              <a:path w="293039" h="349313">
                <a:moveTo>
                  <a:pt x="673" y="45440"/>
                </a:moveTo>
                <a:lnTo>
                  <a:pt x="1930" y="50673"/>
                </a:lnTo>
                <a:lnTo>
                  <a:pt x="3187" y="55918"/>
                </a:lnTo>
                <a:lnTo>
                  <a:pt x="4775" y="61061"/>
                </a:lnTo>
                <a:lnTo>
                  <a:pt x="6616" y="66103"/>
                </a:lnTo>
                <a:lnTo>
                  <a:pt x="8458" y="71132"/>
                </a:lnTo>
                <a:lnTo>
                  <a:pt x="10299" y="76174"/>
                </a:lnTo>
                <a:lnTo>
                  <a:pt x="88252" y="283540"/>
                </a:lnTo>
                <a:lnTo>
                  <a:pt x="96358" y="303894"/>
                </a:lnTo>
                <a:lnTo>
                  <a:pt x="101023" y="315041"/>
                </a:lnTo>
                <a:lnTo>
                  <a:pt x="107759" y="329323"/>
                </a:lnTo>
                <a:lnTo>
                  <a:pt x="119481" y="340956"/>
                </a:lnTo>
                <a:lnTo>
                  <a:pt x="132676" y="347627"/>
                </a:lnTo>
                <a:lnTo>
                  <a:pt x="146519" y="349313"/>
                </a:lnTo>
                <a:lnTo>
                  <a:pt x="155308" y="349313"/>
                </a:lnTo>
                <a:lnTo>
                  <a:pt x="162852" y="347535"/>
                </a:lnTo>
                <a:lnTo>
                  <a:pt x="168960" y="343954"/>
                </a:lnTo>
                <a:lnTo>
                  <a:pt x="175158" y="340385"/>
                </a:lnTo>
                <a:lnTo>
                  <a:pt x="180263" y="335407"/>
                </a:lnTo>
                <a:lnTo>
                  <a:pt x="184531" y="329006"/>
                </a:lnTo>
                <a:lnTo>
                  <a:pt x="190591" y="318253"/>
                </a:lnTo>
                <a:lnTo>
                  <a:pt x="195922" y="305879"/>
                </a:lnTo>
                <a:lnTo>
                  <a:pt x="199351" y="296875"/>
                </a:lnTo>
                <a:lnTo>
                  <a:pt x="202120" y="289407"/>
                </a:lnTo>
                <a:lnTo>
                  <a:pt x="204292" y="283540"/>
                </a:lnTo>
                <a:lnTo>
                  <a:pt x="281063" y="78994"/>
                </a:lnTo>
                <a:lnTo>
                  <a:pt x="283248" y="73329"/>
                </a:lnTo>
                <a:lnTo>
                  <a:pt x="285089" y="68300"/>
                </a:lnTo>
                <a:lnTo>
                  <a:pt x="286766" y="63881"/>
                </a:lnTo>
                <a:lnTo>
                  <a:pt x="289864" y="54762"/>
                </a:lnTo>
                <a:lnTo>
                  <a:pt x="292455" y="44691"/>
                </a:lnTo>
                <a:lnTo>
                  <a:pt x="293039" y="40297"/>
                </a:lnTo>
                <a:lnTo>
                  <a:pt x="292972" y="34227"/>
                </a:lnTo>
                <a:lnTo>
                  <a:pt x="289951" y="21904"/>
                </a:lnTo>
                <a:lnTo>
                  <a:pt x="282409" y="11036"/>
                </a:lnTo>
                <a:lnTo>
                  <a:pt x="269229" y="2234"/>
                </a:lnTo>
                <a:lnTo>
                  <a:pt x="256451" y="0"/>
                </a:lnTo>
                <a:lnTo>
                  <a:pt x="255573" y="7"/>
                </a:lnTo>
                <a:lnTo>
                  <a:pt x="242064" y="2713"/>
                </a:lnTo>
                <a:lnTo>
                  <a:pt x="232422" y="10236"/>
                </a:lnTo>
                <a:lnTo>
                  <a:pt x="227052" y="18765"/>
                </a:lnTo>
                <a:lnTo>
                  <a:pt x="221706" y="30313"/>
                </a:lnTo>
                <a:lnTo>
                  <a:pt x="216268" y="45008"/>
                </a:lnTo>
                <a:lnTo>
                  <a:pt x="146519" y="248602"/>
                </a:lnTo>
                <a:lnTo>
                  <a:pt x="81800" y="53505"/>
                </a:lnTo>
                <a:lnTo>
                  <a:pt x="79256" y="45604"/>
                </a:lnTo>
                <a:lnTo>
                  <a:pt x="74331" y="31773"/>
                </a:lnTo>
                <a:lnTo>
                  <a:pt x="69654" y="20670"/>
                </a:lnTo>
                <a:lnTo>
                  <a:pt x="65227" y="12293"/>
                </a:lnTo>
                <a:lnTo>
                  <a:pt x="62651" y="8805"/>
                </a:lnTo>
                <a:lnTo>
                  <a:pt x="52495" y="2202"/>
                </a:lnTo>
                <a:lnTo>
                  <a:pt x="37846" y="0"/>
                </a:lnTo>
                <a:lnTo>
                  <a:pt x="30975" y="0"/>
                </a:lnTo>
                <a:lnTo>
                  <a:pt x="24612" y="1841"/>
                </a:lnTo>
                <a:lnTo>
                  <a:pt x="18757" y="5524"/>
                </a:lnTo>
                <a:lnTo>
                  <a:pt x="12890" y="9194"/>
                </a:lnTo>
                <a:lnTo>
                  <a:pt x="8369" y="13906"/>
                </a:lnTo>
                <a:lnTo>
                  <a:pt x="5029" y="19685"/>
                </a:lnTo>
                <a:lnTo>
                  <a:pt x="1676" y="25450"/>
                </a:lnTo>
                <a:lnTo>
                  <a:pt x="0" y="31280"/>
                </a:lnTo>
                <a:lnTo>
                  <a:pt x="0" y="40919"/>
                </a:lnTo>
                <a:lnTo>
                  <a:pt x="673" y="45440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522953" y="4339365"/>
            <a:ext cx="80035" cy="349313"/>
          </a:xfrm>
          <a:custGeom>
            <a:avLst/>
            <a:gdLst/>
            <a:ahLst/>
            <a:cxnLst/>
            <a:rect l="l" t="t" r="r" b="b"/>
            <a:pathLst>
              <a:path w="80035" h="349313">
                <a:moveTo>
                  <a:pt x="80035" y="297065"/>
                </a:moveTo>
                <a:lnTo>
                  <a:pt x="80035" y="48793"/>
                </a:lnTo>
                <a:lnTo>
                  <a:pt x="78813" y="34900"/>
                </a:lnTo>
                <a:lnTo>
                  <a:pt x="74985" y="22765"/>
                </a:lnTo>
                <a:lnTo>
                  <a:pt x="68567" y="12915"/>
                </a:lnTo>
                <a:lnTo>
                  <a:pt x="52677" y="2074"/>
                </a:lnTo>
                <a:lnTo>
                  <a:pt x="39598" y="0"/>
                </a:lnTo>
                <a:lnTo>
                  <a:pt x="33173" y="464"/>
                </a:lnTo>
                <a:lnTo>
                  <a:pt x="21016" y="4573"/>
                </a:lnTo>
                <a:lnTo>
                  <a:pt x="11048" y="12915"/>
                </a:lnTo>
                <a:lnTo>
                  <a:pt x="4466" y="23988"/>
                </a:lnTo>
                <a:lnTo>
                  <a:pt x="1116" y="36376"/>
                </a:lnTo>
                <a:lnTo>
                  <a:pt x="0" y="51307"/>
                </a:lnTo>
                <a:lnTo>
                  <a:pt x="31" y="299715"/>
                </a:lnTo>
                <a:lnTo>
                  <a:pt x="1503" y="314060"/>
                </a:lnTo>
                <a:lnTo>
                  <a:pt x="5175" y="326079"/>
                </a:lnTo>
                <a:lnTo>
                  <a:pt x="15600" y="340558"/>
                </a:lnTo>
                <a:lnTo>
                  <a:pt x="26528" y="347123"/>
                </a:lnTo>
                <a:lnTo>
                  <a:pt x="39598" y="349313"/>
                </a:lnTo>
                <a:lnTo>
                  <a:pt x="46461" y="348770"/>
                </a:lnTo>
                <a:lnTo>
                  <a:pt x="58488" y="344526"/>
                </a:lnTo>
                <a:lnTo>
                  <a:pt x="68567" y="336080"/>
                </a:lnTo>
                <a:lnTo>
                  <a:pt x="75550" y="324386"/>
                </a:lnTo>
                <a:lnTo>
                  <a:pt x="78911" y="311956"/>
                </a:lnTo>
                <a:lnTo>
                  <a:pt x="80035" y="297065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522953" y="4215387"/>
            <a:ext cx="80035" cy="84023"/>
          </a:xfrm>
          <a:custGeom>
            <a:avLst/>
            <a:gdLst/>
            <a:ahLst/>
            <a:cxnLst/>
            <a:rect l="l" t="t" r="r" b="b"/>
            <a:pathLst>
              <a:path w="80035" h="84023">
                <a:moveTo>
                  <a:pt x="68313" y="72847"/>
                </a:moveTo>
                <a:lnTo>
                  <a:pt x="73128" y="67178"/>
                </a:lnTo>
                <a:lnTo>
                  <a:pt x="78303" y="55797"/>
                </a:lnTo>
                <a:lnTo>
                  <a:pt x="80035" y="41871"/>
                </a:lnTo>
                <a:lnTo>
                  <a:pt x="79342" y="32612"/>
                </a:lnTo>
                <a:lnTo>
                  <a:pt x="75405" y="20249"/>
                </a:lnTo>
                <a:lnTo>
                  <a:pt x="67983" y="10706"/>
                </a:lnTo>
                <a:lnTo>
                  <a:pt x="64556" y="7912"/>
                </a:lnTo>
                <a:lnTo>
                  <a:pt x="53169" y="1981"/>
                </a:lnTo>
                <a:lnTo>
                  <a:pt x="40436" y="0"/>
                </a:lnTo>
                <a:lnTo>
                  <a:pt x="35089" y="340"/>
                </a:lnTo>
                <a:lnTo>
                  <a:pt x="22953" y="4039"/>
                </a:lnTo>
                <a:lnTo>
                  <a:pt x="12217" y="11810"/>
                </a:lnTo>
                <a:lnTo>
                  <a:pt x="7497" y="17246"/>
                </a:lnTo>
                <a:lnTo>
                  <a:pt x="1879" y="28572"/>
                </a:lnTo>
                <a:lnTo>
                  <a:pt x="0" y="41871"/>
                </a:lnTo>
                <a:lnTo>
                  <a:pt x="679" y="50932"/>
                </a:lnTo>
                <a:lnTo>
                  <a:pt x="4576" y="63295"/>
                </a:lnTo>
                <a:lnTo>
                  <a:pt x="11887" y="73012"/>
                </a:lnTo>
                <a:lnTo>
                  <a:pt x="16071" y="76440"/>
                </a:lnTo>
                <a:lnTo>
                  <a:pt x="27423" y="82130"/>
                </a:lnTo>
                <a:lnTo>
                  <a:pt x="40436" y="84023"/>
                </a:lnTo>
                <a:lnTo>
                  <a:pt x="45325" y="83757"/>
                </a:lnTo>
                <a:lnTo>
                  <a:pt x="57627" y="80302"/>
                </a:lnTo>
                <a:lnTo>
                  <a:pt x="68313" y="72847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683284" y="4339372"/>
            <a:ext cx="285089" cy="349300"/>
          </a:xfrm>
          <a:custGeom>
            <a:avLst/>
            <a:gdLst/>
            <a:ahLst/>
            <a:cxnLst/>
            <a:rect l="l" t="t" r="r" b="b"/>
            <a:pathLst>
              <a:path w="285089" h="349300">
                <a:moveTo>
                  <a:pt x="0" y="48793"/>
                </a:moveTo>
                <a:lnTo>
                  <a:pt x="32" y="299745"/>
                </a:lnTo>
                <a:lnTo>
                  <a:pt x="1512" y="314072"/>
                </a:lnTo>
                <a:lnTo>
                  <a:pt x="5208" y="326080"/>
                </a:lnTo>
                <a:lnTo>
                  <a:pt x="11137" y="335762"/>
                </a:lnTo>
                <a:lnTo>
                  <a:pt x="26610" y="347090"/>
                </a:lnTo>
                <a:lnTo>
                  <a:pt x="39522" y="349300"/>
                </a:lnTo>
                <a:lnTo>
                  <a:pt x="46643" y="348744"/>
                </a:lnTo>
                <a:lnTo>
                  <a:pt x="58734" y="344548"/>
                </a:lnTo>
                <a:lnTo>
                  <a:pt x="68745" y="336245"/>
                </a:lnTo>
                <a:lnTo>
                  <a:pt x="75590" y="324538"/>
                </a:lnTo>
                <a:lnTo>
                  <a:pt x="78863" y="312061"/>
                </a:lnTo>
                <a:lnTo>
                  <a:pt x="79959" y="297053"/>
                </a:lnTo>
                <a:lnTo>
                  <a:pt x="80042" y="177508"/>
                </a:lnTo>
                <a:lnTo>
                  <a:pt x="80476" y="161390"/>
                </a:lnTo>
                <a:lnTo>
                  <a:pt x="81276" y="147349"/>
                </a:lnTo>
                <a:lnTo>
                  <a:pt x="82435" y="135385"/>
                </a:lnTo>
                <a:lnTo>
                  <a:pt x="83950" y="125498"/>
                </a:lnTo>
                <a:lnTo>
                  <a:pt x="85813" y="117690"/>
                </a:lnTo>
                <a:lnTo>
                  <a:pt x="88790" y="110105"/>
                </a:lnTo>
                <a:lnTo>
                  <a:pt x="94953" y="98513"/>
                </a:lnTo>
                <a:lnTo>
                  <a:pt x="102551" y="88504"/>
                </a:lnTo>
                <a:lnTo>
                  <a:pt x="111607" y="80086"/>
                </a:lnTo>
                <a:lnTo>
                  <a:pt x="125757" y="71560"/>
                </a:lnTo>
                <a:lnTo>
                  <a:pt x="137841" y="67686"/>
                </a:lnTo>
                <a:lnTo>
                  <a:pt x="150622" y="66395"/>
                </a:lnTo>
                <a:lnTo>
                  <a:pt x="164336" y="67545"/>
                </a:lnTo>
                <a:lnTo>
                  <a:pt x="177274" y="71668"/>
                </a:lnTo>
                <a:lnTo>
                  <a:pt x="187303" y="78782"/>
                </a:lnTo>
                <a:lnTo>
                  <a:pt x="194411" y="88887"/>
                </a:lnTo>
                <a:lnTo>
                  <a:pt x="198888" y="100265"/>
                </a:lnTo>
                <a:lnTo>
                  <a:pt x="201740" y="111447"/>
                </a:lnTo>
                <a:lnTo>
                  <a:pt x="203769" y="124111"/>
                </a:lnTo>
                <a:lnTo>
                  <a:pt x="204981" y="138257"/>
                </a:lnTo>
                <a:lnTo>
                  <a:pt x="205384" y="153885"/>
                </a:lnTo>
                <a:lnTo>
                  <a:pt x="205417" y="299741"/>
                </a:lnTo>
                <a:lnTo>
                  <a:pt x="206915" y="314069"/>
                </a:lnTo>
                <a:lnTo>
                  <a:pt x="210622" y="326079"/>
                </a:lnTo>
                <a:lnTo>
                  <a:pt x="221445" y="340797"/>
                </a:lnTo>
                <a:lnTo>
                  <a:pt x="232467" y="347173"/>
                </a:lnTo>
                <a:lnTo>
                  <a:pt x="245567" y="349300"/>
                </a:lnTo>
                <a:lnTo>
                  <a:pt x="252104" y="348808"/>
                </a:lnTo>
                <a:lnTo>
                  <a:pt x="264201" y="344589"/>
                </a:lnTo>
                <a:lnTo>
                  <a:pt x="274116" y="336067"/>
                </a:lnTo>
                <a:lnTo>
                  <a:pt x="280801" y="324448"/>
                </a:lnTo>
                <a:lnTo>
                  <a:pt x="284022" y="311989"/>
                </a:lnTo>
                <a:lnTo>
                  <a:pt x="285089" y="297053"/>
                </a:lnTo>
                <a:lnTo>
                  <a:pt x="285013" y="127176"/>
                </a:lnTo>
                <a:lnTo>
                  <a:pt x="284614" y="113500"/>
                </a:lnTo>
                <a:lnTo>
                  <a:pt x="283860" y="101316"/>
                </a:lnTo>
                <a:lnTo>
                  <a:pt x="280993" y="80463"/>
                </a:lnTo>
                <a:lnTo>
                  <a:pt x="277480" y="68235"/>
                </a:lnTo>
                <a:lnTo>
                  <a:pt x="272529" y="56642"/>
                </a:lnTo>
                <a:lnTo>
                  <a:pt x="263362" y="40575"/>
                </a:lnTo>
                <a:lnTo>
                  <a:pt x="255303" y="30720"/>
                </a:lnTo>
                <a:lnTo>
                  <a:pt x="245940" y="22127"/>
                </a:lnTo>
                <a:lnTo>
                  <a:pt x="235267" y="14795"/>
                </a:lnTo>
                <a:lnTo>
                  <a:pt x="217152" y="6296"/>
                </a:lnTo>
                <a:lnTo>
                  <a:pt x="204995" y="2799"/>
                </a:lnTo>
                <a:lnTo>
                  <a:pt x="192196" y="700"/>
                </a:lnTo>
                <a:lnTo>
                  <a:pt x="178752" y="0"/>
                </a:lnTo>
                <a:lnTo>
                  <a:pt x="169611" y="286"/>
                </a:lnTo>
                <a:lnTo>
                  <a:pt x="156477" y="1790"/>
                </a:lnTo>
                <a:lnTo>
                  <a:pt x="144026" y="4579"/>
                </a:lnTo>
                <a:lnTo>
                  <a:pt x="132254" y="8648"/>
                </a:lnTo>
                <a:lnTo>
                  <a:pt x="121158" y="13995"/>
                </a:lnTo>
                <a:lnTo>
                  <a:pt x="111191" y="20317"/>
                </a:lnTo>
                <a:lnTo>
                  <a:pt x="101683" y="27816"/>
                </a:lnTo>
                <a:lnTo>
                  <a:pt x="92483" y="36581"/>
                </a:lnTo>
                <a:lnTo>
                  <a:pt x="83593" y="46612"/>
                </a:lnTo>
                <a:lnTo>
                  <a:pt x="75018" y="57912"/>
                </a:lnTo>
                <a:lnTo>
                  <a:pt x="75008" y="46138"/>
                </a:lnTo>
                <a:lnTo>
                  <a:pt x="73605" y="32696"/>
                </a:lnTo>
                <a:lnTo>
                  <a:pt x="69913" y="21412"/>
                </a:lnTo>
                <a:lnTo>
                  <a:pt x="66484" y="14274"/>
                </a:lnTo>
                <a:lnTo>
                  <a:pt x="61963" y="8928"/>
                </a:lnTo>
                <a:lnTo>
                  <a:pt x="56261" y="5359"/>
                </a:lnTo>
                <a:lnTo>
                  <a:pt x="50571" y="1778"/>
                </a:lnTo>
                <a:lnTo>
                  <a:pt x="44208" y="0"/>
                </a:lnTo>
                <a:lnTo>
                  <a:pt x="37172" y="0"/>
                </a:lnTo>
                <a:lnTo>
                  <a:pt x="32265" y="262"/>
                </a:lnTo>
                <a:lnTo>
                  <a:pt x="19782" y="3990"/>
                </a:lnTo>
                <a:lnTo>
                  <a:pt x="9969" y="12115"/>
                </a:lnTo>
                <a:lnTo>
                  <a:pt x="4465" y="21524"/>
                </a:lnTo>
                <a:lnTo>
                  <a:pt x="1119" y="33770"/>
                </a:lnTo>
                <a:lnTo>
                  <a:pt x="0" y="48793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9111613" y="4342970"/>
            <a:ext cx="22049" cy="145905"/>
          </a:xfrm>
          <a:custGeom>
            <a:avLst/>
            <a:gdLst/>
            <a:ahLst/>
            <a:cxnLst/>
            <a:rect l="l" t="t" r="r" b="b"/>
            <a:pathLst>
              <a:path w="22049" h="145905">
                <a:moveTo>
                  <a:pt x="9929" y="3329"/>
                </a:moveTo>
                <a:lnTo>
                  <a:pt x="0" y="145905"/>
                </a:lnTo>
                <a:lnTo>
                  <a:pt x="1943" y="132196"/>
                </a:lnTo>
                <a:lnTo>
                  <a:pt x="4874" y="119613"/>
                </a:lnTo>
                <a:lnTo>
                  <a:pt x="8792" y="108154"/>
                </a:lnTo>
                <a:lnTo>
                  <a:pt x="13701" y="97816"/>
                </a:lnTo>
                <a:lnTo>
                  <a:pt x="22049" y="0"/>
                </a:lnTo>
                <a:lnTo>
                  <a:pt x="9929" y="3329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9030239" y="4339367"/>
            <a:ext cx="312051" cy="476745"/>
          </a:xfrm>
          <a:custGeom>
            <a:avLst/>
            <a:gdLst/>
            <a:ahLst/>
            <a:cxnLst/>
            <a:rect l="l" t="t" r="r" b="b"/>
            <a:pathLst>
              <a:path w="312051" h="476745">
                <a:moveTo>
                  <a:pt x="43577" y="356240"/>
                </a:moveTo>
                <a:lnTo>
                  <a:pt x="20180" y="366128"/>
                </a:lnTo>
                <a:lnTo>
                  <a:pt x="10223" y="391769"/>
                </a:lnTo>
                <a:lnTo>
                  <a:pt x="10548" y="397407"/>
                </a:lnTo>
                <a:lnTo>
                  <a:pt x="19133" y="420802"/>
                </a:lnTo>
                <a:lnTo>
                  <a:pt x="33292" y="437839"/>
                </a:lnTo>
                <a:lnTo>
                  <a:pt x="52909" y="452391"/>
                </a:lnTo>
                <a:lnTo>
                  <a:pt x="77952" y="464324"/>
                </a:lnTo>
                <a:lnTo>
                  <a:pt x="99791" y="471035"/>
                </a:lnTo>
                <a:lnTo>
                  <a:pt x="124786" y="475319"/>
                </a:lnTo>
                <a:lnTo>
                  <a:pt x="151803" y="476745"/>
                </a:lnTo>
                <a:lnTo>
                  <a:pt x="166302" y="476479"/>
                </a:lnTo>
                <a:lnTo>
                  <a:pt x="193160" y="474315"/>
                </a:lnTo>
                <a:lnTo>
                  <a:pt x="216714" y="469976"/>
                </a:lnTo>
                <a:lnTo>
                  <a:pt x="234118" y="464597"/>
                </a:lnTo>
                <a:lnTo>
                  <a:pt x="257490" y="452877"/>
                </a:lnTo>
                <a:lnTo>
                  <a:pt x="276301" y="437095"/>
                </a:lnTo>
                <a:lnTo>
                  <a:pt x="287932" y="422113"/>
                </a:lnTo>
                <a:lnTo>
                  <a:pt x="299357" y="399149"/>
                </a:lnTo>
                <a:lnTo>
                  <a:pt x="305859" y="377031"/>
                </a:lnTo>
                <a:lnTo>
                  <a:pt x="309836" y="353318"/>
                </a:lnTo>
                <a:lnTo>
                  <a:pt x="311807" y="326799"/>
                </a:lnTo>
                <a:lnTo>
                  <a:pt x="312051" y="312483"/>
                </a:lnTo>
                <a:lnTo>
                  <a:pt x="312051" y="62941"/>
                </a:lnTo>
                <a:lnTo>
                  <a:pt x="310423" y="37729"/>
                </a:lnTo>
                <a:lnTo>
                  <a:pt x="304431" y="16217"/>
                </a:lnTo>
                <a:lnTo>
                  <a:pt x="288550" y="2165"/>
                </a:lnTo>
                <a:lnTo>
                  <a:pt x="273710" y="0"/>
                </a:lnTo>
                <a:lnTo>
                  <a:pt x="269713" y="199"/>
                </a:lnTo>
                <a:lnTo>
                  <a:pt x="247332" y="12293"/>
                </a:lnTo>
                <a:lnTo>
                  <a:pt x="238306" y="32411"/>
                </a:lnTo>
                <a:lnTo>
                  <a:pt x="237032" y="58546"/>
                </a:lnTo>
                <a:lnTo>
                  <a:pt x="236831" y="58265"/>
                </a:lnTo>
                <a:lnTo>
                  <a:pt x="228183" y="47013"/>
                </a:lnTo>
                <a:lnTo>
                  <a:pt x="219253" y="37026"/>
                </a:lnTo>
                <a:lnTo>
                  <a:pt x="210037" y="28304"/>
                </a:lnTo>
                <a:lnTo>
                  <a:pt x="200530" y="20847"/>
                </a:lnTo>
                <a:lnTo>
                  <a:pt x="190728" y="14655"/>
                </a:lnTo>
                <a:lnTo>
                  <a:pt x="182522" y="10523"/>
                </a:lnTo>
                <a:lnTo>
                  <a:pt x="171072" y="6196"/>
                </a:lnTo>
                <a:lnTo>
                  <a:pt x="158817" y="3102"/>
                </a:lnTo>
                <a:lnTo>
                  <a:pt x="145753" y="1242"/>
                </a:lnTo>
                <a:lnTo>
                  <a:pt x="131876" y="622"/>
                </a:lnTo>
                <a:lnTo>
                  <a:pt x="129244" y="645"/>
                </a:lnTo>
                <a:lnTo>
                  <a:pt x="116072" y="1506"/>
                </a:lnTo>
                <a:lnTo>
                  <a:pt x="103423" y="3602"/>
                </a:lnTo>
                <a:lnTo>
                  <a:pt x="95075" y="101419"/>
                </a:lnTo>
                <a:lnTo>
                  <a:pt x="100977" y="92201"/>
                </a:lnTo>
                <a:lnTo>
                  <a:pt x="108656" y="83209"/>
                </a:lnTo>
                <a:lnTo>
                  <a:pt x="118725" y="74892"/>
                </a:lnTo>
                <a:lnTo>
                  <a:pt x="129960" y="68951"/>
                </a:lnTo>
                <a:lnTo>
                  <a:pt x="142354" y="65386"/>
                </a:lnTo>
                <a:lnTo>
                  <a:pt x="155905" y="64198"/>
                </a:lnTo>
                <a:lnTo>
                  <a:pt x="169662" y="65411"/>
                </a:lnTo>
                <a:lnTo>
                  <a:pt x="182022" y="68943"/>
                </a:lnTo>
                <a:lnTo>
                  <a:pt x="193299" y="74795"/>
                </a:lnTo>
                <a:lnTo>
                  <a:pt x="203488" y="82967"/>
                </a:lnTo>
                <a:lnTo>
                  <a:pt x="212585" y="93459"/>
                </a:lnTo>
                <a:lnTo>
                  <a:pt x="222005" y="109520"/>
                </a:lnTo>
                <a:lnTo>
                  <a:pt x="226368" y="120576"/>
                </a:lnTo>
                <a:lnTo>
                  <a:pt x="229756" y="132679"/>
                </a:lnTo>
                <a:lnTo>
                  <a:pt x="232171" y="145831"/>
                </a:lnTo>
                <a:lnTo>
                  <a:pt x="233617" y="160032"/>
                </a:lnTo>
                <a:lnTo>
                  <a:pt x="234099" y="175285"/>
                </a:lnTo>
                <a:lnTo>
                  <a:pt x="233958" y="182619"/>
                </a:lnTo>
                <a:lnTo>
                  <a:pt x="232858" y="196293"/>
                </a:lnTo>
                <a:lnTo>
                  <a:pt x="230664" y="208990"/>
                </a:lnTo>
                <a:lnTo>
                  <a:pt x="227371" y="220711"/>
                </a:lnTo>
                <a:lnTo>
                  <a:pt x="222973" y="231457"/>
                </a:lnTo>
                <a:lnTo>
                  <a:pt x="212050" y="249395"/>
                </a:lnTo>
                <a:lnTo>
                  <a:pt x="203633" y="258652"/>
                </a:lnTo>
                <a:lnTo>
                  <a:pt x="194170" y="266064"/>
                </a:lnTo>
                <a:lnTo>
                  <a:pt x="181262" y="272785"/>
                </a:lnTo>
                <a:lnTo>
                  <a:pt x="169110" y="276358"/>
                </a:lnTo>
                <a:lnTo>
                  <a:pt x="156489" y="277545"/>
                </a:lnTo>
                <a:lnTo>
                  <a:pt x="145496" y="276786"/>
                </a:lnTo>
                <a:lnTo>
                  <a:pt x="132899" y="273757"/>
                </a:lnTo>
                <a:lnTo>
                  <a:pt x="121374" y="268416"/>
                </a:lnTo>
                <a:lnTo>
                  <a:pt x="110927" y="260763"/>
                </a:lnTo>
                <a:lnTo>
                  <a:pt x="101561" y="250799"/>
                </a:lnTo>
                <a:lnTo>
                  <a:pt x="93094" y="237579"/>
                </a:lnTo>
                <a:lnTo>
                  <a:pt x="88477" y="226889"/>
                </a:lnTo>
                <a:lnTo>
                  <a:pt x="84894" y="214967"/>
                </a:lnTo>
                <a:lnTo>
                  <a:pt x="82340" y="201815"/>
                </a:lnTo>
                <a:lnTo>
                  <a:pt x="80810" y="187436"/>
                </a:lnTo>
                <a:lnTo>
                  <a:pt x="80302" y="171830"/>
                </a:lnTo>
                <a:lnTo>
                  <a:pt x="80414" y="164342"/>
                </a:lnTo>
                <a:lnTo>
                  <a:pt x="81374" y="149507"/>
                </a:lnTo>
                <a:lnTo>
                  <a:pt x="91303" y="6932"/>
                </a:lnTo>
                <a:lnTo>
                  <a:pt x="79717" y="11493"/>
                </a:lnTo>
                <a:lnTo>
                  <a:pt x="66858" y="18399"/>
                </a:lnTo>
                <a:lnTo>
                  <a:pt x="56525" y="25633"/>
                </a:lnTo>
                <a:lnTo>
                  <a:pt x="46829" y="34083"/>
                </a:lnTo>
                <a:lnTo>
                  <a:pt x="37769" y="43751"/>
                </a:lnTo>
                <a:lnTo>
                  <a:pt x="25793" y="60424"/>
                </a:lnTo>
                <a:lnTo>
                  <a:pt x="19701" y="71494"/>
                </a:lnTo>
                <a:lnTo>
                  <a:pt x="14369" y="83453"/>
                </a:lnTo>
                <a:lnTo>
                  <a:pt x="9804" y="96304"/>
                </a:lnTo>
                <a:lnTo>
                  <a:pt x="5089" y="114323"/>
                </a:lnTo>
                <a:lnTo>
                  <a:pt x="2864" y="126545"/>
                </a:lnTo>
                <a:lnTo>
                  <a:pt x="1273" y="139257"/>
                </a:lnTo>
                <a:lnTo>
                  <a:pt x="318" y="152460"/>
                </a:lnTo>
                <a:lnTo>
                  <a:pt x="0" y="166154"/>
                </a:lnTo>
                <a:lnTo>
                  <a:pt x="30" y="170688"/>
                </a:lnTo>
                <a:lnTo>
                  <a:pt x="523" y="184497"/>
                </a:lnTo>
                <a:lnTo>
                  <a:pt x="1616" y="197847"/>
                </a:lnTo>
                <a:lnTo>
                  <a:pt x="3308" y="210740"/>
                </a:lnTo>
                <a:lnTo>
                  <a:pt x="5601" y="223174"/>
                </a:lnTo>
                <a:lnTo>
                  <a:pt x="8493" y="235151"/>
                </a:lnTo>
                <a:lnTo>
                  <a:pt x="11985" y="246670"/>
                </a:lnTo>
                <a:lnTo>
                  <a:pt x="16078" y="257733"/>
                </a:lnTo>
                <a:lnTo>
                  <a:pt x="22210" y="271153"/>
                </a:lnTo>
                <a:lnTo>
                  <a:pt x="28714" y="282717"/>
                </a:lnTo>
                <a:lnTo>
                  <a:pt x="35967" y="293326"/>
                </a:lnTo>
                <a:lnTo>
                  <a:pt x="43976" y="302979"/>
                </a:lnTo>
                <a:lnTo>
                  <a:pt x="52749" y="311676"/>
                </a:lnTo>
                <a:lnTo>
                  <a:pt x="62293" y="319417"/>
                </a:lnTo>
                <a:lnTo>
                  <a:pt x="81823" y="330926"/>
                </a:lnTo>
                <a:lnTo>
                  <a:pt x="93569" y="335523"/>
                </a:lnTo>
                <a:lnTo>
                  <a:pt x="105922" y="338809"/>
                </a:lnTo>
                <a:lnTo>
                  <a:pt x="118885" y="340781"/>
                </a:lnTo>
                <a:lnTo>
                  <a:pt x="132461" y="341439"/>
                </a:lnTo>
                <a:lnTo>
                  <a:pt x="141942" y="341135"/>
                </a:lnTo>
                <a:lnTo>
                  <a:pt x="155230" y="339573"/>
                </a:lnTo>
                <a:lnTo>
                  <a:pt x="167676" y="336688"/>
                </a:lnTo>
                <a:lnTo>
                  <a:pt x="179286" y="332479"/>
                </a:lnTo>
                <a:lnTo>
                  <a:pt x="190068" y="326948"/>
                </a:lnTo>
                <a:lnTo>
                  <a:pt x="206893" y="314660"/>
                </a:lnTo>
                <a:lnTo>
                  <a:pt x="215998" y="305892"/>
                </a:lnTo>
                <a:lnTo>
                  <a:pt x="224594" y="295937"/>
                </a:lnTo>
                <a:lnTo>
                  <a:pt x="232676" y="284797"/>
                </a:lnTo>
                <a:lnTo>
                  <a:pt x="232448" y="298484"/>
                </a:lnTo>
                <a:lnTo>
                  <a:pt x="232131" y="313342"/>
                </a:lnTo>
                <a:lnTo>
                  <a:pt x="231771" y="326212"/>
                </a:lnTo>
                <a:lnTo>
                  <a:pt x="231369" y="337097"/>
                </a:lnTo>
                <a:lnTo>
                  <a:pt x="230924" y="345998"/>
                </a:lnTo>
                <a:lnTo>
                  <a:pt x="229670" y="357435"/>
                </a:lnTo>
                <a:lnTo>
                  <a:pt x="226943" y="369854"/>
                </a:lnTo>
                <a:lnTo>
                  <a:pt x="222885" y="381711"/>
                </a:lnTo>
                <a:lnTo>
                  <a:pt x="218166" y="390536"/>
                </a:lnTo>
                <a:lnTo>
                  <a:pt x="209814" y="400060"/>
                </a:lnTo>
                <a:lnTo>
                  <a:pt x="198856" y="407682"/>
                </a:lnTo>
                <a:lnTo>
                  <a:pt x="190443" y="411371"/>
                </a:lnTo>
                <a:lnTo>
                  <a:pt x="179018" y="414471"/>
                </a:lnTo>
                <a:lnTo>
                  <a:pt x="165745" y="416332"/>
                </a:lnTo>
                <a:lnTo>
                  <a:pt x="150622" y="416953"/>
                </a:lnTo>
                <a:lnTo>
                  <a:pt x="148713" y="416941"/>
                </a:lnTo>
                <a:lnTo>
                  <a:pt x="135420" y="416114"/>
                </a:lnTo>
                <a:lnTo>
                  <a:pt x="123672" y="413956"/>
                </a:lnTo>
                <a:lnTo>
                  <a:pt x="115887" y="411975"/>
                </a:lnTo>
                <a:lnTo>
                  <a:pt x="109181" y="408939"/>
                </a:lnTo>
                <a:lnTo>
                  <a:pt x="103568" y="404837"/>
                </a:lnTo>
                <a:lnTo>
                  <a:pt x="98044" y="400761"/>
                </a:lnTo>
                <a:lnTo>
                  <a:pt x="92938" y="395833"/>
                </a:lnTo>
                <a:lnTo>
                  <a:pt x="88341" y="390055"/>
                </a:lnTo>
                <a:lnTo>
                  <a:pt x="83731" y="384276"/>
                </a:lnTo>
                <a:lnTo>
                  <a:pt x="79298" y="378561"/>
                </a:lnTo>
                <a:lnTo>
                  <a:pt x="75018" y="372897"/>
                </a:lnTo>
                <a:lnTo>
                  <a:pt x="67431" y="364994"/>
                </a:lnTo>
                <a:lnTo>
                  <a:pt x="56393" y="358424"/>
                </a:lnTo>
                <a:lnTo>
                  <a:pt x="44208" y="356234"/>
                </a:lnTo>
                <a:lnTo>
                  <a:pt x="43577" y="356240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368479" y="3935502"/>
            <a:ext cx="333184" cy="174942"/>
          </a:xfrm>
          <a:custGeom>
            <a:avLst/>
            <a:gdLst/>
            <a:ahLst/>
            <a:cxnLst/>
            <a:rect l="l" t="t" r="r" b="b"/>
            <a:pathLst>
              <a:path w="333184" h="174942">
                <a:moveTo>
                  <a:pt x="45923" y="13474"/>
                </a:moveTo>
                <a:lnTo>
                  <a:pt x="43954" y="9144"/>
                </a:lnTo>
                <a:lnTo>
                  <a:pt x="39979" y="5473"/>
                </a:lnTo>
                <a:lnTo>
                  <a:pt x="36042" y="1816"/>
                </a:lnTo>
                <a:lnTo>
                  <a:pt x="31280" y="0"/>
                </a:lnTo>
                <a:lnTo>
                  <a:pt x="25704" y="0"/>
                </a:lnTo>
                <a:lnTo>
                  <a:pt x="19402" y="902"/>
                </a:lnTo>
                <a:lnTo>
                  <a:pt x="10911" y="6368"/>
                </a:lnTo>
                <a:lnTo>
                  <a:pt x="4848" y="16790"/>
                </a:lnTo>
                <a:lnTo>
                  <a:pt x="1211" y="32171"/>
                </a:lnTo>
                <a:lnTo>
                  <a:pt x="0" y="52514"/>
                </a:lnTo>
                <a:lnTo>
                  <a:pt x="286" y="63595"/>
                </a:lnTo>
                <a:lnTo>
                  <a:pt x="1622" y="77288"/>
                </a:lnTo>
                <a:lnTo>
                  <a:pt x="4052" y="89165"/>
                </a:lnTo>
                <a:lnTo>
                  <a:pt x="7581" y="99225"/>
                </a:lnTo>
                <a:lnTo>
                  <a:pt x="12064" y="107320"/>
                </a:lnTo>
                <a:lnTo>
                  <a:pt x="20665" y="116718"/>
                </a:lnTo>
                <a:lnTo>
                  <a:pt x="31762" y="123380"/>
                </a:lnTo>
                <a:lnTo>
                  <a:pt x="37326" y="125476"/>
                </a:lnTo>
                <a:lnTo>
                  <a:pt x="48559" y="128291"/>
                </a:lnTo>
                <a:lnTo>
                  <a:pt x="61611" y="129980"/>
                </a:lnTo>
                <a:lnTo>
                  <a:pt x="76492" y="130543"/>
                </a:lnTo>
                <a:lnTo>
                  <a:pt x="94487" y="130543"/>
                </a:lnTo>
                <a:lnTo>
                  <a:pt x="94487" y="144818"/>
                </a:lnTo>
                <a:lnTo>
                  <a:pt x="96622" y="160786"/>
                </a:lnTo>
                <a:lnTo>
                  <a:pt x="103807" y="171404"/>
                </a:lnTo>
                <a:lnTo>
                  <a:pt x="116052" y="174942"/>
                </a:lnTo>
                <a:lnTo>
                  <a:pt x="122478" y="174942"/>
                </a:lnTo>
                <a:lnTo>
                  <a:pt x="127723" y="172516"/>
                </a:lnTo>
                <a:lnTo>
                  <a:pt x="131762" y="167678"/>
                </a:lnTo>
                <a:lnTo>
                  <a:pt x="135788" y="162839"/>
                </a:lnTo>
                <a:lnTo>
                  <a:pt x="137794" y="155956"/>
                </a:lnTo>
                <a:lnTo>
                  <a:pt x="137794" y="130543"/>
                </a:lnTo>
                <a:lnTo>
                  <a:pt x="300411" y="130445"/>
                </a:lnTo>
                <a:lnTo>
                  <a:pt x="313818" y="127950"/>
                </a:lnTo>
                <a:lnTo>
                  <a:pt x="323849" y="122085"/>
                </a:lnTo>
                <a:lnTo>
                  <a:pt x="330073" y="116433"/>
                </a:lnTo>
                <a:lnTo>
                  <a:pt x="333184" y="109359"/>
                </a:lnTo>
                <a:lnTo>
                  <a:pt x="333184" y="91948"/>
                </a:lnTo>
                <a:lnTo>
                  <a:pt x="330073" y="84645"/>
                </a:lnTo>
                <a:lnTo>
                  <a:pt x="323849" y="79006"/>
                </a:lnTo>
                <a:lnTo>
                  <a:pt x="310904" y="72221"/>
                </a:lnTo>
                <a:lnTo>
                  <a:pt x="296684" y="70535"/>
                </a:lnTo>
                <a:lnTo>
                  <a:pt x="137794" y="70535"/>
                </a:lnTo>
                <a:lnTo>
                  <a:pt x="137794" y="55816"/>
                </a:lnTo>
                <a:lnTo>
                  <a:pt x="136800" y="41470"/>
                </a:lnTo>
                <a:lnTo>
                  <a:pt x="133845" y="30657"/>
                </a:lnTo>
                <a:lnTo>
                  <a:pt x="131203" y="24561"/>
                </a:lnTo>
                <a:lnTo>
                  <a:pt x="124980" y="21526"/>
                </a:lnTo>
                <a:lnTo>
                  <a:pt x="113206" y="21607"/>
                </a:lnTo>
                <a:lnTo>
                  <a:pt x="102804" y="26111"/>
                </a:lnTo>
                <a:lnTo>
                  <a:pt x="96566" y="37514"/>
                </a:lnTo>
                <a:lnTo>
                  <a:pt x="94487" y="55816"/>
                </a:lnTo>
                <a:lnTo>
                  <a:pt x="94487" y="70535"/>
                </a:lnTo>
                <a:lnTo>
                  <a:pt x="77267" y="70502"/>
                </a:lnTo>
                <a:lnTo>
                  <a:pt x="63332" y="69180"/>
                </a:lnTo>
                <a:lnTo>
                  <a:pt x="52857" y="65925"/>
                </a:lnTo>
                <a:lnTo>
                  <a:pt x="46469" y="62852"/>
                </a:lnTo>
                <a:lnTo>
                  <a:pt x="43294" y="55905"/>
                </a:lnTo>
                <a:lnTo>
                  <a:pt x="43294" y="41084"/>
                </a:lnTo>
                <a:lnTo>
                  <a:pt x="43726" y="36245"/>
                </a:lnTo>
                <a:lnTo>
                  <a:pt x="44602" y="30530"/>
                </a:lnTo>
                <a:lnTo>
                  <a:pt x="45491" y="24815"/>
                </a:lnTo>
                <a:lnTo>
                  <a:pt x="45923" y="20777"/>
                </a:lnTo>
                <a:lnTo>
                  <a:pt x="45923" y="1347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457691" y="3761193"/>
            <a:ext cx="243979" cy="164846"/>
          </a:xfrm>
          <a:custGeom>
            <a:avLst/>
            <a:gdLst/>
            <a:ahLst/>
            <a:cxnLst/>
            <a:rect l="l" t="t" r="r" b="b"/>
            <a:pathLst>
              <a:path w="243979" h="164846">
                <a:moveTo>
                  <a:pt x="243979" y="135178"/>
                </a:moveTo>
                <a:lnTo>
                  <a:pt x="243979" y="126390"/>
                </a:lnTo>
                <a:lnTo>
                  <a:pt x="240919" y="119126"/>
                </a:lnTo>
                <a:lnTo>
                  <a:pt x="234835" y="113411"/>
                </a:lnTo>
                <a:lnTo>
                  <a:pt x="221859" y="106528"/>
                </a:lnTo>
                <a:lnTo>
                  <a:pt x="207479" y="104851"/>
                </a:lnTo>
                <a:lnTo>
                  <a:pt x="148490" y="104801"/>
                </a:lnTo>
                <a:lnTo>
                  <a:pt x="134914" y="104502"/>
                </a:lnTo>
                <a:lnTo>
                  <a:pt x="122602" y="103935"/>
                </a:lnTo>
                <a:lnTo>
                  <a:pt x="111569" y="103098"/>
                </a:lnTo>
                <a:lnTo>
                  <a:pt x="103113" y="102117"/>
                </a:lnTo>
                <a:lnTo>
                  <a:pt x="90353" y="99831"/>
                </a:lnTo>
                <a:lnTo>
                  <a:pt x="79121" y="96710"/>
                </a:lnTo>
                <a:lnTo>
                  <a:pt x="70065" y="93637"/>
                </a:lnTo>
                <a:lnTo>
                  <a:pt x="63220" y="89319"/>
                </a:lnTo>
                <a:lnTo>
                  <a:pt x="58572" y="83756"/>
                </a:lnTo>
                <a:lnTo>
                  <a:pt x="53987" y="78168"/>
                </a:lnTo>
                <a:lnTo>
                  <a:pt x="51663" y="71005"/>
                </a:lnTo>
                <a:lnTo>
                  <a:pt x="51663" y="55765"/>
                </a:lnTo>
                <a:lnTo>
                  <a:pt x="52997" y="48336"/>
                </a:lnTo>
                <a:lnTo>
                  <a:pt x="55740" y="39903"/>
                </a:lnTo>
                <a:lnTo>
                  <a:pt x="58445" y="31470"/>
                </a:lnTo>
                <a:lnTo>
                  <a:pt x="59778" y="26174"/>
                </a:lnTo>
                <a:lnTo>
                  <a:pt x="59778" y="18110"/>
                </a:lnTo>
                <a:lnTo>
                  <a:pt x="57391" y="12649"/>
                </a:lnTo>
                <a:lnTo>
                  <a:pt x="52666" y="7581"/>
                </a:lnTo>
                <a:lnTo>
                  <a:pt x="47891" y="2540"/>
                </a:lnTo>
                <a:lnTo>
                  <a:pt x="41821" y="0"/>
                </a:lnTo>
                <a:lnTo>
                  <a:pt x="34518" y="0"/>
                </a:lnTo>
                <a:lnTo>
                  <a:pt x="29280" y="540"/>
                </a:lnTo>
                <a:lnTo>
                  <a:pt x="18330" y="6145"/>
                </a:lnTo>
                <a:lnTo>
                  <a:pt x="9461" y="17818"/>
                </a:lnTo>
                <a:lnTo>
                  <a:pt x="4266" y="29674"/>
                </a:lnTo>
                <a:lnTo>
                  <a:pt x="1070" y="41967"/>
                </a:lnTo>
                <a:lnTo>
                  <a:pt x="0" y="54508"/>
                </a:lnTo>
                <a:lnTo>
                  <a:pt x="374" y="61695"/>
                </a:lnTo>
                <a:lnTo>
                  <a:pt x="3409" y="74430"/>
                </a:lnTo>
                <a:lnTo>
                  <a:pt x="9461" y="84734"/>
                </a:lnTo>
                <a:lnTo>
                  <a:pt x="15632" y="91182"/>
                </a:lnTo>
                <a:lnTo>
                  <a:pt x="25367" y="99072"/>
                </a:lnTo>
                <a:lnTo>
                  <a:pt x="37388" y="106819"/>
                </a:lnTo>
                <a:lnTo>
                  <a:pt x="33095" y="107064"/>
                </a:lnTo>
                <a:lnTo>
                  <a:pt x="19542" y="109427"/>
                </a:lnTo>
                <a:lnTo>
                  <a:pt x="9461" y="114084"/>
                </a:lnTo>
                <a:lnTo>
                  <a:pt x="3187" y="118478"/>
                </a:lnTo>
                <a:lnTo>
                  <a:pt x="0" y="125641"/>
                </a:lnTo>
                <a:lnTo>
                  <a:pt x="0" y="135623"/>
                </a:lnTo>
                <a:lnTo>
                  <a:pt x="2259" y="147803"/>
                </a:lnTo>
                <a:lnTo>
                  <a:pt x="9747" y="157271"/>
                </a:lnTo>
                <a:lnTo>
                  <a:pt x="22473" y="162952"/>
                </a:lnTo>
                <a:lnTo>
                  <a:pt x="40436" y="164846"/>
                </a:lnTo>
                <a:lnTo>
                  <a:pt x="211306" y="164746"/>
                </a:lnTo>
                <a:lnTo>
                  <a:pt x="224765" y="162273"/>
                </a:lnTo>
                <a:lnTo>
                  <a:pt x="234734" y="156489"/>
                </a:lnTo>
                <a:lnTo>
                  <a:pt x="240880" y="150926"/>
                </a:lnTo>
                <a:lnTo>
                  <a:pt x="243979" y="143827"/>
                </a:lnTo>
                <a:lnTo>
                  <a:pt x="243979" y="13517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457693" y="3668453"/>
            <a:ext cx="243979" cy="60007"/>
          </a:xfrm>
          <a:custGeom>
            <a:avLst/>
            <a:gdLst/>
            <a:ahLst/>
            <a:cxnLst/>
            <a:rect l="l" t="t" r="r" b="b"/>
            <a:pathLst>
              <a:path w="243979" h="60007">
                <a:moveTo>
                  <a:pt x="2997" y="46278"/>
                </a:moveTo>
                <a:lnTo>
                  <a:pt x="9016" y="51765"/>
                </a:lnTo>
                <a:lnTo>
                  <a:pt x="10804" y="53251"/>
                </a:lnTo>
                <a:lnTo>
                  <a:pt x="21519" y="58316"/>
                </a:lnTo>
                <a:lnTo>
                  <a:pt x="35839" y="60007"/>
                </a:lnTo>
                <a:lnTo>
                  <a:pt x="210962" y="59921"/>
                </a:lnTo>
                <a:lnTo>
                  <a:pt x="224372" y="57502"/>
                </a:lnTo>
                <a:lnTo>
                  <a:pt x="234518" y="51765"/>
                </a:lnTo>
                <a:lnTo>
                  <a:pt x="240842" y="46278"/>
                </a:lnTo>
                <a:lnTo>
                  <a:pt x="243979" y="39115"/>
                </a:lnTo>
                <a:lnTo>
                  <a:pt x="243979" y="21539"/>
                </a:lnTo>
                <a:lnTo>
                  <a:pt x="234721" y="8585"/>
                </a:lnTo>
                <a:lnTo>
                  <a:pt x="221763" y="1698"/>
                </a:lnTo>
                <a:lnTo>
                  <a:pt x="207467" y="0"/>
                </a:lnTo>
                <a:lnTo>
                  <a:pt x="32766" y="14"/>
                </a:lnTo>
                <a:lnTo>
                  <a:pt x="19267" y="2329"/>
                </a:lnTo>
                <a:lnTo>
                  <a:pt x="9016" y="8585"/>
                </a:lnTo>
                <a:lnTo>
                  <a:pt x="2997" y="14300"/>
                </a:lnTo>
                <a:lnTo>
                  <a:pt x="0" y="21539"/>
                </a:lnTo>
                <a:lnTo>
                  <a:pt x="0" y="39115"/>
                </a:lnTo>
                <a:lnTo>
                  <a:pt x="2997" y="4627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371117" y="3668453"/>
            <a:ext cx="58674" cy="60007"/>
          </a:xfrm>
          <a:custGeom>
            <a:avLst/>
            <a:gdLst/>
            <a:ahLst/>
            <a:cxnLst/>
            <a:rect l="l" t="t" r="r" b="b"/>
            <a:pathLst>
              <a:path w="58674" h="60007">
                <a:moveTo>
                  <a:pt x="20726" y="60007"/>
                </a:moveTo>
                <a:lnTo>
                  <a:pt x="38595" y="60007"/>
                </a:lnTo>
                <a:lnTo>
                  <a:pt x="45847" y="57035"/>
                </a:lnTo>
                <a:lnTo>
                  <a:pt x="50990" y="51092"/>
                </a:lnTo>
                <a:lnTo>
                  <a:pt x="56121" y="45173"/>
                </a:lnTo>
                <a:lnTo>
                  <a:pt x="58674" y="38036"/>
                </a:lnTo>
                <a:lnTo>
                  <a:pt x="58674" y="21615"/>
                </a:lnTo>
                <a:lnTo>
                  <a:pt x="56057" y="14655"/>
                </a:lnTo>
                <a:lnTo>
                  <a:pt x="50863" y="8788"/>
                </a:lnTo>
                <a:lnTo>
                  <a:pt x="45681" y="2946"/>
                </a:lnTo>
                <a:lnTo>
                  <a:pt x="38455" y="0"/>
                </a:lnTo>
                <a:lnTo>
                  <a:pt x="19697" y="0"/>
                </a:lnTo>
                <a:lnTo>
                  <a:pt x="12433" y="2997"/>
                </a:lnTo>
                <a:lnTo>
                  <a:pt x="7454" y="9016"/>
                </a:lnTo>
                <a:lnTo>
                  <a:pt x="2489" y="15024"/>
                </a:lnTo>
                <a:lnTo>
                  <a:pt x="0" y="21920"/>
                </a:lnTo>
                <a:lnTo>
                  <a:pt x="0" y="37744"/>
                </a:lnTo>
                <a:lnTo>
                  <a:pt x="2743" y="44818"/>
                </a:lnTo>
                <a:lnTo>
                  <a:pt x="8229" y="50888"/>
                </a:lnTo>
                <a:lnTo>
                  <a:pt x="13728" y="56959"/>
                </a:lnTo>
                <a:lnTo>
                  <a:pt x="20726" y="6000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457265" y="3389560"/>
            <a:ext cx="244398" cy="228130"/>
          </a:xfrm>
          <a:custGeom>
            <a:avLst/>
            <a:gdLst/>
            <a:ahLst/>
            <a:cxnLst/>
            <a:rect l="l" t="t" r="r" b="b"/>
            <a:pathLst>
              <a:path w="244398" h="228130">
                <a:moveTo>
                  <a:pt x="43940" y="96027"/>
                </a:moveTo>
                <a:lnTo>
                  <a:pt x="49019" y="84443"/>
                </a:lnTo>
                <a:lnTo>
                  <a:pt x="57048" y="74625"/>
                </a:lnTo>
                <a:lnTo>
                  <a:pt x="64560" y="68840"/>
                </a:lnTo>
                <a:lnTo>
                  <a:pt x="75308" y="63581"/>
                </a:lnTo>
                <a:lnTo>
                  <a:pt x="88146" y="59974"/>
                </a:lnTo>
                <a:lnTo>
                  <a:pt x="103073" y="58026"/>
                </a:lnTo>
                <a:lnTo>
                  <a:pt x="108722" y="227620"/>
                </a:lnTo>
                <a:lnTo>
                  <a:pt x="121983" y="228130"/>
                </a:lnTo>
                <a:lnTo>
                  <a:pt x="143427" y="226872"/>
                </a:lnTo>
                <a:lnTo>
                  <a:pt x="156858" y="224601"/>
                </a:lnTo>
                <a:lnTo>
                  <a:pt x="169449" y="221183"/>
                </a:lnTo>
                <a:lnTo>
                  <a:pt x="181199" y="216619"/>
                </a:lnTo>
                <a:lnTo>
                  <a:pt x="192110" y="210909"/>
                </a:lnTo>
                <a:lnTo>
                  <a:pt x="202182" y="204052"/>
                </a:lnTo>
                <a:lnTo>
                  <a:pt x="211416" y="196049"/>
                </a:lnTo>
                <a:lnTo>
                  <a:pt x="223519" y="181854"/>
                </a:lnTo>
                <a:lnTo>
                  <a:pt x="229900" y="171498"/>
                </a:lnTo>
                <a:lnTo>
                  <a:pt x="235121" y="160238"/>
                </a:lnTo>
                <a:lnTo>
                  <a:pt x="239183" y="148075"/>
                </a:lnTo>
                <a:lnTo>
                  <a:pt x="242083" y="135006"/>
                </a:lnTo>
                <a:lnTo>
                  <a:pt x="243822" y="121030"/>
                </a:lnTo>
                <a:lnTo>
                  <a:pt x="244398" y="106146"/>
                </a:lnTo>
                <a:lnTo>
                  <a:pt x="244234" y="98354"/>
                </a:lnTo>
                <a:lnTo>
                  <a:pt x="243123" y="85131"/>
                </a:lnTo>
                <a:lnTo>
                  <a:pt x="240970" y="72820"/>
                </a:lnTo>
                <a:lnTo>
                  <a:pt x="237782" y="61429"/>
                </a:lnTo>
                <a:lnTo>
                  <a:pt x="233510" y="50327"/>
                </a:lnTo>
                <a:lnTo>
                  <a:pt x="227767" y="38918"/>
                </a:lnTo>
                <a:lnTo>
                  <a:pt x="221183" y="29121"/>
                </a:lnTo>
                <a:lnTo>
                  <a:pt x="209880" y="16889"/>
                </a:lnTo>
                <a:lnTo>
                  <a:pt x="200342" y="9880"/>
                </a:lnTo>
                <a:lnTo>
                  <a:pt x="193052" y="5626"/>
                </a:lnTo>
                <a:lnTo>
                  <a:pt x="186753" y="3517"/>
                </a:lnTo>
                <a:lnTo>
                  <a:pt x="175158" y="3517"/>
                </a:lnTo>
                <a:lnTo>
                  <a:pt x="170383" y="5422"/>
                </a:lnTo>
                <a:lnTo>
                  <a:pt x="167043" y="9232"/>
                </a:lnTo>
                <a:lnTo>
                  <a:pt x="163664" y="13042"/>
                </a:lnTo>
                <a:lnTo>
                  <a:pt x="161975" y="18021"/>
                </a:lnTo>
                <a:lnTo>
                  <a:pt x="161975" y="29895"/>
                </a:lnTo>
                <a:lnTo>
                  <a:pt x="163296" y="34289"/>
                </a:lnTo>
                <a:lnTo>
                  <a:pt x="165925" y="37363"/>
                </a:lnTo>
                <a:lnTo>
                  <a:pt x="172961" y="44830"/>
                </a:lnTo>
                <a:lnTo>
                  <a:pt x="178511" y="50901"/>
                </a:lnTo>
                <a:lnTo>
                  <a:pt x="182625" y="55600"/>
                </a:lnTo>
                <a:lnTo>
                  <a:pt x="186753" y="60299"/>
                </a:lnTo>
                <a:lnTo>
                  <a:pt x="190563" y="65417"/>
                </a:lnTo>
                <a:lnTo>
                  <a:pt x="194182" y="70980"/>
                </a:lnTo>
                <a:lnTo>
                  <a:pt x="197764" y="76542"/>
                </a:lnTo>
                <a:lnTo>
                  <a:pt x="200405" y="82308"/>
                </a:lnTo>
                <a:lnTo>
                  <a:pt x="202095" y="88226"/>
                </a:lnTo>
                <a:lnTo>
                  <a:pt x="203746" y="94170"/>
                </a:lnTo>
                <a:lnTo>
                  <a:pt x="204609" y="100749"/>
                </a:lnTo>
                <a:lnTo>
                  <a:pt x="204609" y="107899"/>
                </a:lnTo>
                <a:lnTo>
                  <a:pt x="204395" y="113103"/>
                </a:lnTo>
                <a:lnTo>
                  <a:pt x="201926" y="125652"/>
                </a:lnTo>
                <a:lnTo>
                  <a:pt x="196697" y="137248"/>
                </a:lnTo>
                <a:lnTo>
                  <a:pt x="193240" y="142343"/>
                </a:lnTo>
                <a:lnTo>
                  <a:pt x="184446" y="151302"/>
                </a:lnTo>
                <a:lnTo>
                  <a:pt x="173202" y="158559"/>
                </a:lnTo>
                <a:lnTo>
                  <a:pt x="162942" y="162828"/>
                </a:lnTo>
                <a:lnTo>
                  <a:pt x="150609" y="165742"/>
                </a:lnTo>
                <a:lnTo>
                  <a:pt x="137147" y="166801"/>
                </a:lnTo>
                <a:lnTo>
                  <a:pt x="137147" y="49441"/>
                </a:lnTo>
                <a:lnTo>
                  <a:pt x="136481" y="35668"/>
                </a:lnTo>
                <a:lnTo>
                  <a:pt x="134250" y="23084"/>
                </a:lnTo>
                <a:lnTo>
                  <a:pt x="130454" y="12953"/>
                </a:lnTo>
                <a:lnTo>
                  <a:pt x="116527" y="2030"/>
                </a:lnTo>
                <a:lnTo>
                  <a:pt x="101104" y="0"/>
                </a:lnTo>
                <a:lnTo>
                  <a:pt x="89875" y="666"/>
                </a:lnTo>
                <a:lnTo>
                  <a:pt x="77521" y="2970"/>
                </a:lnTo>
                <a:lnTo>
                  <a:pt x="65288" y="6921"/>
                </a:lnTo>
                <a:lnTo>
                  <a:pt x="53174" y="12522"/>
                </a:lnTo>
                <a:lnTo>
                  <a:pt x="40218" y="20886"/>
                </a:lnTo>
                <a:lnTo>
                  <a:pt x="30785" y="29248"/>
                </a:lnTo>
                <a:lnTo>
                  <a:pt x="22324" y="39024"/>
                </a:lnTo>
                <a:lnTo>
                  <a:pt x="14846" y="50215"/>
                </a:lnTo>
                <a:lnTo>
                  <a:pt x="9919" y="59727"/>
                </a:lnTo>
                <a:lnTo>
                  <a:pt x="5574" y="71178"/>
                </a:lnTo>
                <a:lnTo>
                  <a:pt x="2475" y="83463"/>
                </a:lnTo>
                <a:lnTo>
                  <a:pt x="618" y="96582"/>
                </a:lnTo>
                <a:lnTo>
                  <a:pt x="0" y="110540"/>
                </a:lnTo>
                <a:lnTo>
                  <a:pt x="491" y="123124"/>
                </a:lnTo>
                <a:lnTo>
                  <a:pt x="2103" y="135962"/>
                </a:lnTo>
                <a:lnTo>
                  <a:pt x="4838" y="148176"/>
                </a:lnTo>
                <a:lnTo>
                  <a:pt x="8699" y="159765"/>
                </a:lnTo>
                <a:lnTo>
                  <a:pt x="11505" y="166349"/>
                </a:lnTo>
                <a:lnTo>
                  <a:pt x="17664" y="177738"/>
                </a:lnTo>
                <a:lnTo>
                  <a:pt x="25038" y="187995"/>
                </a:lnTo>
                <a:lnTo>
                  <a:pt x="33629" y="197129"/>
                </a:lnTo>
                <a:lnTo>
                  <a:pt x="38969" y="201774"/>
                </a:lnTo>
                <a:lnTo>
                  <a:pt x="49175" y="209062"/>
                </a:lnTo>
                <a:lnTo>
                  <a:pt x="48022" y="137793"/>
                </a:lnTo>
                <a:lnTo>
                  <a:pt x="43317" y="125971"/>
                </a:lnTo>
                <a:lnTo>
                  <a:pt x="41744" y="112534"/>
                </a:lnTo>
                <a:lnTo>
                  <a:pt x="41815" y="109375"/>
                </a:lnTo>
                <a:lnTo>
                  <a:pt x="43940" y="96027"/>
                </a:lnTo>
                <a:close/>
              </a:path>
              <a:path w="244398" h="228130">
                <a:moveTo>
                  <a:pt x="57238" y="149351"/>
                </a:moveTo>
                <a:lnTo>
                  <a:pt x="55844" y="148003"/>
                </a:lnTo>
                <a:lnTo>
                  <a:pt x="48022" y="137793"/>
                </a:lnTo>
                <a:lnTo>
                  <a:pt x="49175" y="209062"/>
                </a:lnTo>
                <a:lnTo>
                  <a:pt x="60396" y="215212"/>
                </a:lnTo>
                <a:lnTo>
                  <a:pt x="72618" y="220217"/>
                </a:lnTo>
                <a:lnTo>
                  <a:pt x="83679" y="223538"/>
                </a:lnTo>
                <a:lnTo>
                  <a:pt x="95956" y="226091"/>
                </a:lnTo>
                <a:lnTo>
                  <a:pt x="108722" y="227620"/>
                </a:lnTo>
                <a:lnTo>
                  <a:pt x="103073" y="58026"/>
                </a:lnTo>
                <a:lnTo>
                  <a:pt x="103073" y="166801"/>
                </a:lnTo>
                <a:lnTo>
                  <a:pt x="90279" y="164868"/>
                </a:lnTo>
                <a:lnTo>
                  <a:pt x="77285" y="161210"/>
                </a:lnTo>
                <a:lnTo>
                  <a:pt x="66274" y="156036"/>
                </a:lnTo>
                <a:lnTo>
                  <a:pt x="57238" y="149351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457688" y="3126938"/>
            <a:ext cx="243979" cy="213829"/>
          </a:xfrm>
          <a:custGeom>
            <a:avLst/>
            <a:gdLst/>
            <a:ahLst/>
            <a:cxnLst/>
            <a:rect l="l" t="t" r="r" b="b"/>
            <a:pathLst>
              <a:path w="243979" h="213829">
                <a:moveTo>
                  <a:pt x="52909" y="125417"/>
                </a:moveTo>
                <a:lnTo>
                  <a:pt x="48019" y="113627"/>
                </a:lnTo>
                <a:lnTo>
                  <a:pt x="46380" y="100863"/>
                </a:lnTo>
                <a:lnTo>
                  <a:pt x="47816" y="87474"/>
                </a:lnTo>
                <a:lnTo>
                  <a:pt x="53037" y="75751"/>
                </a:lnTo>
                <a:lnTo>
                  <a:pt x="62077" y="68008"/>
                </a:lnTo>
                <a:lnTo>
                  <a:pt x="67986" y="65380"/>
                </a:lnTo>
                <a:lnTo>
                  <a:pt x="79041" y="62262"/>
                </a:lnTo>
                <a:lnTo>
                  <a:pt x="92206" y="60398"/>
                </a:lnTo>
                <a:lnTo>
                  <a:pt x="107480" y="59778"/>
                </a:lnTo>
                <a:lnTo>
                  <a:pt x="210998" y="59689"/>
                </a:lnTo>
                <a:lnTo>
                  <a:pt x="224386" y="57229"/>
                </a:lnTo>
                <a:lnTo>
                  <a:pt x="234518" y="51422"/>
                </a:lnTo>
                <a:lnTo>
                  <a:pt x="240842" y="45834"/>
                </a:lnTo>
                <a:lnTo>
                  <a:pt x="243979" y="38557"/>
                </a:lnTo>
                <a:lnTo>
                  <a:pt x="243979" y="20840"/>
                </a:lnTo>
                <a:lnTo>
                  <a:pt x="240880" y="13690"/>
                </a:lnTo>
                <a:lnTo>
                  <a:pt x="234721" y="8216"/>
                </a:lnTo>
                <a:lnTo>
                  <a:pt x="221811" y="1620"/>
                </a:lnTo>
                <a:lnTo>
                  <a:pt x="207467" y="0"/>
                </a:lnTo>
                <a:lnTo>
                  <a:pt x="87456" y="82"/>
                </a:lnTo>
                <a:lnTo>
                  <a:pt x="74316" y="641"/>
                </a:lnTo>
                <a:lnTo>
                  <a:pt x="63296" y="1752"/>
                </a:lnTo>
                <a:lnTo>
                  <a:pt x="54800" y="2882"/>
                </a:lnTo>
                <a:lnTo>
                  <a:pt x="46888" y="5460"/>
                </a:lnTo>
                <a:lnTo>
                  <a:pt x="39560" y="9410"/>
                </a:lnTo>
                <a:lnTo>
                  <a:pt x="37404" y="10511"/>
                </a:lnTo>
                <a:lnTo>
                  <a:pt x="26692" y="17587"/>
                </a:lnTo>
                <a:lnTo>
                  <a:pt x="17665" y="26534"/>
                </a:lnTo>
                <a:lnTo>
                  <a:pt x="10337" y="37363"/>
                </a:lnTo>
                <a:lnTo>
                  <a:pt x="7872" y="42185"/>
                </a:lnTo>
                <a:lnTo>
                  <a:pt x="3493" y="53845"/>
                </a:lnTo>
                <a:lnTo>
                  <a:pt x="872" y="66371"/>
                </a:lnTo>
                <a:lnTo>
                  <a:pt x="0" y="79768"/>
                </a:lnTo>
                <a:lnTo>
                  <a:pt x="190" y="86460"/>
                </a:lnTo>
                <a:lnTo>
                  <a:pt x="1778" y="99545"/>
                </a:lnTo>
                <a:lnTo>
                  <a:pt x="4975" y="111709"/>
                </a:lnTo>
                <a:lnTo>
                  <a:pt x="9778" y="122948"/>
                </a:lnTo>
                <a:lnTo>
                  <a:pt x="13572" y="129473"/>
                </a:lnTo>
                <a:lnTo>
                  <a:pt x="20861" y="139284"/>
                </a:lnTo>
                <a:lnTo>
                  <a:pt x="29818" y="148649"/>
                </a:lnTo>
                <a:lnTo>
                  <a:pt x="40436" y="157568"/>
                </a:lnTo>
                <a:lnTo>
                  <a:pt x="25996" y="157568"/>
                </a:lnTo>
                <a:lnTo>
                  <a:pt x="19951" y="158851"/>
                </a:lnTo>
                <a:lnTo>
                  <a:pt x="14947" y="161416"/>
                </a:lnTo>
                <a:lnTo>
                  <a:pt x="9969" y="163969"/>
                </a:lnTo>
                <a:lnTo>
                  <a:pt x="6261" y="167360"/>
                </a:lnTo>
                <a:lnTo>
                  <a:pt x="3746" y="171640"/>
                </a:lnTo>
                <a:lnTo>
                  <a:pt x="1231" y="175882"/>
                </a:lnTo>
                <a:lnTo>
                  <a:pt x="0" y="180632"/>
                </a:lnTo>
                <a:lnTo>
                  <a:pt x="0" y="194576"/>
                </a:lnTo>
                <a:lnTo>
                  <a:pt x="8458" y="206362"/>
                </a:lnTo>
                <a:lnTo>
                  <a:pt x="19719" y="212129"/>
                </a:lnTo>
                <a:lnTo>
                  <a:pt x="34074" y="213829"/>
                </a:lnTo>
                <a:lnTo>
                  <a:pt x="210994" y="213741"/>
                </a:lnTo>
                <a:lnTo>
                  <a:pt x="224384" y="211293"/>
                </a:lnTo>
                <a:lnTo>
                  <a:pt x="234518" y="205485"/>
                </a:lnTo>
                <a:lnTo>
                  <a:pt x="240842" y="199897"/>
                </a:lnTo>
                <a:lnTo>
                  <a:pt x="243979" y="192811"/>
                </a:lnTo>
                <a:lnTo>
                  <a:pt x="243979" y="175234"/>
                </a:lnTo>
                <a:lnTo>
                  <a:pt x="234835" y="162293"/>
                </a:lnTo>
                <a:lnTo>
                  <a:pt x="221859" y="155485"/>
                </a:lnTo>
                <a:lnTo>
                  <a:pt x="207467" y="153822"/>
                </a:lnTo>
                <a:lnTo>
                  <a:pt x="132333" y="153822"/>
                </a:lnTo>
                <a:lnTo>
                  <a:pt x="115892" y="153565"/>
                </a:lnTo>
                <a:lnTo>
                  <a:pt x="101698" y="152751"/>
                </a:lnTo>
                <a:lnTo>
                  <a:pt x="90475" y="151373"/>
                </a:lnTo>
                <a:lnTo>
                  <a:pt x="82219" y="149428"/>
                </a:lnTo>
                <a:lnTo>
                  <a:pt x="75151" y="146362"/>
                </a:lnTo>
                <a:lnTo>
                  <a:pt x="64465" y="139290"/>
                </a:lnTo>
                <a:lnTo>
                  <a:pt x="55930" y="130086"/>
                </a:lnTo>
                <a:lnTo>
                  <a:pt x="52909" y="12541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368485" y="2846052"/>
            <a:ext cx="333184" cy="234911"/>
          </a:xfrm>
          <a:custGeom>
            <a:avLst/>
            <a:gdLst/>
            <a:ahLst/>
            <a:cxnLst/>
            <a:rect l="l" t="t" r="r" b="b"/>
            <a:pathLst>
              <a:path w="333184" h="234911">
                <a:moveTo>
                  <a:pt x="298018" y="207657"/>
                </a:moveTo>
                <a:lnTo>
                  <a:pt x="309779" y="196725"/>
                </a:lnTo>
                <a:lnTo>
                  <a:pt x="317658" y="186785"/>
                </a:lnTo>
                <a:lnTo>
                  <a:pt x="324027" y="175894"/>
                </a:lnTo>
                <a:lnTo>
                  <a:pt x="329652" y="161545"/>
                </a:lnTo>
                <a:lnTo>
                  <a:pt x="332300" y="149094"/>
                </a:lnTo>
                <a:lnTo>
                  <a:pt x="333184" y="136016"/>
                </a:lnTo>
                <a:lnTo>
                  <a:pt x="333063" y="130760"/>
                </a:lnTo>
                <a:lnTo>
                  <a:pt x="331655" y="117933"/>
                </a:lnTo>
                <a:lnTo>
                  <a:pt x="328676" y="105994"/>
                </a:lnTo>
                <a:lnTo>
                  <a:pt x="322352" y="91319"/>
                </a:lnTo>
                <a:lnTo>
                  <a:pt x="315493" y="80505"/>
                </a:lnTo>
                <a:lnTo>
                  <a:pt x="311313" y="75219"/>
                </a:lnTo>
                <a:lnTo>
                  <a:pt x="302905" y="66013"/>
                </a:lnTo>
                <a:lnTo>
                  <a:pt x="292950" y="56705"/>
                </a:lnTo>
                <a:lnTo>
                  <a:pt x="300398" y="56688"/>
                </a:lnTo>
                <a:lnTo>
                  <a:pt x="314046" y="54495"/>
                </a:lnTo>
                <a:lnTo>
                  <a:pt x="324281" y="48666"/>
                </a:lnTo>
                <a:lnTo>
                  <a:pt x="330187" y="43332"/>
                </a:lnTo>
                <a:lnTo>
                  <a:pt x="333184" y="36550"/>
                </a:lnTo>
                <a:lnTo>
                  <a:pt x="333184" y="19977"/>
                </a:lnTo>
                <a:lnTo>
                  <a:pt x="324599" y="7912"/>
                </a:lnTo>
                <a:lnTo>
                  <a:pt x="313169" y="1765"/>
                </a:lnTo>
                <a:lnTo>
                  <a:pt x="298894" y="0"/>
                </a:lnTo>
                <a:lnTo>
                  <a:pt x="32704" y="16"/>
                </a:lnTo>
                <a:lnTo>
                  <a:pt x="18806" y="2014"/>
                </a:lnTo>
                <a:lnTo>
                  <a:pt x="8661" y="7353"/>
                </a:lnTo>
                <a:lnTo>
                  <a:pt x="2882" y="12242"/>
                </a:lnTo>
                <a:lnTo>
                  <a:pt x="0" y="19215"/>
                </a:lnTo>
                <a:lnTo>
                  <a:pt x="0" y="37426"/>
                </a:lnTo>
                <a:lnTo>
                  <a:pt x="9436" y="49301"/>
                </a:lnTo>
                <a:lnTo>
                  <a:pt x="22842" y="55277"/>
                </a:lnTo>
                <a:lnTo>
                  <a:pt x="37338" y="56705"/>
                </a:lnTo>
                <a:lnTo>
                  <a:pt x="125920" y="56705"/>
                </a:lnTo>
                <a:lnTo>
                  <a:pt x="120995" y="61393"/>
                </a:lnTo>
                <a:lnTo>
                  <a:pt x="111942" y="71251"/>
                </a:lnTo>
                <a:lnTo>
                  <a:pt x="104460" y="81269"/>
                </a:lnTo>
                <a:lnTo>
                  <a:pt x="98539" y="91427"/>
                </a:lnTo>
                <a:lnTo>
                  <a:pt x="96142" y="96794"/>
                </a:lnTo>
                <a:lnTo>
                  <a:pt x="92545" y="108263"/>
                </a:lnTo>
                <a:lnTo>
                  <a:pt x="90383" y="121045"/>
                </a:lnTo>
                <a:lnTo>
                  <a:pt x="89662" y="135140"/>
                </a:lnTo>
                <a:lnTo>
                  <a:pt x="89697" y="138153"/>
                </a:lnTo>
                <a:lnTo>
                  <a:pt x="90853" y="151952"/>
                </a:lnTo>
                <a:lnTo>
                  <a:pt x="93636" y="164854"/>
                </a:lnTo>
                <a:lnTo>
                  <a:pt x="98049" y="176858"/>
                </a:lnTo>
                <a:lnTo>
                  <a:pt x="104093" y="187963"/>
                </a:lnTo>
                <a:lnTo>
                  <a:pt x="111770" y="198171"/>
                </a:lnTo>
                <a:lnTo>
                  <a:pt x="121081" y="207479"/>
                </a:lnTo>
                <a:lnTo>
                  <a:pt x="132527" y="216031"/>
                </a:lnTo>
                <a:lnTo>
                  <a:pt x="134035" y="117995"/>
                </a:lnTo>
                <a:lnTo>
                  <a:pt x="134295" y="112746"/>
                </a:lnTo>
                <a:lnTo>
                  <a:pt x="137160" y="100384"/>
                </a:lnTo>
                <a:lnTo>
                  <a:pt x="143179" y="88861"/>
                </a:lnTo>
                <a:lnTo>
                  <a:pt x="148194" y="82602"/>
                </a:lnTo>
                <a:lnTo>
                  <a:pt x="157714" y="74407"/>
                </a:lnTo>
                <a:lnTo>
                  <a:pt x="169557" y="67754"/>
                </a:lnTo>
                <a:lnTo>
                  <a:pt x="184192" y="62846"/>
                </a:lnTo>
                <a:lnTo>
                  <a:pt x="196856" y="60692"/>
                </a:lnTo>
                <a:lnTo>
                  <a:pt x="210756" y="59969"/>
                </a:lnTo>
                <a:lnTo>
                  <a:pt x="216663" y="60080"/>
                </a:lnTo>
                <a:lnTo>
                  <a:pt x="230321" y="61306"/>
                </a:lnTo>
                <a:lnTo>
                  <a:pt x="242526" y="63871"/>
                </a:lnTo>
                <a:lnTo>
                  <a:pt x="253263" y="67754"/>
                </a:lnTo>
                <a:lnTo>
                  <a:pt x="260532" y="71568"/>
                </a:lnTo>
                <a:lnTo>
                  <a:pt x="270861" y="79328"/>
                </a:lnTo>
                <a:lnTo>
                  <a:pt x="278574" y="88671"/>
                </a:lnTo>
                <a:lnTo>
                  <a:pt x="285316" y="104670"/>
                </a:lnTo>
                <a:lnTo>
                  <a:pt x="286791" y="117551"/>
                </a:lnTo>
                <a:lnTo>
                  <a:pt x="286580" y="122376"/>
                </a:lnTo>
                <a:lnTo>
                  <a:pt x="283898" y="134811"/>
                </a:lnTo>
                <a:lnTo>
                  <a:pt x="278130" y="146380"/>
                </a:lnTo>
                <a:lnTo>
                  <a:pt x="273614" y="152214"/>
                </a:lnTo>
                <a:lnTo>
                  <a:pt x="264199" y="160487"/>
                </a:lnTo>
                <a:lnTo>
                  <a:pt x="252298" y="167093"/>
                </a:lnTo>
                <a:lnTo>
                  <a:pt x="237476" y="171958"/>
                </a:lnTo>
                <a:lnTo>
                  <a:pt x="224769" y="174017"/>
                </a:lnTo>
                <a:lnTo>
                  <a:pt x="210756" y="174701"/>
                </a:lnTo>
                <a:lnTo>
                  <a:pt x="207322" y="174660"/>
                </a:lnTo>
                <a:lnTo>
                  <a:pt x="193884" y="173648"/>
                </a:lnTo>
                <a:lnTo>
                  <a:pt x="181511" y="171274"/>
                </a:lnTo>
                <a:lnTo>
                  <a:pt x="170192" y="167538"/>
                </a:lnTo>
                <a:lnTo>
                  <a:pt x="162221" y="163764"/>
                </a:lnTo>
                <a:lnTo>
                  <a:pt x="151631" y="156453"/>
                </a:lnTo>
                <a:lnTo>
                  <a:pt x="143370" y="147446"/>
                </a:lnTo>
                <a:lnTo>
                  <a:pt x="140349" y="142712"/>
                </a:lnTo>
                <a:lnTo>
                  <a:pt x="142861" y="221795"/>
                </a:lnTo>
                <a:lnTo>
                  <a:pt x="154144" y="226514"/>
                </a:lnTo>
                <a:lnTo>
                  <a:pt x="166375" y="230186"/>
                </a:lnTo>
                <a:lnTo>
                  <a:pt x="179555" y="232810"/>
                </a:lnTo>
                <a:lnTo>
                  <a:pt x="193684" y="234386"/>
                </a:lnTo>
                <a:lnTo>
                  <a:pt x="208762" y="234911"/>
                </a:lnTo>
                <a:lnTo>
                  <a:pt x="221181" y="234520"/>
                </a:lnTo>
                <a:lnTo>
                  <a:pt x="234020" y="233235"/>
                </a:lnTo>
                <a:lnTo>
                  <a:pt x="246369" y="231060"/>
                </a:lnTo>
                <a:lnTo>
                  <a:pt x="258229" y="228003"/>
                </a:lnTo>
                <a:lnTo>
                  <a:pt x="264832" y="225812"/>
                </a:lnTo>
                <a:lnTo>
                  <a:pt x="276846" y="220801"/>
                </a:lnTo>
                <a:lnTo>
                  <a:pt x="287910" y="214749"/>
                </a:lnTo>
                <a:lnTo>
                  <a:pt x="298018" y="20765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501012" y="2964047"/>
            <a:ext cx="10334" cy="103799"/>
          </a:xfrm>
          <a:custGeom>
            <a:avLst/>
            <a:gdLst/>
            <a:ahLst/>
            <a:cxnLst/>
            <a:rect l="l" t="t" r="r" b="b"/>
            <a:pathLst>
              <a:path w="10334" h="103799">
                <a:moveTo>
                  <a:pt x="10334" y="103799"/>
                </a:moveTo>
                <a:lnTo>
                  <a:pt x="7822" y="24716"/>
                </a:lnTo>
                <a:lnTo>
                  <a:pt x="3089" y="12947"/>
                </a:lnTo>
                <a:lnTo>
                  <a:pt x="1508" y="0"/>
                </a:lnTo>
                <a:lnTo>
                  <a:pt x="0" y="98035"/>
                </a:lnTo>
                <a:lnTo>
                  <a:pt x="10334" y="10379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368476" y="2725802"/>
            <a:ext cx="333184" cy="60032"/>
          </a:xfrm>
          <a:custGeom>
            <a:avLst/>
            <a:gdLst/>
            <a:ahLst/>
            <a:cxnLst/>
            <a:rect l="l" t="t" r="r" b="b"/>
            <a:pathLst>
              <a:path w="333184" h="60032">
                <a:moveTo>
                  <a:pt x="296684" y="60032"/>
                </a:moveTo>
                <a:lnTo>
                  <a:pt x="313588" y="57513"/>
                </a:lnTo>
                <a:lnTo>
                  <a:pt x="323722" y="51739"/>
                </a:lnTo>
                <a:lnTo>
                  <a:pt x="333184" y="39128"/>
                </a:lnTo>
                <a:lnTo>
                  <a:pt x="333184" y="21412"/>
                </a:lnTo>
                <a:lnTo>
                  <a:pt x="324040" y="8483"/>
                </a:lnTo>
                <a:lnTo>
                  <a:pt x="311079" y="1669"/>
                </a:lnTo>
                <a:lnTo>
                  <a:pt x="296684" y="0"/>
                </a:lnTo>
                <a:lnTo>
                  <a:pt x="32492" y="104"/>
                </a:lnTo>
                <a:lnTo>
                  <a:pt x="19009" y="2576"/>
                </a:lnTo>
                <a:lnTo>
                  <a:pt x="9105" y="8356"/>
                </a:lnTo>
                <a:lnTo>
                  <a:pt x="3035" y="13944"/>
                </a:lnTo>
                <a:lnTo>
                  <a:pt x="0" y="21221"/>
                </a:lnTo>
                <a:lnTo>
                  <a:pt x="0" y="39433"/>
                </a:lnTo>
                <a:lnTo>
                  <a:pt x="9207" y="51993"/>
                </a:lnTo>
                <a:lnTo>
                  <a:pt x="22120" y="58418"/>
                </a:lnTo>
                <a:lnTo>
                  <a:pt x="36461" y="60032"/>
                </a:lnTo>
                <a:lnTo>
                  <a:pt x="296684" y="6003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457683" y="2463380"/>
            <a:ext cx="332994" cy="227076"/>
          </a:xfrm>
          <a:custGeom>
            <a:avLst/>
            <a:gdLst/>
            <a:ahLst/>
            <a:cxnLst/>
            <a:rect l="l" t="t" r="r" b="b"/>
            <a:pathLst>
              <a:path w="332994" h="227075">
                <a:moveTo>
                  <a:pt x="2743" y="175831"/>
                </a:moveTo>
                <a:lnTo>
                  <a:pt x="0" y="182359"/>
                </a:lnTo>
                <a:lnTo>
                  <a:pt x="0" y="195986"/>
                </a:lnTo>
                <a:lnTo>
                  <a:pt x="1346" y="200761"/>
                </a:lnTo>
                <a:lnTo>
                  <a:pt x="3987" y="205409"/>
                </a:lnTo>
                <a:lnTo>
                  <a:pt x="6616" y="209994"/>
                </a:lnTo>
                <a:lnTo>
                  <a:pt x="10134" y="213626"/>
                </a:lnTo>
                <a:lnTo>
                  <a:pt x="14528" y="216268"/>
                </a:lnTo>
                <a:lnTo>
                  <a:pt x="18923" y="218909"/>
                </a:lnTo>
                <a:lnTo>
                  <a:pt x="23698" y="220230"/>
                </a:lnTo>
                <a:lnTo>
                  <a:pt x="33642" y="220230"/>
                </a:lnTo>
                <a:lnTo>
                  <a:pt x="41402" y="217970"/>
                </a:lnTo>
                <a:lnTo>
                  <a:pt x="52108" y="213448"/>
                </a:lnTo>
                <a:lnTo>
                  <a:pt x="238036" y="139598"/>
                </a:lnTo>
                <a:lnTo>
                  <a:pt x="251434" y="145059"/>
                </a:lnTo>
                <a:lnTo>
                  <a:pt x="261277" y="149136"/>
                </a:lnTo>
                <a:lnTo>
                  <a:pt x="268681" y="152781"/>
                </a:lnTo>
                <a:lnTo>
                  <a:pt x="273773" y="155917"/>
                </a:lnTo>
                <a:lnTo>
                  <a:pt x="278790" y="159131"/>
                </a:lnTo>
                <a:lnTo>
                  <a:pt x="282371" y="162648"/>
                </a:lnTo>
                <a:lnTo>
                  <a:pt x="284416" y="166598"/>
                </a:lnTo>
                <a:lnTo>
                  <a:pt x="286448" y="170561"/>
                </a:lnTo>
                <a:lnTo>
                  <a:pt x="287477" y="175958"/>
                </a:lnTo>
                <a:lnTo>
                  <a:pt x="287477" y="185623"/>
                </a:lnTo>
                <a:lnTo>
                  <a:pt x="287058" y="188950"/>
                </a:lnTo>
                <a:lnTo>
                  <a:pt x="286181" y="192786"/>
                </a:lnTo>
                <a:lnTo>
                  <a:pt x="285305" y="195859"/>
                </a:lnTo>
                <a:lnTo>
                  <a:pt x="284835" y="198996"/>
                </a:lnTo>
                <a:lnTo>
                  <a:pt x="284835" y="210426"/>
                </a:lnTo>
                <a:lnTo>
                  <a:pt x="286702" y="216585"/>
                </a:lnTo>
                <a:lnTo>
                  <a:pt x="290474" y="220789"/>
                </a:lnTo>
                <a:lnTo>
                  <a:pt x="294170" y="224929"/>
                </a:lnTo>
                <a:lnTo>
                  <a:pt x="299516" y="227076"/>
                </a:lnTo>
                <a:lnTo>
                  <a:pt x="316496" y="227076"/>
                </a:lnTo>
                <a:lnTo>
                  <a:pt x="327279" y="213880"/>
                </a:lnTo>
                <a:lnTo>
                  <a:pt x="330675" y="202517"/>
                </a:lnTo>
                <a:lnTo>
                  <a:pt x="332411" y="189752"/>
                </a:lnTo>
                <a:lnTo>
                  <a:pt x="332994" y="174320"/>
                </a:lnTo>
                <a:lnTo>
                  <a:pt x="332853" y="167477"/>
                </a:lnTo>
                <a:lnTo>
                  <a:pt x="331534" y="153569"/>
                </a:lnTo>
                <a:lnTo>
                  <a:pt x="328834" y="141515"/>
                </a:lnTo>
                <a:lnTo>
                  <a:pt x="319772" y="123159"/>
                </a:lnTo>
                <a:lnTo>
                  <a:pt x="311397" y="113612"/>
                </a:lnTo>
                <a:lnTo>
                  <a:pt x="301129" y="105752"/>
                </a:lnTo>
                <a:lnTo>
                  <a:pt x="284597" y="96796"/>
                </a:lnTo>
                <a:lnTo>
                  <a:pt x="272505" y="91407"/>
                </a:lnTo>
                <a:lnTo>
                  <a:pt x="258699" y="85966"/>
                </a:lnTo>
                <a:lnTo>
                  <a:pt x="53860" y="7734"/>
                </a:lnTo>
                <a:lnTo>
                  <a:pt x="38265" y="2895"/>
                </a:lnTo>
                <a:lnTo>
                  <a:pt x="26377" y="0"/>
                </a:lnTo>
                <a:lnTo>
                  <a:pt x="21831" y="0"/>
                </a:lnTo>
                <a:lnTo>
                  <a:pt x="9334" y="5715"/>
                </a:lnTo>
                <a:lnTo>
                  <a:pt x="1244" y="17272"/>
                </a:lnTo>
                <a:lnTo>
                  <a:pt x="0" y="21602"/>
                </a:lnTo>
                <a:lnTo>
                  <a:pt x="0" y="32473"/>
                </a:lnTo>
                <a:lnTo>
                  <a:pt x="1117" y="37363"/>
                </a:lnTo>
                <a:lnTo>
                  <a:pt x="3314" y="40754"/>
                </a:lnTo>
                <a:lnTo>
                  <a:pt x="5511" y="44208"/>
                </a:lnTo>
                <a:lnTo>
                  <a:pt x="16065" y="50558"/>
                </a:lnTo>
                <a:lnTo>
                  <a:pt x="28598" y="55957"/>
                </a:lnTo>
                <a:lnTo>
                  <a:pt x="42202" y="60921"/>
                </a:lnTo>
                <a:lnTo>
                  <a:pt x="179578" y="109016"/>
                </a:lnTo>
                <a:lnTo>
                  <a:pt x="31889" y="159816"/>
                </a:lnTo>
                <a:lnTo>
                  <a:pt x="30813" y="160169"/>
                </a:lnTo>
                <a:lnTo>
                  <a:pt x="17860" y="165432"/>
                </a:lnTo>
                <a:lnTo>
                  <a:pt x="8267" y="171437"/>
                </a:lnTo>
                <a:lnTo>
                  <a:pt x="2743" y="175831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540784" y="5848490"/>
            <a:ext cx="121970" cy="113411"/>
          </a:xfrm>
          <a:custGeom>
            <a:avLst/>
            <a:gdLst/>
            <a:ahLst/>
            <a:cxnLst/>
            <a:rect l="l" t="t" r="r" b="b"/>
            <a:pathLst>
              <a:path w="121970" h="113411">
                <a:moveTo>
                  <a:pt x="47904" y="15278"/>
                </a:moveTo>
                <a:lnTo>
                  <a:pt x="47904" y="11468"/>
                </a:lnTo>
                <a:lnTo>
                  <a:pt x="46672" y="8229"/>
                </a:lnTo>
                <a:lnTo>
                  <a:pt x="44170" y="5549"/>
                </a:lnTo>
                <a:lnTo>
                  <a:pt x="41668" y="2882"/>
                </a:lnTo>
                <a:lnTo>
                  <a:pt x="38646" y="1536"/>
                </a:lnTo>
                <a:lnTo>
                  <a:pt x="31534" y="1536"/>
                </a:lnTo>
                <a:lnTo>
                  <a:pt x="27724" y="2730"/>
                </a:lnTo>
                <a:lnTo>
                  <a:pt x="23685" y="5105"/>
                </a:lnTo>
                <a:lnTo>
                  <a:pt x="19608" y="7493"/>
                </a:lnTo>
                <a:lnTo>
                  <a:pt x="15786" y="10934"/>
                </a:lnTo>
                <a:lnTo>
                  <a:pt x="12204" y="15443"/>
                </a:lnTo>
                <a:lnTo>
                  <a:pt x="8597" y="19951"/>
                </a:lnTo>
                <a:lnTo>
                  <a:pt x="5676" y="25438"/>
                </a:lnTo>
                <a:lnTo>
                  <a:pt x="3403" y="31915"/>
                </a:lnTo>
                <a:lnTo>
                  <a:pt x="1130" y="38404"/>
                </a:lnTo>
                <a:lnTo>
                  <a:pt x="0" y="45529"/>
                </a:lnTo>
                <a:lnTo>
                  <a:pt x="0" y="53301"/>
                </a:lnTo>
                <a:lnTo>
                  <a:pt x="430" y="61857"/>
                </a:lnTo>
                <a:lnTo>
                  <a:pt x="2960" y="74502"/>
                </a:lnTo>
                <a:lnTo>
                  <a:pt x="7747" y="85610"/>
                </a:lnTo>
                <a:lnTo>
                  <a:pt x="10336" y="89690"/>
                </a:lnTo>
                <a:lnTo>
                  <a:pt x="18860" y="99108"/>
                </a:lnTo>
                <a:lnTo>
                  <a:pt x="29667" y="106273"/>
                </a:lnTo>
                <a:lnTo>
                  <a:pt x="36710" y="109287"/>
                </a:lnTo>
                <a:lnTo>
                  <a:pt x="48889" y="112380"/>
                </a:lnTo>
                <a:lnTo>
                  <a:pt x="62306" y="113411"/>
                </a:lnTo>
                <a:lnTo>
                  <a:pt x="71499" y="112933"/>
                </a:lnTo>
                <a:lnTo>
                  <a:pt x="84590" y="110249"/>
                </a:lnTo>
                <a:lnTo>
                  <a:pt x="96012" y="105205"/>
                </a:lnTo>
                <a:lnTo>
                  <a:pt x="105765" y="97802"/>
                </a:lnTo>
                <a:lnTo>
                  <a:pt x="111009" y="91883"/>
                </a:lnTo>
                <a:lnTo>
                  <a:pt x="117100" y="81222"/>
                </a:lnTo>
                <a:lnTo>
                  <a:pt x="120753" y="68727"/>
                </a:lnTo>
                <a:lnTo>
                  <a:pt x="121970" y="54406"/>
                </a:lnTo>
                <a:lnTo>
                  <a:pt x="121970" y="45669"/>
                </a:lnTo>
                <a:lnTo>
                  <a:pt x="120789" y="37846"/>
                </a:lnTo>
                <a:lnTo>
                  <a:pt x="118452" y="30886"/>
                </a:lnTo>
                <a:lnTo>
                  <a:pt x="116128" y="23926"/>
                </a:lnTo>
                <a:lnTo>
                  <a:pt x="113004" y="18148"/>
                </a:lnTo>
                <a:lnTo>
                  <a:pt x="109169" y="13576"/>
                </a:lnTo>
                <a:lnTo>
                  <a:pt x="105321" y="9004"/>
                </a:lnTo>
                <a:lnTo>
                  <a:pt x="101282" y="5588"/>
                </a:lnTo>
                <a:lnTo>
                  <a:pt x="97040" y="3352"/>
                </a:lnTo>
                <a:lnTo>
                  <a:pt x="92773" y="1117"/>
                </a:lnTo>
                <a:lnTo>
                  <a:pt x="88785" y="0"/>
                </a:lnTo>
                <a:lnTo>
                  <a:pt x="81902" y="0"/>
                </a:lnTo>
                <a:lnTo>
                  <a:pt x="78930" y="1219"/>
                </a:lnTo>
                <a:lnTo>
                  <a:pt x="76149" y="3632"/>
                </a:lnTo>
                <a:lnTo>
                  <a:pt x="73367" y="6045"/>
                </a:lnTo>
                <a:lnTo>
                  <a:pt x="71983" y="9080"/>
                </a:lnTo>
                <a:lnTo>
                  <a:pt x="71983" y="15824"/>
                </a:lnTo>
                <a:lnTo>
                  <a:pt x="72936" y="18415"/>
                </a:lnTo>
                <a:lnTo>
                  <a:pt x="76733" y="22682"/>
                </a:lnTo>
                <a:lnTo>
                  <a:pt x="79362" y="24650"/>
                </a:lnTo>
                <a:lnTo>
                  <a:pt x="82740" y="26492"/>
                </a:lnTo>
                <a:lnTo>
                  <a:pt x="88455" y="29781"/>
                </a:lnTo>
                <a:lnTo>
                  <a:pt x="92710" y="33578"/>
                </a:lnTo>
                <a:lnTo>
                  <a:pt x="95491" y="37858"/>
                </a:lnTo>
                <a:lnTo>
                  <a:pt x="98272" y="42138"/>
                </a:lnTo>
                <a:lnTo>
                  <a:pt x="99669" y="47294"/>
                </a:lnTo>
                <a:lnTo>
                  <a:pt x="99669" y="57772"/>
                </a:lnTo>
                <a:lnTo>
                  <a:pt x="98806" y="61874"/>
                </a:lnTo>
                <a:lnTo>
                  <a:pt x="97091" y="65608"/>
                </a:lnTo>
                <a:lnTo>
                  <a:pt x="95364" y="69342"/>
                </a:lnTo>
                <a:lnTo>
                  <a:pt x="92837" y="72529"/>
                </a:lnTo>
                <a:lnTo>
                  <a:pt x="89496" y="75158"/>
                </a:lnTo>
                <a:lnTo>
                  <a:pt x="86169" y="77800"/>
                </a:lnTo>
                <a:lnTo>
                  <a:pt x="82156" y="79819"/>
                </a:lnTo>
                <a:lnTo>
                  <a:pt x="77406" y="81216"/>
                </a:lnTo>
                <a:lnTo>
                  <a:pt x="72694" y="82600"/>
                </a:lnTo>
                <a:lnTo>
                  <a:pt x="67500" y="83299"/>
                </a:lnTo>
                <a:lnTo>
                  <a:pt x="61874" y="83299"/>
                </a:lnTo>
                <a:lnTo>
                  <a:pt x="56936" y="83136"/>
                </a:lnTo>
                <a:lnTo>
                  <a:pt x="43791" y="80646"/>
                </a:lnTo>
                <a:lnTo>
                  <a:pt x="33439" y="75158"/>
                </a:lnTo>
                <a:lnTo>
                  <a:pt x="26543" y="69748"/>
                </a:lnTo>
                <a:lnTo>
                  <a:pt x="23075" y="62611"/>
                </a:lnTo>
                <a:lnTo>
                  <a:pt x="23075" y="47586"/>
                </a:lnTo>
                <a:lnTo>
                  <a:pt x="24460" y="42506"/>
                </a:lnTo>
                <a:lnTo>
                  <a:pt x="27254" y="38519"/>
                </a:lnTo>
                <a:lnTo>
                  <a:pt x="30035" y="34531"/>
                </a:lnTo>
                <a:lnTo>
                  <a:pt x="34201" y="30708"/>
                </a:lnTo>
                <a:lnTo>
                  <a:pt x="39776" y="27038"/>
                </a:lnTo>
                <a:lnTo>
                  <a:pt x="42633" y="24993"/>
                </a:lnTo>
                <a:lnTo>
                  <a:pt x="44704" y="23126"/>
                </a:lnTo>
                <a:lnTo>
                  <a:pt x="47256" y="19837"/>
                </a:lnTo>
                <a:lnTo>
                  <a:pt x="47904" y="1527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540999" y="5710029"/>
            <a:ext cx="121983" cy="119456"/>
          </a:xfrm>
          <a:custGeom>
            <a:avLst/>
            <a:gdLst/>
            <a:ahLst/>
            <a:cxnLst/>
            <a:rect l="l" t="t" r="r" b="b"/>
            <a:pathLst>
              <a:path w="121983" h="119456">
                <a:moveTo>
                  <a:pt x="23723" y="70916"/>
                </a:moveTo>
                <a:lnTo>
                  <a:pt x="22199" y="65760"/>
                </a:lnTo>
                <a:lnTo>
                  <a:pt x="22199" y="50812"/>
                </a:lnTo>
                <a:lnTo>
                  <a:pt x="25615" y="43573"/>
                </a:lnTo>
                <a:lnTo>
                  <a:pt x="32410" y="38188"/>
                </a:lnTo>
                <a:lnTo>
                  <a:pt x="35543" y="36021"/>
                </a:lnTo>
                <a:lnTo>
                  <a:pt x="46787" y="31589"/>
                </a:lnTo>
                <a:lnTo>
                  <a:pt x="60985" y="30111"/>
                </a:lnTo>
                <a:lnTo>
                  <a:pt x="65926" y="30270"/>
                </a:lnTo>
                <a:lnTo>
                  <a:pt x="79119" y="32737"/>
                </a:lnTo>
                <a:lnTo>
                  <a:pt x="89408" y="38188"/>
                </a:lnTo>
                <a:lnTo>
                  <a:pt x="96253" y="43573"/>
                </a:lnTo>
                <a:lnTo>
                  <a:pt x="99669" y="50812"/>
                </a:lnTo>
                <a:lnTo>
                  <a:pt x="99669" y="65887"/>
                </a:lnTo>
                <a:lnTo>
                  <a:pt x="98120" y="71120"/>
                </a:lnTo>
                <a:lnTo>
                  <a:pt x="94996" y="75552"/>
                </a:lnTo>
                <a:lnTo>
                  <a:pt x="91884" y="79984"/>
                </a:lnTo>
                <a:lnTo>
                  <a:pt x="87401" y="83388"/>
                </a:lnTo>
                <a:lnTo>
                  <a:pt x="81534" y="85775"/>
                </a:lnTo>
                <a:lnTo>
                  <a:pt x="75679" y="88150"/>
                </a:lnTo>
                <a:lnTo>
                  <a:pt x="68821" y="89344"/>
                </a:lnTo>
                <a:lnTo>
                  <a:pt x="70002" y="119456"/>
                </a:lnTo>
                <a:lnTo>
                  <a:pt x="78232" y="118071"/>
                </a:lnTo>
                <a:lnTo>
                  <a:pt x="85661" y="115328"/>
                </a:lnTo>
                <a:lnTo>
                  <a:pt x="93091" y="112585"/>
                </a:lnTo>
                <a:lnTo>
                  <a:pt x="99542" y="108559"/>
                </a:lnTo>
                <a:lnTo>
                  <a:pt x="105003" y="103238"/>
                </a:lnTo>
                <a:lnTo>
                  <a:pt x="110451" y="97929"/>
                </a:lnTo>
                <a:lnTo>
                  <a:pt x="114655" y="91643"/>
                </a:lnTo>
                <a:lnTo>
                  <a:pt x="117589" y="84391"/>
                </a:lnTo>
                <a:lnTo>
                  <a:pt x="120510" y="77139"/>
                </a:lnTo>
                <a:lnTo>
                  <a:pt x="121983" y="68973"/>
                </a:lnTo>
                <a:lnTo>
                  <a:pt x="121983" y="50736"/>
                </a:lnTo>
                <a:lnTo>
                  <a:pt x="120535" y="42494"/>
                </a:lnTo>
                <a:lnTo>
                  <a:pt x="117627" y="35166"/>
                </a:lnTo>
                <a:lnTo>
                  <a:pt x="114731" y="27838"/>
                </a:lnTo>
                <a:lnTo>
                  <a:pt x="110578" y="21539"/>
                </a:lnTo>
                <a:lnTo>
                  <a:pt x="105168" y="16268"/>
                </a:lnTo>
                <a:lnTo>
                  <a:pt x="99745" y="10985"/>
                </a:lnTo>
                <a:lnTo>
                  <a:pt x="93256" y="6972"/>
                </a:lnTo>
                <a:lnTo>
                  <a:pt x="85712" y="4178"/>
                </a:lnTo>
                <a:lnTo>
                  <a:pt x="78168" y="1397"/>
                </a:lnTo>
                <a:lnTo>
                  <a:pt x="69926" y="0"/>
                </a:lnTo>
                <a:lnTo>
                  <a:pt x="51981" y="0"/>
                </a:lnTo>
                <a:lnTo>
                  <a:pt x="43738" y="1384"/>
                </a:lnTo>
                <a:lnTo>
                  <a:pt x="36258" y="4127"/>
                </a:lnTo>
                <a:lnTo>
                  <a:pt x="28790" y="6870"/>
                </a:lnTo>
                <a:lnTo>
                  <a:pt x="22339" y="10883"/>
                </a:lnTo>
                <a:lnTo>
                  <a:pt x="16929" y="16154"/>
                </a:lnTo>
                <a:lnTo>
                  <a:pt x="11506" y="21437"/>
                </a:lnTo>
                <a:lnTo>
                  <a:pt x="7340" y="27762"/>
                </a:lnTo>
                <a:lnTo>
                  <a:pt x="4394" y="35166"/>
                </a:lnTo>
                <a:lnTo>
                  <a:pt x="1460" y="42570"/>
                </a:lnTo>
                <a:lnTo>
                  <a:pt x="0" y="50812"/>
                </a:lnTo>
                <a:lnTo>
                  <a:pt x="0" y="68834"/>
                </a:lnTo>
                <a:lnTo>
                  <a:pt x="1447" y="77000"/>
                </a:lnTo>
                <a:lnTo>
                  <a:pt x="4343" y="84391"/>
                </a:lnTo>
                <a:lnTo>
                  <a:pt x="7239" y="91808"/>
                </a:lnTo>
                <a:lnTo>
                  <a:pt x="11353" y="98094"/>
                </a:lnTo>
                <a:lnTo>
                  <a:pt x="16700" y="103301"/>
                </a:lnTo>
                <a:lnTo>
                  <a:pt x="22047" y="108508"/>
                </a:lnTo>
                <a:lnTo>
                  <a:pt x="28498" y="112483"/>
                </a:lnTo>
                <a:lnTo>
                  <a:pt x="26758" y="75387"/>
                </a:lnTo>
                <a:lnTo>
                  <a:pt x="23723" y="70916"/>
                </a:lnTo>
                <a:close/>
              </a:path>
              <a:path w="121983" h="119456">
                <a:moveTo>
                  <a:pt x="34290" y="83299"/>
                </a:moveTo>
                <a:lnTo>
                  <a:pt x="29794" y="79857"/>
                </a:lnTo>
                <a:lnTo>
                  <a:pt x="26758" y="75387"/>
                </a:lnTo>
                <a:lnTo>
                  <a:pt x="28498" y="112483"/>
                </a:lnTo>
                <a:lnTo>
                  <a:pt x="36042" y="115277"/>
                </a:lnTo>
                <a:lnTo>
                  <a:pt x="43586" y="118059"/>
                </a:lnTo>
                <a:lnTo>
                  <a:pt x="51904" y="119456"/>
                </a:lnTo>
                <a:lnTo>
                  <a:pt x="70002" y="119456"/>
                </a:lnTo>
                <a:lnTo>
                  <a:pt x="68821" y="89344"/>
                </a:lnTo>
                <a:lnTo>
                  <a:pt x="53073" y="89344"/>
                </a:lnTo>
                <a:lnTo>
                  <a:pt x="46151" y="88138"/>
                </a:lnTo>
                <a:lnTo>
                  <a:pt x="40220" y="85712"/>
                </a:lnTo>
                <a:lnTo>
                  <a:pt x="34290" y="8329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541003" y="5580364"/>
            <a:ext cx="121970" cy="106921"/>
          </a:xfrm>
          <a:custGeom>
            <a:avLst/>
            <a:gdLst/>
            <a:ahLst/>
            <a:cxnLst/>
            <a:rect l="l" t="t" r="r" b="b"/>
            <a:pathLst>
              <a:path w="121970" h="106921">
                <a:moveTo>
                  <a:pt x="20218" y="78790"/>
                </a:moveTo>
                <a:lnTo>
                  <a:pt x="12992" y="78790"/>
                </a:lnTo>
                <a:lnTo>
                  <a:pt x="9969" y="79425"/>
                </a:lnTo>
                <a:lnTo>
                  <a:pt x="4965" y="81991"/>
                </a:lnTo>
                <a:lnTo>
                  <a:pt x="1866" y="85826"/>
                </a:lnTo>
                <a:lnTo>
                  <a:pt x="0" y="90322"/>
                </a:lnTo>
                <a:lnTo>
                  <a:pt x="0" y="97282"/>
                </a:lnTo>
                <a:lnTo>
                  <a:pt x="1409" y="100698"/>
                </a:lnTo>
                <a:lnTo>
                  <a:pt x="4216" y="103187"/>
                </a:lnTo>
                <a:lnTo>
                  <a:pt x="7035" y="105676"/>
                </a:lnTo>
                <a:lnTo>
                  <a:pt x="11315" y="106921"/>
                </a:lnTo>
                <a:lnTo>
                  <a:pt x="109588" y="106921"/>
                </a:lnTo>
                <a:lnTo>
                  <a:pt x="114096" y="105524"/>
                </a:lnTo>
                <a:lnTo>
                  <a:pt x="117246" y="102743"/>
                </a:lnTo>
                <a:lnTo>
                  <a:pt x="120408" y="99961"/>
                </a:lnTo>
                <a:lnTo>
                  <a:pt x="121970" y="96405"/>
                </a:lnTo>
                <a:lnTo>
                  <a:pt x="121970" y="87617"/>
                </a:lnTo>
                <a:lnTo>
                  <a:pt x="120446" y="83972"/>
                </a:lnTo>
                <a:lnTo>
                  <a:pt x="117411" y="81140"/>
                </a:lnTo>
                <a:lnTo>
                  <a:pt x="114376" y="78333"/>
                </a:lnTo>
                <a:lnTo>
                  <a:pt x="109816" y="76911"/>
                </a:lnTo>
                <a:lnTo>
                  <a:pt x="53924" y="76911"/>
                </a:lnTo>
                <a:lnTo>
                  <a:pt x="45580" y="76187"/>
                </a:lnTo>
                <a:lnTo>
                  <a:pt x="41097" y="74714"/>
                </a:lnTo>
                <a:lnTo>
                  <a:pt x="35534" y="72669"/>
                </a:lnTo>
                <a:lnTo>
                  <a:pt x="31153" y="69443"/>
                </a:lnTo>
                <a:lnTo>
                  <a:pt x="27952" y="65049"/>
                </a:lnTo>
                <a:lnTo>
                  <a:pt x="24790" y="60655"/>
                </a:lnTo>
                <a:lnTo>
                  <a:pt x="23177" y="55778"/>
                </a:lnTo>
                <a:lnTo>
                  <a:pt x="23177" y="42240"/>
                </a:lnTo>
                <a:lnTo>
                  <a:pt x="25806" y="36753"/>
                </a:lnTo>
                <a:lnTo>
                  <a:pt x="31026" y="34010"/>
                </a:lnTo>
                <a:lnTo>
                  <a:pt x="36283" y="31267"/>
                </a:lnTo>
                <a:lnTo>
                  <a:pt x="43840" y="29883"/>
                </a:lnTo>
                <a:lnTo>
                  <a:pt x="109588" y="29883"/>
                </a:lnTo>
                <a:lnTo>
                  <a:pt x="114096" y="28498"/>
                </a:lnTo>
                <a:lnTo>
                  <a:pt x="117246" y="25704"/>
                </a:lnTo>
                <a:lnTo>
                  <a:pt x="120408" y="22923"/>
                </a:lnTo>
                <a:lnTo>
                  <a:pt x="121970" y="19291"/>
                </a:lnTo>
                <a:lnTo>
                  <a:pt x="121970" y="10439"/>
                </a:lnTo>
                <a:lnTo>
                  <a:pt x="120434" y="6858"/>
                </a:lnTo>
                <a:lnTo>
                  <a:pt x="117360" y="4114"/>
                </a:lnTo>
                <a:lnTo>
                  <a:pt x="114287" y="1371"/>
                </a:lnTo>
                <a:lnTo>
                  <a:pt x="109753" y="0"/>
                </a:lnTo>
                <a:lnTo>
                  <a:pt x="41313" y="0"/>
                </a:lnTo>
                <a:lnTo>
                  <a:pt x="35902" y="292"/>
                </a:lnTo>
                <a:lnTo>
                  <a:pt x="31648" y="876"/>
                </a:lnTo>
                <a:lnTo>
                  <a:pt x="27381" y="1460"/>
                </a:lnTo>
                <a:lnTo>
                  <a:pt x="23431" y="2743"/>
                </a:lnTo>
                <a:lnTo>
                  <a:pt x="19773" y="4724"/>
                </a:lnTo>
                <a:lnTo>
                  <a:pt x="13487" y="7797"/>
                </a:lnTo>
                <a:lnTo>
                  <a:pt x="8597" y="12446"/>
                </a:lnTo>
                <a:lnTo>
                  <a:pt x="5156" y="18669"/>
                </a:lnTo>
                <a:lnTo>
                  <a:pt x="1727" y="24904"/>
                </a:lnTo>
                <a:lnTo>
                  <a:pt x="0" y="31978"/>
                </a:lnTo>
                <a:lnTo>
                  <a:pt x="0" y="48018"/>
                </a:lnTo>
                <a:lnTo>
                  <a:pt x="1625" y="55206"/>
                </a:lnTo>
                <a:lnTo>
                  <a:pt x="4889" y="61480"/>
                </a:lnTo>
                <a:lnTo>
                  <a:pt x="8153" y="67754"/>
                </a:lnTo>
                <a:lnTo>
                  <a:pt x="13258" y="73520"/>
                </a:lnTo>
                <a:lnTo>
                  <a:pt x="20218" y="7879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540999" y="5453880"/>
            <a:ext cx="121983" cy="102857"/>
          </a:xfrm>
          <a:custGeom>
            <a:avLst/>
            <a:gdLst/>
            <a:ahLst/>
            <a:cxnLst/>
            <a:rect l="l" t="t" r="r" b="b"/>
            <a:pathLst>
              <a:path w="121983" h="102857">
                <a:moveTo>
                  <a:pt x="21755" y="42417"/>
                </a:moveTo>
                <a:lnTo>
                  <a:pt x="23520" y="39344"/>
                </a:lnTo>
                <a:lnTo>
                  <a:pt x="25857" y="36664"/>
                </a:lnTo>
                <a:lnTo>
                  <a:pt x="28790" y="34391"/>
                </a:lnTo>
                <a:lnTo>
                  <a:pt x="32308" y="31610"/>
                </a:lnTo>
                <a:lnTo>
                  <a:pt x="34950" y="29133"/>
                </a:lnTo>
                <a:lnTo>
                  <a:pt x="38468" y="24815"/>
                </a:lnTo>
                <a:lnTo>
                  <a:pt x="39344" y="22199"/>
                </a:lnTo>
                <a:lnTo>
                  <a:pt x="39344" y="14871"/>
                </a:lnTo>
                <a:lnTo>
                  <a:pt x="38239" y="11582"/>
                </a:lnTo>
                <a:lnTo>
                  <a:pt x="33845" y="6984"/>
                </a:lnTo>
                <a:lnTo>
                  <a:pt x="31026" y="5816"/>
                </a:lnTo>
                <a:lnTo>
                  <a:pt x="24434" y="5816"/>
                </a:lnTo>
                <a:lnTo>
                  <a:pt x="21209" y="6908"/>
                </a:lnTo>
                <a:lnTo>
                  <a:pt x="17907" y="9067"/>
                </a:lnTo>
                <a:lnTo>
                  <a:pt x="14617" y="11214"/>
                </a:lnTo>
                <a:lnTo>
                  <a:pt x="11620" y="14376"/>
                </a:lnTo>
                <a:lnTo>
                  <a:pt x="8902" y="18516"/>
                </a:lnTo>
                <a:lnTo>
                  <a:pt x="6184" y="22644"/>
                </a:lnTo>
                <a:lnTo>
                  <a:pt x="4025" y="27812"/>
                </a:lnTo>
                <a:lnTo>
                  <a:pt x="2413" y="33997"/>
                </a:lnTo>
                <a:lnTo>
                  <a:pt x="812" y="40195"/>
                </a:lnTo>
                <a:lnTo>
                  <a:pt x="0" y="47180"/>
                </a:lnTo>
                <a:lnTo>
                  <a:pt x="1" y="55382"/>
                </a:lnTo>
                <a:lnTo>
                  <a:pt x="1224" y="68883"/>
                </a:lnTo>
                <a:lnTo>
                  <a:pt x="4787" y="80276"/>
                </a:lnTo>
                <a:lnTo>
                  <a:pt x="7962" y="87261"/>
                </a:lnTo>
                <a:lnTo>
                  <a:pt x="12230" y="92570"/>
                </a:lnTo>
                <a:lnTo>
                  <a:pt x="17589" y="96151"/>
                </a:lnTo>
                <a:lnTo>
                  <a:pt x="22936" y="99733"/>
                </a:lnTo>
                <a:lnTo>
                  <a:pt x="28600" y="101536"/>
                </a:lnTo>
                <a:lnTo>
                  <a:pt x="41351" y="101536"/>
                </a:lnTo>
                <a:lnTo>
                  <a:pt x="47028" y="99606"/>
                </a:lnTo>
                <a:lnTo>
                  <a:pt x="51650" y="95707"/>
                </a:lnTo>
                <a:lnTo>
                  <a:pt x="56261" y="91820"/>
                </a:lnTo>
                <a:lnTo>
                  <a:pt x="59982" y="86652"/>
                </a:lnTo>
                <a:lnTo>
                  <a:pt x="62801" y="80162"/>
                </a:lnTo>
                <a:lnTo>
                  <a:pt x="67107" y="68474"/>
                </a:lnTo>
                <a:lnTo>
                  <a:pt x="70891" y="54940"/>
                </a:lnTo>
                <a:lnTo>
                  <a:pt x="73088" y="45783"/>
                </a:lnTo>
                <a:lnTo>
                  <a:pt x="75387" y="39217"/>
                </a:lnTo>
                <a:lnTo>
                  <a:pt x="77800" y="35217"/>
                </a:lnTo>
                <a:lnTo>
                  <a:pt x="80225" y="31216"/>
                </a:lnTo>
                <a:lnTo>
                  <a:pt x="84074" y="29235"/>
                </a:lnTo>
                <a:lnTo>
                  <a:pt x="92786" y="29235"/>
                </a:lnTo>
                <a:lnTo>
                  <a:pt x="95834" y="31153"/>
                </a:lnTo>
                <a:lnTo>
                  <a:pt x="98513" y="35001"/>
                </a:lnTo>
                <a:lnTo>
                  <a:pt x="101193" y="38836"/>
                </a:lnTo>
                <a:lnTo>
                  <a:pt x="102539" y="43776"/>
                </a:lnTo>
                <a:lnTo>
                  <a:pt x="102539" y="57175"/>
                </a:lnTo>
                <a:lnTo>
                  <a:pt x="101219" y="63017"/>
                </a:lnTo>
                <a:lnTo>
                  <a:pt x="98577" y="67309"/>
                </a:lnTo>
                <a:lnTo>
                  <a:pt x="95935" y="71602"/>
                </a:lnTo>
                <a:lnTo>
                  <a:pt x="91948" y="75272"/>
                </a:lnTo>
                <a:lnTo>
                  <a:pt x="86588" y="78346"/>
                </a:lnTo>
                <a:lnTo>
                  <a:pt x="83820" y="79882"/>
                </a:lnTo>
                <a:lnTo>
                  <a:pt x="80111" y="83184"/>
                </a:lnTo>
                <a:lnTo>
                  <a:pt x="77800" y="87299"/>
                </a:lnTo>
                <a:lnTo>
                  <a:pt x="77800" y="94030"/>
                </a:lnTo>
                <a:lnTo>
                  <a:pt x="78981" y="96989"/>
                </a:lnTo>
                <a:lnTo>
                  <a:pt x="83654" y="101688"/>
                </a:lnTo>
                <a:lnTo>
                  <a:pt x="86474" y="102857"/>
                </a:lnTo>
                <a:lnTo>
                  <a:pt x="94754" y="102857"/>
                </a:lnTo>
                <a:lnTo>
                  <a:pt x="99733" y="101028"/>
                </a:lnTo>
                <a:lnTo>
                  <a:pt x="104673" y="97358"/>
                </a:lnTo>
                <a:lnTo>
                  <a:pt x="109626" y="93700"/>
                </a:lnTo>
                <a:lnTo>
                  <a:pt x="113728" y="88010"/>
                </a:lnTo>
                <a:lnTo>
                  <a:pt x="117043" y="80327"/>
                </a:lnTo>
                <a:lnTo>
                  <a:pt x="120971" y="66273"/>
                </a:lnTo>
                <a:lnTo>
                  <a:pt x="121983" y="52628"/>
                </a:lnTo>
                <a:lnTo>
                  <a:pt x="121908" y="48408"/>
                </a:lnTo>
                <a:lnTo>
                  <a:pt x="120525" y="35180"/>
                </a:lnTo>
                <a:lnTo>
                  <a:pt x="117411" y="23888"/>
                </a:lnTo>
                <a:lnTo>
                  <a:pt x="114376" y="16027"/>
                </a:lnTo>
                <a:lnTo>
                  <a:pt x="109905" y="10071"/>
                </a:lnTo>
                <a:lnTo>
                  <a:pt x="104000" y="6032"/>
                </a:lnTo>
                <a:lnTo>
                  <a:pt x="98120" y="2019"/>
                </a:lnTo>
                <a:lnTo>
                  <a:pt x="91020" y="0"/>
                </a:lnTo>
                <a:lnTo>
                  <a:pt x="77254" y="0"/>
                </a:lnTo>
                <a:lnTo>
                  <a:pt x="72351" y="1523"/>
                </a:lnTo>
                <a:lnTo>
                  <a:pt x="68084" y="4546"/>
                </a:lnTo>
                <a:lnTo>
                  <a:pt x="63792" y="7594"/>
                </a:lnTo>
                <a:lnTo>
                  <a:pt x="60083" y="12064"/>
                </a:lnTo>
                <a:lnTo>
                  <a:pt x="56921" y="17970"/>
                </a:lnTo>
                <a:lnTo>
                  <a:pt x="53759" y="23863"/>
                </a:lnTo>
                <a:lnTo>
                  <a:pt x="51066" y="31470"/>
                </a:lnTo>
                <a:lnTo>
                  <a:pt x="48793" y="40766"/>
                </a:lnTo>
                <a:lnTo>
                  <a:pt x="46901" y="48615"/>
                </a:lnTo>
                <a:lnTo>
                  <a:pt x="45275" y="54762"/>
                </a:lnTo>
                <a:lnTo>
                  <a:pt x="43954" y="59220"/>
                </a:lnTo>
                <a:lnTo>
                  <a:pt x="42633" y="63690"/>
                </a:lnTo>
                <a:lnTo>
                  <a:pt x="40970" y="67259"/>
                </a:lnTo>
                <a:lnTo>
                  <a:pt x="38938" y="69888"/>
                </a:lnTo>
                <a:lnTo>
                  <a:pt x="36931" y="72529"/>
                </a:lnTo>
                <a:lnTo>
                  <a:pt x="34366" y="73850"/>
                </a:lnTo>
                <a:lnTo>
                  <a:pt x="27762" y="73850"/>
                </a:lnTo>
                <a:lnTo>
                  <a:pt x="24879" y="72047"/>
                </a:lnTo>
                <a:lnTo>
                  <a:pt x="22593" y="68452"/>
                </a:lnTo>
                <a:lnTo>
                  <a:pt x="20269" y="64871"/>
                </a:lnTo>
                <a:lnTo>
                  <a:pt x="19126" y="60363"/>
                </a:lnTo>
                <a:lnTo>
                  <a:pt x="19126" y="49669"/>
                </a:lnTo>
                <a:lnTo>
                  <a:pt x="20002" y="45491"/>
                </a:lnTo>
                <a:lnTo>
                  <a:pt x="21755" y="4241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497699" y="5398491"/>
            <a:ext cx="165277" cy="29997"/>
          </a:xfrm>
          <a:custGeom>
            <a:avLst/>
            <a:gdLst/>
            <a:ahLst/>
            <a:cxnLst/>
            <a:rect l="l" t="t" r="r" b="b"/>
            <a:pathLst>
              <a:path w="165277" h="29997">
                <a:moveTo>
                  <a:pt x="10363" y="29997"/>
                </a:moveTo>
                <a:lnTo>
                  <a:pt x="19316" y="29997"/>
                </a:lnTo>
                <a:lnTo>
                  <a:pt x="22948" y="28524"/>
                </a:lnTo>
                <a:lnTo>
                  <a:pt x="25501" y="25552"/>
                </a:lnTo>
                <a:lnTo>
                  <a:pt x="28054" y="22580"/>
                </a:lnTo>
                <a:lnTo>
                  <a:pt x="29349" y="19011"/>
                </a:lnTo>
                <a:lnTo>
                  <a:pt x="29349" y="10820"/>
                </a:lnTo>
                <a:lnTo>
                  <a:pt x="28041" y="7315"/>
                </a:lnTo>
                <a:lnTo>
                  <a:pt x="25450" y="4394"/>
                </a:lnTo>
                <a:lnTo>
                  <a:pt x="22834" y="1473"/>
                </a:lnTo>
                <a:lnTo>
                  <a:pt x="19240" y="0"/>
                </a:lnTo>
                <a:lnTo>
                  <a:pt x="9867" y="0"/>
                </a:lnTo>
                <a:lnTo>
                  <a:pt x="6235" y="1498"/>
                </a:lnTo>
                <a:lnTo>
                  <a:pt x="3746" y="4508"/>
                </a:lnTo>
                <a:lnTo>
                  <a:pt x="1244" y="7505"/>
                </a:lnTo>
                <a:lnTo>
                  <a:pt x="0" y="10947"/>
                </a:lnTo>
                <a:lnTo>
                  <a:pt x="0" y="18859"/>
                </a:lnTo>
                <a:lnTo>
                  <a:pt x="1358" y="22402"/>
                </a:lnTo>
                <a:lnTo>
                  <a:pt x="4127" y="25450"/>
                </a:lnTo>
                <a:lnTo>
                  <a:pt x="6870" y="28486"/>
                </a:lnTo>
                <a:lnTo>
                  <a:pt x="10363" y="29997"/>
                </a:lnTo>
                <a:close/>
              </a:path>
              <a:path w="165277" h="29997">
                <a:moveTo>
                  <a:pt x="43306" y="10769"/>
                </a:moveTo>
                <a:lnTo>
                  <a:pt x="43306" y="19570"/>
                </a:lnTo>
                <a:lnTo>
                  <a:pt x="44805" y="23139"/>
                </a:lnTo>
                <a:lnTo>
                  <a:pt x="47815" y="25882"/>
                </a:lnTo>
                <a:lnTo>
                  <a:pt x="50799" y="28625"/>
                </a:lnTo>
                <a:lnTo>
                  <a:pt x="55283" y="29997"/>
                </a:lnTo>
                <a:lnTo>
                  <a:pt x="152882" y="29997"/>
                </a:lnTo>
                <a:lnTo>
                  <a:pt x="157403" y="28625"/>
                </a:lnTo>
                <a:lnTo>
                  <a:pt x="160553" y="25882"/>
                </a:lnTo>
                <a:lnTo>
                  <a:pt x="163702" y="23139"/>
                </a:lnTo>
                <a:lnTo>
                  <a:pt x="165277" y="19570"/>
                </a:lnTo>
                <a:lnTo>
                  <a:pt x="165277" y="10769"/>
                </a:lnTo>
                <a:lnTo>
                  <a:pt x="163741" y="7137"/>
                </a:lnTo>
                <a:lnTo>
                  <a:pt x="160667" y="4279"/>
                </a:lnTo>
                <a:lnTo>
                  <a:pt x="157581" y="1422"/>
                </a:lnTo>
                <a:lnTo>
                  <a:pt x="153060" y="0"/>
                </a:lnTo>
                <a:lnTo>
                  <a:pt x="54978" y="0"/>
                </a:lnTo>
                <a:lnTo>
                  <a:pt x="50799" y="1422"/>
                </a:lnTo>
                <a:lnTo>
                  <a:pt x="47815" y="4279"/>
                </a:lnTo>
                <a:lnTo>
                  <a:pt x="44805" y="7137"/>
                </a:lnTo>
                <a:lnTo>
                  <a:pt x="43306" y="1076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496382" y="5285308"/>
            <a:ext cx="89786" cy="116413"/>
          </a:xfrm>
          <a:custGeom>
            <a:avLst/>
            <a:gdLst/>
            <a:ahLst/>
            <a:cxnLst/>
            <a:rect l="l" t="t" r="r" b="b"/>
            <a:pathLst>
              <a:path w="89786" h="116413">
                <a:moveTo>
                  <a:pt x="44843" y="30581"/>
                </a:moveTo>
                <a:lnTo>
                  <a:pt x="44861" y="40723"/>
                </a:lnTo>
                <a:lnTo>
                  <a:pt x="46830" y="54076"/>
                </a:lnTo>
                <a:lnTo>
                  <a:pt x="52060" y="65633"/>
                </a:lnTo>
                <a:lnTo>
                  <a:pt x="60553" y="75387"/>
                </a:lnTo>
                <a:lnTo>
                  <a:pt x="66273" y="79674"/>
                </a:lnTo>
                <a:lnTo>
                  <a:pt x="77079" y="84920"/>
                </a:lnTo>
                <a:lnTo>
                  <a:pt x="89786" y="88067"/>
                </a:lnTo>
                <a:lnTo>
                  <a:pt x="85115" y="55435"/>
                </a:lnTo>
                <a:lnTo>
                  <a:pt x="79286" y="53060"/>
                </a:lnTo>
                <a:lnTo>
                  <a:pt x="74815" y="49707"/>
                </a:lnTo>
                <a:lnTo>
                  <a:pt x="71691" y="45377"/>
                </a:lnTo>
                <a:lnTo>
                  <a:pt x="68592" y="41059"/>
                </a:lnTo>
                <a:lnTo>
                  <a:pt x="67030" y="36144"/>
                </a:lnTo>
                <a:lnTo>
                  <a:pt x="67030" y="25374"/>
                </a:lnTo>
                <a:lnTo>
                  <a:pt x="68554" y="20535"/>
                </a:lnTo>
                <a:lnTo>
                  <a:pt x="71615" y="16090"/>
                </a:lnTo>
                <a:lnTo>
                  <a:pt x="74637" y="11658"/>
                </a:lnTo>
                <a:lnTo>
                  <a:pt x="79032" y="8140"/>
                </a:lnTo>
                <a:lnTo>
                  <a:pt x="62966" y="0"/>
                </a:lnTo>
                <a:lnTo>
                  <a:pt x="56807" y="5638"/>
                </a:lnTo>
                <a:lnTo>
                  <a:pt x="52273" y="11430"/>
                </a:lnTo>
                <a:lnTo>
                  <a:pt x="49276" y="17360"/>
                </a:lnTo>
                <a:lnTo>
                  <a:pt x="46329" y="23291"/>
                </a:lnTo>
                <a:lnTo>
                  <a:pt x="44843" y="30581"/>
                </a:lnTo>
                <a:close/>
              </a:path>
              <a:path w="89786" h="116413">
                <a:moveTo>
                  <a:pt x="97688" y="59004"/>
                </a:moveTo>
                <a:lnTo>
                  <a:pt x="90944" y="57810"/>
                </a:lnTo>
                <a:lnTo>
                  <a:pt x="85115" y="55435"/>
                </a:lnTo>
                <a:lnTo>
                  <a:pt x="89786" y="88067"/>
                </a:lnTo>
                <a:lnTo>
                  <a:pt x="104394" y="89115"/>
                </a:lnTo>
                <a:lnTo>
                  <a:pt x="113258" y="89115"/>
                </a:lnTo>
                <a:lnTo>
                  <a:pt x="121513" y="87960"/>
                </a:lnTo>
                <a:lnTo>
                  <a:pt x="129133" y="85648"/>
                </a:lnTo>
                <a:lnTo>
                  <a:pt x="136740" y="83350"/>
                </a:lnTo>
                <a:lnTo>
                  <a:pt x="143383" y="79959"/>
                </a:lnTo>
                <a:lnTo>
                  <a:pt x="149009" y="75488"/>
                </a:lnTo>
                <a:lnTo>
                  <a:pt x="154647" y="71018"/>
                </a:lnTo>
                <a:lnTo>
                  <a:pt x="159004" y="65722"/>
                </a:lnTo>
                <a:lnTo>
                  <a:pt x="162039" y="59613"/>
                </a:lnTo>
                <a:lnTo>
                  <a:pt x="165061" y="53505"/>
                </a:lnTo>
                <a:lnTo>
                  <a:pt x="166598" y="46850"/>
                </a:lnTo>
                <a:lnTo>
                  <a:pt x="166598" y="34239"/>
                </a:lnTo>
                <a:lnTo>
                  <a:pt x="165836" y="29248"/>
                </a:lnTo>
                <a:lnTo>
                  <a:pt x="164350" y="24663"/>
                </a:lnTo>
                <a:lnTo>
                  <a:pt x="162852" y="20091"/>
                </a:lnTo>
                <a:lnTo>
                  <a:pt x="160655" y="15836"/>
                </a:lnTo>
                <a:lnTo>
                  <a:pt x="157759" y="11925"/>
                </a:lnTo>
                <a:lnTo>
                  <a:pt x="154851" y="8001"/>
                </a:lnTo>
                <a:lnTo>
                  <a:pt x="151104" y="4013"/>
                </a:lnTo>
                <a:lnTo>
                  <a:pt x="146481" y="0"/>
                </a:lnTo>
                <a:lnTo>
                  <a:pt x="154952" y="0"/>
                </a:lnTo>
                <a:lnTo>
                  <a:pt x="159169" y="-1333"/>
                </a:lnTo>
                <a:lnTo>
                  <a:pt x="162153" y="-4013"/>
                </a:lnTo>
                <a:lnTo>
                  <a:pt x="165112" y="-6692"/>
                </a:lnTo>
                <a:lnTo>
                  <a:pt x="166598" y="-10071"/>
                </a:lnTo>
                <a:lnTo>
                  <a:pt x="166598" y="-18351"/>
                </a:lnTo>
                <a:lnTo>
                  <a:pt x="165176" y="-21755"/>
                </a:lnTo>
                <a:lnTo>
                  <a:pt x="162306" y="-24396"/>
                </a:lnTo>
                <a:lnTo>
                  <a:pt x="159461" y="-27038"/>
                </a:lnTo>
                <a:lnTo>
                  <a:pt x="155168" y="-28346"/>
                </a:lnTo>
                <a:lnTo>
                  <a:pt x="11518" y="-28346"/>
                </a:lnTo>
                <a:lnTo>
                  <a:pt x="7251" y="-27127"/>
                </a:lnTo>
                <a:lnTo>
                  <a:pt x="4356" y="-24676"/>
                </a:lnTo>
                <a:lnTo>
                  <a:pt x="1447" y="-22225"/>
                </a:lnTo>
                <a:lnTo>
                  <a:pt x="0" y="-18719"/>
                </a:lnTo>
                <a:lnTo>
                  <a:pt x="0" y="-9626"/>
                </a:lnTo>
                <a:lnTo>
                  <a:pt x="1574" y="-6146"/>
                </a:lnTo>
                <a:lnTo>
                  <a:pt x="4737" y="-3682"/>
                </a:lnTo>
                <a:lnTo>
                  <a:pt x="7886" y="-1219"/>
                </a:lnTo>
                <a:lnTo>
                  <a:pt x="12534" y="0"/>
                </a:lnTo>
                <a:lnTo>
                  <a:pt x="62966" y="0"/>
                </a:lnTo>
                <a:lnTo>
                  <a:pt x="79032" y="8140"/>
                </a:lnTo>
                <a:lnTo>
                  <a:pt x="84797" y="5549"/>
                </a:lnTo>
                <a:lnTo>
                  <a:pt x="90525" y="2946"/>
                </a:lnTo>
                <a:lnTo>
                  <a:pt x="97396" y="1638"/>
                </a:lnTo>
                <a:lnTo>
                  <a:pt x="113880" y="1638"/>
                </a:lnTo>
                <a:lnTo>
                  <a:pt x="120980" y="2946"/>
                </a:lnTo>
                <a:lnTo>
                  <a:pt x="126644" y="5549"/>
                </a:lnTo>
                <a:lnTo>
                  <a:pt x="132334" y="8140"/>
                </a:lnTo>
                <a:lnTo>
                  <a:pt x="136537" y="11633"/>
                </a:lnTo>
                <a:lnTo>
                  <a:pt x="139306" y="15989"/>
                </a:lnTo>
                <a:lnTo>
                  <a:pt x="142024" y="20345"/>
                </a:lnTo>
                <a:lnTo>
                  <a:pt x="143408" y="25158"/>
                </a:lnTo>
                <a:lnTo>
                  <a:pt x="143408" y="35648"/>
                </a:lnTo>
                <a:lnTo>
                  <a:pt x="141960" y="40436"/>
                </a:lnTo>
                <a:lnTo>
                  <a:pt x="139065" y="44831"/>
                </a:lnTo>
                <a:lnTo>
                  <a:pt x="136169" y="49225"/>
                </a:lnTo>
                <a:lnTo>
                  <a:pt x="131876" y="52679"/>
                </a:lnTo>
                <a:lnTo>
                  <a:pt x="126161" y="55219"/>
                </a:lnTo>
                <a:lnTo>
                  <a:pt x="120446" y="57746"/>
                </a:lnTo>
                <a:lnTo>
                  <a:pt x="113512" y="59004"/>
                </a:lnTo>
                <a:lnTo>
                  <a:pt x="97688" y="5900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540785" y="5118384"/>
            <a:ext cx="122199" cy="114058"/>
          </a:xfrm>
          <a:custGeom>
            <a:avLst/>
            <a:gdLst/>
            <a:ahLst/>
            <a:cxnLst/>
            <a:rect l="l" t="t" r="r" b="b"/>
            <a:pathLst>
              <a:path w="122199" h="114058">
                <a:moveTo>
                  <a:pt x="116700" y="24231"/>
                </a:moveTo>
                <a:lnTo>
                  <a:pt x="113931" y="18846"/>
                </a:lnTo>
                <a:lnTo>
                  <a:pt x="110604" y="14566"/>
                </a:lnTo>
                <a:lnTo>
                  <a:pt x="107264" y="10274"/>
                </a:lnTo>
                <a:lnTo>
                  <a:pt x="103771" y="7073"/>
                </a:lnTo>
                <a:lnTo>
                  <a:pt x="100177" y="4953"/>
                </a:lnTo>
                <a:lnTo>
                  <a:pt x="96532" y="2819"/>
                </a:lnTo>
                <a:lnTo>
                  <a:pt x="93370" y="1752"/>
                </a:lnTo>
                <a:lnTo>
                  <a:pt x="87566" y="1752"/>
                </a:lnTo>
                <a:lnTo>
                  <a:pt x="83515" y="4610"/>
                </a:lnTo>
                <a:lnTo>
                  <a:pt x="80975" y="9004"/>
                </a:lnTo>
                <a:lnTo>
                  <a:pt x="80975" y="14935"/>
                </a:lnTo>
                <a:lnTo>
                  <a:pt x="82969" y="18681"/>
                </a:lnTo>
                <a:lnTo>
                  <a:pt x="86487" y="22415"/>
                </a:lnTo>
                <a:lnTo>
                  <a:pt x="89255" y="25450"/>
                </a:lnTo>
                <a:lnTo>
                  <a:pt x="93370" y="30149"/>
                </a:lnTo>
                <a:lnTo>
                  <a:pt x="95288" y="32715"/>
                </a:lnTo>
                <a:lnTo>
                  <a:pt x="97091" y="35496"/>
                </a:lnTo>
                <a:lnTo>
                  <a:pt x="98882" y="38277"/>
                </a:lnTo>
                <a:lnTo>
                  <a:pt x="100190" y="41148"/>
                </a:lnTo>
                <a:lnTo>
                  <a:pt x="101053" y="44119"/>
                </a:lnTo>
                <a:lnTo>
                  <a:pt x="101879" y="47091"/>
                </a:lnTo>
                <a:lnTo>
                  <a:pt x="102311" y="50368"/>
                </a:lnTo>
                <a:lnTo>
                  <a:pt x="102311" y="59296"/>
                </a:lnTo>
                <a:lnTo>
                  <a:pt x="100990" y="64198"/>
                </a:lnTo>
                <a:lnTo>
                  <a:pt x="98348" y="68630"/>
                </a:lnTo>
                <a:lnTo>
                  <a:pt x="95719" y="73063"/>
                </a:lnTo>
                <a:lnTo>
                  <a:pt x="91782" y="76606"/>
                </a:lnTo>
                <a:lnTo>
                  <a:pt x="86588" y="79286"/>
                </a:lnTo>
                <a:lnTo>
                  <a:pt x="81394" y="81965"/>
                </a:lnTo>
                <a:lnTo>
                  <a:pt x="75374" y="83337"/>
                </a:lnTo>
                <a:lnTo>
                  <a:pt x="68567" y="83413"/>
                </a:lnTo>
                <a:lnTo>
                  <a:pt x="68567" y="16891"/>
                </a:lnTo>
                <a:lnTo>
                  <a:pt x="67462" y="10807"/>
                </a:lnTo>
                <a:lnTo>
                  <a:pt x="65214" y="6489"/>
                </a:lnTo>
                <a:lnTo>
                  <a:pt x="62979" y="2146"/>
                </a:lnTo>
                <a:lnTo>
                  <a:pt x="58102" y="0"/>
                </a:lnTo>
                <a:lnTo>
                  <a:pt x="42418" y="0"/>
                </a:lnTo>
                <a:lnTo>
                  <a:pt x="34429" y="2095"/>
                </a:lnTo>
                <a:lnTo>
                  <a:pt x="26593" y="6261"/>
                </a:lnTo>
                <a:lnTo>
                  <a:pt x="15387" y="14631"/>
                </a:lnTo>
                <a:lnTo>
                  <a:pt x="7429" y="25107"/>
                </a:lnTo>
                <a:lnTo>
                  <a:pt x="4962" y="29865"/>
                </a:lnTo>
                <a:lnTo>
                  <a:pt x="1238" y="41737"/>
                </a:lnTo>
                <a:lnTo>
                  <a:pt x="0" y="55270"/>
                </a:lnTo>
                <a:lnTo>
                  <a:pt x="0" y="64287"/>
                </a:lnTo>
                <a:lnTo>
                  <a:pt x="1435" y="72478"/>
                </a:lnTo>
                <a:lnTo>
                  <a:pt x="4343" y="79895"/>
                </a:lnTo>
                <a:lnTo>
                  <a:pt x="7239" y="87287"/>
                </a:lnTo>
                <a:lnTo>
                  <a:pt x="11391" y="93522"/>
                </a:lnTo>
                <a:lnTo>
                  <a:pt x="16802" y="98577"/>
                </a:lnTo>
                <a:lnTo>
                  <a:pt x="22225" y="103632"/>
                </a:lnTo>
                <a:lnTo>
                  <a:pt x="20878" y="63728"/>
                </a:lnTo>
                <a:lnTo>
                  <a:pt x="20878" y="48425"/>
                </a:lnTo>
                <a:lnTo>
                  <a:pt x="23418" y="42100"/>
                </a:lnTo>
                <a:lnTo>
                  <a:pt x="28524" y="37312"/>
                </a:lnTo>
                <a:lnTo>
                  <a:pt x="33616" y="32512"/>
                </a:lnTo>
                <a:lnTo>
                  <a:pt x="41287" y="29743"/>
                </a:lnTo>
                <a:lnTo>
                  <a:pt x="51523" y="29006"/>
                </a:lnTo>
                <a:lnTo>
                  <a:pt x="51523" y="83413"/>
                </a:lnTo>
                <a:lnTo>
                  <a:pt x="41414" y="82384"/>
                </a:lnTo>
                <a:lnTo>
                  <a:pt x="33794" y="79463"/>
                </a:lnTo>
                <a:lnTo>
                  <a:pt x="28613" y="74663"/>
                </a:lnTo>
                <a:lnTo>
                  <a:pt x="28740" y="107467"/>
                </a:lnTo>
                <a:lnTo>
                  <a:pt x="36309" y="110109"/>
                </a:lnTo>
                <a:lnTo>
                  <a:pt x="43903" y="112737"/>
                </a:lnTo>
                <a:lnTo>
                  <a:pt x="52120" y="114058"/>
                </a:lnTo>
                <a:lnTo>
                  <a:pt x="60985" y="114058"/>
                </a:lnTo>
                <a:lnTo>
                  <a:pt x="71715" y="113428"/>
                </a:lnTo>
                <a:lnTo>
                  <a:pt x="84725" y="110583"/>
                </a:lnTo>
                <a:lnTo>
                  <a:pt x="96058" y="105446"/>
                </a:lnTo>
                <a:lnTo>
                  <a:pt x="105714" y="98018"/>
                </a:lnTo>
                <a:lnTo>
                  <a:pt x="111756" y="90934"/>
                </a:lnTo>
                <a:lnTo>
                  <a:pt x="117557" y="80127"/>
                </a:lnTo>
                <a:lnTo>
                  <a:pt x="121038" y="67507"/>
                </a:lnTo>
                <a:lnTo>
                  <a:pt x="122199" y="53073"/>
                </a:lnTo>
                <a:lnTo>
                  <a:pt x="122199" y="44653"/>
                </a:lnTo>
                <a:lnTo>
                  <a:pt x="121094" y="37185"/>
                </a:lnTo>
                <a:lnTo>
                  <a:pt x="118897" y="30708"/>
                </a:lnTo>
                <a:lnTo>
                  <a:pt x="116700" y="24231"/>
                </a:lnTo>
                <a:close/>
              </a:path>
              <a:path w="122199" h="114058">
                <a:moveTo>
                  <a:pt x="23456" y="69875"/>
                </a:moveTo>
                <a:lnTo>
                  <a:pt x="20878" y="63728"/>
                </a:lnTo>
                <a:lnTo>
                  <a:pt x="22225" y="103632"/>
                </a:lnTo>
                <a:lnTo>
                  <a:pt x="28740" y="107467"/>
                </a:lnTo>
                <a:lnTo>
                  <a:pt x="28613" y="74663"/>
                </a:lnTo>
                <a:lnTo>
                  <a:pt x="23456" y="6987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541006" y="5010905"/>
            <a:ext cx="121970" cy="82423"/>
          </a:xfrm>
          <a:custGeom>
            <a:avLst/>
            <a:gdLst/>
            <a:ahLst/>
            <a:cxnLst/>
            <a:rect l="l" t="t" r="r" b="b"/>
            <a:pathLst>
              <a:path w="121970" h="82423">
                <a:moveTo>
                  <a:pt x="121970" y="67589"/>
                </a:moveTo>
                <a:lnTo>
                  <a:pt x="121970" y="63195"/>
                </a:lnTo>
                <a:lnTo>
                  <a:pt x="120446" y="59562"/>
                </a:lnTo>
                <a:lnTo>
                  <a:pt x="117411" y="56705"/>
                </a:lnTo>
                <a:lnTo>
                  <a:pt x="114376" y="53847"/>
                </a:lnTo>
                <a:lnTo>
                  <a:pt x="109816" y="52425"/>
                </a:lnTo>
                <a:lnTo>
                  <a:pt x="69659" y="52425"/>
                </a:lnTo>
                <a:lnTo>
                  <a:pt x="62026" y="52133"/>
                </a:lnTo>
                <a:lnTo>
                  <a:pt x="55765" y="51549"/>
                </a:lnTo>
                <a:lnTo>
                  <a:pt x="49491" y="50965"/>
                </a:lnTo>
                <a:lnTo>
                  <a:pt x="44081" y="49898"/>
                </a:lnTo>
                <a:lnTo>
                  <a:pt x="39560" y="48348"/>
                </a:lnTo>
                <a:lnTo>
                  <a:pt x="35026" y="46812"/>
                </a:lnTo>
                <a:lnTo>
                  <a:pt x="31584" y="44665"/>
                </a:lnTo>
                <a:lnTo>
                  <a:pt x="29260" y="41871"/>
                </a:lnTo>
                <a:lnTo>
                  <a:pt x="26987" y="39090"/>
                </a:lnTo>
                <a:lnTo>
                  <a:pt x="25819" y="35496"/>
                </a:lnTo>
                <a:lnTo>
                  <a:pt x="25819" y="27876"/>
                </a:lnTo>
                <a:lnTo>
                  <a:pt x="26492" y="24168"/>
                </a:lnTo>
                <a:lnTo>
                  <a:pt x="27863" y="19951"/>
                </a:lnTo>
                <a:lnTo>
                  <a:pt x="29209" y="15735"/>
                </a:lnTo>
                <a:lnTo>
                  <a:pt x="29883" y="13080"/>
                </a:lnTo>
                <a:lnTo>
                  <a:pt x="29883" y="9055"/>
                </a:lnTo>
                <a:lnTo>
                  <a:pt x="28689" y="6324"/>
                </a:lnTo>
                <a:lnTo>
                  <a:pt x="23926" y="1269"/>
                </a:lnTo>
                <a:lnTo>
                  <a:pt x="20904" y="0"/>
                </a:lnTo>
                <a:lnTo>
                  <a:pt x="12052" y="0"/>
                </a:lnTo>
                <a:lnTo>
                  <a:pt x="7873" y="2971"/>
                </a:lnTo>
                <a:lnTo>
                  <a:pt x="4711" y="8902"/>
                </a:lnTo>
                <a:lnTo>
                  <a:pt x="1562" y="14846"/>
                </a:lnTo>
                <a:lnTo>
                  <a:pt x="0" y="20954"/>
                </a:lnTo>
                <a:lnTo>
                  <a:pt x="0" y="33566"/>
                </a:lnTo>
                <a:lnTo>
                  <a:pt x="1562" y="38595"/>
                </a:lnTo>
                <a:lnTo>
                  <a:pt x="4711" y="42367"/>
                </a:lnTo>
                <a:lnTo>
                  <a:pt x="7873" y="46151"/>
                </a:lnTo>
                <a:lnTo>
                  <a:pt x="12522" y="49834"/>
                </a:lnTo>
                <a:lnTo>
                  <a:pt x="18681" y="53403"/>
                </a:lnTo>
                <a:lnTo>
                  <a:pt x="12522" y="53632"/>
                </a:lnTo>
                <a:lnTo>
                  <a:pt x="7873" y="54838"/>
                </a:lnTo>
                <a:lnTo>
                  <a:pt x="4711" y="57035"/>
                </a:lnTo>
                <a:lnTo>
                  <a:pt x="1562" y="59232"/>
                </a:lnTo>
                <a:lnTo>
                  <a:pt x="0" y="62826"/>
                </a:lnTo>
                <a:lnTo>
                  <a:pt x="0" y="77546"/>
                </a:lnTo>
                <a:lnTo>
                  <a:pt x="6718" y="82422"/>
                </a:lnTo>
                <a:lnTo>
                  <a:pt x="109753" y="82422"/>
                </a:lnTo>
                <a:lnTo>
                  <a:pt x="114274" y="81038"/>
                </a:lnTo>
                <a:lnTo>
                  <a:pt x="117360" y="78244"/>
                </a:lnTo>
                <a:lnTo>
                  <a:pt x="120434" y="75463"/>
                </a:lnTo>
                <a:lnTo>
                  <a:pt x="121970" y="71907"/>
                </a:lnTo>
                <a:lnTo>
                  <a:pt x="121970" y="6758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540785" y="4926295"/>
            <a:ext cx="68770" cy="107365"/>
          </a:xfrm>
          <a:custGeom>
            <a:avLst/>
            <a:gdLst/>
            <a:ahLst/>
            <a:cxnLst/>
            <a:rect l="l" t="t" r="r" b="b"/>
            <a:pathLst>
              <a:path w="68770" h="107365">
                <a:moveTo>
                  <a:pt x="67348" y="72529"/>
                </a:moveTo>
                <a:lnTo>
                  <a:pt x="68770" y="27558"/>
                </a:lnTo>
                <a:lnTo>
                  <a:pt x="66979" y="19164"/>
                </a:lnTo>
                <a:lnTo>
                  <a:pt x="65176" y="10782"/>
                </a:lnTo>
                <a:lnTo>
                  <a:pt x="63487" y="4394"/>
                </a:lnTo>
                <a:lnTo>
                  <a:pt x="61874" y="0"/>
                </a:lnTo>
                <a:lnTo>
                  <a:pt x="61569" y="67322"/>
                </a:lnTo>
                <a:lnTo>
                  <a:pt x="67348" y="72529"/>
                </a:lnTo>
                <a:close/>
              </a:path>
              <a:path w="68770" h="107365">
                <a:moveTo>
                  <a:pt x="73151" y="77736"/>
                </a:moveTo>
                <a:lnTo>
                  <a:pt x="80136" y="80327"/>
                </a:lnTo>
                <a:lnTo>
                  <a:pt x="94411" y="80327"/>
                </a:lnTo>
                <a:lnTo>
                  <a:pt x="100063" y="78752"/>
                </a:lnTo>
                <a:lnTo>
                  <a:pt x="105270" y="75603"/>
                </a:lnTo>
                <a:lnTo>
                  <a:pt x="110477" y="72466"/>
                </a:lnTo>
                <a:lnTo>
                  <a:pt x="114592" y="67957"/>
                </a:lnTo>
                <a:lnTo>
                  <a:pt x="117627" y="62141"/>
                </a:lnTo>
                <a:lnTo>
                  <a:pt x="120662" y="56324"/>
                </a:lnTo>
                <a:lnTo>
                  <a:pt x="122199" y="49568"/>
                </a:lnTo>
                <a:lnTo>
                  <a:pt x="122199" y="33439"/>
                </a:lnTo>
                <a:lnTo>
                  <a:pt x="120776" y="25831"/>
                </a:lnTo>
                <a:lnTo>
                  <a:pt x="117970" y="19062"/>
                </a:lnTo>
                <a:lnTo>
                  <a:pt x="115138" y="12293"/>
                </a:lnTo>
                <a:lnTo>
                  <a:pt x="110909" y="5270"/>
                </a:lnTo>
                <a:lnTo>
                  <a:pt x="105270" y="-1981"/>
                </a:lnTo>
                <a:lnTo>
                  <a:pt x="110769" y="-5346"/>
                </a:lnTo>
                <a:lnTo>
                  <a:pt x="114947" y="-8534"/>
                </a:lnTo>
                <a:lnTo>
                  <a:pt x="117843" y="-11531"/>
                </a:lnTo>
                <a:lnTo>
                  <a:pt x="120751" y="-14554"/>
                </a:lnTo>
                <a:lnTo>
                  <a:pt x="122199" y="-17589"/>
                </a:lnTo>
                <a:lnTo>
                  <a:pt x="122199" y="-24320"/>
                </a:lnTo>
                <a:lnTo>
                  <a:pt x="120916" y="-27597"/>
                </a:lnTo>
                <a:lnTo>
                  <a:pt x="118402" y="-30505"/>
                </a:lnTo>
                <a:lnTo>
                  <a:pt x="115874" y="-33388"/>
                </a:lnTo>
                <a:lnTo>
                  <a:pt x="113068" y="-34836"/>
                </a:lnTo>
                <a:lnTo>
                  <a:pt x="108229" y="-34836"/>
                </a:lnTo>
                <a:lnTo>
                  <a:pt x="104292" y="-33896"/>
                </a:lnTo>
                <a:lnTo>
                  <a:pt x="98183" y="-32029"/>
                </a:lnTo>
                <a:lnTo>
                  <a:pt x="92074" y="-30162"/>
                </a:lnTo>
                <a:lnTo>
                  <a:pt x="86182" y="-29235"/>
                </a:lnTo>
                <a:lnTo>
                  <a:pt x="69087" y="-29362"/>
                </a:lnTo>
                <a:lnTo>
                  <a:pt x="44060" y="-29430"/>
                </a:lnTo>
                <a:lnTo>
                  <a:pt x="30315" y="-28122"/>
                </a:lnTo>
                <a:lnTo>
                  <a:pt x="19443" y="-24790"/>
                </a:lnTo>
                <a:lnTo>
                  <a:pt x="12712" y="-21666"/>
                </a:lnTo>
                <a:lnTo>
                  <a:pt x="7785" y="-16332"/>
                </a:lnTo>
                <a:lnTo>
                  <a:pt x="4660" y="-8788"/>
                </a:lnTo>
                <a:lnTo>
                  <a:pt x="3038" y="-4122"/>
                </a:lnTo>
                <a:lnTo>
                  <a:pt x="758" y="7712"/>
                </a:lnTo>
                <a:lnTo>
                  <a:pt x="0" y="22313"/>
                </a:lnTo>
                <a:lnTo>
                  <a:pt x="111" y="27546"/>
                </a:lnTo>
                <a:lnTo>
                  <a:pt x="1602" y="40752"/>
                </a:lnTo>
                <a:lnTo>
                  <a:pt x="4825" y="51866"/>
                </a:lnTo>
                <a:lnTo>
                  <a:pt x="8051" y="59778"/>
                </a:lnTo>
                <a:lnTo>
                  <a:pt x="12153" y="65608"/>
                </a:lnTo>
                <a:lnTo>
                  <a:pt x="17144" y="69341"/>
                </a:lnTo>
                <a:lnTo>
                  <a:pt x="22123" y="73075"/>
                </a:lnTo>
                <a:lnTo>
                  <a:pt x="27254" y="74942"/>
                </a:lnTo>
                <a:lnTo>
                  <a:pt x="35890" y="74942"/>
                </a:lnTo>
                <a:lnTo>
                  <a:pt x="38658" y="73723"/>
                </a:lnTo>
                <a:lnTo>
                  <a:pt x="42976" y="68808"/>
                </a:lnTo>
                <a:lnTo>
                  <a:pt x="44056" y="65887"/>
                </a:lnTo>
                <a:lnTo>
                  <a:pt x="44056" y="58788"/>
                </a:lnTo>
                <a:lnTo>
                  <a:pt x="43383" y="56349"/>
                </a:lnTo>
                <a:lnTo>
                  <a:pt x="40665" y="54089"/>
                </a:lnTo>
                <a:lnTo>
                  <a:pt x="37884" y="52133"/>
                </a:lnTo>
                <a:lnTo>
                  <a:pt x="33616" y="49390"/>
                </a:lnTo>
                <a:lnTo>
                  <a:pt x="29362" y="46647"/>
                </a:lnTo>
                <a:lnTo>
                  <a:pt x="26174" y="43345"/>
                </a:lnTo>
                <a:lnTo>
                  <a:pt x="24066" y="39509"/>
                </a:lnTo>
                <a:lnTo>
                  <a:pt x="21945" y="35661"/>
                </a:lnTo>
                <a:lnTo>
                  <a:pt x="20878" y="29933"/>
                </a:lnTo>
                <a:lnTo>
                  <a:pt x="20878" y="13449"/>
                </a:lnTo>
                <a:lnTo>
                  <a:pt x="22732" y="7594"/>
                </a:lnTo>
                <a:lnTo>
                  <a:pt x="26415" y="4775"/>
                </a:lnTo>
                <a:lnTo>
                  <a:pt x="30111" y="1968"/>
                </a:lnTo>
                <a:lnTo>
                  <a:pt x="35940" y="368"/>
                </a:lnTo>
                <a:lnTo>
                  <a:pt x="43840" y="0"/>
                </a:lnTo>
                <a:lnTo>
                  <a:pt x="45681" y="6299"/>
                </a:lnTo>
                <a:lnTo>
                  <a:pt x="47243" y="12141"/>
                </a:lnTo>
                <a:lnTo>
                  <a:pt x="48513" y="17525"/>
                </a:lnTo>
                <a:lnTo>
                  <a:pt x="49796" y="22910"/>
                </a:lnTo>
                <a:lnTo>
                  <a:pt x="51206" y="29387"/>
                </a:lnTo>
                <a:lnTo>
                  <a:pt x="52743" y="36918"/>
                </a:lnTo>
                <a:lnTo>
                  <a:pt x="54279" y="44462"/>
                </a:lnTo>
                <a:lnTo>
                  <a:pt x="55270" y="49187"/>
                </a:lnTo>
                <a:lnTo>
                  <a:pt x="55714" y="51104"/>
                </a:lnTo>
                <a:lnTo>
                  <a:pt x="57683" y="60172"/>
                </a:lnTo>
                <a:lnTo>
                  <a:pt x="61569" y="67322"/>
                </a:lnTo>
                <a:lnTo>
                  <a:pt x="61874" y="0"/>
                </a:lnTo>
                <a:lnTo>
                  <a:pt x="76568" y="0"/>
                </a:lnTo>
                <a:lnTo>
                  <a:pt x="84035" y="1358"/>
                </a:lnTo>
                <a:lnTo>
                  <a:pt x="88569" y="4063"/>
                </a:lnTo>
                <a:lnTo>
                  <a:pt x="92659" y="6413"/>
                </a:lnTo>
                <a:lnTo>
                  <a:pt x="96024" y="10096"/>
                </a:lnTo>
                <a:lnTo>
                  <a:pt x="98628" y="15112"/>
                </a:lnTo>
                <a:lnTo>
                  <a:pt x="101218" y="20116"/>
                </a:lnTo>
                <a:lnTo>
                  <a:pt x="102514" y="25603"/>
                </a:lnTo>
                <a:lnTo>
                  <a:pt x="102514" y="37109"/>
                </a:lnTo>
                <a:lnTo>
                  <a:pt x="100926" y="41605"/>
                </a:lnTo>
                <a:lnTo>
                  <a:pt x="97739" y="45046"/>
                </a:lnTo>
                <a:lnTo>
                  <a:pt x="94538" y="48488"/>
                </a:lnTo>
                <a:lnTo>
                  <a:pt x="90690" y="50215"/>
                </a:lnTo>
                <a:lnTo>
                  <a:pt x="81749" y="50215"/>
                </a:lnTo>
                <a:lnTo>
                  <a:pt x="78333" y="48742"/>
                </a:lnTo>
                <a:lnTo>
                  <a:pt x="75869" y="45821"/>
                </a:lnTo>
                <a:lnTo>
                  <a:pt x="73418" y="42900"/>
                </a:lnTo>
                <a:lnTo>
                  <a:pt x="71767" y="39814"/>
                </a:lnTo>
                <a:lnTo>
                  <a:pt x="70929" y="36601"/>
                </a:lnTo>
                <a:lnTo>
                  <a:pt x="70091" y="33362"/>
                </a:lnTo>
                <a:lnTo>
                  <a:pt x="68770" y="27558"/>
                </a:lnTo>
                <a:lnTo>
                  <a:pt x="67348" y="72529"/>
                </a:lnTo>
                <a:lnTo>
                  <a:pt x="73151" y="77736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500229" y="4803333"/>
            <a:ext cx="162750" cy="80975"/>
          </a:xfrm>
          <a:custGeom>
            <a:avLst/>
            <a:gdLst/>
            <a:ahLst/>
            <a:cxnLst/>
            <a:rect l="l" t="t" r="r" b="b"/>
            <a:pathLst>
              <a:path w="162750" h="80975">
                <a:moveTo>
                  <a:pt x="43408" y="18491"/>
                </a:moveTo>
                <a:lnTo>
                  <a:pt x="43408" y="33731"/>
                </a:lnTo>
                <a:lnTo>
                  <a:pt x="17907" y="33731"/>
                </a:lnTo>
                <a:lnTo>
                  <a:pt x="14008" y="33997"/>
                </a:lnTo>
                <a:lnTo>
                  <a:pt x="11264" y="34556"/>
                </a:lnTo>
                <a:lnTo>
                  <a:pt x="8509" y="35115"/>
                </a:lnTo>
                <a:lnTo>
                  <a:pt x="4292" y="38455"/>
                </a:lnTo>
                <a:lnTo>
                  <a:pt x="1435" y="41541"/>
                </a:lnTo>
                <a:lnTo>
                  <a:pt x="0" y="44983"/>
                </a:lnTo>
                <a:lnTo>
                  <a:pt x="0" y="51498"/>
                </a:lnTo>
                <a:lnTo>
                  <a:pt x="647" y="53949"/>
                </a:lnTo>
                <a:lnTo>
                  <a:pt x="3213" y="58343"/>
                </a:lnTo>
                <a:lnTo>
                  <a:pt x="6921" y="61201"/>
                </a:lnTo>
                <a:lnTo>
                  <a:pt x="11264" y="63080"/>
                </a:lnTo>
                <a:lnTo>
                  <a:pt x="14008" y="63347"/>
                </a:lnTo>
                <a:lnTo>
                  <a:pt x="16776" y="63601"/>
                </a:lnTo>
                <a:lnTo>
                  <a:pt x="20548" y="63728"/>
                </a:lnTo>
                <a:lnTo>
                  <a:pt x="43408" y="63728"/>
                </a:lnTo>
                <a:lnTo>
                  <a:pt x="43408" y="71577"/>
                </a:lnTo>
                <a:lnTo>
                  <a:pt x="44411" y="75031"/>
                </a:lnTo>
                <a:lnTo>
                  <a:pt x="48437" y="79794"/>
                </a:lnTo>
                <a:lnTo>
                  <a:pt x="51015" y="80975"/>
                </a:lnTo>
                <a:lnTo>
                  <a:pt x="57340" y="80975"/>
                </a:lnTo>
                <a:lnTo>
                  <a:pt x="59918" y="79844"/>
                </a:lnTo>
                <a:lnTo>
                  <a:pt x="64033" y="75310"/>
                </a:lnTo>
                <a:lnTo>
                  <a:pt x="65062" y="72008"/>
                </a:lnTo>
                <a:lnTo>
                  <a:pt x="65062" y="63728"/>
                </a:lnTo>
                <a:lnTo>
                  <a:pt x="131953" y="63728"/>
                </a:lnTo>
                <a:lnTo>
                  <a:pt x="139369" y="62979"/>
                </a:lnTo>
                <a:lnTo>
                  <a:pt x="144945" y="61480"/>
                </a:lnTo>
                <a:lnTo>
                  <a:pt x="150520" y="59982"/>
                </a:lnTo>
                <a:lnTo>
                  <a:pt x="154863" y="56807"/>
                </a:lnTo>
                <a:lnTo>
                  <a:pt x="158013" y="51968"/>
                </a:lnTo>
                <a:lnTo>
                  <a:pt x="161175" y="47129"/>
                </a:lnTo>
                <a:lnTo>
                  <a:pt x="162750" y="40030"/>
                </a:lnTo>
                <a:lnTo>
                  <a:pt x="162750" y="20764"/>
                </a:lnTo>
                <a:lnTo>
                  <a:pt x="161467" y="13182"/>
                </a:lnTo>
                <a:lnTo>
                  <a:pt x="158902" y="7912"/>
                </a:lnTo>
                <a:lnTo>
                  <a:pt x="156349" y="2628"/>
                </a:lnTo>
                <a:lnTo>
                  <a:pt x="152641" y="0"/>
                </a:lnTo>
                <a:lnTo>
                  <a:pt x="144945" y="0"/>
                </a:lnTo>
                <a:lnTo>
                  <a:pt x="142544" y="965"/>
                </a:lnTo>
                <a:lnTo>
                  <a:pt x="138671" y="4838"/>
                </a:lnTo>
                <a:lnTo>
                  <a:pt x="137693" y="9448"/>
                </a:lnTo>
                <a:lnTo>
                  <a:pt x="138010" y="13461"/>
                </a:lnTo>
                <a:lnTo>
                  <a:pt x="138620" y="16484"/>
                </a:lnTo>
                <a:lnTo>
                  <a:pt x="139242" y="19481"/>
                </a:lnTo>
                <a:lnTo>
                  <a:pt x="139560" y="23621"/>
                </a:lnTo>
                <a:lnTo>
                  <a:pt x="139560" y="26847"/>
                </a:lnTo>
                <a:lnTo>
                  <a:pt x="138785" y="29159"/>
                </a:lnTo>
                <a:lnTo>
                  <a:pt x="135623" y="32029"/>
                </a:lnTo>
                <a:lnTo>
                  <a:pt x="131064" y="33235"/>
                </a:lnTo>
                <a:lnTo>
                  <a:pt x="128511" y="33566"/>
                </a:lnTo>
                <a:lnTo>
                  <a:pt x="124917" y="33731"/>
                </a:lnTo>
                <a:lnTo>
                  <a:pt x="65062" y="33731"/>
                </a:lnTo>
                <a:lnTo>
                  <a:pt x="65062" y="22199"/>
                </a:lnTo>
                <a:lnTo>
                  <a:pt x="64262" y="17627"/>
                </a:lnTo>
                <a:lnTo>
                  <a:pt x="62636" y="14452"/>
                </a:lnTo>
                <a:lnTo>
                  <a:pt x="61023" y="11264"/>
                </a:lnTo>
                <a:lnTo>
                  <a:pt x="58216" y="9664"/>
                </a:lnTo>
                <a:lnTo>
                  <a:pt x="51015" y="9664"/>
                </a:lnTo>
                <a:lnTo>
                  <a:pt x="48437" y="10782"/>
                </a:lnTo>
                <a:lnTo>
                  <a:pt x="44411" y="15252"/>
                </a:lnTo>
                <a:lnTo>
                  <a:pt x="43408" y="18491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540785" y="4683878"/>
            <a:ext cx="122199" cy="114058"/>
          </a:xfrm>
          <a:custGeom>
            <a:avLst/>
            <a:gdLst/>
            <a:ahLst/>
            <a:cxnLst/>
            <a:rect l="l" t="t" r="r" b="b"/>
            <a:pathLst>
              <a:path w="122199" h="114058">
                <a:moveTo>
                  <a:pt x="116700" y="24218"/>
                </a:moveTo>
                <a:lnTo>
                  <a:pt x="113931" y="18846"/>
                </a:lnTo>
                <a:lnTo>
                  <a:pt x="110604" y="14554"/>
                </a:lnTo>
                <a:lnTo>
                  <a:pt x="107264" y="10274"/>
                </a:lnTo>
                <a:lnTo>
                  <a:pt x="103771" y="7073"/>
                </a:lnTo>
                <a:lnTo>
                  <a:pt x="100177" y="4953"/>
                </a:lnTo>
                <a:lnTo>
                  <a:pt x="96532" y="2806"/>
                </a:lnTo>
                <a:lnTo>
                  <a:pt x="93370" y="1752"/>
                </a:lnTo>
                <a:lnTo>
                  <a:pt x="87566" y="1752"/>
                </a:lnTo>
                <a:lnTo>
                  <a:pt x="83515" y="4610"/>
                </a:lnTo>
                <a:lnTo>
                  <a:pt x="80975" y="9004"/>
                </a:lnTo>
                <a:lnTo>
                  <a:pt x="80975" y="14935"/>
                </a:lnTo>
                <a:lnTo>
                  <a:pt x="82969" y="18681"/>
                </a:lnTo>
                <a:lnTo>
                  <a:pt x="86487" y="22415"/>
                </a:lnTo>
                <a:lnTo>
                  <a:pt x="89255" y="25463"/>
                </a:lnTo>
                <a:lnTo>
                  <a:pt x="93370" y="30149"/>
                </a:lnTo>
                <a:lnTo>
                  <a:pt x="95288" y="32702"/>
                </a:lnTo>
                <a:lnTo>
                  <a:pt x="97091" y="35496"/>
                </a:lnTo>
                <a:lnTo>
                  <a:pt x="98882" y="38277"/>
                </a:lnTo>
                <a:lnTo>
                  <a:pt x="100190" y="41160"/>
                </a:lnTo>
                <a:lnTo>
                  <a:pt x="101053" y="44119"/>
                </a:lnTo>
                <a:lnTo>
                  <a:pt x="101879" y="47078"/>
                </a:lnTo>
                <a:lnTo>
                  <a:pt x="102311" y="50368"/>
                </a:lnTo>
                <a:lnTo>
                  <a:pt x="102311" y="59309"/>
                </a:lnTo>
                <a:lnTo>
                  <a:pt x="100990" y="64198"/>
                </a:lnTo>
                <a:lnTo>
                  <a:pt x="98348" y="68618"/>
                </a:lnTo>
                <a:lnTo>
                  <a:pt x="95719" y="73063"/>
                </a:lnTo>
                <a:lnTo>
                  <a:pt x="91782" y="76606"/>
                </a:lnTo>
                <a:lnTo>
                  <a:pt x="86588" y="79286"/>
                </a:lnTo>
                <a:lnTo>
                  <a:pt x="81394" y="81965"/>
                </a:lnTo>
                <a:lnTo>
                  <a:pt x="75374" y="83337"/>
                </a:lnTo>
                <a:lnTo>
                  <a:pt x="68567" y="83413"/>
                </a:lnTo>
                <a:lnTo>
                  <a:pt x="68567" y="16878"/>
                </a:lnTo>
                <a:lnTo>
                  <a:pt x="67462" y="10807"/>
                </a:lnTo>
                <a:lnTo>
                  <a:pt x="65214" y="6489"/>
                </a:lnTo>
                <a:lnTo>
                  <a:pt x="62979" y="2159"/>
                </a:lnTo>
                <a:lnTo>
                  <a:pt x="58102" y="0"/>
                </a:lnTo>
                <a:lnTo>
                  <a:pt x="42418" y="0"/>
                </a:lnTo>
                <a:lnTo>
                  <a:pt x="34429" y="2095"/>
                </a:lnTo>
                <a:lnTo>
                  <a:pt x="26593" y="6261"/>
                </a:lnTo>
                <a:lnTo>
                  <a:pt x="15387" y="14631"/>
                </a:lnTo>
                <a:lnTo>
                  <a:pt x="7429" y="25107"/>
                </a:lnTo>
                <a:lnTo>
                  <a:pt x="4962" y="29865"/>
                </a:lnTo>
                <a:lnTo>
                  <a:pt x="1238" y="41737"/>
                </a:lnTo>
                <a:lnTo>
                  <a:pt x="0" y="55270"/>
                </a:lnTo>
                <a:lnTo>
                  <a:pt x="0" y="64287"/>
                </a:lnTo>
                <a:lnTo>
                  <a:pt x="1435" y="72491"/>
                </a:lnTo>
                <a:lnTo>
                  <a:pt x="4343" y="79895"/>
                </a:lnTo>
                <a:lnTo>
                  <a:pt x="7239" y="87287"/>
                </a:lnTo>
                <a:lnTo>
                  <a:pt x="11391" y="93522"/>
                </a:lnTo>
                <a:lnTo>
                  <a:pt x="16802" y="98577"/>
                </a:lnTo>
                <a:lnTo>
                  <a:pt x="22225" y="103632"/>
                </a:lnTo>
                <a:lnTo>
                  <a:pt x="20878" y="63728"/>
                </a:lnTo>
                <a:lnTo>
                  <a:pt x="20878" y="48425"/>
                </a:lnTo>
                <a:lnTo>
                  <a:pt x="23418" y="42100"/>
                </a:lnTo>
                <a:lnTo>
                  <a:pt x="28524" y="37312"/>
                </a:lnTo>
                <a:lnTo>
                  <a:pt x="33616" y="32512"/>
                </a:lnTo>
                <a:lnTo>
                  <a:pt x="41287" y="29743"/>
                </a:lnTo>
                <a:lnTo>
                  <a:pt x="51523" y="29006"/>
                </a:lnTo>
                <a:lnTo>
                  <a:pt x="51523" y="83413"/>
                </a:lnTo>
                <a:lnTo>
                  <a:pt x="41414" y="82372"/>
                </a:lnTo>
                <a:lnTo>
                  <a:pt x="33794" y="79463"/>
                </a:lnTo>
                <a:lnTo>
                  <a:pt x="28613" y="74663"/>
                </a:lnTo>
                <a:lnTo>
                  <a:pt x="28740" y="107467"/>
                </a:lnTo>
                <a:lnTo>
                  <a:pt x="36309" y="110109"/>
                </a:lnTo>
                <a:lnTo>
                  <a:pt x="43903" y="112737"/>
                </a:lnTo>
                <a:lnTo>
                  <a:pt x="52120" y="114058"/>
                </a:lnTo>
                <a:lnTo>
                  <a:pt x="60985" y="114058"/>
                </a:lnTo>
                <a:lnTo>
                  <a:pt x="71715" y="113429"/>
                </a:lnTo>
                <a:lnTo>
                  <a:pt x="84725" y="110587"/>
                </a:lnTo>
                <a:lnTo>
                  <a:pt x="96058" y="105452"/>
                </a:lnTo>
                <a:lnTo>
                  <a:pt x="105714" y="98018"/>
                </a:lnTo>
                <a:lnTo>
                  <a:pt x="111756" y="90934"/>
                </a:lnTo>
                <a:lnTo>
                  <a:pt x="117557" y="80127"/>
                </a:lnTo>
                <a:lnTo>
                  <a:pt x="121038" y="67507"/>
                </a:lnTo>
                <a:lnTo>
                  <a:pt x="122199" y="53073"/>
                </a:lnTo>
                <a:lnTo>
                  <a:pt x="122199" y="44653"/>
                </a:lnTo>
                <a:lnTo>
                  <a:pt x="121094" y="37198"/>
                </a:lnTo>
                <a:lnTo>
                  <a:pt x="118897" y="30708"/>
                </a:lnTo>
                <a:lnTo>
                  <a:pt x="116700" y="24218"/>
                </a:lnTo>
                <a:close/>
              </a:path>
              <a:path w="122199" h="114058">
                <a:moveTo>
                  <a:pt x="23456" y="69875"/>
                </a:moveTo>
                <a:lnTo>
                  <a:pt x="20878" y="63728"/>
                </a:lnTo>
                <a:lnTo>
                  <a:pt x="22225" y="103632"/>
                </a:lnTo>
                <a:lnTo>
                  <a:pt x="28740" y="107467"/>
                </a:lnTo>
                <a:lnTo>
                  <a:pt x="28613" y="74663"/>
                </a:lnTo>
                <a:lnTo>
                  <a:pt x="23456" y="6987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853411" y="6227622"/>
            <a:ext cx="243941" cy="226809"/>
          </a:xfrm>
          <a:custGeom>
            <a:avLst/>
            <a:gdLst/>
            <a:ahLst/>
            <a:cxnLst/>
            <a:rect l="l" t="t" r="r" b="b"/>
            <a:pathLst>
              <a:path w="243941" h="226809">
                <a:moveTo>
                  <a:pt x="136983" y="165908"/>
                </a:moveTo>
                <a:lnTo>
                  <a:pt x="123723" y="166598"/>
                </a:lnTo>
                <a:lnTo>
                  <a:pt x="113906" y="166277"/>
                </a:lnTo>
                <a:lnTo>
                  <a:pt x="100050" y="164544"/>
                </a:lnTo>
                <a:lnTo>
                  <a:pt x="87596" y="161308"/>
                </a:lnTo>
                <a:lnTo>
                  <a:pt x="76547" y="156570"/>
                </a:lnTo>
                <a:lnTo>
                  <a:pt x="66903" y="150329"/>
                </a:lnTo>
                <a:lnTo>
                  <a:pt x="59443" y="143415"/>
                </a:lnTo>
                <a:lnTo>
                  <a:pt x="52057" y="132902"/>
                </a:lnTo>
                <a:lnTo>
                  <a:pt x="47620" y="120923"/>
                </a:lnTo>
                <a:lnTo>
                  <a:pt x="46139" y="107480"/>
                </a:lnTo>
                <a:lnTo>
                  <a:pt x="46461" y="100500"/>
                </a:lnTo>
                <a:lnTo>
                  <a:pt x="49138" y="87719"/>
                </a:lnTo>
                <a:lnTo>
                  <a:pt x="54508" y="77025"/>
                </a:lnTo>
                <a:lnTo>
                  <a:pt x="59241" y="71051"/>
                </a:lnTo>
                <a:lnTo>
                  <a:pt x="68219" y="62421"/>
                </a:lnTo>
                <a:lnTo>
                  <a:pt x="79540" y="54063"/>
                </a:lnTo>
                <a:lnTo>
                  <a:pt x="85280" y="49961"/>
                </a:lnTo>
                <a:lnTo>
                  <a:pt x="89420" y="46253"/>
                </a:lnTo>
                <a:lnTo>
                  <a:pt x="91960" y="42976"/>
                </a:lnTo>
                <a:lnTo>
                  <a:pt x="94526" y="39662"/>
                </a:lnTo>
                <a:lnTo>
                  <a:pt x="95821" y="35521"/>
                </a:lnTo>
                <a:lnTo>
                  <a:pt x="95821" y="22936"/>
                </a:lnTo>
                <a:lnTo>
                  <a:pt x="93332" y="16446"/>
                </a:lnTo>
                <a:lnTo>
                  <a:pt x="88328" y="11087"/>
                </a:lnTo>
                <a:lnTo>
                  <a:pt x="83350" y="5753"/>
                </a:lnTo>
                <a:lnTo>
                  <a:pt x="63068" y="3073"/>
                </a:lnTo>
                <a:lnTo>
                  <a:pt x="47370" y="10210"/>
                </a:lnTo>
                <a:lnTo>
                  <a:pt x="33475" y="20840"/>
                </a:lnTo>
                <a:lnTo>
                  <a:pt x="24383" y="30873"/>
                </a:lnTo>
                <a:lnTo>
                  <a:pt x="17895" y="40142"/>
                </a:lnTo>
                <a:lnTo>
                  <a:pt x="11891" y="51311"/>
                </a:lnTo>
                <a:lnTo>
                  <a:pt x="6807" y="63842"/>
                </a:lnTo>
                <a:lnTo>
                  <a:pt x="2338" y="80591"/>
                </a:lnTo>
                <a:lnTo>
                  <a:pt x="584" y="93267"/>
                </a:lnTo>
                <a:lnTo>
                  <a:pt x="0" y="106603"/>
                </a:lnTo>
                <a:lnTo>
                  <a:pt x="29" y="109883"/>
                </a:lnTo>
                <a:lnTo>
                  <a:pt x="856" y="123686"/>
                </a:lnTo>
                <a:lnTo>
                  <a:pt x="2815" y="136723"/>
                </a:lnTo>
                <a:lnTo>
                  <a:pt x="5905" y="148989"/>
                </a:lnTo>
                <a:lnTo>
                  <a:pt x="10123" y="160482"/>
                </a:lnTo>
                <a:lnTo>
                  <a:pt x="15468" y="171196"/>
                </a:lnTo>
                <a:lnTo>
                  <a:pt x="20661" y="179376"/>
                </a:lnTo>
                <a:lnTo>
                  <a:pt x="28623" y="189365"/>
                </a:lnTo>
                <a:lnTo>
                  <a:pt x="37718" y="198217"/>
                </a:lnTo>
                <a:lnTo>
                  <a:pt x="47950" y="205935"/>
                </a:lnTo>
                <a:lnTo>
                  <a:pt x="59321" y="212521"/>
                </a:lnTo>
                <a:lnTo>
                  <a:pt x="73429" y="218560"/>
                </a:lnTo>
                <a:lnTo>
                  <a:pt x="85297" y="222171"/>
                </a:lnTo>
                <a:lnTo>
                  <a:pt x="97782" y="224749"/>
                </a:lnTo>
                <a:lnTo>
                  <a:pt x="110886" y="226294"/>
                </a:lnTo>
                <a:lnTo>
                  <a:pt x="124612" y="226809"/>
                </a:lnTo>
                <a:lnTo>
                  <a:pt x="128637" y="226766"/>
                </a:lnTo>
                <a:lnTo>
                  <a:pt x="142979" y="225856"/>
                </a:lnTo>
                <a:lnTo>
                  <a:pt x="156488" y="223765"/>
                </a:lnTo>
                <a:lnTo>
                  <a:pt x="169165" y="220494"/>
                </a:lnTo>
                <a:lnTo>
                  <a:pt x="181008" y="216043"/>
                </a:lnTo>
                <a:lnTo>
                  <a:pt x="192015" y="210411"/>
                </a:lnTo>
                <a:lnTo>
                  <a:pt x="202185" y="203598"/>
                </a:lnTo>
                <a:lnTo>
                  <a:pt x="211518" y="195605"/>
                </a:lnTo>
                <a:lnTo>
                  <a:pt x="222026" y="183731"/>
                </a:lnTo>
                <a:lnTo>
                  <a:pt x="228723" y="173529"/>
                </a:lnTo>
                <a:lnTo>
                  <a:pt x="234201" y="162410"/>
                </a:lnTo>
                <a:lnTo>
                  <a:pt x="238462" y="150375"/>
                </a:lnTo>
                <a:lnTo>
                  <a:pt x="241506" y="137423"/>
                </a:lnTo>
                <a:lnTo>
                  <a:pt x="243332" y="123557"/>
                </a:lnTo>
                <a:lnTo>
                  <a:pt x="243941" y="108775"/>
                </a:lnTo>
                <a:lnTo>
                  <a:pt x="243664" y="98610"/>
                </a:lnTo>
                <a:lnTo>
                  <a:pt x="242415" y="85579"/>
                </a:lnTo>
                <a:lnTo>
                  <a:pt x="240161" y="73302"/>
                </a:lnTo>
                <a:lnTo>
                  <a:pt x="236905" y="61772"/>
                </a:lnTo>
                <a:lnTo>
                  <a:pt x="231381" y="47897"/>
                </a:lnTo>
                <a:lnTo>
                  <a:pt x="225335" y="36773"/>
                </a:lnTo>
                <a:lnTo>
                  <a:pt x="218363" y="27152"/>
                </a:lnTo>
                <a:lnTo>
                  <a:pt x="204059" y="13185"/>
                </a:lnTo>
                <a:lnTo>
                  <a:pt x="194055" y="6692"/>
                </a:lnTo>
                <a:lnTo>
                  <a:pt x="185534" y="2235"/>
                </a:lnTo>
                <a:lnTo>
                  <a:pt x="177584" y="0"/>
                </a:lnTo>
                <a:lnTo>
                  <a:pt x="163791" y="0"/>
                </a:lnTo>
                <a:lnTo>
                  <a:pt x="157873" y="2400"/>
                </a:lnTo>
                <a:lnTo>
                  <a:pt x="152298" y="7264"/>
                </a:lnTo>
                <a:lnTo>
                  <a:pt x="146735" y="12077"/>
                </a:lnTo>
                <a:lnTo>
                  <a:pt x="143954" y="18173"/>
                </a:lnTo>
                <a:lnTo>
                  <a:pt x="143954" y="31648"/>
                </a:lnTo>
                <a:lnTo>
                  <a:pt x="145846" y="36842"/>
                </a:lnTo>
                <a:lnTo>
                  <a:pt x="149656" y="41084"/>
                </a:lnTo>
                <a:lnTo>
                  <a:pt x="153466" y="45351"/>
                </a:lnTo>
                <a:lnTo>
                  <a:pt x="158749" y="49314"/>
                </a:lnTo>
                <a:lnTo>
                  <a:pt x="165480" y="52971"/>
                </a:lnTo>
                <a:lnTo>
                  <a:pt x="173697" y="58233"/>
                </a:lnTo>
                <a:lnTo>
                  <a:pt x="183553" y="66561"/>
                </a:lnTo>
                <a:lnTo>
                  <a:pt x="190982" y="75704"/>
                </a:lnTo>
                <a:lnTo>
                  <a:pt x="194071" y="81239"/>
                </a:lnTo>
                <a:lnTo>
                  <a:pt x="198012" y="93111"/>
                </a:lnTo>
                <a:lnTo>
                  <a:pt x="199326" y="106603"/>
                </a:lnTo>
                <a:lnTo>
                  <a:pt x="199326" y="115519"/>
                </a:lnTo>
                <a:lnTo>
                  <a:pt x="197599" y="123723"/>
                </a:lnTo>
                <a:lnTo>
                  <a:pt x="194182" y="131216"/>
                </a:lnTo>
                <a:lnTo>
                  <a:pt x="190728" y="138671"/>
                </a:lnTo>
                <a:lnTo>
                  <a:pt x="185661" y="145059"/>
                </a:lnTo>
                <a:lnTo>
                  <a:pt x="178993" y="150329"/>
                </a:lnTo>
                <a:lnTo>
                  <a:pt x="167223" y="157667"/>
                </a:lnTo>
                <a:lnTo>
                  <a:pt x="154812" y="162407"/>
                </a:lnTo>
                <a:lnTo>
                  <a:pt x="149329" y="163846"/>
                </a:lnTo>
                <a:lnTo>
                  <a:pt x="136983" y="16590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853829" y="6010917"/>
            <a:ext cx="243979" cy="164833"/>
          </a:xfrm>
          <a:custGeom>
            <a:avLst/>
            <a:gdLst/>
            <a:ahLst/>
            <a:cxnLst/>
            <a:rect l="l" t="t" r="r" b="b"/>
            <a:pathLst>
              <a:path w="243979" h="164833">
                <a:moveTo>
                  <a:pt x="243979" y="135178"/>
                </a:moveTo>
                <a:lnTo>
                  <a:pt x="243979" y="126390"/>
                </a:lnTo>
                <a:lnTo>
                  <a:pt x="240919" y="119126"/>
                </a:lnTo>
                <a:lnTo>
                  <a:pt x="234835" y="113411"/>
                </a:lnTo>
                <a:lnTo>
                  <a:pt x="221852" y="106513"/>
                </a:lnTo>
                <a:lnTo>
                  <a:pt x="207479" y="104825"/>
                </a:lnTo>
                <a:lnTo>
                  <a:pt x="148490" y="104776"/>
                </a:lnTo>
                <a:lnTo>
                  <a:pt x="134914" y="104481"/>
                </a:lnTo>
                <a:lnTo>
                  <a:pt x="122602" y="103915"/>
                </a:lnTo>
                <a:lnTo>
                  <a:pt x="111569" y="103073"/>
                </a:lnTo>
                <a:lnTo>
                  <a:pt x="103117" y="102101"/>
                </a:lnTo>
                <a:lnTo>
                  <a:pt x="90355" y="99826"/>
                </a:lnTo>
                <a:lnTo>
                  <a:pt x="79121" y="96710"/>
                </a:lnTo>
                <a:lnTo>
                  <a:pt x="70065" y="93624"/>
                </a:lnTo>
                <a:lnTo>
                  <a:pt x="63220" y="89319"/>
                </a:lnTo>
                <a:lnTo>
                  <a:pt x="58572" y="83731"/>
                </a:lnTo>
                <a:lnTo>
                  <a:pt x="53987" y="78155"/>
                </a:lnTo>
                <a:lnTo>
                  <a:pt x="51663" y="71005"/>
                </a:lnTo>
                <a:lnTo>
                  <a:pt x="51663" y="55740"/>
                </a:lnTo>
                <a:lnTo>
                  <a:pt x="52997" y="48310"/>
                </a:lnTo>
                <a:lnTo>
                  <a:pt x="55740" y="39890"/>
                </a:lnTo>
                <a:lnTo>
                  <a:pt x="58445" y="31457"/>
                </a:lnTo>
                <a:lnTo>
                  <a:pt x="59778" y="26162"/>
                </a:lnTo>
                <a:lnTo>
                  <a:pt x="59778" y="18110"/>
                </a:lnTo>
                <a:lnTo>
                  <a:pt x="57391" y="12649"/>
                </a:lnTo>
                <a:lnTo>
                  <a:pt x="52666" y="7581"/>
                </a:lnTo>
                <a:lnTo>
                  <a:pt x="47891" y="2527"/>
                </a:lnTo>
                <a:lnTo>
                  <a:pt x="41821" y="0"/>
                </a:lnTo>
                <a:lnTo>
                  <a:pt x="34518" y="0"/>
                </a:lnTo>
                <a:lnTo>
                  <a:pt x="29291" y="536"/>
                </a:lnTo>
                <a:lnTo>
                  <a:pt x="18335" y="6130"/>
                </a:lnTo>
                <a:lnTo>
                  <a:pt x="9461" y="17792"/>
                </a:lnTo>
                <a:lnTo>
                  <a:pt x="4238" y="29677"/>
                </a:lnTo>
                <a:lnTo>
                  <a:pt x="1057" y="41971"/>
                </a:lnTo>
                <a:lnTo>
                  <a:pt x="0" y="54508"/>
                </a:lnTo>
                <a:lnTo>
                  <a:pt x="369" y="61695"/>
                </a:lnTo>
                <a:lnTo>
                  <a:pt x="3387" y="74430"/>
                </a:lnTo>
                <a:lnTo>
                  <a:pt x="9461" y="84734"/>
                </a:lnTo>
                <a:lnTo>
                  <a:pt x="15632" y="91168"/>
                </a:lnTo>
                <a:lnTo>
                  <a:pt x="25367" y="99060"/>
                </a:lnTo>
                <a:lnTo>
                  <a:pt x="37388" y="106819"/>
                </a:lnTo>
                <a:lnTo>
                  <a:pt x="33099" y="107060"/>
                </a:lnTo>
                <a:lnTo>
                  <a:pt x="19543" y="109415"/>
                </a:lnTo>
                <a:lnTo>
                  <a:pt x="9461" y="114071"/>
                </a:lnTo>
                <a:lnTo>
                  <a:pt x="3136" y="118478"/>
                </a:lnTo>
                <a:lnTo>
                  <a:pt x="0" y="125628"/>
                </a:lnTo>
                <a:lnTo>
                  <a:pt x="0" y="135597"/>
                </a:lnTo>
                <a:lnTo>
                  <a:pt x="2261" y="147785"/>
                </a:lnTo>
                <a:lnTo>
                  <a:pt x="9750" y="157254"/>
                </a:lnTo>
                <a:lnTo>
                  <a:pt x="22476" y="162938"/>
                </a:lnTo>
                <a:lnTo>
                  <a:pt x="40436" y="164833"/>
                </a:lnTo>
                <a:lnTo>
                  <a:pt x="211289" y="164735"/>
                </a:lnTo>
                <a:lnTo>
                  <a:pt x="224756" y="162270"/>
                </a:lnTo>
                <a:lnTo>
                  <a:pt x="234721" y="156489"/>
                </a:lnTo>
                <a:lnTo>
                  <a:pt x="240880" y="150914"/>
                </a:lnTo>
                <a:lnTo>
                  <a:pt x="243979" y="143814"/>
                </a:lnTo>
                <a:lnTo>
                  <a:pt x="243979" y="13517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853409" y="5772466"/>
            <a:ext cx="244398" cy="228117"/>
          </a:xfrm>
          <a:custGeom>
            <a:avLst/>
            <a:gdLst/>
            <a:ahLst/>
            <a:cxnLst/>
            <a:rect l="l" t="t" r="r" b="b"/>
            <a:pathLst>
              <a:path w="244398" h="228117">
                <a:moveTo>
                  <a:pt x="43944" y="95993"/>
                </a:moveTo>
                <a:lnTo>
                  <a:pt x="49022" y="84412"/>
                </a:lnTo>
                <a:lnTo>
                  <a:pt x="57048" y="74599"/>
                </a:lnTo>
                <a:lnTo>
                  <a:pt x="64555" y="68831"/>
                </a:lnTo>
                <a:lnTo>
                  <a:pt x="75304" y="63579"/>
                </a:lnTo>
                <a:lnTo>
                  <a:pt x="88143" y="59974"/>
                </a:lnTo>
                <a:lnTo>
                  <a:pt x="103073" y="58026"/>
                </a:lnTo>
                <a:lnTo>
                  <a:pt x="108706" y="227605"/>
                </a:lnTo>
                <a:lnTo>
                  <a:pt x="121970" y="228117"/>
                </a:lnTo>
                <a:lnTo>
                  <a:pt x="143422" y="226860"/>
                </a:lnTo>
                <a:lnTo>
                  <a:pt x="156854" y="224590"/>
                </a:lnTo>
                <a:lnTo>
                  <a:pt x="169446" y="221175"/>
                </a:lnTo>
                <a:lnTo>
                  <a:pt x="181197" y="216613"/>
                </a:lnTo>
                <a:lnTo>
                  <a:pt x="192109" y="210906"/>
                </a:lnTo>
                <a:lnTo>
                  <a:pt x="202182" y="204051"/>
                </a:lnTo>
                <a:lnTo>
                  <a:pt x="211416" y="196049"/>
                </a:lnTo>
                <a:lnTo>
                  <a:pt x="223509" y="181857"/>
                </a:lnTo>
                <a:lnTo>
                  <a:pt x="229889" y="171497"/>
                </a:lnTo>
                <a:lnTo>
                  <a:pt x="235110" y="160234"/>
                </a:lnTo>
                <a:lnTo>
                  <a:pt x="239173" y="148068"/>
                </a:lnTo>
                <a:lnTo>
                  <a:pt x="242075" y="134998"/>
                </a:lnTo>
                <a:lnTo>
                  <a:pt x="243817" y="121024"/>
                </a:lnTo>
                <a:lnTo>
                  <a:pt x="244398" y="106146"/>
                </a:lnTo>
                <a:lnTo>
                  <a:pt x="244233" y="98334"/>
                </a:lnTo>
                <a:lnTo>
                  <a:pt x="243122" y="85112"/>
                </a:lnTo>
                <a:lnTo>
                  <a:pt x="240969" y="72808"/>
                </a:lnTo>
                <a:lnTo>
                  <a:pt x="237782" y="61417"/>
                </a:lnTo>
                <a:lnTo>
                  <a:pt x="233513" y="50328"/>
                </a:lnTo>
                <a:lnTo>
                  <a:pt x="227769" y="38915"/>
                </a:lnTo>
                <a:lnTo>
                  <a:pt x="221183" y="29121"/>
                </a:lnTo>
                <a:lnTo>
                  <a:pt x="209880" y="16889"/>
                </a:lnTo>
                <a:lnTo>
                  <a:pt x="200342" y="9880"/>
                </a:lnTo>
                <a:lnTo>
                  <a:pt x="193052" y="5638"/>
                </a:lnTo>
                <a:lnTo>
                  <a:pt x="186753" y="3517"/>
                </a:lnTo>
                <a:lnTo>
                  <a:pt x="175158" y="3517"/>
                </a:lnTo>
                <a:lnTo>
                  <a:pt x="170383" y="5397"/>
                </a:lnTo>
                <a:lnTo>
                  <a:pt x="167043" y="9207"/>
                </a:lnTo>
                <a:lnTo>
                  <a:pt x="163664" y="13042"/>
                </a:lnTo>
                <a:lnTo>
                  <a:pt x="161975" y="18008"/>
                </a:lnTo>
                <a:lnTo>
                  <a:pt x="161975" y="29895"/>
                </a:lnTo>
                <a:lnTo>
                  <a:pt x="163296" y="34290"/>
                </a:lnTo>
                <a:lnTo>
                  <a:pt x="165925" y="37338"/>
                </a:lnTo>
                <a:lnTo>
                  <a:pt x="172961" y="44843"/>
                </a:lnTo>
                <a:lnTo>
                  <a:pt x="178511" y="50901"/>
                </a:lnTo>
                <a:lnTo>
                  <a:pt x="182625" y="55600"/>
                </a:lnTo>
                <a:lnTo>
                  <a:pt x="186753" y="60286"/>
                </a:lnTo>
                <a:lnTo>
                  <a:pt x="190563" y="65417"/>
                </a:lnTo>
                <a:lnTo>
                  <a:pt x="194182" y="70980"/>
                </a:lnTo>
                <a:lnTo>
                  <a:pt x="197764" y="76542"/>
                </a:lnTo>
                <a:lnTo>
                  <a:pt x="200405" y="82308"/>
                </a:lnTo>
                <a:lnTo>
                  <a:pt x="202095" y="88226"/>
                </a:lnTo>
                <a:lnTo>
                  <a:pt x="203746" y="94170"/>
                </a:lnTo>
                <a:lnTo>
                  <a:pt x="204609" y="100723"/>
                </a:lnTo>
                <a:lnTo>
                  <a:pt x="204609" y="107899"/>
                </a:lnTo>
                <a:lnTo>
                  <a:pt x="204395" y="113103"/>
                </a:lnTo>
                <a:lnTo>
                  <a:pt x="201926" y="125652"/>
                </a:lnTo>
                <a:lnTo>
                  <a:pt x="196697" y="137248"/>
                </a:lnTo>
                <a:lnTo>
                  <a:pt x="193236" y="142339"/>
                </a:lnTo>
                <a:lnTo>
                  <a:pt x="184441" y="151297"/>
                </a:lnTo>
                <a:lnTo>
                  <a:pt x="173189" y="158559"/>
                </a:lnTo>
                <a:lnTo>
                  <a:pt x="162943" y="162823"/>
                </a:lnTo>
                <a:lnTo>
                  <a:pt x="150607" y="165735"/>
                </a:lnTo>
                <a:lnTo>
                  <a:pt x="137147" y="166801"/>
                </a:lnTo>
                <a:lnTo>
                  <a:pt x="137147" y="49441"/>
                </a:lnTo>
                <a:lnTo>
                  <a:pt x="136481" y="35663"/>
                </a:lnTo>
                <a:lnTo>
                  <a:pt x="134250" y="23073"/>
                </a:lnTo>
                <a:lnTo>
                  <a:pt x="130454" y="12954"/>
                </a:lnTo>
                <a:lnTo>
                  <a:pt x="116527" y="2030"/>
                </a:lnTo>
                <a:lnTo>
                  <a:pt x="101104" y="0"/>
                </a:lnTo>
                <a:lnTo>
                  <a:pt x="89875" y="666"/>
                </a:lnTo>
                <a:lnTo>
                  <a:pt x="77521" y="2970"/>
                </a:lnTo>
                <a:lnTo>
                  <a:pt x="65288" y="6921"/>
                </a:lnTo>
                <a:lnTo>
                  <a:pt x="53174" y="12522"/>
                </a:lnTo>
                <a:lnTo>
                  <a:pt x="40218" y="20886"/>
                </a:lnTo>
                <a:lnTo>
                  <a:pt x="30785" y="29248"/>
                </a:lnTo>
                <a:lnTo>
                  <a:pt x="22324" y="39024"/>
                </a:lnTo>
                <a:lnTo>
                  <a:pt x="14846" y="50215"/>
                </a:lnTo>
                <a:lnTo>
                  <a:pt x="9919" y="59717"/>
                </a:lnTo>
                <a:lnTo>
                  <a:pt x="5574" y="71167"/>
                </a:lnTo>
                <a:lnTo>
                  <a:pt x="2475" y="83455"/>
                </a:lnTo>
                <a:lnTo>
                  <a:pt x="618" y="96580"/>
                </a:lnTo>
                <a:lnTo>
                  <a:pt x="0" y="110540"/>
                </a:lnTo>
                <a:lnTo>
                  <a:pt x="491" y="123122"/>
                </a:lnTo>
                <a:lnTo>
                  <a:pt x="2101" y="135961"/>
                </a:lnTo>
                <a:lnTo>
                  <a:pt x="4833" y="148176"/>
                </a:lnTo>
                <a:lnTo>
                  <a:pt x="8686" y="159766"/>
                </a:lnTo>
                <a:lnTo>
                  <a:pt x="11493" y="166345"/>
                </a:lnTo>
                <a:lnTo>
                  <a:pt x="17655" y="177733"/>
                </a:lnTo>
                <a:lnTo>
                  <a:pt x="25031" y="187993"/>
                </a:lnTo>
                <a:lnTo>
                  <a:pt x="33616" y="197129"/>
                </a:lnTo>
                <a:lnTo>
                  <a:pt x="38963" y="201774"/>
                </a:lnTo>
                <a:lnTo>
                  <a:pt x="49171" y="209054"/>
                </a:lnTo>
                <a:lnTo>
                  <a:pt x="48022" y="137802"/>
                </a:lnTo>
                <a:lnTo>
                  <a:pt x="43316" y="125979"/>
                </a:lnTo>
                <a:lnTo>
                  <a:pt x="41744" y="112534"/>
                </a:lnTo>
                <a:lnTo>
                  <a:pt x="41816" y="109345"/>
                </a:lnTo>
                <a:lnTo>
                  <a:pt x="43944" y="95993"/>
                </a:lnTo>
                <a:close/>
              </a:path>
              <a:path w="244398" h="228117">
                <a:moveTo>
                  <a:pt x="57226" y="149326"/>
                </a:moveTo>
                <a:lnTo>
                  <a:pt x="55851" y="148001"/>
                </a:lnTo>
                <a:lnTo>
                  <a:pt x="48022" y="137802"/>
                </a:lnTo>
                <a:lnTo>
                  <a:pt x="49171" y="209054"/>
                </a:lnTo>
                <a:lnTo>
                  <a:pt x="60391" y="215197"/>
                </a:lnTo>
                <a:lnTo>
                  <a:pt x="72618" y="220205"/>
                </a:lnTo>
                <a:lnTo>
                  <a:pt x="83663" y="223518"/>
                </a:lnTo>
                <a:lnTo>
                  <a:pt x="95938" y="226072"/>
                </a:lnTo>
                <a:lnTo>
                  <a:pt x="108706" y="227605"/>
                </a:lnTo>
                <a:lnTo>
                  <a:pt x="103073" y="58026"/>
                </a:lnTo>
                <a:lnTo>
                  <a:pt x="103073" y="166801"/>
                </a:lnTo>
                <a:lnTo>
                  <a:pt x="90259" y="164862"/>
                </a:lnTo>
                <a:lnTo>
                  <a:pt x="77269" y="161198"/>
                </a:lnTo>
                <a:lnTo>
                  <a:pt x="66259" y="156018"/>
                </a:lnTo>
                <a:lnTo>
                  <a:pt x="57226" y="149326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853414" y="5583866"/>
            <a:ext cx="134708" cy="214718"/>
          </a:xfrm>
          <a:custGeom>
            <a:avLst/>
            <a:gdLst/>
            <a:ahLst/>
            <a:cxnLst/>
            <a:rect l="l" t="t" r="r" b="b"/>
            <a:pathLst>
              <a:path w="134708" h="214718">
                <a:moveTo>
                  <a:pt x="134708" y="135399"/>
                </a:moveTo>
                <a:lnTo>
                  <a:pt x="133959" y="28706"/>
                </a:lnTo>
                <a:lnTo>
                  <a:pt x="133523" y="26685"/>
                </a:lnTo>
                <a:lnTo>
                  <a:pt x="130150" y="12115"/>
                </a:lnTo>
                <a:lnTo>
                  <a:pt x="126887" y="0"/>
                </a:lnTo>
                <a:lnTo>
                  <a:pt x="126432" y="126478"/>
                </a:lnTo>
                <a:lnTo>
                  <a:pt x="134708" y="135399"/>
                </a:lnTo>
                <a:close/>
              </a:path>
              <a:path w="134708" h="214718">
                <a:moveTo>
                  <a:pt x="244398" y="74083"/>
                </a:moveTo>
                <a:lnTo>
                  <a:pt x="244127" y="65213"/>
                </a:lnTo>
                <a:lnTo>
                  <a:pt x="242659" y="52229"/>
                </a:lnTo>
                <a:lnTo>
                  <a:pt x="239927" y="39985"/>
                </a:lnTo>
                <a:lnTo>
                  <a:pt x="235940" y="28478"/>
                </a:lnTo>
                <a:lnTo>
                  <a:pt x="231698" y="19262"/>
                </a:lnTo>
                <a:lnTo>
                  <a:pt x="225767" y="8497"/>
                </a:lnTo>
                <a:lnTo>
                  <a:pt x="218709" y="-2457"/>
                </a:lnTo>
                <a:lnTo>
                  <a:pt x="210527" y="-13596"/>
                </a:lnTo>
                <a:lnTo>
                  <a:pt x="216706" y="-17525"/>
                </a:lnTo>
                <a:lnTo>
                  <a:pt x="227461" y="-25302"/>
                </a:lnTo>
                <a:lnTo>
                  <a:pt x="235686" y="-32723"/>
                </a:lnTo>
                <a:lnTo>
                  <a:pt x="241503" y="-38730"/>
                </a:lnTo>
                <a:lnTo>
                  <a:pt x="244398" y="-44826"/>
                </a:lnTo>
                <a:lnTo>
                  <a:pt x="244398" y="-58300"/>
                </a:lnTo>
                <a:lnTo>
                  <a:pt x="241846" y="-64841"/>
                </a:lnTo>
                <a:lnTo>
                  <a:pt x="236816" y="-70632"/>
                </a:lnTo>
                <a:lnTo>
                  <a:pt x="231736" y="-76436"/>
                </a:lnTo>
                <a:lnTo>
                  <a:pt x="226136" y="-79319"/>
                </a:lnTo>
                <a:lnTo>
                  <a:pt x="216471" y="-79319"/>
                </a:lnTo>
                <a:lnTo>
                  <a:pt x="208597" y="-77452"/>
                </a:lnTo>
                <a:lnTo>
                  <a:pt x="196380" y="-73706"/>
                </a:lnTo>
                <a:lnTo>
                  <a:pt x="185874" y="-70940"/>
                </a:lnTo>
                <a:lnTo>
                  <a:pt x="173291" y="-68815"/>
                </a:lnTo>
                <a:lnTo>
                  <a:pt x="161086" y="-68105"/>
                </a:lnTo>
                <a:lnTo>
                  <a:pt x="153170" y="-68195"/>
                </a:lnTo>
                <a:lnTo>
                  <a:pt x="140263" y="-68330"/>
                </a:lnTo>
                <a:lnTo>
                  <a:pt x="119227" y="-68500"/>
                </a:lnTo>
                <a:lnTo>
                  <a:pt x="88107" y="-68520"/>
                </a:lnTo>
                <a:lnTo>
                  <a:pt x="73649" y="-67718"/>
                </a:lnTo>
                <a:lnTo>
                  <a:pt x="60628" y="-65897"/>
                </a:lnTo>
                <a:lnTo>
                  <a:pt x="49041" y="-63058"/>
                </a:lnTo>
                <a:lnTo>
                  <a:pt x="38887" y="-59202"/>
                </a:lnTo>
                <a:lnTo>
                  <a:pt x="23932" y="-49118"/>
                </a:lnTo>
                <a:lnTo>
                  <a:pt x="15703" y="-39308"/>
                </a:lnTo>
                <a:lnTo>
                  <a:pt x="9309" y="-27249"/>
                </a:lnTo>
                <a:lnTo>
                  <a:pt x="6068" y="-17902"/>
                </a:lnTo>
                <a:lnTo>
                  <a:pt x="3412" y="-6753"/>
                </a:lnTo>
                <a:lnTo>
                  <a:pt x="1516" y="5775"/>
                </a:lnTo>
                <a:lnTo>
                  <a:pt x="378" y="19682"/>
                </a:lnTo>
                <a:lnTo>
                  <a:pt x="0" y="34967"/>
                </a:lnTo>
                <a:lnTo>
                  <a:pt x="222" y="45438"/>
                </a:lnTo>
                <a:lnTo>
                  <a:pt x="1280" y="59167"/>
                </a:lnTo>
                <a:lnTo>
                  <a:pt x="3207" y="71849"/>
                </a:lnTo>
                <a:lnTo>
                  <a:pt x="6002" y="83484"/>
                </a:lnTo>
                <a:lnTo>
                  <a:pt x="9664" y="94073"/>
                </a:lnTo>
                <a:lnTo>
                  <a:pt x="18377" y="111282"/>
                </a:lnTo>
                <a:lnTo>
                  <a:pt x="25868" y="121260"/>
                </a:lnTo>
                <a:lnTo>
                  <a:pt x="34289" y="129024"/>
                </a:lnTo>
                <a:lnTo>
                  <a:pt x="41025" y="133493"/>
                </a:lnTo>
                <a:lnTo>
                  <a:pt x="52904" y="138560"/>
                </a:lnTo>
                <a:lnTo>
                  <a:pt x="65049" y="140250"/>
                </a:lnTo>
                <a:lnTo>
                  <a:pt x="71793" y="140250"/>
                </a:lnTo>
                <a:lnTo>
                  <a:pt x="81648" y="132884"/>
                </a:lnTo>
                <a:lnTo>
                  <a:pt x="88125" y="122140"/>
                </a:lnTo>
                <a:lnTo>
                  <a:pt x="88125" y="107929"/>
                </a:lnTo>
                <a:lnTo>
                  <a:pt x="84035" y="100791"/>
                </a:lnTo>
                <a:lnTo>
                  <a:pt x="81343" y="98505"/>
                </a:lnTo>
                <a:lnTo>
                  <a:pt x="75755" y="94645"/>
                </a:lnTo>
                <a:lnTo>
                  <a:pt x="67233" y="89133"/>
                </a:lnTo>
                <a:lnTo>
                  <a:pt x="65323" y="87856"/>
                </a:lnTo>
                <a:lnTo>
                  <a:pt x="55365" y="79314"/>
                </a:lnTo>
                <a:lnTo>
                  <a:pt x="48120" y="69359"/>
                </a:lnTo>
                <a:lnTo>
                  <a:pt x="45102" y="62195"/>
                </a:lnTo>
                <a:lnTo>
                  <a:pt x="42575" y="50074"/>
                </a:lnTo>
                <a:lnTo>
                  <a:pt x="41732" y="34967"/>
                </a:lnTo>
                <a:lnTo>
                  <a:pt x="42801" y="20242"/>
                </a:lnTo>
                <a:lnTo>
                  <a:pt x="46504" y="7904"/>
                </a:lnTo>
                <a:lnTo>
                  <a:pt x="52831" y="-96"/>
                </a:lnTo>
                <a:lnTo>
                  <a:pt x="60548" y="-4466"/>
                </a:lnTo>
                <a:lnTo>
                  <a:pt x="72555" y="-7966"/>
                </a:lnTo>
                <a:lnTo>
                  <a:pt x="87680" y="-9659"/>
                </a:lnTo>
                <a:lnTo>
                  <a:pt x="90829" y="1450"/>
                </a:lnTo>
                <a:lnTo>
                  <a:pt x="94134" y="13765"/>
                </a:lnTo>
                <a:lnTo>
                  <a:pt x="97040" y="25404"/>
                </a:lnTo>
                <a:lnTo>
                  <a:pt x="99899" y="37884"/>
                </a:lnTo>
                <a:lnTo>
                  <a:pt x="102613" y="50378"/>
                </a:lnTo>
                <a:lnTo>
                  <a:pt x="105498" y="64190"/>
                </a:lnTo>
                <a:lnTo>
                  <a:pt x="106577" y="69511"/>
                </a:lnTo>
                <a:lnTo>
                  <a:pt x="109625" y="84282"/>
                </a:lnTo>
                <a:lnTo>
                  <a:pt x="111417" y="92549"/>
                </a:lnTo>
                <a:lnTo>
                  <a:pt x="114555" y="103912"/>
                </a:lnTo>
                <a:lnTo>
                  <a:pt x="119716" y="115983"/>
                </a:lnTo>
                <a:lnTo>
                  <a:pt x="126432" y="126478"/>
                </a:lnTo>
                <a:lnTo>
                  <a:pt x="126887" y="0"/>
                </a:lnTo>
                <a:lnTo>
                  <a:pt x="123723" y="-9659"/>
                </a:lnTo>
                <a:lnTo>
                  <a:pt x="132283" y="-9659"/>
                </a:lnTo>
                <a:lnTo>
                  <a:pt x="142058" y="-9440"/>
                </a:lnTo>
                <a:lnTo>
                  <a:pt x="156487" y="-8063"/>
                </a:lnTo>
                <a:lnTo>
                  <a:pt x="168176" y="-5422"/>
                </a:lnTo>
                <a:lnTo>
                  <a:pt x="177126" y="-1519"/>
                </a:lnTo>
                <a:lnTo>
                  <a:pt x="180718" y="770"/>
                </a:lnTo>
                <a:lnTo>
                  <a:pt x="189800" y="9220"/>
                </a:lnTo>
                <a:lnTo>
                  <a:pt x="197256" y="20566"/>
                </a:lnTo>
                <a:lnTo>
                  <a:pt x="200637" y="28198"/>
                </a:lnTo>
                <a:lnTo>
                  <a:pt x="203941" y="40423"/>
                </a:lnTo>
                <a:lnTo>
                  <a:pt x="205041" y="53420"/>
                </a:lnTo>
                <a:lnTo>
                  <a:pt x="204915" y="57161"/>
                </a:lnTo>
                <a:lnTo>
                  <a:pt x="202071" y="70059"/>
                </a:lnTo>
                <a:lnTo>
                  <a:pt x="195503" y="80471"/>
                </a:lnTo>
                <a:lnTo>
                  <a:pt x="189090" y="87355"/>
                </a:lnTo>
                <a:lnTo>
                  <a:pt x="181368" y="90784"/>
                </a:lnTo>
                <a:lnTo>
                  <a:pt x="163512" y="90784"/>
                </a:lnTo>
                <a:lnTo>
                  <a:pt x="156654" y="87863"/>
                </a:lnTo>
                <a:lnTo>
                  <a:pt x="151726" y="81995"/>
                </a:lnTo>
                <a:lnTo>
                  <a:pt x="146837" y="76141"/>
                </a:lnTo>
                <a:lnTo>
                  <a:pt x="143548" y="69981"/>
                </a:lnTo>
                <a:lnTo>
                  <a:pt x="141871" y="63530"/>
                </a:lnTo>
                <a:lnTo>
                  <a:pt x="140170" y="56657"/>
                </a:lnTo>
                <a:lnTo>
                  <a:pt x="137423" y="44638"/>
                </a:lnTo>
                <a:lnTo>
                  <a:pt x="133959" y="28706"/>
                </a:lnTo>
                <a:lnTo>
                  <a:pt x="134708" y="135399"/>
                </a:lnTo>
                <a:lnTo>
                  <a:pt x="140074" y="139724"/>
                </a:lnTo>
                <a:lnTo>
                  <a:pt x="151118" y="145995"/>
                </a:lnTo>
                <a:lnTo>
                  <a:pt x="163325" y="149755"/>
                </a:lnTo>
                <a:lnTo>
                  <a:pt x="176707" y="151007"/>
                </a:lnTo>
                <a:lnTo>
                  <a:pt x="186585" y="150281"/>
                </a:lnTo>
                <a:lnTo>
                  <a:pt x="198902" y="147148"/>
                </a:lnTo>
                <a:lnTo>
                  <a:pt x="210527" y="141546"/>
                </a:lnTo>
                <a:lnTo>
                  <a:pt x="219442" y="135055"/>
                </a:lnTo>
                <a:lnTo>
                  <a:pt x="228136" y="125819"/>
                </a:lnTo>
                <a:lnTo>
                  <a:pt x="235242" y="114634"/>
                </a:lnTo>
                <a:lnTo>
                  <a:pt x="240976" y="100191"/>
                </a:lnTo>
                <a:lnTo>
                  <a:pt x="243542" y="87659"/>
                </a:lnTo>
                <a:lnTo>
                  <a:pt x="244398" y="7408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772303" y="5328286"/>
            <a:ext cx="325501" cy="161988"/>
          </a:xfrm>
          <a:custGeom>
            <a:avLst/>
            <a:gdLst/>
            <a:ahLst/>
            <a:cxnLst/>
            <a:rect l="l" t="t" r="r" b="b"/>
            <a:pathLst>
              <a:path w="325500" h="161988">
                <a:moveTo>
                  <a:pt x="2870" y="83070"/>
                </a:moveTo>
                <a:lnTo>
                  <a:pt x="0" y="89954"/>
                </a:lnTo>
                <a:lnTo>
                  <a:pt x="0" y="102997"/>
                </a:lnTo>
                <a:lnTo>
                  <a:pt x="1282" y="107899"/>
                </a:lnTo>
                <a:lnTo>
                  <a:pt x="3835" y="112293"/>
                </a:lnTo>
                <a:lnTo>
                  <a:pt x="6400" y="116687"/>
                </a:lnTo>
                <a:lnTo>
                  <a:pt x="9740" y="120078"/>
                </a:lnTo>
                <a:lnTo>
                  <a:pt x="13842" y="122428"/>
                </a:lnTo>
                <a:lnTo>
                  <a:pt x="17818" y="124752"/>
                </a:lnTo>
                <a:lnTo>
                  <a:pt x="22542" y="126187"/>
                </a:lnTo>
                <a:lnTo>
                  <a:pt x="28003" y="126695"/>
                </a:lnTo>
                <a:lnTo>
                  <a:pt x="33527" y="127215"/>
                </a:lnTo>
                <a:lnTo>
                  <a:pt x="41084" y="127469"/>
                </a:lnTo>
                <a:lnTo>
                  <a:pt x="86804" y="127469"/>
                </a:lnTo>
                <a:lnTo>
                  <a:pt x="86804" y="143141"/>
                </a:lnTo>
                <a:lnTo>
                  <a:pt x="88811" y="150075"/>
                </a:lnTo>
                <a:lnTo>
                  <a:pt x="92875" y="154825"/>
                </a:lnTo>
                <a:lnTo>
                  <a:pt x="96888" y="159600"/>
                </a:lnTo>
                <a:lnTo>
                  <a:pt x="102044" y="161988"/>
                </a:lnTo>
                <a:lnTo>
                  <a:pt x="114668" y="161988"/>
                </a:lnTo>
                <a:lnTo>
                  <a:pt x="119837" y="159702"/>
                </a:lnTo>
                <a:lnTo>
                  <a:pt x="123951" y="155155"/>
                </a:lnTo>
                <a:lnTo>
                  <a:pt x="128079" y="150622"/>
                </a:lnTo>
                <a:lnTo>
                  <a:pt x="130111" y="144030"/>
                </a:lnTo>
                <a:lnTo>
                  <a:pt x="130111" y="127469"/>
                </a:lnTo>
                <a:lnTo>
                  <a:pt x="253400" y="127367"/>
                </a:lnTo>
                <a:lnTo>
                  <a:pt x="267357" y="126620"/>
                </a:lnTo>
                <a:lnTo>
                  <a:pt x="279515" y="125150"/>
                </a:lnTo>
                <a:lnTo>
                  <a:pt x="289877" y="122961"/>
                </a:lnTo>
                <a:lnTo>
                  <a:pt x="296717" y="120567"/>
                </a:lnTo>
                <a:lnTo>
                  <a:pt x="307496" y="113806"/>
                </a:lnTo>
                <a:lnTo>
                  <a:pt x="316039" y="103962"/>
                </a:lnTo>
                <a:lnTo>
                  <a:pt x="318312" y="100024"/>
                </a:lnTo>
                <a:lnTo>
                  <a:pt x="322311" y="89425"/>
                </a:lnTo>
                <a:lnTo>
                  <a:pt x="324704" y="76517"/>
                </a:lnTo>
                <a:lnTo>
                  <a:pt x="325500" y="61302"/>
                </a:lnTo>
                <a:lnTo>
                  <a:pt x="325266" y="51404"/>
                </a:lnTo>
                <a:lnTo>
                  <a:pt x="323938" y="37446"/>
                </a:lnTo>
                <a:lnTo>
                  <a:pt x="321448" y="25584"/>
                </a:lnTo>
                <a:lnTo>
                  <a:pt x="317804" y="15824"/>
                </a:lnTo>
                <a:lnTo>
                  <a:pt x="307658" y="3435"/>
                </a:lnTo>
                <a:lnTo>
                  <a:pt x="295617" y="0"/>
                </a:lnTo>
                <a:lnTo>
                  <a:pt x="289877" y="0"/>
                </a:lnTo>
                <a:lnTo>
                  <a:pt x="285089" y="1943"/>
                </a:lnTo>
                <a:lnTo>
                  <a:pt x="281190" y="5829"/>
                </a:lnTo>
                <a:lnTo>
                  <a:pt x="277317" y="9690"/>
                </a:lnTo>
                <a:lnTo>
                  <a:pt x="275399" y="14058"/>
                </a:lnTo>
                <a:lnTo>
                  <a:pt x="275399" y="22288"/>
                </a:lnTo>
                <a:lnTo>
                  <a:pt x="276021" y="26949"/>
                </a:lnTo>
                <a:lnTo>
                  <a:pt x="277240" y="32956"/>
                </a:lnTo>
                <a:lnTo>
                  <a:pt x="278498" y="38963"/>
                </a:lnTo>
                <a:lnTo>
                  <a:pt x="279120" y="43726"/>
                </a:lnTo>
                <a:lnTo>
                  <a:pt x="279120" y="53708"/>
                </a:lnTo>
                <a:lnTo>
                  <a:pt x="277558" y="58356"/>
                </a:lnTo>
                <a:lnTo>
                  <a:pt x="274408" y="61201"/>
                </a:lnTo>
                <a:lnTo>
                  <a:pt x="271246" y="64071"/>
                </a:lnTo>
                <a:lnTo>
                  <a:pt x="267131" y="65824"/>
                </a:lnTo>
                <a:lnTo>
                  <a:pt x="262102" y="66471"/>
                </a:lnTo>
                <a:lnTo>
                  <a:pt x="257022" y="67144"/>
                </a:lnTo>
                <a:lnTo>
                  <a:pt x="249821" y="67462"/>
                </a:lnTo>
                <a:lnTo>
                  <a:pt x="130111" y="67462"/>
                </a:lnTo>
                <a:lnTo>
                  <a:pt x="130075" y="53269"/>
                </a:lnTo>
                <a:lnTo>
                  <a:pt x="128685" y="39359"/>
                </a:lnTo>
                <a:lnTo>
                  <a:pt x="125272" y="28905"/>
                </a:lnTo>
                <a:lnTo>
                  <a:pt x="122046" y="22542"/>
                </a:lnTo>
                <a:lnTo>
                  <a:pt x="116420" y="19342"/>
                </a:lnTo>
                <a:lnTo>
                  <a:pt x="102044" y="19342"/>
                </a:lnTo>
                <a:lnTo>
                  <a:pt x="96888" y="21577"/>
                </a:lnTo>
                <a:lnTo>
                  <a:pt x="92875" y="26035"/>
                </a:lnTo>
                <a:lnTo>
                  <a:pt x="88811" y="30518"/>
                </a:lnTo>
                <a:lnTo>
                  <a:pt x="86804" y="37007"/>
                </a:lnTo>
                <a:lnTo>
                  <a:pt x="86804" y="67462"/>
                </a:lnTo>
                <a:lnTo>
                  <a:pt x="35813" y="67462"/>
                </a:lnTo>
                <a:lnTo>
                  <a:pt x="28003" y="68021"/>
                </a:lnTo>
                <a:lnTo>
                  <a:pt x="22542" y="69113"/>
                </a:lnTo>
                <a:lnTo>
                  <a:pt x="17017" y="70218"/>
                </a:lnTo>
                <a:lnTo>
                  <a:pt x="12369" y="72821"/>
                </a:lnTo>
                <a:lnTo>
                  <a:pt x="8559" y="76923"/>
                </a:lnTo>
                <a:lnTo>
                  <a:pt x="2870" y="8307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853833" y="5246268"/>
            <a:ext cx="243979" cy="60032"/>
          </a:xfrm>
          <a:custGeom>
            <a:avLst/>
            <a:gdLst/>
            <a:ahLst/>
            <a:cxnLst/>
            <a:rect l="l" t="t" r="r" b="b"/>
            <a:pathLst>
              <a:path w="243979" h="60032">
                <a:moveTo>
                  <a:pt x="3009" y="46278"/>
                </a:moveTo>
                <a:lnTo>
                  <a:pt x="9016" y="51803"/>
                </a:lnTo>
                <a:lnTo>
                  <a:pt x="10802" y="53284"/>
                </a:lnTo>
                <a:lnTo>
                  <a:pt x="21517" y="58342"/>
                </a:lnTo>
                <a:lnTo>
                  <a:pt x="35839" y="60032"/>
                </a:lnTo>
                <a:lnTo>
                  <a:pt x="210958" y="59947"/>
                </a:lnTo>
                <a:lnTo>
                  <a:pt x="224370" y="57530"/>
                </a:lnTo>
                <a:lnTo>
                  <a:pt x="234518" y="51803"/>
                </a:lnTo>
                <a:lnTo>
                  <a:pt x="240830" y="46278"/>
                </a:lnTo>
                <a:lnTo>
                  <a:pt x="243979" y="39128"/>
                </a:lnTo>
                <a:lnTo>
                  <a:pt x="243979" y="21539"/>
                </a:lnTo>
                <a:lnTo>
                  <a:pt x="234721" y="8610"/>
                </a:lnTo>
                <a:lnTo>
                  <a:pt x="221760" y="1708"/>
                </a:lnTo>
                <a:lnTo>
                  <a:pt x="207467" y="0"/>
                </a:lnTo>
                <a:lnTo>
                  <a:pt x="32757" y="14"/>
                </a:lnTo>
                <a:lnTo>
                  <a:pt x="19264" y="2344"/>
                </a:lnTo>
                <a:lnTo>
                  <a:pt x="9016" y="8610"/>
                </a:lnTo>
                <a:lnTo>
                  <a:pt x="3009" y="14325"/>
                </a:lnTo>
                <a:lnTo>
                  <a:pt x="0" y="21539"/>
                </a:lnTo>
                <a:lnTo>
                  <a:pt x="0" y="39128"/>
                </a:lnTo>
                <a:lnTo>
                  <a:pt x="3009" y="4627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767257" y="5246268"/>
            <a:ext cx="58674" cy="60032"/>
          </a:xfrm>
          <a:custGeom>
            <a:avLst/>
            <a:gdLst/>
            <a:ahLst/>
            <a:cxnLst/>
            <a:rect l="l" t="t" r="r" b="b"/>
            <a:pathLst>
              <a:path w="58674" h="60032">
                <a:moveTo>
                  <a:pt x="20726" y="60032"/>
                </a:moveTo>
                <a:lnTo>
                  <a:pt x="38595" y="60032"/>
                </a:lnTo>
                <a:lnTo>
                  <a:pt x="45859" y="57086"/>
                </a:lnTo>
                <a:lnTo>
                  <a:pt x="50990" y="51117"/>
                </a:lnTo>
                <a:lnTo>
                  <a:pt x="56095" y="45211"/>
                </a:lnTo>
                <a:lnTo>
                  <a:pt x="58674" y="38061"/>
                </a:lnTo>
                <a:lnTo>
                  <a:pt x="58674" y="21666"/>
                </a:lnTo>
                <a:lnTo>
                  <a:pt x="56057" y="14693"/>
                </a:lnTo>
                <a:lnTo>
                  <a:pt x="50888" y="8801"/>
                </a:lnTo>
                <a:lnTo>
                  <a:pt x="45681" y="2959"/>
                </a:lnTo>
                <a:lnTo>
                  <a:pt x="38455" y="0"/>
                </a:lnTo>
                <a:lnTo>
                  <a:pt x="19723" y="0"/>
                </a:lnTo>
                <a:lnTo>
                  <a:pt x="12458" y="3022"/>
                </a:lnTo>
                <a:lnTo>
                  <a:pt x="7454" y="9042"/>
                </a:lnTo>
                <a:lnTo>
                  <a:pt x="2476" y="15074"/>
                </a:lnTo>
                <a:lnTo>
                  <a:pt x="0" y="21920"/>
                </a:lnTo>
                <a:lnTo>
                  <a:pt x="0" y="37744"/>
                </a:lnTo>
                <a:lnTo>
                  <a:pt x="2717" y="44843"/>
                </a:lnTo>
                <a:lnTo>
                  <a:pt x="8255" y="50926"/>
                </a:lnTo>
                <a:lnTo>
                  <a:pt x="13716" y="56959"/>
                </a:lnTo>
                <a:lnTo>
                  <a:pt x="20726" y="6003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853826" y="4983411"/>
            <a:ext cx="243979" cy="219786"/>
          </a:xfrm>
          <a:custGeom>
            <a:avLst/>
            <a:gdLst/>
            <a:ahLst/>
            <a:cxnLst/>
            <a:rect l="l" t="t" r="r" b="b"/>
            <a:pathLst>
              <a:path w="243979" h="219786">
                <a:moveTo>
                  <a:pt x="8585" y="170929"/>
                </a:moveTo>
                <a:lnTo>
                  <a:pt x="2870" y="174637"/>
                </a:lnTo>
                <a:lnTo>
                  <a:pt x="0" y="181482"/>
                </a:lnTo>
                <a:lnTo>
                  <a:pt x="0" y="196608"/>
                </a:lnTo>
                <a:lnTo>
                  <a:pt x="1308" y="201320"/>
                </a:lnTo>
                <a:lnTo>
                  <a:pt x="3873" y="205714"/>
                </a:lnTo>
                <a:lnTo>
                  <a:pt x="6413" y="210108"/>
                </a:lnTo>
                <a:lnTo>
                  <a:pt x="9715" y="213563"/>
                </a:lnTo>
                <a:lnTo>
                  <a:pt x="13741" y="216077"/>
                </a:lnTo>
                <a:lnTo>
                  <a:pt x="17792" y="218592"/>
                </a:lnTo>
                <a:lnTo>
                  <a:pt x="21831" y="219786"/>
                </a:lnTo>
                <a:lnTo>
                  <a:pt x="28600" y="219786"/>
                </a:lnTo>
                <a:lnTo>
                  <a:pt x="31737" y="219341"/>
                </a:lnTo>
                <a:lnTo>
                  <a:pt x="35394" y="218401"/>
                </a:lnTo>
                <a:lnTo>
                  <a:pt x="39065" y="217398"/>
                </a:lnTo>
                <a:lnTo>
                  <a:pt x="42659" y="216268"/>
                </a:lnTo>
                <a:lnTo>
                  <a:pt x="46177" y="214883"/>
                </a:lnTo>
                <a:lnTo>
                  <a:pt x="49695" y="213436"/>
                </a:lnTo>
                <a:lnTo>
                  <a:pt x="53213" y="212128"/>
                </a:lnTo>
                <a:lnTo>
                  <a:pt x="198043" y="153657"/>
                </a:lnTo>
                <a:lnTo>
                  <a:pt x="203943" y="151163"/>
                </a:lnTo>
                <a:lnTo>
                  <a:pt x="217092" y="145421"/>
                </a:lnTo>
                <a:lnTo>
                  <a:pt x="225412" y="141477"/>
                </a:lnTo>
                <a:lnTo>
                  <a:pt x="234264" y="135331"/>
                </a:lnTo>
                <a:lnTo>
                  <a:pt x="238163" y="130238"/>
                </a:lnTo>
                <a:lnTo>
                  <a:pt x="243979" y="118427"/>
                </a:lnTo>
                <a:lnTo>
                  <a:pt x="243979" y="103301"/>
                </a:lnTo>
                <a:lnTo>
                  <a:pt x="242722" y="97713"/>
                </a:lnTo>
                <a:lnTo>
                  <a:pt x="240233" y="93129"/>
                </a:lnTo>
                <a:lnTo>
                  <a:pt x="237744" y="88480"/>
                </a:lnTo>
                <a:lnTo>
                  <a:pt x="234264" y="84581"/>
                </a:lnTo>
                <a:lnTo>
                  <a:pt x="229806" y="81445"/>
                </a:lnTo>
                <a:lnTo>
                  <a:pt x="225310" y="78308"/>
                </a:lnTo>
                <a:lnTo>
                  <a:pt x="219951" y="75412"/>
                </a:lnTo>
                <a:lnTo>
                  <a:pt x="213626" y="72910"/>
                </a:lnTo>
                <a:lnTo>
                  <a:pt x="207327" y="70332"/>
                </a:lnTo>
                <a:lnTo>
                  <a:pt x="202158" y="68262"/>
                </a:lnTo>
                <a:lnTo>
                  <a:pt x="198043" y="66624"/>
                </a:lnTo>
                <a:lnTo>
                  <a:pt x="55181" y="9042"/>
                </a:lnTo>
                <a:lnTo>
                  <a:pt x="51219" y="7416"/>
                </a:lnTo>
                <a:lnTo>
                  <a:pt x="47713" y="5968"/>
                </a:lnTo>
                <a:lnTo>
                  <a:pt x="44627" y="4775"/>
                </a:lnTo>
                <a:lnTo>
                  <a:pt x="41554" y="3517"/>
                </a:lnTo>
                <a:lnTo>
                  <a:pt x="38265" y="2387"/>
                </a:lnTo>
                <a:lnTo>
                  <a:pt x="34747" y="1447"/>
                </a:lnTo>
                <a:lnTo>
                  <a:pt x="31229" y="507"/>
                </a:lnTo>
                <a:lnTo>
                  <a:pt x="28130" y="0"/>
                </a:lnTo>
                <a:lnTo>
                  <a:pt x="18757" y="0"/>
                </a:lnTo>
                <a:lnTo>
                  <a:pt x="12814" y="2705"/>
                </a:lnTo>
                <a:lnTo>
                  <a:pt x="7708" y="8039"/>
                </a:lnTo>
                <a:lnTo>
                  <a:pt x="2603" y="13373"/>
                </a:lnTo>
                <a:lnTo>
                  <a:pt x="0" y="19913"/>
                </a:lnTo>
                <a:lnTo>
                  <a:pt x="0" y="35547"/>
                </a:lnTo>
                <a:lnTo>
                  <a:pt x="2387" y="41567"/>
                </a:lnTo>
                <a:lnTo>
                  <a:pt x="7137" y="45529"/>
                </a:lnTo>
                <a:lnTo>
                  <a:pt x="17581" y="51893"/>
                </a:lnTo>
                <a:lnTo>
                  <a:pt x="31445" y="57581"/>
                </a:lnTo>
                <a:lnTo>
                  <a:pt x="173647" y="109893"/>
                </a:lnTo>
                <a:lnTo>
                  <a:pt x="37388" y="158495"/>
                </a:lnTo>
                <a:lnTo>
                  <a:pt x="30113" y="161036"/>
                </a:lnTo>
                <a:lnTo>
                  <a:pt x="17439" y="166166"/>
                </a:lnTo>
                <a:lnTo>
                  <a:pt x="8585" y="17092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853409" y="4729350"/>
            <a:ext cx="244398" cy="228130"/>
          </a:xfrm>
          <a:custGeom>
            <a:avLst/>
            <a:gdLst/>
            <a:ahLst/>
            <a:cxnLst/>
            <a:rect l="l" t="t" r="r" b="b"/>
            <a:pathLst>
              <a:path w="244398" h="228130">
                <a:moveTo>
                  <a:pt x="43932" y="96068"/>
                </a:moveTo>
                <a:lnTo>
                  <a:pt x="49011" y="84470"/>
                </a:lnTo>
                <a:lnTo>
                  <a:pt x="57048" y="74663"/>
                </a:lnTo>
                <a:lnTo>
                  <a:pt x="64571" y="68874"/>
                </a:lnTo>
                <a:lnTo>
                  <a:pt x="75316" y="63619"/>
                </a:lnTo>
                <a:lnTo>
                  <a:pt x="88150" y="60002"/>
                </a:lnTo>
                <a:lnTo>
                  <a:pt x="103073" y="58013"/>
                </a:lnTo>
                <a:lnTo>
                  <a:pt x="108706" y="227618"/>
                </a:lnTo>
                <a:lnTo>
                  <a:pt x="121970" y="228130"/>
                </a:lnTo>
                <a:lnTo>
                  <a:pt x="143429" y="226871"/>
                </a:lnTo>
                <a:lnTo>
                  <a:pt x="156860" y="224601"/>
                </a:lnTo>
                <a:lnTo>
                  <a:pt x="169450" y="221183"/>
                </a:lnTo>
                <a:lnTo>
                  <a:pt x="181200" y="216619"/>
                </a:lnTo>
                <a:lnTo>
                  <a:pt x="192111" y="210907"/>
                </a:lnTo>
                <a:lnTo>
                  <a:pt x="202183" y="204047"/>
                </a:lnTo>
                <a:lnTo>
                  <a:pt x="211416" y="196037"/>
                </a:lnTo>
                <a:lnTo>
                  <a:pt x="223488" y="181906"/>
                </a:lnTo>
                <a:lnTo>
                  <a:pt x="229874" y="171558"/>
                </a:lnTo>
                <a:lnTo>
                  <a:pt x="235101" y="160302"/>
                </a:lnTo>
                <a:lnTo>
                  <a:pt x="239167" y="148136"/>
                </a:lnTo>
                <a:lnTo>
                  <a:pt x="242073" y="135061"/>
                </a:lnTo>
                <a:lnTo>
                  <a:pt x="243817" y="121077"/>
                </a:lnTo>
                <a:lnTo>
                  <a:pt x="244398" y="106184"/>
                </a:lnTo>
                <a:lnTo>
                  <a:pt x="244234" y="98391"/>
                </a:lnTo>
                <a:lnTo>
                  <a:pt x="243123" y="85161"/>
                </a:lnTo>
                <a:lnTo>
                  <a:pt x="240970" y="72847"/>
                </a:lnTo>
                <a:lnTo>
                  <a:pt x="237782" y="61467"/>
                </a:lnTo>
                <a:lnTo>
                  <a:pt x="233503" y="50338"/>
                </a:lnTo>
                <a:lnTo>
                  <a:pt x="227763" y="38937"/>
                </a:lnTo>
                <a:lnTo>
                  <a:pt x="221183" y="29133"/>
                </a:lnTo>
                <a:lnTo>
                  <a:pt x="209885" y="16944"/>
                </a:lnTo>
                <a:lnTo>
                  <a:pt x="200342" y="9918"/>
                </a:lnTo>
                <a:lnTo>
                  <a:pt x="193052" y="5651"/>
                </a:lnTo>
                <a:lnTo>
                  <a:pt x="186753" y="3517"/>
                </a:lnTo>
                <a:lnTo>
                  <a:pt x="175158" y="3517"/>
                </a:lnTo>
                <a:lnTo>
                  <a:pt x="167043" y="9232"/>
                </a:lnTo>
                <a:lnTo>
                  <a:pt x="161975" y="18021"/>
                </a:lnTo>
                <a:lnTo>
                  <a:pt x="161975" y="29883"/>
                </a:lnTo>
                <a:lnTo>
                  <a:pt x="165925" y="37363"/>
                </a:lnTo>
                <a:lnTo>
                  <a:pt x="172961" y="44830"/>
                </a:lnTo>
                <a:lnTo>
                  <a:pt x="178511" y="50926"/>
                </a:lnTo>
                <a:lnTo>
                  <a:pt x="182625" y="55638"/>
                </a:lnTo>
                <a:lnTo>
                  <a:pt x="186753" y="60337"/>
                </a:lnTo>
                <a:lnTo>
                  <a:pt x="190563" y="65430"/>
                </a:lnTo>
                <a:lnTo>
                  <a:pt x="194182" y="71018"/>
                </a:lnTo>
                <a:lnTo>
                  <a:pt x="197764" y="76606"/>
                </a:lnTo>
                <a:lnTo>
                  <a:pt x="200405" y="82321"/>
                </a:lnTo>
                <a:lnTo>
                  <a:pt x="202095" y="88290"/>
                </a:lnTo>
                <a:lnTo>
                  <a:pt x="203746" y="94183"/>
                </a:lnTo>
                <a:lnTo>
                  <a:pt x="204609" y="100787"/>
                </a:lnTo>
                <a:lnTo>
                  <a:pt x="204609" y="107937"/>
                </a:lnTo>
                <a:lnTo>
                  <a:pt x="204397" y="113111"/>
                </a:lnTo>
                <a:lnTo>
                  <a:pt x="201929" y="125668"/>
                </a:lnTo>
                <a:lnTo>
                  <a:pt x="196697" y="137261"/>
                </a:lnTo>
                <a:lnTo>
                  <a:pt x="193223" y="142365"/>
                </a:lnTo>
                <a:lnTo>
                  <a:pt x="184433" y="151314"/>
                </a:lnTo>
                <a:lnTo>
                  <a:pt x="173189" y="158610"/>
                </a:lnTo>
                <a:lnTo>
                  <a:pt x="162945" y="162867"/>
                </a:lnTo>
                <a:lnTo>
                  <a:pt x="150608" y="165779"/>
                </a:lnTo>
                <a:lnTo>
                  <a:pt x="137147" y="166839"/>
                </a:lnTo>
                <a:lnTo>
                  <a:pt x="137147" y="49479"/>
                </a:lnTo>
                <a:lnTo>
                  <a:pt x="136481" y="35695"/>
                </a:lnTo>
                <a:lnTo>
                  <a:pt x="134250" y="23116"/>
                </a:lnTo>
                <a:lnTo>
                  <a:pt x="130454" y="12992"/>
                </a:lnTo>
                <a:lnTo>
                  <a:pt x="116521" y="2034"/>
                </a:lnTo>
                <a:lnTo>
                  <a:pt x="101104" y="0"/>
                </a:lnTo>
                <a:lnTo>
                  <a:pt x="89867" y="672"/>
                </a:lnTo>
                <a:lnTo>
                  <a:pt x="77516" y="2989"/>
                </a:lnTo>
                <a:lnTo>
                  <a:pt x="65285" y="6953"/>
                </a:lnTo>
                <a:lnTo>
                  <a:pt x="53174" y="12560"/>
                </a:lnTo>
                <a:lnTo>
                  <a:pt x="40228" y="20916"/>
                </a:lnTo>
                <a:lnTo>
                  <a:pt x="30791" y="29276"/>
                </a:lnTo>
                <a:lnTo>
                  <a:pt x="22327" y="39047"/>
                </a:lnTo>
                <a:lnTo>
                  <a:pt x="14846" y="50228"/>
                </a:lnTo>
                <a:lnTo>
                  <a:pt x="9911" y="59756"/>
                </a:lnTo>
                <a:lnTo>
                  <a:pt x="5570" y="71215"/>
                </a:lnTo>
                <a:lnTo>
                  <a:pt x="2473" y="83509"/>
                </a:lnTo>
                <a:lnTo>
                  <a:pt x="617" y="96632"/>
                </a:lnTo>
                <a:lnTo>
                  <a:pt x="0" y="110578"/>
                </a:lnTo>
                <a:lnTo>
                  <a:pt x="491" y="123159"/>
                </a:lnTo>
                <a:lnTo>
                  <a:pt x="2101" y="135995"/>
                </a:lnTo>
                <a:lnTo>
                  <a:pt x="4833" y="148208"/>
                </a:lnTo>
                <a:lnTo>
                  <a:pt x="8686" y="159804"/>
                </a:lnTo>
                <a:lnTo>
                  <a:pt x="11493" y="166387"/>
                </a:lnTo>
                <a:lnTo>
                  <a:pt x="17655" y="177776"/>
                </a:lnTo>
                <a:lnTo>
                  <a:pt x="25031" y="188033"/>
                </a:lnTo>
                <a:lnTo>
                  <a:pt x="33616" y="197167"/>
                </a:lnTo>
                <a:lnTo>
                  <a:pt x="38955" y="201805"/>
                </a:lnTo>
                <a:lnTo>
                  <a:pt x="49165" y="209082"/>
                </a:lnTo>
                <a:lnTo>
                  <a:pt x="48000" y="137796"/>
                </a:lnTo>
                <a:lnTo>
                  <a:pt x="43310" y="125963"/>
                </a:lnTo>
                <a:lnTo>
                  <a:pt x="41744" y="112521"/>
                </a:lnTo>
                <a:lnTo>
                  <a:pt x="41813" y="109420"/>
                </a:lnTo>
                <a:lnTo>
                  <a:pt x="43932" y="96068"/>
                </a:lnTo>
                <a:close/>
              </a:path>
              <a:path w="244398" h="228130">
                <a:moveTo>
                  <a:pt x="57226" y="149390"/>
                </a:moveTo>
                <a:lnTo>
                  <a:pt x="55802" y="148011"/>
                </a:lnTo>
                <a:lnTo>
                  <a:pt x="48000" y="137796"/>
                </a:lnTo>
                <a:lnTo>
                  <a:pt x="49165" y="209082"/>
                </a:lnTo>
                <a:lnTo>
                  <a:pt x="60388" y="215218"/>
                </a:lnTo>
                <a:lnTo>
                  <a:pt x="72618" y="220217"/>
                </a:lnTo>
                <a:lnTo>
                  <a:pt x="83663" y="223530"/>
                </a:lnTo>
                <a:lnTo>
                  <a:pt x="95938" y="226085"/>
                </a:lnTo>
                <a:lnTo>
                  <a:pt x="108706" y="227618"/>
                </a:lnTo>
                <a:lnTo>
                  <a:pt x="103073" y="58013"/>
                </a:lnTo>
                <a:lnTo>
                  <a:pt x="103073" y="166839"/>
                </a:lnTo>
                <a:lnTo>
                  <a:pt x="90267" y="164889"/>
                </a:lnTo>
                <a:lnTo>
                  <a:pt x="77273" y="161222"/>
                </a:lnTo>
                <a:lnTo>
                  <a:pt x="66261" y="156053"/>
                </a:lnTo>
                <a:lnTo>
                  <a:pt x="57226" y="14939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806113" y="6543876"/>
            <a:ext cx="68783" cy="107365"/>
          </a:xfrm>
          <a:custGeom>
            <a:avLst/>
            <a:gdLst/>
            <a:ahLst/>
            <a:cxnLst/>
            <a:rect l="l" t="t" r="r" b="b"/>
            <a:pathLst>
              <a:path w="68783" h="107365">
                <a:moveTo>
                  <a:pt x="67360" y="72529"/>
                </a:moveTo>
                <a:lnTo>
                  <a:pt x="68783" y="27571"/>
                </a:lnTo>
                <a:lnTo>
                  <a:pt x="66992" y="19189"/>
                </a:lnTo>
                <a:lnTo>
                  <a:pt x="65176" y="10794"/>
                </a:lnTo>
                <a:lnTo>
                  <a:pt x="63487" y="4394"/>
                </a:lnTo>
                <a:lnTo>
                  <a:pt x="61874" y="0"/>
                </a:lnTo>
                <a:lnTo>
                  <a:pt x="61582" y="67322"/>
                </a:lnTo>
                <a:lnTo>
                  <a:pt x="67360" y="72529"/>
                </a:lnTo>
                <a:close/>
              </a:path>
              <a:path w="68783" h="107365">
                <a:moveTo>
                  <a:pt x="73151" y="77736"/>
                </a:moveTo>
                <a:lnTo>
                  <a:pt x="80149" y="80340"/>
                </a:lnTo>
                <a:lnTo>
                  <a:pt x="94424" y="80340"/>
                </a:lnTo>
                <a:lnTo>
                  <a:pt x="100088" y="78752"/>
                </a:lnTo>
                <a:lnTo>
                  <a:pt x="105282" y="75603"/>
                </a:lnTo>
                <a:lnTo>
                  <a:pt x="110477" y="72466"/>
                </a:lnTo>
                <a:lnTo>
                  <a:pt x="114592" y="67970"/>
                </a:lnTo>
                <a:lnTo>
                  <a:pt x="117627" y="62141"/>
                </a:lnTo>
                <a:lnTo>
                  <a:pt x="120675" y="56324"/>
                </a:lnTo>
                <a:lnTo>
                  <a:pt x="122199" y="49568"/>
                </a:lnTo>
                <a:lnTo>
                  <a:pt x="122199" y="33451"/>
                </a:lnTo>
                <a:lnTo>
                  <a:pt x="120789" y="25844"/>
                </a:lnTo>
                <a:lnTo>
                  <a:pt x="117982" y="19062"/>
                </a:lnTo>
                <a:lnTo>
                  <a:pt x="115150" y="12293"/>
                </a:lnTo>
                <a:lnTo>
                  <a:pt x="110909" y="5270"/>
                </a:lnTo>
                <a:lnTo>
                  <a:pt x="105282" y="-1968"/>
                </a:lnTo>
                <a:lnTo>
                  <a:pt x="110769" y="-5334"/>
                </a:lnTo>
                <a:lnTo>
                  <a:pt x="114960" y="-8534"/>
                </a:lnTo>
                <a:lnTo>
                  <a:pt x="117855" y="-11531"/>
                </a:lnTo>
                <a:lnTo>
                  <a:pt x="120751" y="-14541"/>
                </a:lnTo>
                <a:lnTo>
                  <a:pt x="122199" y="-17576"/>
                </a:lnTo>
                <a:lnTo>
                  <a:pt x="122199" y="-24320"/>
                </a:lnTo>
                <a:lnTo>
                  <a:pt x="120929" y="-27584"/>
                </a:lnTo>
                <a:lnTo>
                  <a:pt x="118414" y="-30492"/>
                </a:lnTo>
                <a:lnTo>
                  <a:pt x="115874" y="-33388"/>
                </a:lnTo>
                <a:lnTo>
                  <a:pt x="113080" y="-34836"/>
                </a:lnTo>
                <a:lnTo>
                  <a:pt x="108242" y="-34836"/>
                </a:lnTo>
                <a:lnTo>
                  <a:pt x="104305" y="-33896"/>
                </a:lnTo>
                <a:lnTo>
                  <a:pt x="98196" y="-32029"/>
                </a:lnTo>
                <a:lnTo>
                  <a:pt x="92074" y="-30162"/>
                </a:lnTo>
                <a:lnTo>
                  <a:pt x="86194" y="-29222"/>
                </a:lnTo>
                <a:lnTo>
                  <a:pt x="69087" y="-29349"/>
                </a:lnTo>
                <a:lnTo>
                  <a:pt x="44070" y="-29430"/>
                </a:lnTo>
                <a:lnTo>
                  <a:pt x="30326" y="-28120"/>
                </a:lnTo>
                <a:lnTo>
                  <a:pt x="19456" y="-24777"/>
                </a:lnTo>
                <a:lnTo>
                  <a:pt x="12725" y="-21666"/>
                </a:lnTo>
                <a:lnTo>
                  <a:pt x="7785" y="-16332"/>
                </a:lnTo>
                <a:lnTo>
                  <a:pt x="4660" y="-8788"/>
                </a:lnTo>
                <a:lnTo>
                  <a:pt x="3043" y="-4120"/>
                </a:lnTo>
                <a:lnTo>
                  <a:pt x="762" y="7718"/>
                </a:lnTo>
                <a:lnTo>
                  <a:pt x="0" y="22313"/>
                </a:lnTo>
                <a:lnTo>
                  <a:pt x="112" y="27552"/>
                </a:lnTo>
                <a:lnTo>
                  <a:pt x="1610" y="40756"/>
                </a:lnTo>
                <a:lnTo>
                  <a:pt x="4838" y="51866"/>
                </a:lnTo>
                <a:lnTo>
                  <a:pt x="8051" y="59778"/>
                </a:lnTo>
                <a:lnTo>
                  <a:pt x="12166" y="65608"/>
                </a:lnTo>
                <a:lnTo>
                  <a:pt x="17144" y="69341"/>
                </a:lnTo>
                <a:lnTo>
                  <a:pt x="22123" y="73075"/>
                </a:lnTo>
                <a:lnTo>
                  <a:pt x="27254" y="74955"/>
                </a:lnTo>
                <a:lnTo>
                  <a:pt x="35902" y="74955"/>
                </a:lnTo>
                <a:lnTo>
                  <a:pt x="42989" y="68808"/>
                </a:lnTo>
                <a:lnTo>
                  <a:pt x="44068" y="58800"/>
                </a:lnTo>
                <a:lnTo>
                  <a:pt x="40678" y="54089"/>
                </a:lnTo>
                <a:lnTo>
                  <a:pt x="33629" y="49402"/>
                </a:lnTo>
                <a:lnTo>
                  <a:pt x="29375" y="46659"/>
                </a:lnTo>
                <a:lnTo>
                  <a:pt x="26187" y="43357"/>
                </a:lnTo>
                <a:lnTo>
                  <a:pt x="24066" y="39509"/>
                </a:lnTo>
                <a:lnTo>
                  <a:pt x="21958" y="35661"/>
                </a:lnTo>
                <a:lnTo>
                  <a:pt x="20891" y="29933"/>
                </a:lnTo>
                <a:lnTo>
                  <a:pt x="20891" y="13449"/>
                </a:lnTo>
                <a:lnTo>
                  <a:pt x="22732" y="7594"/>
                </a:lnTo>
                <a:lnTo>
                  <a:pt x="26428" y="4787"/>
                </a:lnTo>
                <a:lnTo>
                  <a:pt x="30124" y="1968"/>
                </a:lnTo>
                <a:lnTo>
                  <a:pt x="35940" y="380"/>
                </a:lnTo>
                <a:lnTo>
                  <a:pt x="43853" y="0"/>
                </a:lnTo>
                <a:lnTo>
                  <a:pt x="45694" y="6311"/>
                </a:lnTo>
                <a:lnTo>
                  <a:pt x="47243" y="12153"/>
                </a:lnTo>
                <a:lnTo>
                  <a:pt x="48526" y="17525"/>
                </a:lnTo>
                <a:lnTo>
                  <a:pt x="49796" y="22923"/>
                </a:lnTo>
                <a:lnTo>
                  <a:pt x="51219" y="29387"/>
                </a:lnTo>
                <a:lnTo>
                  <a:pt x="52743" y="36918"/>
                </a:lnTo>
                <a:lnTo>
                  <a:pt x="54292" y="44462"/>
                </a:lnTo>
                <a:lnTo>
                  <a:pt x="55283" y="49199"/>
                </a:lnTo>
                <a:lnTo>
                  <a:pt x="55714" y="51104"/>
                </a:lnTo>
                <a:lnTo>
                  <a:pt x="57696" y="60185"/>
                </a:lnTo>
                <a:lnTo>
                  <a:pt x="61582" y="67322"/>
                </a:lnTo>
                <a:lnTo>
                  <a:pt x="61874" y="0"/>
                </a:lnTo>
                <a:lnTo>
                  <a:pt x="76568" y="0"/>
                </a:lnTo>
                <a:lnTo>
                  <a:pt x="84035" y="1358"/>
                </a:lnTo>
                <a:lnTo>
                  <a:pt x="88582" y="4076"/>
                </a:lnTo>
                <a:lnTo>
                  <a:pt x="92671" y="6413"/>
                </a:lnTo>
                <a:lnTo>
                  <a:pt x="96024" y="10096"/>
                </a:lnTo>
                <a:lnTo>
                  <a:pt x="98640" y="15112"/>
                </a:lnTo>
                <a:lnTo>
                  <a:pt x="101218" y="20129"/>
                </a:lnTo>
                <a:lnTo>
                  <a:pt x="102527" y="25603"/>
                </a:lnTo>
                <a:lnTo>
                  <a:pt x="102527" y="37109"/>
                </a:lnTo>
                <a:lnTo>
                  <a:pt x="100926" y="41605"/>
                </a:lnTo>
                <a:lnTo>
                  <a:pt x="97751" y="45059"/>
                </a:lnTo>
                <a:lnTo>
                  <a:pt x="94551" y="48513"/>
                </a:lnTo>
                <a:lnTo>
                  <a:pt x="90690" y="50228"/>
                </a:lnTo>
                <a:lnTo>
                  <a:pt x="81749" y="50228"/>
                </a:lnTo>
                <a:lnTo>
                  <a:pt x="78346" y="48755"/>
                </a:lnTo>
                <a:lnTo>
                  <a:pt x="75869" y="45834"/>
                </a:lnTo>
                <a:lnTo>
                  <a:pt x="73431" y="42900"/>
                </a:lnTo>
                <a:lnTo>
                  <a:pt x="71767" y="39827"/>
                </a:lnTo>
                <a:lnTo>
                  <a:pt x="70942" y="36601"/>
                </a:lnTo>
                <a:lnTo>
                  <a:pt x="70091" y="33375"/>
                </a:lnTo>
                <a:lnTo>
                  <a:pt x="68783" y="27571"/>
                </a:lnTo>
                <a:lnTo>
                  <a:pt x="67360" y="72529"/>
                </a:lnTo>
                <a:lnTo>
                  <a:pt x="73151" y="77736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765569" y="6420916"/>
            <a:ext cx="162737" cy="80987"/>
          </a:xfrm>
          <a:custGeom>
            <a:avLst/>
            <a:gdLst/>
            <a:ahLst/>
            <a:cxnLst/>
            <a:rect l="l" t="t" r="r" b="b"/>
            <a:pathLst>
              <a:path w="162737" h="80987">
                <a:moveTo>
                  <a:pt x="43408" y="18503"/>
                </a:moveTo>
                <a:lnTo>
                  <a:pt x="43408" y="33731"/>
                </a:lnTo>
                <a:lnTo>
                  <a:pt x="17919" y="33731"/>
                </a:lnTo>
                <a:lnTo>
                  <a:pt x="13995" y="34010"/>
                </a:lnTo>
                <a:lnTo>
                  <a:pt x="11264" y="34556"/>
                </a:lnTo>
                <a:lnTo>
                  <a:pt x="8509" y="35115"/>
                </a:lnTo>
                <a:lnTo>
                  <a:pt x="4292" y="38455"/>
                </a:lnTo>
                <a:lnTo>
                  <a:pt x="1422" y="41541"/>
                </a:lnTo>
                <a:lnTo>
                  <a:pt x="0" y="44983"/>
                </a:lnTo>
                <a:lnTo>
                  <a:pt x="0" y="51498"/>
                </a:lnTo>
                <a:lnTo>
                  <a:pt x="647" y="53949"/>
                </a:lnTo>
                <a:lnTo>
                  <a:pt x="3200" y="58343"/>
                </a:lnTo>
                <a:lnTo>
                  <a:pt x="6921" y="61214"/>
                </a:lnTo>
                <a:lnTo>
                  <a:pt x="11264" y="63093"/>
                </a:lnTo>
                <a:lnTo>
                  <a:pt x="13995" y="63347"/>
                </a:lnTo>
                <a:lnTo>
                  <a:pt x="16764" y="63601"/>
                </a:lnTo>
                <a:lnTo>
                  <a:pt x="20548" y="63728"/>
                </a:lnTo>
                <a:lnTo>
                  <a:pt x="43408" y="63728"/>
                </a:lnTo>
                <a:lnTo>
                  <a:pt x="43408" y="71577"/>
                </a:lnTo>
                <a:lnTo>
                  <a:pt x="44411" y="75031"/>
                </a:lnTo>
                <a:lnTo>
                  <a:pt x="48437" y="79794"/>
                </a:lnTo>
                <a:lnTo>
                  <a:pt x="51015" y="80987"/>
                </a:lnTo>
                <a:lnTo>
                  <a:pt x="57327" y="80987"/>
                </a:lnTo>
                <a:lnTo>
                  <a:pt x="59918" y="79844"/>
                </a:lnTo>
                <a:lnTo>
                  <a:pt x="64020" y="75311"/>
                </a:lnTo>
                <a:lnTo>
                  <a:pt x="65049" y="72009"/>
                </a:lnTo>
                <a:lnTo>
                  <a:pt x="65049" y="63728"/>
                </a:lnTo>
                <a:lnTo>
                  <a:pt x="131953" y="63728"/>
                </a:lnTo>
                <a:lnTo>
                  <a:pt x="139369" y="62979"/>
                </a:lnTo>
                <a:lnTo>
                  <a:pt x="144945" y="61480"/>
                </a:lnTo>
                <a:lnTo>
                  <a:pt x="150520" y="59982"/>
                </a:lnTo>
                <a:lnTo>
                  <a:pt x="154863" y="56819"/>
                </a:lnTo>
                <a:lnTo>
                  <a:pt x="158013" y="51981"/>
                </a:lnTo>
                <a:lnTo>
                  <a:pt x="161175" y="47142"/>
                </a:lnTo>
                <a:lnTo>
                  <a:pt x="162737" y="40043"/>
                </a:lnTo>
                <a:lnTo>
                  <a:pt x="162737" y="20777"/>
                </a:lnTo>
                <a:lnTo>
                  <a:pt x="161467" y="13182"/>
                </a:lnTo>
                <a:lnTo>
                  <a:pt x="158902" y="7912"/>
                </a:lnTo>
                <a:lnTo>
                  <a:pt x="156337" y="2628"/>
                </a:lnTo>
                <a:lnTo>
                  <a:pt x="152628" y="0"/>
                </a:lnTo>
                <a:lnTo>
                  <a:pt x="144945" y="0"/>
                </a:lnTo>
                <a:lnTo>
                  <a:pt x="142544" y="965"/>
                </a:lnTo>
                <a:lnTo>
                  <a:pt x="138671" y="4838"/>
                </a:lnTo>
                <a:lnTo>
                  <a:pt x="137680" y="9448"/>
                </a:lnTo>
                <a:lnTo>
                  <a:pt x="137998" y="13474"/>
                </a:lnTo>
                <a:lnTo>
                  <a:pt x="138620" y="16484"/>
                </a:lnTo>
                <a:lnTo>
                  <a:pt x="139242" y="19481"/>
                </a:lnTo>
                <a:lnTo>
                  <a:pt x="139560" y="23622"/>
                </a:lnTo>
                <a:lnTo>
                  <a:pt x="139560" y="26847"/>
                </a:lnTo>
                <a:lnTo>
                  <a:pt x="138772" y="29171"/>
                </a:lnTo>
                <a:lnTo>
                  <a:pt x="135610" y="32029"/>
                </a:lnTo>
                <a:lnTo>
                  <a:pt x="131051" y="33235"/>
                </a:lnTo>
                <a:lnTo>
                  <a:pt x="128511" y="33566"/>
                </a:lnTo>
                <a:lnTo>
                  <a:pt x="124917" y="33731"/>
                </a:lnTo>
                <a:lnTo>
                  <a:pt x="65049" y="33731"/>
                </a:lnTo>
                <a:lnTo>
                  <a:pt x="65049" y="22199"/>
                </a:lnTo>
                <a:lnTo>
                  <a:pt x="64262" y="17627"/>
                </a:lnTo>
                <a:lnTo>
                  <a:pt x="62636" y="14452"/>
                </a:lnTo>
                <a:lnTo>
                  <a:pt x="61010" y="11264"/>
                </a:lnTo>
                <a:lnTo>
                  <a:pt x="58204" y="9664"/>
                </a:lnTo>
                <a:lnTo>
                  <a:pt x="51015" y="9664"/>
                </a:lnTo>
                <a:lnTo>
                  <a:pt x="48437" y="10782"/>
                </a:lnTo>
                <a:lnTo>
                  <a:pt x="44411" y="15252"/>
                </a:lnTo>
                <a:lnTo>
                  <a:pt x="43408" y="18503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761716" y="6303665"/>
            <a:ext cx="166585" cy="106921"/>
          </a:xfrm>
          <a:custGeom>
            <a:avLst/>
            <a:gdLst/>
            <a:ahLst/>
            <a:cxnLst/>
            <a:rect l="l" t="t" r="r" b="b"/>
            <a:pathLst>
              <a:path w="166585" h="106921">
                <a:moveTo>
                  <a:pt x="148361" y="29895"/>
                </a:moveTo>
                <a:lnTo>
                  <a:pt x="160515" y="29895"/>
                </a:lnTo>
                <a:lnTo>
                  <a:pt x="166585" y="24942"/>
                </a:lnTo>
                <a:lnTo>
                  <a:pt x="166585" y="10502"/>
                </a:lnTo>
                <a:lnTo>
                  <a:pt x="165061" y="6870"/>
                </a:lnTo>
                <a:lnTo>
                  <a:pt x="161988" y="4114"/>
                </a:lnTo>
                <a:lnTo>
                  <a:pt x="158915" y="1371"/>
                </a:lnTo>
                <a:lnTo>
                  <a:pt x="154368" y="0"/>
                </a:lnTo>
                <a:lnTo>
                  <a:pt x="85090" y="0"/>
                </a:lnTo>
                <a:lnTo>
                  <a:pt x="79984" y="368"/>
                </a:lnTo>
                <a:lnTo>
                  <a:pt x="75565" y="1092"/>
                </a:lnTo>
                <a:lnTo>
                  <a:pt x="71120" y="1816"/>
                </a:lnTo>
                <a:lnTo>
                  <a:pt x="67119" y="3251"/>
                </a:lnTo>
                <a:lnTo>
                  <a:pt x="63525" y="5384"/>
                </a:lnTo>
                <a:lnTo>
                  <a:pt x="57365" y="8750"/>
                </a:lnTo>
                <a:lnTo>
                  <a:pt x="52666" y="13385"/>
                </a:lnTo>
                <a:lnTo>
                  <a:pt x="49453" y="19278"/>
                </a:lnTo>
                <a:lnTo>
                  <a:pt x="46240" y="25184"/>
                </a:lnTo>
                <a:lnTo>
                  <a:pt x="44627" y="31927"/>
                </a:lnTo>
                <a:lnTo>
                  <a:pt x="44627" y="44602"/>
                </a:lnTo>
                <a:lnTo>
                  <a:pt x="45262" y="49339"/>
                </a:lnTo>
                <a:lnTo>
                  <a:pt x="46545" y="53733"/>
                </a:lnTo>
                <a:lnTo>
                  <a:pt x="47828" y="58127"/>
                </a:lnTo>
                <a:lnTo>
                  <a:pt x="49758" y="62141"/>
                </a:lnTo>
                <a:lnTo>
                  <a:pt x="52311" y="65773"/>
                </a:lnTo>
                <a:lnTo>
                  <a:pt x="54864" y="69392"/>
                </a:lnTo>
                <a:lnTo>
                  <a:pt x="58356" y="73113"/>
                </a:lnTo>
                <a:lnTo>
                  <a:pt x="62750" y="76923"/>
                </a:lnTo>
                <a:lnTo>
                  <a:pt x="12230" y="76923"/>
                </a:lnTo>
                <a:lnTo>
                  <a:pt x="7696" y="78257"/>
                </a:lnTo>
                <a:lnTo>
                  <a:pt x="4622" y="80937"/>
                </a:lnTo>
                <a:lnTo>
                  <a:pt x="1549" y="83604"/>
                </a:lnTo>
                <a:lnTo>
                  <a:pt x="0" y="87312"/>
                </a:lnTo>
                <a:lnTo>
                  <a:pt x="0" y="96761"/>
                </a:lnTo>
                <a:lnTo>
                  <a:pt x="1524" y="100418"/>
                </a:lnTo>
                <a:lnTo>
                  <a:pt x="4572" y="103009"/>
                </a:lnTo>
                <a:lnTo>
                  <a:pt x="7594" y="105625"/>
                </a:lnTo>
                <a:lnTo>
                  <a:pt x="12166" y="106921"/>
                </a:lnTo>
                <a:lnTo>
                  <a:pt x="160515" y="106921"/>
                </a:lnTo>
                <a:lnTo>
                  <a:pt x="166585" y="101980"/>
                </a:lnTo>
                <a:lnTo>
                  <a:pt x="166585" y="87312"/>
                </a:lnTo>
                <a:lnTo>
                  <a:pt x="165036" y="83604"/>
                </a:lnTo>
                <a:lnTo>
                  <a:pt x="161937" y="80937"/>
                </a:lnTo>
                <a:lnTo>
                  <a:pt x="158800" y="78257"/>
                </a:lnTo>
                <a:lnTo>
                  <a:pt x="154279" y="76923"/>
                </a:lnTo>
                <a:lnTo>
                  <a:pt x="97256" y="76923"/>
                </a:lnTo>
                <a:lnTo>
                  <a:pt x="89319" y="76111"/>
                </a:lnTo>
                <a:lnTo>
                  <a:pt x="84836" y="74498"/>
                </a:lnTo>
                <a:lnTo>
                  <a:pt x="79565" y="72377"/>
                </a:lnTo>
                <a:lnTo>
                  <a:pt x="75399" y="69164"/>
                </a:lnTo>
                <a:lnTo>
                  <a:pt x="72351" y="64884"/>
                </a:lnTo>
                <a:lnTo>
                  <a:pt x="69329" y="60591"/>
                </a:lnTo>
                <a:lnTo>
                  <a:pt x="67805" y="55778"/>
                </a:lnTo>
                <a:lnTo>
                  <a:pt x="67805" y="42443"/>
                </a:lnTo>
                <a:lnTo>
                  <a:pt x="70383" y="37033"/>
                </a:lnTo>
                <a:lnTo>
                  <a:pt x="75565" y="34175"/>
                </a:lnTo>
                <a:lnTo>
                  <a:pt x="80708" y="31318"/>
                </a:lnTo>
                <a:lnTo>
                  <a:pt x="88099" y="29895"/>
                </a:lnTo>
                <a:lnTo>
                  <a:pt x="148361" y="29895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761716" y="6243988"/>
            <a:ext cx="166585" cy="29997"/>
          </a:xfrm>
          <a:custGeom>
            <a:avLst/>
            <a:gdLst/>
            <a:ahLst/>
            <a:cxnLst/>
            <a:rect l="l" t="t" r="r" b="b"/>
            <a:pathLst>
              <a:path w="166585" h="29997">
                <a:moveTo>
                  <a:pt x="148361" y="29997"/>
                </a:moveTo>
                <a:lnTo>
                  <a:pt x="154216" y="29997"/>
                </a:lnTo>
                <a:lnTo>
                  <a:pt x="158724" y="28625"/>
                </a:lnTo>
                <a:lnTo>
                  <a:pt x="161874" y="25882"/>
                </a:lnTo>
                <a:lnTo>
                  <a:pt x="165023" y="23126"/>
                </a:lnTo>
                <a:lnTo>
                  <a:pt x="166585" y="19558"/>
                </a:lnTo>
                <a:lnTo>
                  <a:pt x="166585" y="10706"/>
                </a:lnTo>
                <a:lnTo>
                  <a:pt x="165074" y="7061"/>
                </a:lnTo>
                <a:lnTo>
                  <a:pt x="162026" y="4229"/>
                </a:lnTo>
                <a:lnTo>
                  <a:pt x="158991" y="1409"/>
                </a:lnTo>
                <a:lnTo>
                  <a:pt x="154432" y="0"/>
                </a:lnTo>
                <a:lnTo>
                  <a:pt x="12166" y="0"/>
                </a:lnTo>
                <a:lnTo>
                  <a:pt x="7594" y="1397"/>
                </a:lnTo>
                <a:lnTo>
                  <a:pt x="4572" y="4178"/>
                </a:lnTo>
                <a:lnTo>
                  <a:pt x="1524" y="6959"/>
                </a:lnTo>
                <a:lnTo>
                  <a:pt x="0" y="10629"/>
                </a:lnTo>
                <a:lnTo>
                  <a:pt x="0" y="19710"/>
                </a:lnTo>
                <a:lnTo>
                  <a:pt x="1549" y="23317"/>
                </a:lnTo>
                <a:lnTo>
                  <a:pt x="4622" y="25984"/>
                </a:lnTo>
                <a:lnTo>
                  <a:pt x="7696" y="28663"/>
                </a:lnTo>
                <a:lnTo>
                  <a:pt x="12230" y="29997"/>
                </a:lnTo>
                <a:lnTo>
                  <a:pt x="148361" y="29997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806113" y="6104550"/>
            <a:ext cx="122199" cy="114045"/>
          </a:xfrm>
          <a:custGeom>
            <a:avLst/>
            <a:gdLst/>
            <a:ahLst/>
            <a:cxnLst/>
            <a:rect l="l" t="t" r="r" b="b"/>
            <a:pathLst>
              <a:path w="122199" h="114046">
                <a:moveTo>
                  <a:pt x="116713" y="24218"/>
                </a:moveTo>
                <a:lnTo>
                  <a:pt x="113944" y="18834"/>
                </a:lnTo>
                <a:lnTo>
                  <a:pt x="110604" y="14554"/>
                </a:lnTo>
                <a:lnTo>
                  <a:pt x="107276" y="10261"/>
                </a:lnTo>
                <a:lnTo>
                  <a:pt x="103784" y="7061"/>
                </a:lnTo>
                <a:lnTo>
                  <a:pt x="100177" y="4927"/>
                </a:lnTo>
                <a:lnTo>
                  <a:pt x="96532" y="2806"/>
                </a:lnTo>
                <a:lnTo>
                  <a:pt x="93370" y="1752"/>
                </a:lnTo>
                <a:lnTo>
                  <a:pt x="87579" y="1752"/>
                </a:lnTo>
                <a:lnTo>
                  <a:pt x="83515" y="4597"/>
                </a:lnTo>
                <a:lnTo>
                  <a:pt x="80987" y="8991"/>
                </a:lnTo>
                <a:lnTo>
                  <a:pt x="80987" y="14935"/>
                </a:lnTo>
                <a:lnTo>
                  <a:pt x="82969" y="18669"/>
                </a:lnTo>
                <a:lnTo>
                  <a:pt x="86487" y="22415"/>
                </a:lnTo>
                <a:lnTo>
                  <a:pt x="89268" y="25450"/>
                </a:lnTo>
                <a:lnTo>
                  <a:pt x="93370" y="30137"/>
                </a:lnTo>
                <a:lnTo>
                  <a:pt x="95300" y="32702"/>
                </a:lnTo>
                <a:lnTo>
                  <a:pt x="97091" y="35483"/>
                </a:lnTo>
                <a:lnTo>
                  <a:pt x="98882" y="38265"/>
                </a:lnTo>
                <a:lnTo>
                  <a:pt x="100203" y="41148"/>
                </a:lnTo>
                <a:lnTo>
                  <a:pt x="101053" y="44107"/>
                </a:lnTo>
                <a:lnTo>
                  <a:pt x="101892" y="47078"/>
                </a:lnTo>
                <a:lnTo>
                  <a:pt x="102311" y="50355"/>
                </a:lnTo>
                <a:lnTo>
                  <a:pt x="102311" y="59296"/>
                </a:lnTo>
                <a:lnTo>
                  <a:pt x="100990" y="64185"/>
                </a:lnTo>
                <a:lnTo>
                  <a:pt x="98348" y="68618"/>
                </a:lnTo>
                <a:lnTo>
                  <a:pt x="95719" y="73050"/>
                </a:lnTo>
                <a:lnTo>
                  <a:pt x="91795" y="76606"/>
                </a:lnTo>
                <a:lnTo>
                  <a:pt x="86588" y="79273"/>
                </a:lnTo>
                <a:lnTo>
                  <a:pt x="81394" y="81953"/>
                </a:lnTo>
                <a:lnTo>
                  <a:pt x="75387" y="83324"/>
                </a:lnTo>
                <a:lnTo>
                  <a:pt x="68567" y="83400"/>
                </a:lnTo>
                <a:lnTo>
                  <a:pt x="68567" y="16878"/>
                </a:lnTo>
                <a:lnTo>
                  <a:pt x="67462" y="10795"/>
                </a:lnTo>
                <a:lnTo>
                  <a:pt x="65227" y="6477"/>
                </a:lnTo>
                <a:lnTo>
                  <a:pt x="62979" y="2146"/>
                </a:lnTo>
                <a:lnTo>
                  <a:pt x="58102" y="0"/>
                </a:lnTo>
                <a:lnTo>
                  <a:pt x="42430" y="0"/>
                </a:lnTo>
                <a:lnTo>
                  <a:pt x="34429" y="2082"/>
                </a:lnTo>
                <a:lnTo>
                  <a:pt x="26606" y="6248"/>
                </a:lnTo>
                <a:lnTo>
                  <a:pt x="15392" y="14626"/>
                </a:lnTo>
                <a:lnTo>
                  <a:pt x="7429" y="25107"/>
                </a:lnTo>
                <a:lnTo>
                  <a:pt x="4962" y="29859"/>
                </a:lnTo>
                <a:lnTo>
                  <a:pt x="1238" y="41728"/>
                </a:lnTo>
                <a:lnTo>
                  <a:pt x="0" y="55270"/>
                </a:lnTo>
                <a:lnTo>
                  <a:pt x="0" y="64274"/>
                </a:lnTo>
                <a:lnTo>
                  <a:pt x="1447" y="72478"/>
                </a:lnTo>
                <a:lnTo>
                  <a:pt x="4356" y="79883"/>
                </a:lnTo>
                <a:lnTo>
                  <a:pt x="7239" y="87274"/>
                </a:lnTo>
                <a:lnTo>
                  <a:pt x="11404" y="93510"/>
                </a:lnTo>
                <a:lnTo>
                  <a:pt x="16814" y="98564"/>
                </a:lnTo>
                <a:lnTo>
                  <a:pt x="22225" y="103619"/>
                </a:lnTo>
                <a:lnTo>
                  <a:pt x="20891" y="63728"/>
                </a:lnTo>
                <a:lnTo>
                  <a:pt x="20891" y="48412"/>
                </a:lnTo>
                <a:lnTo>
                  <a:pt x="23418" y="42087"/>
                </a:lnTo>
                <a:lnTo>
                  <a:pt x="28524" y="37299"/>
                </a:lnTo>
                <a:lnTo>
                  <a:pt x="33616" y="32499"/>
                </a:lnTo>
                <a:lnTo>
                  <a:pt x="41300" y="29730"/>
                </a:lnTo>
                <a:lnTo>
                  <a:pt x="51536" y="29006"/>
                </a:lnTo>
                <a:lnTo>
                  <a:pt x="51536" y="83400"/>
                </a:lnTo>
                <a:lnTo>
                  <a:pt x="41427" y="82372"/>
                </a:lnTo>
                <a:lnTo>
                  <a:pt x="33807" y="79451"/>
                </a:lnTo>
                <a:lnTo>
                  <a:pt x="28625" y="74663"/>
                </a:lnTo>
                <a:lnTo>
                  <a:pt x="28752" y="107454"/>
                </a:lnTo>
                <a:lnTo>
                  <a:pt x="36309" y="110096"/>
                </a:lnTo>
                <a:lnTo>
                  <a:pt x="43916" y="112737"/>
                </a:lnTo>
                <a:lnTo>
                  <a:pt x="52120" y="114046"/>
                </a:lnTo>
                <a:lnTo>
                  <a:pt x="60985" y="114046"/>
                </a:lnTo>
                <a:lnTo>
                  <a:pt x="71713" y="113417"/>
                </a:lnTo>
                <a:lnTo>
                  <a:pt x="84727" y="110577"/>
                </a:lnTo>
                <a:lnTo>
                  <a:pt x="96062" y="105445"/>
                </a:lnTo>
                <a:lnTo>
                  <a:pt x="105714" y="98018"/>
                </a:lnTo>
                <a:lnTo>
                  <a:pt x="111766" y="90920"/>
                </a:lnTo>
                <a:lnTo>
                  <a:pt x="117564" y="80110"/>
                </a:lnTo>
                <a:lnTo>
                  <a:pt x="121041" y="67491"/>
                </a:lnTo>
                <a:lnTo>
                  <a:pt x="122199" y="53060"/>
                </a:lnTo>
                <a:lnTo>
                  <a:pt x="122199" y="44640"/>
                </a:lnTo>
                <a:lnTo>
                  <a:pt x="121107" y="37185"/>
                </a:lnTo>
                <a:lnTo>
                  <a:pt x="118910" y="30695"/>
                </a:lnTo>
                <a:lnTo>
                  <a:pt x="116713" y="24218"/>
                </a:lnTo>
                <a:close/>
              </a:path>
              <a:path w="122199" h="114046">
                <a:moveTo>
                  <a:pt x="23469" y="69862"/>
                </a:moveTo>
                <a:lnTo>
                  <a:pt x="20891" y="63728"/>
                </a:lnTo>
                <a:lnTo>
                  <a:pt x="22225" y="103619"/>
                </a:lnTo>
                <a:lnTo>
                  <a:pt x="28752" y="107454"/>
                </a:lnTo>
                <a:lnTo>
                  <a:pt x="28625" y="74663"/>
                </a:lnTo>
                <a:lnTo>
                  <a:pt x="23469" y="69862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765569" y="6010586"/>
            <a:ext cx="162737" cy="80987"/>
          </a:xfrm>
          <a:custGeom>
            <a:avLst/>
            <a:gdLst/>
            <a:ahLst/>
            <a:cxnLst/>
            <a:rect l="l" t="t" r="r" b="b"/>
            <a:pathLst>
              <a:path w="162737" h="80987">
                <a:moveTo>
                  <a:pt x="43408" y="18503"/>
                </a:moveTo>
                <a:lnTo>
                  <a:pt x="43408" y="33743"/>
                </a:lnTo>
                <a:lnTo>
                  <a:pt x="17919" y="33743"/>
                </a:lnTo>
                <a:lnTo>
                  <a:pt x="13995" y="34010"/>
                </a:lnTo>
                <a:lnTo>
                  <a:pt x="11264" y="34556"/>
                </a:lnTo>
                <a:lnTo>
                  <a:pt x="8509" y="35115"/>
                </a:lnTo>
                <a:lnTo>
                  <a:pt x="4292" y="38455"/>
                </a:lnTo>
                <a:lnTo>
                  <a:pt x="1422" y="41541"/>
                </a:lnTo>
                <a:lnTo>
                  <a:pt x="0" y="44983"/>
                </a:lnTo>
                <a:lnTo>
                  <a:pt x="0" y="51498"/>
                </a:lnTo>
                <a:lnTo>
                  <a:pt x="647" y="53962"/>
                </a:lnTo>
                <a:lnTo>
                  <a:pt x="3200" y="58356"/>
                </a:lnTo>
                <a:lnTo>
                  <a:pt x="6921" y="61201"/>
                </a:lnTo>
                <a:lnTo>
                  <a:pt x="11264" y="63080"/>
                </a:lnTo>
                <a:lnTo>
                  <a:pt x="13995" y="63347"/>
                </a:lnTo>
                <a:lnTo>
                  <a:pt x="16764" y="63614"/>
                </a:lnTo>
                <a:lnTo>
                  <a:pt x="43408" y="63728"/>
                </a:lnTo>
                <a:lnTo>
                  <a:pt x="43408" y="71577"/>
                </a:lnTo>
                <a:lnTo>
                  <a:pt x="44411" y="75031"/>
                </a:lnTo>
                <a:lnTo>
                  <a:pt x="48437" y="79794"/>
                </a:lnTo>
                <a:lnTo>
                  <a:pt x="51015" y="80987"/>
                </a:lnTo>
                <a:lnTo>
                  <a:pt x="57327" y="80987"/>
                </a:lnTo>
                <a:lnTo>
                  <a:pt x="59918" y="79844"/>
                </a:lnTo>
                <a:lnTo>
                  <a:pt x="64020" y="75311"/>
                </a:lnTo>
                <a:lnTo>
                  <a:pt x="65049" y="72009"/>
                </a:lnTo>
                <a:lnTo>
                  <a:pt x="65049" y="63728"/>
                </a:lnTo>
                <a:lnTo>
                  <a:pt x="131953" y="63728"/>
                </a:lnTo>
                <a:lnTo>
                  <a:pt x="139369" y="62979"/>
                </a:lnTo>
                <a:lnTo>
                  <a:pt x="144945" y="61480"/>
                </a:lnTo>
                <a:lnTo>
                  <a:pt x="150520" y="59982"/>
                </a:lnTo>
                <a:lnTo>
                  <a:pt x="154863" y="56807"/>
                </a:lnTo>
                <a:lnTo>
                  <a:pt x="158013" y="51968"/>
                </a:lnTo>
                <a:lnTo>
                  <a:pt x="161175" y="47129"/>
                </a:lnTo>
                <a:lnTo>
                  <a:pt x="162737" y="40043"/>
                </a:lnTo>
                <a:lnTo>
                  <a:pt x="162737" y="20764"/>
                </a:lnTo>
                <a:lnTo>
                  <a:pt x="161467" y="13182"/>
                </a:lnTo>
                <a:lnTo>
                  <a:pt x="158902" y="7912"/>
                </a:lnTo>
                <a:lnTo>
                  <a:pt x="156337" y="2628"/>
                </a:lnTo>
                <a:lnTo>
                  <a:pt x="152628" y="0"/>
                </a:lnTo>
                <a:lnTo>
                  <a:pt x="144945" y="0"/>
                </a:lnTo>
                <a:lnTo>
                  <a:pt x="142544" y="965"/>
                </a:lnTo>
                <a:lnTo>
                  <a:pt x="138671" y="4851"/>
                </a:lnTo>
                <a:lnTo>
                  <a:pt x="137680" y="9448"/>
                </a:lnTo>
                <a:lnTo>
                  <a:pt x="137998" y="13474"/>
                </a:lnTo>
                <a:lnTo>
                  <a:pt x="138620" y="16484"/>
                </a:lnTo>
                <a:lnTo>
                  <a:pt x="139242" y="19481"/>
                </a:lnTo>
                <a:lnTo>
                  <a:pt x="139560" y="23634"/>
                </a:lnTo>
                <a:lnTo>
                  <a:pt x="139560" y="26847"/>
                </a:lnTo>
                <a:lnTo>
                  <a:pt x="138772" y="29171"/>
                </a:lnTo>
                <a:lnTo>
                  <a:pt x="135610" y="32029"/>
                </a:lnTo>
                <a:lnTo>
                  <a:pt x="131051" y="33235"/>
                </a:lnTo>
                <a:lnTo>
                  <a:pt x="128511" y="33566"/>
                </a:lnTo>
                <a:lnTo>
                  <a:pt x="124917" y="33743"/>
                </a:lnTo>
                <a:lnTo>
                  <a:pt x="65049" y="33743"/>
                </a:lnTo>
                <a:lnTo>
                  <a:pt x="65049" y="22199"/>
                </a:lnTo>
                <a:lnTo>
                  <a:pt x="64262" y="17627"/>
                </a:lnTo>
                <a:lnTo>
                  <a:pt x="62636" y="14452"/>
                </a:lnTo>
                <a:lnTo>
                  <a:pt x="61010" y="11264"/>
                </a:lnTo>
                <a:lnTo>
                  <a:pt x="58204" y="9664"/>
                </a:lnTo>
                <a:lnTo>
                  <a:pt x="51015" y="9664"/>
                </a:lnTo>
                <a:lnTo>
                  <a:pt x="48437" y="10782"/>
                </a:lnTo>
                <a:lnTo>
                  <a:pt x="44411" y="15252"/>
                </a:lnTo>
                <a:lnTo>
                  <a:pt x="43408" y="18503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763029" y="5969596"/>
            <a:ext cx="165277" cy="29997"/>
          </a:xfrm>
          <a:custGeom>
            <a:avLst/>
            <a:gdLst/>
            <a:ahLst/>
            <a:cxnLst/>
            <a:rect l="l" t="t" r="r" b="b"/>
            <a:pathLst>
              <a:path w="165277" h="29997">
                <a:moveTo>
                  <a:pt x="10363" y="29997"/>
                </a:moveTo>
                <a:lnTo>
                  <a:pt x="19329" y="29997"/>
                </a:lnTo>
                <a:lnTo>
                  <a:pt x="22948" y="28511"/>
                </a:lnTo>
                <a:lnTo>
                  <a:pt x="25501" y="25552"/>
                </a:lnTo>
                <a:lnTo>
                  <a:pt x="28067" y="22580"/>
                </a:lnTo>
                <a:lnTo>
                  <a:pt x="29349" y="19011"/>
                </a:lnTo>
                <a:lnTo>
                  <a:pt x="29349" y="10807"/>
                </a:lnTo>
                <a:lnTo>
                  <a:pt x="28054" y="7315"/>
                </a:lnTo>
                <a:lnTo>
                  <a:pt x="25450" y="4394"/>
                </a:lnTo>
                <a:lnTo>
                  <a:pt x="22847" y="1473"/>
                </a:lnTo>
                <a:lnTo>
                  <a:pt x="19240" y="0"/>
                </a:lnTo>
                <a:lnTo>
                  <a:pt x="9867" y="0"/>
                </a:lnTo>
                <a:lnTo>
                  <a:pt x="6235" y="1498"/>
                </a:lnTo>
                <a:lnTo>
                  <a:pt x="3746" y="4508"/>
                </a:lnTo>
                <a:lnTo>
                  <a:pt x="1244" y="7505"/>
                </a:lnTo>
                <a:lnTo>
                  <a:pt x="0" y="10947"/>
                </a:lnTo>
                <a:lnTo>
                  <a:pt x="0" y="18859"/>
                </a:lnTo>
                <a:lnTo>
                  <a:pt x="1371" y="22402"/>
                </a:lnTo>
                <a:lnTo>
                  <a:pt x="4140" y="25438"/>
                </a:lnTo>
                <a:lnTo>
                  <a:pt x="6870" y="28473"/>
                </a:lnTo>
                <a:lnTo>
                  <a:pt x="10363" y="29997"/>
                </a:lnTo>
                <a:close/>
              </a:path>
              <a:path w="165277" h="29997">
                <a:moveTo>
                  <a:pt x="43307" y="10756"/>
                </a:moveTo>
                <a:lnTo>
                  <a:pt x="43307" y="19558"/>
                </a:lnTo>
                <a:lnTo>
                  <a:pt x="44818" y="23139"/>
                </a:lnTo>
                <a:lnTo>
                  <a:pt x="47815" y="25869"/>
                </a:lnTo>
                <a:lnTo>
                  <a:pt x="50800" y="28625"/>
                </a:lnTo>
                <a:lnTo>
                  <a:pt x="55283" y="29997"/>
                </a:lnTo>
                <a:lnTo>
                  <a:pt x="152895" y="29997"/>
                </a:lnTo>
                <a:lnTo>
                  <a:pt x="157403" y="28625"/>
                </a:lnTo>
                <a:lnTo>
                  <a:pt x="160553" y="25869"/>
                </a:lnTo>
                <a:lnTo>
                  <a:pt x="163703" y="23139"/>
                </a:lnTo>
                <a:lnTo>
                  <a:pt x="165277" y="19558"/>
                </a:lnTo>
                <a:lnTo>
                  <a:pt x="165277" y="10756"/>
                </a:lnTo>
                <a:lnTo>
                  <a:pt x="163753" y="7137"/>
                </a:lnTo>
                <a:lnTo>
                  <a:pt x="160680" y="4279"/>
                </a:lnTo>
                <a:lnTo>
                  <a:pt x="157594" y="1422"/>
                </a:lnTo>
                <a:lnTo>
                  <a:pt x="153060" y="0"/>
                </a:lnTo>
                <a:lnTo>
                  <a:pt x="54991" y="0"/>
                </a:lnTo>
                <a:lnTo>
                  <a:pt x="50800" y="1422"/>
                </a:lnTo>
                <a:lnTo>
                  <a:pt x="47815" y="4279"/>
                </a:lnTo>
                <a:lnTo>
                  <a:pt x="44818" y="7137"/>
                </a:lnTo>
                <a:lnTo>
                  <a:pt x="43307" y="10756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806112" y="5831023"/>
            <a:ext cx="121983" cy="113411"/>
          </a:xfrm>
          <a:custGeom>
            <a:avLst/>
            <a:gdLst/>
            <a:ahLst/>
            <a:cxnLst/>
            <a:rect l="l" t="t" r="r" b="b"/>
            <a:pathLst>
              <a:path w="121983" h="113411">
                <a:moveTo>
                  <a:pt x="47917" y="15265"/>
                </a:moveTo>
                <a:lnTo>
                  <a:pt x="47917" y="11468"/>
                </a:lnTo>
                <a:lnTo>
                  <a:pt x="46672" y="8229"/>
                </a:lnTo>
                <a:lnTo>
                  <a:pt x="44183" y="5549"/>
                </a:lnTo>
                <a:lnTo>
                  <a:pt x="41681" y="2882"/>
                </a:lnTo>
                <a:lnTo>
                  <a:pt x="38658" y="1536"/>
                </a:lnTo>
                <a:lnTo>
                  <a:pt x="31546" y="1536"/>
                </a:lnTo>
                <a:lnTo>
                  <a:pt x="27749" y="2730"/>
                </a:lnTo>
                <a:lnTo>
                  <a:pt x="23698" y="5105"/>
                </a:lnTo>
                <a:lnTo>
                  <a:pt x="19608" y="7480"/>
                </a:lnTo>
                <a:lnTo>
                  <a:pt x="15798" y="10934"/>
                </a:lnTo>
                <a:lnTo>
                  <a:pt x="12204" y="15443"/>
                </a:lnTo>
                <a:lnTo>
                  <a:pt x="8597" y="19951"/>
                </a:lnTo>
                <a:lnTo>
                  <a:pt x="5689" y="25438"/>
                </a:lnTo>
                <a:lnTo>
                  <a:pt x="3416" y="31915"/>
                </a:lnTo>
                <a:lnTo>
                  <a:pt x="1130" y="38404"/>
                </a:lnTo>
                <a:lnTo>
                  <a:pt x="0" y="45542"/>
                </a:lnTo>
                <a:lnTo>
                  <a:pt x="0" y="53301"/>
                </a:lnTo>
                <a:lnTo>
                  <a:pt x="429" y="61847"/>
                </a:lnTo>
                <a:lnTo>
                  <a:pt x="2958" y="74494"/>
                </a:lnTo>
                <a:lnTo>
                  <a:pt x="7746" y="85598"/>
                </a:lnTo>
                <a:lnTo>
                  <a:pt x="10344" y="89689"/>
                </a:lnTo>
                <a:lnTo>
                  <a:pt x="18869" y="99108"/>
                </a:lnTo>
                <a:lnTo>
                  <a:pt x="29679" y="106260"/>
                </a:lnTo>
                <a:lnTo>
                  <a:pt x="36709" y="109279"/>
                </a:lnTo>
                <a:lnTo>
                  <a:pt x="48886" y="112379"/>
                </a:lnTo>
                <a:lnTo>
                  <a:pt x="62306" y="113411"/>
                </a:lnTo>
                <a:lnTo>
                  <a:pt x="71504" y="112933"/>
                </a:lnTo>
                <a:lnTo>
                  <a:pt x="84599" y="110249"/>
                </a:lnTo>
                <a:lnTo>
                  <a:pt x="96020" y="105205"/>
                </a:lnTo>
                <a:lnTo>
                  <a:pt x="105765" y="97802"/>
                </a:lnTo>
                <a:lnTo>
                  <a:pt x="111023" y="91868"/>
                </a:lnTo>
                <a:lnTo>
                  <a:pt x="117114" y="81207"/>
                </a:lnTo>
                <a:lnTo>
                  <a:pt x="120766" y="68715"/>
                </a:lnTo>
                <a:lnTo>
                  <a:pt x="121983" y="54394"/>
                </a:lnTo>
                <a:lnTo>
                  <a:pt x="121983" y="45669"/>
                </a:lnTo>
                <a:lnTo>
                  <a:pt x="120802" y="37846"/>
                </a:lnTo>
                <a:lnTo>
                  <a:pt x="118465" y="30886"/>
                </a:lnTo>
                <a:lnTo>
                  <a:pt x="116128" y="23914"/>
                </a:lnTo>
                <a:lnTo>
                  <a:pt x="113017" y="18148"/>
                </a:lnTo>
                <a:lnTo>
                  <a:pt x="109181" y="13576"/>
                </a:lnTo>
                <a:lnTo>
                  <a:pt x="105321" y="8991"/>
                </a:lnTo>
                <a:lnTo>
                  <a:pt x="101282" y="5588"/>
                </a:lnTo>
                <a:lnTo>
                  <a:pt x="97040" y="3352"/>
                </a:lnTo>
                <a:lnTo>
                  <a:pt x="92786" y="1117"/>
                </a:lnTo>
                <a:lnTo>
                  <a:pt x="88785" y="0"/>
                </a:lnTo>
                <a:lnTo>
                  <a:pt x="81902" y="0"/>
                </a:lnTo>
                <a:lnTo>
                  <a:pt x="78930" y="1206"/>
                </a:lnTo>
                <a:lnTo>
                  <a:pt x="76161" y="3632"/>
                </a:lnTo>
                <a:lnTo>
                  <a:pt x="73380" y="6045"/>
                </a:lnTo>
                <a:lnTo>
                  <a:pt x="71983" y="9080"/>
                </a:lnTo>
                <a:lnTo>
                  <a:pt x="71983" y="15824"/>
                </a:lnTo>
                <a:lnTo>
                  <a:pt x="72948" y="18415"/>
                </a:lnTo>
                <a:lnTo>
                  <a:pt x="76733" y="22682"/>
                </a:lnTo>
                <a:lnTo>
                  <a:pt x="79374" y="24663"/>
                </a:lnTo>
                <a:lnTo>
                  <a:pt x="82753" y="26492"/>
                </a:lnTo>
                <a:lnTo>
                  <a:pt x="88468" y="29781"/>
                </a:lnTo>
                <a:lnTo>
                  <a:pt x="92722" y="33578"/>
                </a:lnTo>
                <a:lnTo>
                  <a:pt x="95503" y="37858"/>
                </a:lnTo>
                <a:lnTo>
                  <a:pt x="98272" y="42151"/>
                </a:lnTo>
                <a:lnTo>
                  <a:pt x="99669" y="47294"/>
                </a:lnTo>
                <a:lnTo>
                  <a:pt x="99669" y="57759"/>
                </a:lnTo>
                <a:lnTo>
                  <a:pt x="98818" y="61861"/>
                </a:lnTo>
                <a:lnTo>
                  <a:pt x="97104" y="65608"/>
                </a:lnTo>
                <a:lnTo>
                  <a:pt x="95376" y="69342"/>
                </a:lnTo>
                <a:lnTo>
                  <a:pt x="92849" y="72529"/>
                </a:lnTo>
                <a:lnTo>
                  <a:pt x="89496" y="75171"/>
                </a:lnTo>
                <a:lnTo>
                  <a:pt x="86169" y="77800"/>
                </a:lnTo>
                <a:lnTo>
                  <a:pt x="82156" y="79819"/>
                </a:lnTo>
                <a:lnTo>
                  <a:pt x="77419" y="81203"/>
                </a:lnTo>
                <a:lnTo>
                  <a:pt x="72707" y="82600"/>
                </a:lnTo>
                <a:lnTo>
                  <a:pt x="67500" y="83299"/>
                </a:lnTo>
                <a:lnTo>
                  <a:pt x="61874" y="83299"/>
                </a:lnTo>
                <a:lnTo>
                  <a:pt x="56951" y="83137"/>
                </a:lnTo>
                <a:lnTo>
                  <a:pt x="43800" y="80651"/>
                </a:lnTo>
                <a:lnTo>
                  <a:pt x="33451" y="75171"/>
                </a:lnTo>
                <a:lnTo>
                  <a:pt x="26555" y="69748"/>
                </a:lnTo>
                <a:lnTo>
                  <a:pt x="23088" y="62598"/>
                </a:lnTo>
                <a:lnTo>
                  <a:pt x="23088" y="47586"/>
                </a:lnTo>
                <a:lnTo>
                  <a:pt x="24472" y="42506"/>
                </a:lnTo>
                <a:lnTo>
                  <a:pt x="27254" y="38519"/>
                </a:lnTo>
                <a:lnTo>
                  <a:pt x="30035" y="34531"/>
                </a:lnTo>
                <a:lnTo>
                  <a:pt x="34213" y="30695"/>
                </a:lnTo>
                <a:lnTo>
                  <a:pt x="39789" y="27038"/>
                </a:lnTo>
                <a:lnTo>
                  <a:pt x="42633" y="24980"/>
                </a:lnTo>
                <a:lnTo>
                  <a:pt x="44703" y="23126"/>
                </a:lnTo>
                <a:lnTo>
                  <a:pt x="47269" y="19837"/>
                </a:lnTo>
                <a:lnTo>
                  <a:pt x="47917" y="15265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062195" y="3319291"/>
            <a:ext cx="165277" cy="29997"/>
          </a:xfrm>
          <a:custGeom>
            <a:avLst/>
            <a:gdLst/>
            <a:ahLst/>
            <a:cxnLst/>
            <a:rect l="l" t="t" r="r" b="b"/>
            <a:pathLst>
              <a:path w="165277" h="29997">
                <a:moveTo>
                  <a:pt x="10363" y="29997"/>
                </a:moveTo>
                <a:lnTo>
                  <a:pt x="19329" y="29997"/>
                </a:lnTo>
                <a:lnTo>
                  <a:pt x="22948" y="28511"/>
                </a:lnTo>
                <a:lnTo>
                  <a:pt x="25501" y="25539"/>
                </a:lnTo>
                <a:lnTo>
                  <a:pt x="28066" y="22580"/>
                </a:lnTo>
                <a:lnTo>
                  <a:pt x="29349" y="19011"/>
                </a:lnTo>
                <a:lnTo>
                  <a:pt x="29349" y="10807"/>
                </a:lnTo>
                <a:lnTo>
                  <a:pt x="28054" y="7315"/>
                </a:lnTo>
                <a:lnTo>
                  <a:pt x="25450" y="4394"/>
                </a:lnTo>
                <a:lnTo>
                  <a:pt x="22847" y="1473"/>
                </a:lnTo>
                <a:lnTo>
                  <a:pt x="19240" y="0"/>
                </a:lnTo>
                <a:lnTo>
                  <a:pt x="9867" y="0"/>
                </a:lnTo>
                <a:lnTo>
                  <a:pt x="6235" y="1485"/>
                </a:lnTo>
                <a:lnTo>
                  <a:pt x="3746" y="4508"/>
                </a:lnTo>
                <a:lnTo>
                  <a:pt x="1244" y="7505"/>
                </a:lnTo>
                <a:lnTo>
                  <a:pt x="0" y="10947"/>
                </a:lnTo>
                <a:lnTo>
                  <a:pt x="0" y="18859"/>
                </a:lnTo>
                <a:lnTo>
                  <a:pt x="1371" y="22402"/>
                </a:lnTo>
                <a:lnTo>
                  <a:pt x="4140" y="25438"/>
                </a:lnTo>
                <a:lnTo>
                  <a:pt x="6870" y="28473"/>
                </a:lnTo>
                <a:lnTo>
                  <a:pt x="10363" y="29997"/>
                </a:lnTo>
                <a:close/>
              </a:path>
              <a:path w="165277" h="29997">
                <a:moveTo>
                  <a:pt x="43306" y="10756"/>
                </a:moveTo>
                <a:lnTo>
                  <a:pt x="43306" y="19558"/>
                </a:lnTo>
                <a:lnTo>
                  <a:pt x="44818" y="23126"/>
                </a:lnTo>
                <a:lnTo>
                  <a:pt x="47815" y="25869"/>
                </a:lnTo>
                <a:lnTo>
                  <a:pt x="50799" y="28613"/>
                </a:lnTo>
                <a:lnTo>
                  <a:pt x="55283" y="29997"/>
                </a:lnTo>
                <a:lnTo>
                  <a:pt x="152895" y="29997"/>
                </a:lnTo>
                <a:lnTo>
                  <a:pt x="157403" y="28613"/>
                </a:lnTo>
                <a:lnTo>
                  <a:pt x="160553" y="25869"/>
                </a:lnTo>
                <a:lnTo>
                  <a:pt x="163702" y="23126"/>
                </a:lnTo>
                <a:lnTo>
                  <a:pt x="165277" y="19558"/>
                </a:lnTo>
                <a:lnTo>
                  <a:pt x="165277" y="10756"/>
                </a:lnTo>
                <a:lnTo>
                  <a:pt x="163753" y="7137"/>
                </a:lnTo>
                <a:lnTo>
                  <a:pt x="160667" y="4279"/>
                </a:lnTo>
                <a:lnTo>
                  <a:pt x="157594" y="1422"/>
                </a:lnTo>
                <a:lnTo>
                  <a:pt x="153060" y="0"/>
                </a:lnTo>
                <a:lnTo>
                  <a:pt x="54990" y="0"/>
                </a:lnTo>
                <a:lnTo>
                  <a:pt x="50799" y="1422"/>
                </a:lnTo>
                <a:lnTo>
                  <a:pt x="47815" y="4279"/>
                </a:lnTo>
                <a:lnTo>
                  <a:pt x="44818" y="7137"/>
                </a:lnTo>
                <a:lnTo>
                  <a:pt x="43306" y="10756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105508" y="3182251"/>
            <a:ext cx="121970" cy="106921"/>
          </a:xfrm>
          <a:custGeom>
            <a:avLst/>
            <a:gdLst/>
            <a:ahLst/>
            <a:cxnLst/>
            <a:rect l="l" t="t" r="r" b="b"/>
            <a:pathLst>
              <a:path w="121970" h="106921">
                <a:moveTo>
                  <a:pt x="20218" y="78790"/>
                </a:moveTo>
                <a:lnTo>
                  <a:pt x="12992" y="78790"/>
                </a:lnTo>
                <a:lnTo>
                  <a:pt x="9956" y="79438"/>
                </a:lnTo>
                <a:lnTo>
                  <a:pt x="4965" y="81991"/>
                </a:lnTo>
                <a:lnTo>
                  <a:pt x="1866" y="85826"/>
                </a:lnTo>
                <a:lnTo>
                  <a:pt x="0" y="90335"/>
                </a:lnTo>
                <a:lnTo>
                  <a:pt x="0" y="97294"/>
                </a:lnTo>
                <a:lnTo>
                  <a:pt x="1396" y="100711"/>
                </a:lnTo>
                <a:lnTo>
                  <a:pt x="4216" y="103187"/>
                </a:lnTo>
                <a:lnTo>
                  <a:pt x="7035" y="105676"/>
                </a:lnTo>
                <a:lnTo>
                  <a:pt x="11315" y="106921"/>
                </a:lnTo>
                <a:lnTo>
                  <a:pt x="109588" y="106921"/>
                </a:lnTo>
                <a:lnTo>
                  <a:pt x="114096" y="105537"/>
                </a:lnTo>
                <a:lnTo>
                  <a:pt x="117246" y="102743"/>
                </a:lnTo>
                <a:lnTo>
                  <a:pt x="120395" y="99961"/>
                </a:lnTo>
                <a:lnTo>
                  <a:pt x="121970" y="96418"/>
                </a:lnTo>
                <a:lnTo>
                  <a:pt x="121970" y="87630"/>
                </a:lnTo>
                <a:lnTo>
                  <a:pt x="120446" y="83972"/>
                </a:lnTo>
                <a:lnTo>
                  <a:pt x="117398" y="81153"/>
                </a:lnTo>
                <a:lnTo>
                  <a:pt x="114363" y="78346"/>
                </a:lnTo>
                <a:lnTo>
                  <a:pt x="109804" y="76923"/>
                </a:lnTo>
                <a:lnTo>
                  <a:pt x="53911" y="76923"/>
                </a:lnTo>
                <a:lnTo>
                  <a:pt x="45567" y="76200"/>
                </a:lnTo>
                <a:lnTo>
                  <a:pt x="41084" y="74726"/>
                </a:lnTo>
                <a:lnTo>
                  <a:pt x="35521" y="72682"/>
                </a:lnTo>
                <a:lnTo>
                  <a:pt x="31153" y="69456"/>
                </a:lnTo>
                <a:lnTo>
                  <a:pt x="27952" y="65062"/>
                </a:lnTo>
                <a:lnTo>
                  <a:pt x="24777" y="60667"/>
                </a:lnTo>
                <a:lnTo>
                  <a:pt x="23177" y="55791"/>
                </a:lnTo>
                <a:lnTo>
                  <a:pt x="23177" y="42240"/>
                </a:lnTo>
                <a:lnTo>
                  <a:pt x="25806" y="36766"/>
                </a:lnTo>
                <a:lnTo>
                  <a:pt x="31026" y="34023"/>
                </a:lnTo>
                <a:lnTo>
                  <a:pt x="36271" y="31267"/>
                </a:lnTo>
                <a:lnTo>
                  <a:pt x="43840" y="29895"/>
                </a:lnTo>
                <a:lnTo>
                  <a:pt x="109588" y="29895"/>
                </a:lnTo>
                <a:lnTo>
                  <a:pt x="114096" y="28498"/>
                </a:lnTo>
                <a:lnTo>
                  <a:pt x="117246" y="25717"/>
                </a:lnTo>
                <a:lnTo>
                  <a:pt x="120395" y="22923"/>
                </a:lnTo>
                <a:lnTo>
                  <a:pt x="121970" y="19304"/>
                </a:lnTo>
                <a:lnTo>
                  <a:pt x="121970" y="10439"/>
                </a:lnTo>
                <a:lnTo>
                  <a:pt x="120434" y="6870"/>
                </a:lnTo>
                <a:lnTo>
                  <a:pt x="117360" y="4127"/>
                </a:lnTo>
                <a:lnTo>
                  <a:pt x="114287" y="1371"/>
                </a:lnTo>
                <a:lnTo>
                  <a:pt x="109740" y="0"/>
                </a:lnTo>
                <a:lnTo>
                  <a:pt x="41313" y="0"/>
                </a:lnTo>
                <a:lnTo>
                  <a:pt x="35890" y="292"/>
                </a:lnTo>
                <a:lnTo>
                  <a:pt x="31648" y="889"/>
                </a:lnTo>
                <a:lnTo>
                  <a:pt x="27381" y="1473"/>
                </a:lnTo>
                <a:lnTo>
                  <a:pt x="23431" y="2743"/>
                </a:lnTo>
                <a:lnTo>
                  <a:pt x="19773" y="4724"/>
                </a:lnTo>
                <a:lnTo>
                  <a:pt x="13474" y="7797"/>
                </a:lnTo>
                <a:lnTo>
                  <a:pt x="8597" y="12458"/>
                </a:lnTo>
                <a:lnTo>
                  <a:pt x="5156" y="18681"/>
                </a:lnTo>
                <a:lnTo>
                  <a:pt x="1714" y="24917"/>
                </a:lnTo>
                <a:lnTo>
                  <a:pt x="0" y="31978"/>
                </a:lnTo>
                <a:lnTo>
                  <a:pt x="0" y="48018"/>
                </a:lnTo>
                <a:lnTo>
                  <a:pt x="1625" y="55219"/>
                </a:lnTo>
                <a:lnTo>
                  <a:pt x="4876" y="61480"/>
                </a:lnTo>
                <a:lnTo>
                  <a:pt x="8140" y="67754"/>
                </a:lnTo>
                <a:lnTo>
                  <a:pt x="13258" y="73520"/>
                </a:lnTo>
                <a:lnTo>
                  <a:pt x="20218" y="7879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064734" y="3083681"/>
            <a:ext cx="162737" cy="80987"/>
          </a:xfrm>
          <a:custGeom>
            <a:avLst/>
            <a:gdLst/>
            <a:ahLst/>
            <a:cxnLst/>
            <a:rect l="l" t="t" r="r" b="b"/>
            <a:pathLst>
              <a:path w="162737" h="80987">
                <a:moveTo>
                  <a:pt x="43408" y="18503"/>
                </a:moveTo>
                <a:lnTo>
                  <a:pt x="43408" y="33743"/>
                </a:lnTo>
                <a:lnTo>
                  <a:pt x="17919" y="33743"/>
                </a:lnTo>
                <a:lnTo>
                  <a:pt x="13995" y="34010"/>
                </a:lnTo>
                <a:lnTo>
                  <a:pt x="11264" y="34569"/>
                </a:lnTo>
                <a:lnTo>
                  <a:pt x="8509" y="35115"/>
                </a:lnTo>
                <a:lnTo>
                  <a:pt x="4292" y="38455"/>
                </a:lnTo>
                <a:lnTo>
                  <a:pt x="1422" y="41541"/>
                </a:lnTo>
                <a:lnTo>
                  <a:pt x="0" y="44983"/>
                </a:lnTo>
                <a:lnTo>
                  <a:pt x="0" y="51498"/>
                </a:lnTo>
                <a:lnTo>
                  <a:pt x="647" y="53962"/>
                </a:lnTo>
                <a:lnTo>
                  <a:pt x="3200" y="58356"/>
                </a:lnTo>
                <a:lnTo>
                  <a:pt x="6921" y="61214"/>
                </a:lnTo>
                <a:lnTo>
                  <a:pt x="11264" y="63093"/>
                </a:lnTo>
                <a:lnTo>
                  <a:pt x="13995" y="63347"/>
                </a:lnTo>
                <a:lnTo>
                  <a:pt x="16764" y="63614"/>
                </a:lnTo>
                <a:lnTo>
                  <a:pt x="43408" y="63728"/>
                </a:lnTo>
                <a:lnTo>
                  <a:pt x="43408" y="71577"/>
                </a:lnTo>
                <a:lnTo>
                  <a:pt x="44411" y="75031"/>
                </a:lnTo>
                <a:lnTo>
                  <a:pt x="48437" y="79794"/>
                </a:lnTo>
                <a:lnTo>
                  <a:pt x="51015" y="80987"/>
                </a:lnTo>
                <a:lnTo>
                  <a:pt x="57327" y="80987"/>
                </a:lnTo>
                <a:lnTo>
                  <a:pt x="59918" y="79844"/>
                </a:lnTo>
                <a:lnTo>
                  <a:pt x="64020" y="75323"/>
                </a:lnTo>
                <a:lnTo>
                  <a:pt x="65049" y="72009"/>
                </a:lnTo>
                <a:lnTo>
                  <a:pt x="65049" y="63728"/>
                </a:lnTo>
                <a:lnTo>
                  <a:pt x="131953" y="63728"/>
                </a:lnTo>
                <a:lnTo>
                  <a:pt x="139369" y="62979"/>
                </a:lnTo>
                <a:lnTo>
                  <a:pt x="144945" y="61480"/>
                </a:lnTo>
                <a:lnTo>
                  <a:pt x="150520" y="59982"/>
                </a:lnTo>
                <a:lnTo>
                  <a:pt x="154863" y="56819"/>
                </a:lnTo>
                <a:lnTo>
                  <a:pt x="158013" y="51981"/>
                </a:lnTo>
                <a:lnTo>
                  <a:pt x="161175" y="47142"/>
                </a:lnTo>
                <a:lnTo>
                  <a:pt x="162737" y="40043"/>
                </a:lnTo>
                <a:lnTo>
                  <a:pt x="162737" y="20777"/>
                </a:lnTo>
                <a:lnTo>
                  <a:pt x="161467" y="13182"/>
                </a:lnTo>
                <a:lnTo>
                  <a:pt x="158902" y="7912"/>
                </a:lnTo>
                <a:lnTo>
                  <a:pt x="156337" y="2628"/>
                </a:lnTo>
                <a:lnTo>
                  <a:pt x="152628" y="0"/>
                </a:lnTo>
                <a:lnTo>
                  <a:pt x="144945" y="0"/>
                </a:lnTo>
                <a:lnTo>
                  <a:pt x="142544" y="965"/>
                </a:lnTo>
                <a:lnTo>
                  <a:pt x="138671" y="4851"/>
                </a:lnTo>
                <a:lnTo>
                  <a:pt x="137680" y="9448"/>
                </a:lnTo>
                <a:lnTo>
                  <a:pt x="137998" y="13474"/>
                </a:lnTo>
                <a:lnTo>
                  <a:pt x="138620" y="16484"/>
                </a:lnTo>
                <a:lnTo>
                  <a:pt x="139242" y="19494"/>
                </a:lnTo>
                <a:lnTo>
                  <a:pt x="139560" y="23634"/>
                </a:lnTo>
                <a:lnTo>
                  <a:pt x="139560" y="26847"/>
                </a:lnTo>
                <a:lnTo>
                  <a:pt x="135610" y="32029"/>
                </a:lnTo>
                <a:lnTo>
                  <a:pt x="131051" y="33248"/>
                </a:lnTo>
                <a:lnTo>
                  <a:pt x="128511" y="33566"/>
                </a:lnTo>
                <a:lnTo>
                  <a:pt x="124917" y="33743"/>
                </a:lnTo>
                <a:lnTo>
                  <a:pt x="65049" y="33743"/>
                </a:lnTo>
                <a:lnTo>
                  <a:pt x="65049" y="22199"/>
                </a:lnTo>
                <a:lnTo>
                  <a:pt x="64262" y="17627"/>
                </a:lnTo>
                <a:lnTo>
                  <a:pt x="62636" y="14452"/>
                </a:lnTo>
                <a:lnTo>
                  <a:pt x="61010" y="11264"/>
                </a:lnTo>
                <a:lnTo>
                  <a:pt x="58204" y="9664"/>
                </a:lnTo>
                <a:lnTo>
                  <a:pt x="51015" y="9664"/>
                </a:lnTo>
                <a:lnTo>
                  <a:pt x="48437" y="10782"/>
                </a:lnTo>
                <a:lnTo>
                  <a:pt x="44411" y="15252"/>
                </a:lnTo>
                <a:lnTo>
                  <a:pt x="43408" y="1850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105280" y="2964239"/>
            <a:ext cx="122199" cy="114058"/>
          </a:xfrm>
          <a:custGeom>
            <a:avLst/>
            <a:gdLst/>
            <a:ahLst/>
            <a:cxnLst/>
            <a:rect l="l" t="t" r="r" b="b"/>
            <a:pathLst>
              <a:path w="122199" h="114058">
                <a:moveTo>
                  <a:pt x="116713" y="24218"/>
                </a:moveTo>
                <a:lnTo>
                  <a:pt x="113944" y="18834"/>
                </a:lnTo>
                <a:lnTo>
                  <a:pt x="110604" y="14554"/>
                </a:lnTo>
                <a:lnTo>
                  <a:pt x="107264" y="10274"/>
                </a:lnTo>
                <a:lnTo>
                  <a:pt x="103784" y="7073"/>
                </a:lnTo>
                <a:lnTo>
                  <a:pt x="100177" y="4940"/>
                </a:lnTo>
                <a:lnTo>
                  <a:pt x="96532" y="2806"/>
                </a:lnTo>
                <a:lnTo>
                  <a:pt x="93370" y="1752"/>
                </a:lnTo>
                <a:lnTo>
                  <a:pt x="87579" y="1752"/>
                </a:lnTo>
                <a:lnTo>
                  <a:pt x="83515" y="4610"/>
                </a:lnTo>
                <a:lnTo>
                  <a:pt x="80987" y="9004"/>
                </a:lnTo>
                <a:lnTo>
                  <a:pt x="80987" y="14935"/>
                </a:lnTo>
                <a:lnTo>
                  <a:pt x="82969" y="18681"/>
                </a:lnTo>
                <a:lnTo>
                  <a:pt x="86487" y="22415"/>
                </a:lnTo>
                <a:lnTo>
                  <a:pt x="89268" y="25450"/>
                </a:lnTo>
                <a:lnTo>
                  <a:pt x="93370" y="30137"/>
                </a:lnTo>
                <a:lnTo>
                  <a:pt x="95300" y="32702"/>
                </a:lnTo>
                <a:lnTo>
                  <a:pt x="97091" y="35483"/>
                </a:lnTo>
                <a:lnTo>
                  <a:pt x="98882" y="38277"/>
                </a:lnTo>
                <a:lnTo>
                  <a:pt x="100203" y="41148"/>
                </a:lnTo>
                <a:lnTo>
                  <a:pt x="101053" y="44119"/>
                </a:lnTo>
                <a:lnTo>
                  <a:pt x="101892" y="47078"/>
                </a:lnTo>
                <a:lnTo>
                  <a:pt x="102311" y="50355"/>
                </a:lnTo>
                <a:lnTo>
                  <a:pt x="102311" y="59296"/>
                </a:lnTo>
                <a:lnTo>
                  <a:pt x="100990" y="64185"/>
                </a:lnTo>
                <a:lnTo>
                  <a:pt x="98348" y="68618"/>
                </a:lnTo>
                <a:lnTo>
                  <a:pt x="95719" y="73050"/>
                </a:lnTo>
                <a:lnTo>
                  <a:pt x="91795" y="76606"/>
                </a:lnTo>
                <a:lnTo>
                  <a:pt x="86588" y="79286"/>
                </a:lnTo>
                <a:lnTo>
                  <a:pt x="81394" y="81953"/>
                </a:lnTo>
                <a:lnTo>
                  <a:pt x="75387" y="83324"/>
                </a:lnTo>
                <a:lnTo>
                  <a:pt x="68567" y="83400"/>
                </a:lnTo>
                <a:lnTo>
                  <a:pt x="68567" y="16878"/>
                </a:lnTo>
                <a:lnTo>
                  <a:pt x="67462" y="10795"/>
                </a:lnTo>
                <a:lnTo>
                  <a:pt x="65227" y="6477"/>
                </a:lnTo>
                <a:lnTo>
                  <a:pt x="62979" y="2146"/>
                </a:lnTo>
                <a:lnTo>
                  <a:pt x="58102" y="0"/>
                </a:lnTo>
                <a:lnTo>
                  <a:pt x="42418" y="0"/>
                </a:lnTo>
                <a:lnTo>
                  <a:pt x="34429" y="2082"/>
                </a:lnTo>
                <a:lnTo>
                  <a:pt x="26593" y="6248"/>
                </a:lnTo>
                <a:lnTo>
                  <a:pt x="15396" y="14618"/>
                </a:lnTo>
                <a:lnTo>
                  <a:pt x="7429" y="25095"/>
                </a:lnTo>
                <a:lnTo>
                  <a:pt x="4962" y="29852"/>
                </a:lnTo>
                <a:lnTo>
                  <a:pt x="1238" y="41724"/>
                </a:lnTo>
                <a:lnTo>
                  <a:pt x="0" y="55257"/>
                </a:lnTo>
                <a:lnTo>
                  <a:pt x="0" y="64274"/>
                </a:lnTo>
                <a:lnTo>
                  <a:pt x="1435" y="72478"/>
                </a:lnTo>
                <a:lnTo>
                  <a:pt x="4343" y="79883"/>
                </a:lnTo>
                <a:lnTo>
                  <a:pt x="7239" y="87274"/>
                </a:lnTo>
                <a:lnTo>
                  <a:pt x="11404" y="93510"/>
                </a:lnTo>
                <a:lnTo>
                  <a:pt x="16814" y="98564"/>
                </a:lnTo>
                <a:lnTo>
                  <a:pt x="22225" y="103619"/>
                </a:lnTo>
                <a:lnTo>
                  <a:pt x="20891" y="63728"/>
                </a:lnTo>
                <a:lnTo>
                  <a:pt x="20891" y="48412"/>
                </a:lnTo>
                <a:lnTo>
                  <a:pt x="23418" y="42100"/>
                </a:lnTo>
                <a:lnTo>
                  <a:pt x="28524" y="37299"/>
                </a:lnTo>
                <a:lnTo>
                  <a:pt x="33616" y="32499"/>
                </a:lnTo>
                <a:lnTo>
                  <a:pt x="41287" y="29743"/>
                </a:lnTo>
                <a:lnTo>
                  <a:pt x="51536" y="29006"/>
                </a:lnTo>
                <a:lnTo>
                  <a:pt x="51536" y="83400"/>
                </a:lnTo>
                <a:lnTo>
                  <a:pt x="41427" y="82372"/>
                </a:lnTo>
                <a:lnTo>
                  <a:pt x="33794" y="79463"/>
                </a:lnTo>
                <a:lnTo>
                  <a:pt x="28613" y="74650"/>
                </a:lnTo>
                <a:lnTo>
                  <a:pt x="28740" y="107467"/>
                </a:lnTo>
                <a:lnTo>
                  <a:pt x="36309" y="110109"/>
                </a:lnTo>
                <a:lnTo>
                  <a:pt x="43903" y="112737"/>
                </a:lnTo>
                <a:lnTo>
                  <a:pt x="52120" y="114058"/>
                </a:lnTo>
                <a:lnTo>
                  <a:pt x="60985" y="114058"/>
                </a:lnTo>
                <a:lnTo>
                  <a:pt x="71717" y="113428"/>
                </a:lnTo>
                <a:lnTo>
                  <a:pt x="84729" y="110583"/>
                </a:lnTo>
                <a:lnTo>
                  <a:pt x="96063" y="105446"/>
                </a:lnTo>
                <a:lnTo>
                  <a:pt x="105714" y="98018"/>
                </a:lnTo>
                <a:lnTo>
                  <a:pt x="111766" y="90925"/>
                </a:lnTo>
                <a:lnTo>
                  <a:pt x="117564" y="80115"/>
                </a:lnTo>
                <a:lnTo>
                  <a:pt x="121041" y="67493"/>
                </a:lnTo>
                <a:lnTo>
                  <a:pt x="122199" y="53060"/>
                </a:lnTo>
                <a:lnTo>
                  <a:pt x="122199" y="44640"/>
                </a:lnTo>
                <a:lnTo>
                  <a:pt x="121107" y="37185"/>
                </a:lnTo>
                <a:lnTo>
                  <a:pt x="118910" y="30695"/>
                </a:lnTo>
                <a:lnTo>
                  <a:pt x="116713" y="24218"/>
                </a:lnTo>
                <a:close/>
              </a:path>
              <a:path w="122199" h="114058">
                <a:moveTo>
                  <a:pt x="23469" y="69862"/>
                </a:moveTo>
                <a:lnTo>
                  <a:pt x="20891" y="63728"/>
                </a:lnTo>
                <a:lnTo>
                  <a:pt x="22225" y="103619"/>
                </a:lnTo>
                <a:lnTo>
                  <a:pt x="28740" y="107467"/>
                </a:lnTo>
                <a:lnTo>
                  <a:pt x="28613" y="74650"/>
                </a:lnTo>
                <a:lnTo>
                  <a:pt x="23469" y="6986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060880" y="2908948"/>
            <a:ext cx="166598" cy="30010"/>
          </a:xfrm>
          <a:custGeom>
            <a:avLst/>
            <a:gdLst/>
            <a:ahLst/>
            <a:cxnLst/>
            <a:rect l="l" t="t" r="r" b="b"/>
            <a:pathLst>
              <a:path w="166598" h="30010">
                <a:moveTo>
                  <a:pt x="148361" y="30010"/>
                </a:moveTo>
                <a:lnTo>
                  <a:pt x="154216" y="30010"/>
                </a:lnTo>
                <a:lnTo>
                  <a:pt x="158724" y="28638"/>
                </a:lnTo>
                <a:lnTo>
                  <a:pt x="161874" y="25882"/>
                </a:lnTo>
                <a:lnTo>
                  <a:pt x="165023" y="23139"/>
                </a:lnTo>
                <a:lnTo>
                  <a:pt x="166598" y="19570"/>
                </a:lnTo>
                <a:lnTo>
                  <a:pt x="166598" y="10706"/>
                </a:lnTo>
                <a:lnTo>
                  <a:pt x="165074" y="7061"/>
                </a:lnTo>
                <a:lnTo>
                  <a:pt x="162026" y="4229"/>
                </a:lnTo>
                <a:lnTo>
                  <a:pt x="158991" y="1422"/>
                </a:lnTo>
                <a:lnTo>
                  <a:pt x="154432" y="0"/>
                </a:lnTo>
                <a:lnTo>
                  <a:pt x="12166" y="0"/>
                </a:lnTo>
                <a:lnTo>
                  <a:pt x="7594" y="1396"/>
                </a:lnTo>
                <a:lnTo>
                  <a:pt x="4572" y="4178"/>
                </a:lnTo>
                <a:lnTo>
                  <a:pt x="1524" y="6972"/>
                </a:lnTo>
                <a:lnTo>
                  <a:pt x="0" y="10629"/>
                </a:lnTo>
                <a:lnTo>
                  <a:pt x="0" y="19723"/>
                </a:lnTo>
                <a:lnTo>
                  <a:pt x="1549" y="23317"/>
                </a:lnTo>
                <a:lnTo>
                  <a:pt x="4622" y="25996"/>
                </a:lnTo>
                <a:lnTo>
                  <a:pt x="7696" y="28676"/>
                </a:lnTo>
                <a:lnTo>
                  <a:pt x="12230" y="30010"/>
                </a:lnTo>
                <a:lnTo>
                  <a:pt x="148361" y="3001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060880" y="2847967"/>
            <a:ext cx="166598" cy="29997"/>
          </a:xfrm>
          <a:custGeom>
            <a:avLst/>
            <a:gdLst/>
            <a:ahLst/>
            <a:cxnLst/>
            <a:rect l="l" t="t" r="r" b="b"/>
            <a:pathLst>
              <a:path w="166598" h="29997">
                <a:moveTo>
                  <a:pt x="148361" y="29997"/>
                </a:moveTo>
                <a:lnTo>
                  <a:pt x="154216" y="29997"/>
                </a:lnTo>
                <a:lnTo>
                  <a:pt x="158724" y="28625"/>
                </a:lnTo>
                <a:lnTo>
                  <a:pt x="161874" y="25882"/>
                </a:lnTo>
                <a:lnTo>
                  <a:pt x="165023" y="23126"/>
                </a:lnTo>
                <a:lnTo>
                  <a:pt x="166598" y="19558"/>
                </a:lnTo>
                <a:lnTo>
                  <a:pt x="166598" y="10693"/>
                </a:lnTo>
                <a:lnTo>
                  <a:pt x="165074" y="7048"/>
                </a:lnTo>
                <a:lnTo>
                  <a:pt x="162026" y="4229"/>
                </a:lnTo>
                <a:lnTo>
                  <a:pt x="158991" y="1409"/>
                </a:lnTo>
                <a:lnTo>
                  <a:pt x="154432" y="0"/>
                </a:lnTo>
                <a:lnTo>
                  <a:pt x="12166" y="0"/>
                </a:lnTo>
                <a:lnTo>
                  <a:pt x="7594" y="1397"/>
                </a:lnTo>
                <a:lnTo>
                  <a:pt x="4572" y="4178"/>
                </a:lnTo>
                <a:lnTo>
                  <a:pt x="1524" y="6959"/>
                </a:lnTo>
                <a:lnTo>
                  <a:pt x="0" y="10629"/>
                </a:lnTo>
                <a:lnTo>
                  <a:pt x="0" y="19710"/>
                </a:lnTo>
                <a:lnTo>
                  <a:pt x="1549" y="23304"/>
                </a:lnTo>
                <a:lnTo>
                  <a:pt x="4622" y="25984"/>
                </a:lnTo>
                <a:lnTo>
                  <a:pt x="7696" y="28663"/>
                </a:lnTo>
                <a:lnTo>
                  <a:pt x="12230" y="29997"/>
                </a:lnTo>
                <a:lnTo>
                  <a:pt x="148361" y="2999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062195" y="2786970"/>
            <a:ext cx="165277" cy="30010"/>
          </a:xfrm>
          <a:custGeom>
            <a:avLst/>
            <a:gdLst/>
            <a:ahLst/>
            <a:cxnLst/>
            <a:rect l="l" t="t" r="r" b="b"/>
            <a:pathLst>
              <a:path w="165277" h="30010">
                <a:moveTo>
                  <a:pt x="10363" y="30010"/>
                </a:moveTo>
                <a:lnTo>
                  <a:pt x="19329" y="30010"/>
                </a:lnTo>
                <a:lnTo>
                  <a:pt x="22948" y="28524"/>
                </a:lnTo>
                <a:lnTo>
                  <a:pt x="25501" y="25552"/>
                </a:lnTo>
                <a:lnTo>
                  <a:pt x="28066" y="22593"/>
                </a:lnTo>
                <a:lnTo>
                  <a:pt x="29349" y="19024"/>
                </a:lnTo>
                <a:lnTo>
                  <a:pt x="29349" y="10820"/>
                </a:lnTo>
                <a:lnTo>
                  <a:pt x="28054" y="7327"/>
                </a:lnTo>
                <a:lnTo>
                  <a:pt x="25450" y="4406"/>
                </a:lnTo>
                <a:lnTo>
                  <a:pt x="22847" y="1485"/>
                </a:lnTo>
                <a:lnTo>
                  <a:pt x="19240" y="0"/>
                </a:lnTo>
                <a:lnTo>
                  <a:pt x="9867" y="0"/>
                </a:lnTo>
                <a:lnTo>
                  <a:pt x="6235" y="1498"/>
                </a:lnTo>
                <a:lnTo>
                  <a:pt x="3746" y="4521"/>
                </a:lnTo>
                <a:lnTo>
                  <a:pt x="1244" y="7518"/>
                </a:lnTo>
                <a:lnTo>
                  <a:pt x="0" y="10960"/>
                </a:lnTo>
                <a:lnTo>
                  <a:pt x="0" y="18872"/>
                </a:lnTo>
                <a:lnTo>
                  <a:pt x="1371" y="22415"/>
                </a:lnTo>
                <a:lnTo>
                  <a:pt x="4140" y="25450"/>
                </a:lnTo>
                <a:lnTo>
                  <a:pt x="6870" y="28486"/>
                </a:lnTo>
                <a:lnTo>
                  <a:pt x="10363" y="30010"/>
                </a:lnTo>
                <a:close/>
              </a:path>
              <a:path w="165277" h="30010">
                <a:moveTo>
                  <a:pt x="43306" y="10769"/>
                </a:moveTo>
                <a:lnTo>
                  <a:pt x="43306" y="19570"/>
                </a:lnTo>
                <a:lnTo>
                  <a:pt x="44818" y="23152"/>
                </a:lnTo>
                <a:lnTo>
                  <a:pt x="47815" y="25882"/>
                </a:lnTo>
                <a:lnTo>
                  <a:pt x="50799" y="28625"/>
                </a:lnTo>
                <a:lnTo>
                  <a:pt x="55283" y="30010"/>
                </a:lnTo>
                <a:lnTo>
                  <a:pt x="152895" y="30010"/>
                </a:lnTo>
                <a:lnTo>
                  <a:pt x="157403" y="28625"/>
                </a:lnTo>
                <a:lnTo>
                  <a:pt x="160553" y="25882"/>
                </a:lnTo>
                <a:lnTo>
                  <a:pt x="163702" y="23152"/>
                </a:lnTo>
                <a:lnTo>
                  <a:pt x="165277" y="19570"/>
                </a:lnTo>
                <a:lnTo>
                  <a:pt x="165277" y="10769"/>
                </a:lnTo>
                <a:lnTo>
                  <a:pt x="163753" y="7150"/>
                </a:lnTo>
                <a:lnTo>
                  <a:pt x="160667" y="4292"/>
                </a:lnTo>
                <a:lnTo>
                  <a:pt x="157594" y="1435"/>
                </a:lnTo>
                <a:lnTo>
                  <a:pt x="153060" y="0"/>
                </a:lnTo>
                <a:lnTo>
                  <a:pt x="54990" y="0"/>
                </a:lnTo>
                <a:lnTo>
                  <a:pt x="50799" y="1435"/>
                </a:lnTo>
                <a:lnTo>
                  <a:pt x="47815" y="4292"/>
                </a:lnTo>
                <a:lnTo>
                  <a:pt x="44818" y="7150"/>
                </a:lnTo>
                <a:lnTo>
                  <a:pt x="43306" y="1076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105499" y="2645657"/>
            <a:ext cx="166484" cy="117043"/>
          </a:xfrm>
          <a:custGeom>
            <a:avLst/>
            <a:gdLst/>
            <a:ahLst/>
            <a:cxnLst/>
            <a:rect l="l" t="t" r="r" b="b"/>
            <a:pathLst>
              <a:path w="166484" h="117043">
                <a:moveTo>
                  <a:pt x="1485" y="81216"/>
                </a:moveTo>
                <a:lnTo>
                  <a:pt x="4000" y="87147"/>
                </a:lnTo>
                <a:lnTo>
                  <a:pt x="6553" y="93078"/>
                </a:lnTo>
                <a:lnTo>
                  <a:pt x="10299" y="98310"/>
                </a:lnTo>
                <a:lnTo>
                  <a:pt x="15278" y="102857"/>
                </a:lnTo>
                <a:lnTo>
                  <a:pt x="20243" y="107403"/>
                </a:lnTo>
                <a:lnTo>
                  <a:pt x="26377" y="110896"/>
                </a:lnTo>
                <a:lnTo>
                  <a:pt x="33616" y="113360"/>
                </a:lnTo>
                <a:lnTo>
                  <a:pt x="42399" y="84499"/>
                </a:lnTo>
                <a:lnTo>
                  <a:pt x="32194" y="79184"/>
                </a:lnTo>
                <a:lnTo>
                  <a:pt x="25692" y="74015"/>
                </a:lnTo>
                <a:lnTo>
                  <a:pt x="22428" y="67144"/>
                </a:lnTo>
                <a:lnTo>
                  <a:pt x="22428" y="49784"/>
                </a:lnTo>
                <a:lnTo>
                  <a:pt x="25819" y="42697"/>
                </a:lnTo>
                <a:lnTo>
                  <a:pt x="21983" y="0"/>
                </a:lnTo>
                <a:lnTo>
                  <a:pt x="14871" y="0"/>
                </a:lnTo>
                <a:lnTo>
                  <a:pt x="9436" y="952"/>
                </a:lnTo>
                <a:lnTo>
                  <a:pt x="5664" y="2857"/>
                </a:lnTo>
                <a:lnTo>
                  <a:pt x="1892" y="4775"/>
                </a:lnTo>
                <a:lnTo>
                  <a:pt x="0" y="8610"/>
                </a:lnTo>
                <a:lnTo>
                  <a:pt x="0" y="18415"/>
                </a:lnTo>
                <a:lnTo>
                  <a:pt x="1435" y="21729"/>
                </a:lnTo>
                <a:lnTo>
                  <a:pt x="4279" y="24295"/>
                </a:lnTo>
                <a:lnTo>
                  <a:pt x="7137" y="26860"/>
                </a:lnTo>
                <a:lnTo>
                  <a:pt x="11188" y="28130"/>
                </a:lnTo>
                <a:lnTo>
                  <a:pt x="20434" y="28130"/>
                </a:lnTo>
                <a:lnTo>
                  <a:pt x="13487" y="33477"/>
                </a:lnTo>
                <a:lnTo>
                  <a:pt x="8369" y="39268"/>
                </a:lnTo>
                <a:lnTo>
                  <a:pt x="5105" y="45491"/>
                </a:lnTo>
                <a:lnTo>
                  <a:pt x="1841" y="51727"/>
                </a:lnTo>
                <a:lnTo>
                  <a:pt x="215" y="59093"/>
                </a:lnTo>
                <a:lnTo>
                  <a:pt x="215" y="74688"/>
                </a:lnTo>
                <a:lnTo>
                  <a:pt x="1485" y="81216"/>
                </a:lnTo>
                <a:close/>
              </a:path>
              <a:path w="166484" h="117043">
                <a:moveTo>
                  <a:pt x="125539" y="106959"/>
                </a:moveTo>
                <a:lnTo>
                  <a:pt x="130162" y="111937"/>
                </a:lnTo>
                <a:lnTo>
                  <a:pt x="133146" y="113182"/>
                </a:lnTo>
                <a:lnTo>
                  <a:pt x="141643" y="113182"/>
                </a:lnTo>
                <a:lnTo>
                  <a:pt x="146354" y="110985"/>
                </a:lnTo>
                <a:lnTo>
                  <a:pt x="150939" y="106591"/>
                </a:lnTo>
                <a:lnTo>
                  <a:pt x="155511" y="102196"/>
                </a:lnTo>
                <a:lnTo>
                  <a:pt x="159257" y="95935"/>
                </a:lnTo>
                <a:lnTo>
                  <a:pt x="162153" y="87807"/>
                </a:lnTo>
                <a:lnTo>
                  <a:pt x="165594" y="73478"/>
                </a:lnTo>
                <a:lnTo>
                  <a:pt x="166484" y="60109"/>
                </a:lnTo>
                <a:lnTo>
                  <a:pt x="166444" y="56494"/>
                </a:lnTo>
                <a:lnTo>
                  <a:pt x="165439" y="43052"/>
                </a:lnTo>
                <a:lnTo>
                  <a:pt x="163080" y="31813"/>
                </a:lnTo>
                <a:lnTo>
                  <a:pt x="160794" y="24244"/>
                </a:lnTo>
                <a:lnTo>
                  <a:pt x="157327" y="18097"/>
                </a:lnTo>
                <a:lnTo>
                  <a:pt x="152641" y="13411"/>
                </a:lnTo>
                <a:lnTo>
                  <a:pt x="147954" y="8724"/>
                </a:lnTo>
                <a:lnTo>
                  <a:pt x="141998" y="5321"/>
                </a:lnTo>
                <a:lnTo>
                  <a:pt x="134835" y="3187"/>
                </a:lnTo>
                <a:lnTo>
                  <a:pt x="122769" y="767"/>
                </a:lnTo>
                <a:lnTo>
                  <a:pt x="109118" y="0"/>
                </a:lnTo>
                <a:lnTo>
                  <a:pt x="21983" y="0"/>
                </a:lnTo>
                <a:lnTo>
                  <a:pt x="25819" y="42697"/>
                </a:lnTo>
                <a:lnTo>
                  <a:pt x="32638" y="37312"/>
                </a:lnTo>
                <a:lnTo>
                  <a:pt x="35763" y="35141"/>
                </a:lnTo>
                <a:lnTo>
                  <a:pt x="47002" y="30708"/>
                </a:lnTo>
                <a:lnTo>
                  <a:pt x="61213" y="29235"/>
                </a:lnTo>
                <a:lnTo>
                  <a:pt x="68897" y="29235"/>
                </a:lnTo>
                <a:lnTo>
                  <a:pt x="75437" y="30619"/>
                </a:lnTo>
                <a:lnTo>
                  <a:pt x="80835" y="33401"/>
                </a:lnTo>
                <a:lnTo>
                  <a:pt x="86207" y="36195"/>
                </a:lnTo>
                <a:lnTo>
                  <a:pt x="90246" y="39801"/>
                </a:lnTo>
                <a:lnTo>
                  <a:pt x="92925" y="44234"/>
                </a:lnTo>
                <a:lnTo>
                  <a:pt x="95592" y="48666"/>
                </a:lnTo>
                <a:lnTo>
                  <a:pt x="96913" y="53378"/>
                </a:lnTo>
                <a:lnTo>
                  <a:pt x="96913" y="66776"/>
                </a:lnTo>
                <a:lnTo>
                  <a:pt x="93814" y="73647"/>
                </a:lnTo>
                <a:lnTo>
                  <a:pt x="87579" y="78955"/>
                </a:lnTo>
                <a:lnTo>
                  <a:pt x="85302" y="80688"/>
                </a:lnTo>
                <a:lnTo>
                  <a:pt x="74390" y="85368"/>
                </a:lnTo>
                <a:lnTo>
                  <a:pt x="59994" y="86931"/>
                </a:lnTo>
                <a:lnTo>
                  <a:pt x="55796" y="86819"/>
                </a:lnTo>
                <a:lnTo>
                  <a:pt x="42399" y="84499"/>
                </a:lnTo>
                <a:lnTo>
                  <a:pt x="33616" y="113360"/>
                </a:lnTo>
                <a:lnTo>
                  <a:pt x="40881" y="115811"/>
                </a:lnTo>
                <a:lnTo>
                  <a:pt x="49009" y="117043"/>
                </a:lnTo>
                <a:lnTo>
                  <a:pt x="58026" y="117043"/>
                </a:lnTo>
                <a:lnTo>
                  <a:pt x="65778" y="116751"/>
                </a:lnTo>
                <a:lnTo>
                  <a:pt x="78542" y="114790"/>
                </a:lnTo>
                <a:lnTo>
                  <a:pt x="90004" y="110985"/>
                </a:lnTo>
                <a:lnTo>
                  <a:pt x="103160" y="102936"/>
                </a:lnTo>
                <a:lnTo>
                  <a:pt x="111544" y="93687"/>
                </a:lnTo>
                <a:lnTo>
                  <a:pt x="117581" y="80502"/>
                </a:lnTo>
                <a:lnTo>
                  <a:pt x="119227" y="67373"/>
                </a:lnTo>
                <a:lnTo>
                  <a:pt x="119227" y="59016"/>
                </a:lnTo>
                <a:lnTo>
                  <a:pt x="117551" y="51816"/>
                </a:lnTo>
                <a:lnTo>
                  <a:pt x="114172" y="45770"/>
                </a:lnTo>
                <a:lnTo>
                  <a:pt x="110794" y="39725"/>
                </a:lnTo>
                <a:lnTo>
                  <a:pt x="105892" y="34404"/>
                </a:lnTo>
                <a:lnTo>
                  <a:pt x="99453" y="29781"/>
                </a:lnTo>
                <a:lnTo>
                  <a:pt x="109270" y="29933"/>
                </a:lnTo>
                <a:lnTo>
                  <a:pt x="116382" y="30149"/>
                </a:lnTo>
                <a:lnTo>
                  <a:pt x="120827" y="30441"/>
                </a:lnTo>
                <a:lnTo>
                  <a:pt x="125260" y="30721"/>
                </a:lnTo>
                <a:lnTo>
                  <a:pt x="129425" y="31737"/>
                </a:lnTo>
                <a:lnTo>
                  <a:pt x="133299" y="33464"/>
                </a:lnTo>
                <a:lnTo>
                  <a:pt x="137172" y="35191"/>
                </a:lnTo>
                <a:lnTo>
                  <a:pt x="140207" y="38188"/>
                </a:lnTo>
                <a:lnTo>
                  <a:pt x="142366" y="42468"/>
                </a:lnTo>
                <a:lnTo>
                  <a:pt x="144513" y="46761"/>
                </a:lnTo>
                <a:lnTo>
                  <a:pt x="145605" y="52793"/>
                </a:lnTo>
                <a:lnTo>
                  <a:pt x="145605" y="64363"/>
                </a:lnTo>
                <a:lnTo>
                  <a:pt x="145262" y="67729"/>
                </a:lnTo>
                <a:lnTo>
                  <a:pt x="144564" y="70662"/>
                </a:lnTo>
                <a:lnTo>
                  <a:pt x="143865" y="73596"/>
                </a:lnTo>
                <a:lnTo>
                  <a:pt x="141363" y="78193"/>
                </a:lnTo>
                <a:lnTo>
                  <a:pt x="138226" y="82181"/>
                </a:lnTo>
                <a:lnTo>
                  <a:pt x="134200" y="85623"/>
                </a:lnTo>
                <a:lnTo>
                  <a:pt x="130225" y="88900"/>
                </a:lnTo>
                <a:lnTo>
                  <a:pt x="126352" y="92202"/>
                </a:lnTo>
                <a:lnTo>
                  <a:pt x="124396" y="96037"/>
                </a:lnTo>
                <a:lnTo>
                  <a:pt x="124396" y="103962"/>
                </a:lnTo>
                <a:lnTo>
                  <a:pt x="125539" y="10695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105280" y="2512474"/>
            <a:ext cx="122199" cy="114058"/>
          </a:xfrm>
          <a:custGeom>
            <a:avLst/>
            <a:gdLst/>
            <a:ahLst/>
            <a:cxnLst/>
            <a:rect l="l" t="t" r="r" b="b"/>
            <a:pathLst>
              <a:path w="122199" h="114058">
                <a:moveTo>
                  <a:pt x="116713" y="24231"/>
                </a:moveTo>
                <a:lnTo>
                  <a:pt x="113944" y="18846"/>
                </a:lnTo>
                <a:lnTo>
                  <a:pt x="110604" y="14566"/>
                </a:lnTo>
                <a:lnTo>
                  <a:pt x="107264" y="10274"/>
                </a:lnTo>
                <a:lnTo>
                  <a:pt x="103784" y="7073"/>
                </a:lnTo>
                <a:lnTo>
                  <a:pt x="100177" y="4940"/>
                </a:lnTo>
                <a:lnTo>
                  <a:pt x="96532" y="2819"/>
                </a:lnTo>
                <a:lnTo>
                  <a:pt x="93370" y="1752"/>
                </a:lnTo>
                <a:lnTo>
                  <a:pt x="87579" y="1752"/>
                </a:lnTo>
                <a:lnTo>
                  <a:pt x="83515" y="4610"/>
                </a:lnTo>
                <a:lnTo>
                  <a:pt x="80987" y="9004"/>
                </a:lnTo>
                <a:lnTo>
                  <a:pt x="80987" y="14935"/>
                </a:lnTo>
                <a:lnTo>
                  <a:pt x="82969" y="18681"/>
                </a:lnTo>
                <a:lnTo>
                  <a:pt x="86487" y="22415"/>
                </a:lnTo>
                <a:lnTo>
                  <a:pt x="89268" y="25450"/>
                </a:lnTo>
                <a:lnTo>
                  <a:pt x="93370" y="30149"/>
                </a:lnTo>
                <a:lnTo>
                  <a:pt x="95300" y="32715"/>
                </a:lnTo>
                <a:lnTo>
                  <a:pt x="97091" y="35496"/>
                </a:lnTo>
                <a:lnTo>
                  <a:pt x="98882" y="38277"/>
                </a:lnTo>
                <a:lnTo>
                  <a:pt x="100203" y="41148"/>
                </a:lnTo>
                <a:lnTo>
                  <a:pt x="101053" y="44119"/>
                </a:lnTo>
                <a:lnTo>
                  <a:pt x="101892" y="47091"/>
                </a:lnTo>
                <a:lnTo>
                  <a:pt x="102311" y="50368"/>
                </a:lnTo>
                <a:lnTo>
                  <a:pt x="102311" y="59296"/>
                </a:lnTo>
                <a:lnTo>
                  <a:pt x="100990" y="64198"/>
                </a:lnTo>
                <a:lnTo>
                  <a:pt x="98348" y="68630"/>
                </a:lnTo>
                <a:lnTo>
                  <a:pt x="95719" y="73063"/>
                </a:lnTo>
                <a:lnTo>
                  <a:pt x="91795" y="76606"/>
                </a:lnTo>
                <a:lnTo>
                  <a:pt x="86588" y="79286"/>
                </a:lnTo>
                <a:lnTo>
                  <a:pt x="81394" y="81965"/>
                </a:lnTo>
                <a:lnTo>
                  <a:pt x="75387" y="83337"/>
                </a:lnTo>
                <a:lnTo>
                  <a:pt x="68567" y="83413"/>
                </a:lnTo>
                <a:lnTo>
                  <a:pt x="68567" y="16891"/>
                </a:lnTo>
                <a:lnTo>
                  <a:pt x="67462" y="10807"/>
                </a:lnTo>
                <a:lnTo>
                  <a:pt x="65227" y="6489"/>
                </a:lnTo>
                <a:lnTo>
                  <a:pt x="62979" y="2146"/>
                </a:lnTo>
                <a:lnTo>
                  <a:pt x="58102" y="0"/>
                </a:lnTo>
                <a:lnTo>
                  <a:pt x="42418" y="0"/>
                </a:lnTo>
                <a:lnTo>
                  <a:pt x="34429" y="2095"/>
                </a:lnTo>
                <a:lnTo>
                  <a:pt x="26593" y="6261"/>
                </a:lnTo>
                <a:lnTo>
                  <a:pt x="15396" y="14631"/>
                </a:lnTo>
                <a:lnTo>
                  <a:pt x="7429" y="25107"/>
                </a:lnTo>
                <a:lnTo>
                  <a:pt x="4962" y="29859"/>
                </a:lnTo>
                <a:lnTo>
                  <a:pt x="1238" y="41728"/>
                </a:lnTo>
                <a:lnTo>
                  <a:pt x="0" y="55270"/>
                </a:lnTo>
                <a:lnTo>
                  <a:pt x="0" y="64287"/>
                </a:lnTo>
                <a:lnTo>
                  <a:pt x="1435" y="72478"/>
                </a:lnTo>
                <a:lnTo>
                  <a:pt x="4343" y="79895"/>
                </a:lnTo>
                <a:lnTo>
                  <a:pt x="7239" y="87287"/>
                </a:lnTo>
                <a:lnTo>
                  <a:pt x="11404" y="93522"/>
                </a:lnTo>
                <a:lnTo>
                  <a:pt x="16814" y="98577"/>
                </a:lnTo>
                <a:lnTo>
                  <a:pt x="22225" y="103632"/>
                </a:lnTo>
                <a:lnTo>
                  <a:pt x="20891" y="63728"/>
                </a:lnTo>
                <a:lnTo>
                  <a:pt x="20891" y="48425"/>
                </a:lnTo>
                <a:lnTo>
                  <a:pt x="23418" y="42100"/>
                </a:lnTo>
                <a:lnTo>
                  <a:pt x="28524" y="37299"/>
                </a:lnTo>
                <a:lnTo>
                  <a:pt x="33616" y="32512"/>
                </a:lnTo>
                <a:lnTo>
                  <a:pt x="41287" y="29743"/>
                </a:lnTo>
                <a:lnTo>
                  <a:pt x="51536" y="29006"/>
                </a:lnTo>
                <a:lnTo>
                  <a:pt x="51536" y="83413"/>
                </a:lnTo>
                <a:lnTo>
                  <a:pt x="41427" y="82384"/>
                </a:lnTo>
                <a:lnTo>
                  <a:pt x="33794" y="79463"/>
                </a:lnTo>
                <a:lnTo>
                  <a:pt x="28613" y="74663"/>
                </a:lnTo>
                <a:lnTo>
                  <a:pt x="28740" y="107467"/>
                </a:lnTo>
                <a:lnTo>
                  <a:pt x="36309" y="110109"/>
                </a:lnTo>
                <a:lnTo>
                  <a:pt x="43903" y="112737"/>
                </a:lnTo>
                <a:lnTo>
                  <a:pt x="52120" y="114058"/>
                </a:lnTo>
                <a:lnTo>
                  <a:pt x="60985" y="114058"/>
                </a:lnTo>
                <a:lnTo>
                  <a:pt x="71717" y="113428"/>
                </a:lnTo>
                <a:lnTo>
                  <a:pt x="84729" y="110583"/>
                </a:lnTo>
                <a:lnTo>
                  <a:pt x="96063" y="105446"/>
                </a:lnTo>
                <a:lnTo>
                  <a:pt x="105714" y="98018"/>
                </a:lnTo>
                <a:lnTo>
                  <a:pt x="111761" y="90933"/>
                </a:lnTo>
                <a:lnTo>
                  <a:pt x="117562" y="80122"/>
                </a:lnTo>
                <a:lnTo>
                  <a:pt x="121040" y="67502"/>
                </a:lnTo>
                <a:lnTo>
                  <a:pt x="122199" y="53073"/>
                </a:lnTo>
                <a:lnTo>
                  <a:pt x="122199" y="44653"/>
                </a:lnTo>
                <a:lnTo>
                  <a:pt x="121107" y="37185"/>
                </a:lnTo>
                <a:lnTo>
                  <a:pt x="118910" y="30708"/>
                </a:lnTo>
                <a:lnTo>
                  <a:pt x="116713" y="24231"/>
                </a:lnTo>
                <a:close/>
              </a:path>
              <a:path w="122199" h="114058">
                <a:moveTo>
                  <a:pt x="23469" y="69875"/>
                </a:moveTo>
                <a:lnTo>
                  <a:pt x="20891" y="63728"/>
                </a:lnTo>
                <a:lnTo>
                  <a:pt x="22225" y="103632"/>
                </a:lnTo>
                <a:lnTo>
                  <a:pt x="28740" y="107467"/>
                </a:lnTo>
                <a:lnTo>
                  <a:pt x="28613" y="74663"/>
                </a:lnTo>
                <a:lnTo>
                  <a:pt x="23469" y="6987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105508" y="2381152"/>
            <a:ext cx="121970" cy="106921"/>
          </a:xfrm>
          <a:custGeom>
            <a:avLst/>
            <a:gdLst/>
            <a:ahLst/>
            <a:cxnLst/>
            <a:rect l="l" t="t" r="r" b="b"/>
            <a:pathLst>
              <a:path w="121970" h="106921">
                <a:moveTo>
                  <a:pt x="20218" y="78790"/>
                </a:moveTo>
                <a:lnTo>
                  <a:pt x="12992" y="78790"/>
                </a:lnTo>
                <a:lnTo>
                  <a:pt x="9956" y="79438"/>
                </a:lnTo>
                <a:lnTo>
                  <a:pt x="4965" y="81991"/>
                </a:lnTo>
                <a:lnTo>
                  <a:pt x="1866" y="85826"/>
                </a:lnTo>
                <a:lnTo>
                  <a:pt x="0" y="90335"/>
                </a:lnTo>
                <a:lnTo>
                  <a:pt x="0" y="97294"/>
                </a:lnTo>
                <a:lnTo>
                  <a:pt x="1396" y="100698"/>
                </a:lnTo>
                <a:lnTo>
                  <a:pt x="4216" y="103187"/>
                </a:lnTo>
                <a:lnTo>
                  <a:pt x="7035" y="105676"/>
                </a:lnTo>
                <a:lnTo>
                  <a:pt x="11315" y="106921"/>
                </a:lnTo>
                <a:lnTo>
                  <a:pt x="109588" y="106921"/>
                </a:lnTo>
                <a:lnTo>
                  <a:pt x="114096" y="105524"/>
                </a:lnTo>
                <a:lnTo>
                  <a:pt x="117246" y="102743"/>
                </a:lnTo>
                <a:lnTo>
                  <a:pt x="120395" y="99961"/>
                </a:lnTo>
                <a:lnTo>
                  <a:pt x="121970" y="96418"/>
                </a:lnTo>
                <a:lnTo>
                  <a:pt x="121970" y="87617"/>
                </a:lnTo>
                <a:lnTo>
                  <a:pt x="120446" y="83972"/>
                </a:lnTo>
                <a:lnTo>
                  <a:pt x="117398" y="81153"/>
                </a:lnTo>
                <a:lnTo>
                  <a:pt x="114363" y="78346"/>
                </a:lnTo>
                <a:lnTo>
                  <a:pt x="109804" y="76923"/>
                </a:lnTo>
                <a:lnTo>
                  <a:pt x="53911" y="76923"/>
                </a:lnTo>
                <a:lnTo>
                  <a:pt x="45567" y="76200"/>
                </a:lnTo>
                <a:lnTo>
                  <a:pt x="41084" y="74726"/>
                </a:lnTo>
                <a:lnTo>
                  <a:pt x="35521" y="72682"/>
                </a:lnTo>
                <a:lnTo>
                  <a:pt x="31153" y="69456"/>
                </a:lnTo>
                <a:lnTo>
                  <a:pt x="27952" y="65062"/>
                </a:lnTo>
                <a:lnTo>
                  <a:pt x="24777" y="60667"/>
                </a:lnTo>
                <a:lnTo>
                  <a:pt x="23177" y="55791"/>
                </a:lnTo>
                <a:lnTo>
                  <a:pt x="23177" y="42227"/>
                </a:lnTo>
                <a:lnTo>
                  <a:pt x="25806" y="36753"/>
                </a:lnTo>
                <a:lnTo>
                  <a:pt x="31026" y="34010"/>
                </a:lnTo>
                <a:lnTo>
                  <a:pt x="36271" y="31267"/>
                </a:lnTo>
                <a:lnTo>
                  <a:pt x="43840" y="29895"/>
                </a:lnTo>
                <a:lnTo>
                  <a:pt x="109588" y="29895"/>
                </a:lnTo>
                <a:lnTo>
                  <a:pt x="114096" y="28498"/>
                </a:lnTo>
                <a:lnTo>
                  <a:pt x="117246" y="25717"/>
                </a:lnTo>
                <a:lnTo>
                  <a:pt x="120395" y="22936"/>
                </a:lnTo>
                <a:lnTo>
                  <a:pt x="121970" y="19304"/>
                </a:lnTo>
                <a:lnTo>
                  <a:pt x="121970" y="10439"/>
                </a:lnTo>
                <a:lnTo>
                  <a:pt x="120434" y="6870"/>
                </a:lnTo>
                <a:lnTo>
                  <a:pt x="117360" y="4114"/>
                </a:lnTo>
                <a:lnTo>
                  <a:pt x="114287" y="1371"/>
                </a:lnTo>
                <a:lnTo>
                  <a:pt x="109740" y="0"/>
                </a:lnTo>
                <a:lnTo>
                  <a:pt x="41313" y="0"/>
                </a:lnTo>
                <a:lnTo>
                  <a:pt x="35890" y="292"/>
                </a:lnTo>
                <a:lnTo>
                  <a:pt x="31648" y="889"/>
                </a:lnTo>
                <a:lnTo>
                  <a:pt x="27381" y="1473"/>
                </a:lnTo>
                <a:lnTo>
                  <a:pt x="23431" y="2743"/>
                </a:lnTo>
                <a:lnTo>
                  <a:pt x="19773" y="4724"/>
                </a:lnTo>
                <a:lnTo>
                  <a:pt x="13474" y="7797"/>
                </a:lnTo>
                <a:lnTo>
                  <a:pt x="8597" y="12458"/>
                </a:lnTo>
                <a:lnTo>
                  <a:pt x="5156" y="18681"/>
                </a:lnTo>
                <a:lnTo>
                  <a:pt x="1714" y="24904"/>
                </a:lnTo>
                <a:lnTo>
                  <a:pt x="0" y="31978"/>
                </a:lnTo>
                <a:lnTo>
                  <a:pt x="0" y="48018"/>
                </a:lnTo>
                <a:lnTo>
                  <a:pt x="1625" y="55219"/>
                </a:lnTo>
                <a:lnTo>
                  <a:pt x="4876" y="61493"/>
                </a:lnTo>
                <a:lnTo>
                  <a:pt x="8140" y="67754"/>
                </a:lnTo>
                <a:lnTo>
                  <a:pt x="13258" y="73520"/>
                </a:lnTo>
                <a:lnTo>
                  <a:pt x="20218" y="7879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064734" y="2282582"/>
            <a:ext cx="162737" cy="80987"/>
          </a:xfrm>
          <a:custGeom>
            <a:avLst/>
            <a:gdLst/>
            <a:ahLst/>
            <a:cxnLst/>
            <a:rect l="l" t="t" r="r" b="b"/>
            <a:pathLst>
              <a:path w="162737" h="80987">
                <a:moveTo>
                  <a:pt x="43408" y="18503"/>
                </a:moveTo>
                <a:lnTo>
                  <a:pt x="43408" y="33743"/>
                </a:lnTo>
                <a:lnTo>
                  <a:pt x="17919" y="33743"/>
                </a:lnTo>
                <a:lnTo>
                  <a:pt x="13995" y="34010"/>
                </a:lnTo>
                <a:lnTo>
                  <a:pt x="11264" y="34556"/>
                </a:lnTo>
                <a:lnTo>
                  <a:pt x="8509" y="35115"/>
                </a:lnTo>
                <a:lnTo>
                  <a:pt x="4292" y="38455"/>
                </a:lnTo>
                <a:lnTo>
                  <a:pt x="1422" y="41541"/>
                </a:lnTo>
                <a:lnTo>
                  <a:pt x="0" y="44983"/>
                </a:lnTo>
                <a:lnTo>
                  <a:pt x="0" y="51498"/>
                </a:lnTo>
                <a:lnTo>
                  <a:pt x="647" y="53962"/>
                </a:lnTo>
                <a:lnTo>
                  <a:pt x="3200" y="58356"/>
                </a:lnTo>
                <a:lnTo>
                  <a:pt x="6921" y="61214"/>
                </a:lnTo>
                <a:lnTo>
                  <a:pt x="11264" y="63093"/>
                </a:lnTo>
                <a:lnTo>
                  <a:pt x="13995" y="63360"/>
                </a:lnTo>
                <a:lnTo>
                  <a:pt x="16764" y="63601"/>
                </a:lnTo>
                <a:lnTo>
                  <a:pt x="20548" y="63728"/>
                </a:lnTo>
                <a:lnTo>
                  <a:pt x="43408" y="63728"/>
                </a:lnTo>
                <a:lnTo>
                  <a:pt x="43408" y="71577"/>
                </a:lnTo>
                <a:lnTo>
                  <a:pt x="44411" y="75031"/>
                </a:lnTo>
                <a:lnTo>
                  <a:pt x="48437" y="79794"/>
                </a:lnTo>
                <a:lnTo>
                  <a:pt x="51015" y="80987"/>
                </a:lnTo>
                <a:lnTo>
                  <a:pt x="57327" y="80987"/>
                </a:lnTo>
                <a:lnTo>
                  <a:pt x="59918" y="79844"/>
                </a:lnTo>
                <a:lnTo>
                  <a:pt x="64020" y="75311"/>
                </a:lnTo>
                <a:lnTo>
                  <a:pt x="65049" y="72021"/>
                </a:lnTo>
                <a:lnTo>
                  <a:pt x="65049" y="63728"/>
                </a:lnTo>
                <a:lnTo>
                  <a:pt x="131953" y="63728"/>
                </a:lnTo>
                <a:lnTo>
                  <a:pt x="139369" y="62979"/>
                </a:lnTo>
                <a:lnTo>
                  <a:pt x="144945" y="61480"/>
                </a:lnTo>
                <a:lnTo>
                  <a:pt x="150520" y="59982"/>
                </a:lnTo>
                <a:lnTo>
                  <a:pt x="154863" y="56819"/>
                </a:lnTo>
                <a:lnTo>
                  <a:pt x="158013" y="51981"/>
                </a:lnTo>
                <a:lnTo>
                  <a:pt x="161175" y="47142"/>
                </a:lnTo>
                <a:lnTo>
                  <a:pt x="162737" y="40043"/>
                </a:lnTo>
                <a:lnTo>
                  <a:pt x="162737" y="20777"/>
                </a:lnTo>
                <a:lnTo>
                  <a:pt x="161467" y="13182"/>
                </a:lnTo>
                <a:lnTo>
                  <a:pt x="158902" y="7912"/>
                </a:lnTo>
                <a:lnTo>
                  <a:pt x="156337" y="2628"/>
                </a:lnTo>
                <a:lnTo>
                  <a:pt x="152628" y="0"/>
                </a:lnTo>
                <a:lnTo>
                  <a:pt x="144945" y="0"/>
                </a:lnTo>
                <a:lnTo>
                  <a:pt x="142544" y="965"/>
                </a:lnTo>
                <a:lnTo>
                  <a:pt x="138671" y="4851"/>
                </a:lnTo>
                <a:lnTo>
                  <a:pt x="137680" y="9448"/>
                </a:lnTo>
                <a:lnTo>
                  <a:pt x="137998" y="13474"/>
                </a:lnTo>
                <a:lnTo>
                  <a:pt x="138620" y="16484"/>
                </a:lnTo>
                <a:lnTo>
                  <a:pt x="139242" y="19481"/>
                </a:lnTo>
                <a:lnTo>
                  <a:pt x="139560" y="23634"/>
                </a:lnTo>
                <a:lnTo>
                  <a:pt x="139560" y="26847"/>
                </a:lnTo>
                <a:lnTo>
                  <a:pt x="138772" y="29171"/>
                </a:lnTo>
                <a:lnTo>
                  <a:pt x="135610" y="32029"/>
                </a:lnTo>
                <a:lnTo>
                  <a:pt x="131051" y="33235"/>
                </a:lnTo>
                <a:lnTo>
                  <a:pt x="128511" y="33566"/>
                </a:lnTo>
                <a:lnTo>
                  <a:pt x="124917" y="33743"/>
                </a:lnTo>
                <a:lnTo>
                  <a:pt x="65049" y="33743"/>
                </a:lnTo>
                <a:lnTo>
                  <a:pt x="65049" y="22199"/>
                </a:lnTo>
                <a:lnTo>
                  <a:pt x="64262" y="17640"/>
                </a:lnTo>
                <a:lnTo>
                  <a:pt x="62636" y="14452"/>
                </a:lnTo>
                <a:lnTo>
                  <a:pt x="61010" y="11252"/>
                </a:lnTo>
                <a:lnTo>
                  <a:pt x="58204" y="9664"/>
                </a:lnTo>
                <a:lnTo>
                  <a:pt x="51015" y="9664"/>
                </a:lnTo>
                <a:lnTo>
                  <a:pt x="48437" y="10782"/>
                </a:lnTo>
                <a:lnTo>
                  <a:pt x="44411" y="15252"/>
                </a:lnTo>
                <a:lnTo>
                  <a:pt x="43408" y="1850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45480" y="3989354"/>
            <a:ext cx="162648" cy="109893"/>
          </a:xfrm>
          <a:custGeom>
            <a:avLst/>
            <a:gdLst/>
            <a:ahLst/>
            <a:cxnLst/>
            <a:rect l="l" t="t" r="r" b="b"/>
            <a:pathLst>
              <a:path w="162648" h="109893">
                <a:moveTo>
                  <a:pt x="162648" y="90106"/>
                </a:moveTo>
                <a:lnTo>
                  <a:pt x="162648" y="84251"/>
                </a:lnTo>
                <a:lnTo>
                  <a:pt x="160616" y="79413"/>
                </a:lnTo>
                <a:lnTo>
                  <a:pt x="156552" y="75603"/>
                </a:lnTo>
                <a:lnTo>
                  <a:pt x="152514" y="71793"/>
                </a:lnTo>
                <a:lnTo>
                  <a:pt x="146418" y="69888"/>
                </a:lnTo>
                <a:lnTo>
                  <a:pt x="98979" y="69855"/>
                </a:lnTo>
                <a:lnTo>
                  <a:pt x="85719" y="69492"/>
                </a:lnTo>
                <a:lnTo>
                  <a:pt x="74371" y="68719"/>
                </a:lnTo>
                <a:lnTo>
                  <a:pt x="66001" y="67932"/>
                </a:lnTo>
                <a:lnTo>
                  <a:pt x="58800" y="66522"/>
                </a:lnTo>
                <a:lnTo>
                  <a:pt x="52755" y="64465"/>
                </a:lnTo>
                <a:lnTo>
                  <a:pt x="46710" y="62420"/>
                </a:lnTo>
                <a:lnTo>
                  <a:pt x="42138" y="59537"/>
                </a:lnTo>
                <a:lnTo>
                  <a:pt x="39039" y="55816"/>
                </a:lnTo>
                <a:lnTo>
                  <a:pt x="35991" y="52108"/>
                </a:lnTo>
                <a:lnTo>
                  <a:pt x="34442" y="47320"/>
                </a:lnTo>
                <a:lnTo>
                  <a:pt x="34442" y="37160"/>
                </a:lnTo>
                <a:lnTo>
                  <a:pt x="35344" y="32207"/>
                </a:lnTo>
                <a:lnTo>
                  <a:pt x="37160" y="26593"/>
                </a:lnTo>
                <a:lnTo>
                  <a:pt x="38963" y="20967"/>
                </a:lnTo>
                <a:lnTo>
                  <a:pt x="39865" y="17437"/>
                </a:lnTo>
                <a:lnTo>
                  <a:pt x="39865" y="12064"/>
                </a:lnTo>
                <a:lnTo>
                  <a:pt x="38265" y="8420"/>
                </a:lnTo>
                <a:lnTo>
                  <a:pt x="35102" y="5054"/>
                </a:lnTo>
                <a:lnTo>
                  <a:pt x="31927" y="1689"/>
                </a:lnTo>
                <a:lnTo>
                  <a:pt x="27889" y="0"/>
                </a:lnTo>
                <a:lnTo>
                  <a:pt x="16078" y="0"/>
                </a:lnTo>
                <a:lnTo>
                  <a:pt x="10515" y="3949"/>
                </a:lnTo>
                <a:lnTo>
                  <a:pt x="6311" y="11861"/>
                </a:lnTo>
                <a:lnTo>
                  <a:pt x="2095" y="19773"/>
                </a:lnTo>
                <a:lnTo>
                  <a:pt x="0" y="27927"/>
                </a:lnTo>
                <a:lnTo>
                  <a:pt x="0" y="44742"/>
                </a:lnTo>
                <a:lnTo>
                  <a:pt x="2095" y="51447"/>
                </a:lnTo>
                <a:lnTo>
                  <a:pt x="6311" y="56476"/>
                </a:lnTo>
                <a:lnTo>
                  <a:pt x="10515" y="61518"/>
                </a:lnTo>
                <a:lnTo>
                  <a:pt x="16713" y="66420"/>
                </a:lnTo>
                <a:lnTo>
                  <a:pt x="24917" y="71208"/>
                </a:lnTo>
                <a:lnTo>
                  <a:pt x="16713" y="71500"/>
                </a:lnTo>
                <a:lnTo>
                  <a:pt x="10515" y="73113"/>
                </a:lnTo>
                <a:lnTo>
                  <a:pt x="6311" y="76047"/>
                </a:lnTo>
                <a:lnTo>
                  <a:pt x="2095" y="78968"/>
                </a:lnTo>
                <a:lnTo>
                  <a:pt x="0" y="83756"/>
                </a:lnTo>
                <a:lnTo>
                  <a:pt x="0" y="90398"/>
                </a:lnTo>
                <a:lnTo>
                  <a:pt x="1508" y="98529"/>
                </a:lnTo>
                <a:lnTo>
                  <a:pt x="10303" y="107051"/>
                </a:lnTo>
                <a:lnTo>
                  <a:pt x="26962" y="109893"/>
                </a:lnTo>
                <a:lnTo>
                  <a:pt x="146342" y="109893"/>
                </a:lnTo>
                <a:lnTo>
                  <a:pt x="152387" y="108038"/>
                </a:lnTo>
                <a:lnTo>
                  <a:pt x="156489" y="104317"/>
                </a:lnTo>
                <a:lnTo>
                  <a:pt x="160591" y="100609"/>
                </a:lnTo>
                <a:lnTo>
                  <a:pt x="162648" y="95872"/>
                </a:lnTo>
                <a:lnTo>
                  <a:pt x="162648" y="90106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45196" y="3830377"/>
            <a:ext cx="162928" cy="152095"/>
          </a:xfrm>
          <a:custGeom>
            <a:avLst/>
            <a:gdLst/>
            <a:ahLst/>
            <a:cxnLst/>
            <a:rect l="l" t="t" r="r" b="b"/>
            <a:pathLst>
              <a:path w="162928" h="152095">
                <a:moveTo>
                  <a:pt x="162928" y="70777"/>
                </a:moveTo>
                <a:lnTo>
                  <a:pt x="162819" y="65569"/>
                </a:lnTo>
                <a:lnTo>
                  <a:pt x="161458" y="52569"/>
                </a:lnTo>
                <a:lnTo>
                  <a:pt x="158534" y="40957"/>
                </a:lnTo>
                <a:lnTo>
                  <a:pt x="155600" y="32308"/>
                </a:lnTo>
                <a:lnTo>
                  <a:pt x="151917" y="25133"/>
                </a:lnTo>
                <a:lnTo>
                  <a:pt x="147459" y="19418"/>
                </a:lnTo>
                <a:lnTo>
                  <a:pt x="143027" y="13703"/>
                </a:lnTo>
                <a:lnTo>
                  <a:pt x="138379" y="9436"/>
                </a:lnTo>
                <a:lnTo>
                  <a:pt x="133565" y="6591"/>
                </a:lnTo>
                <a:lnTo>
                  <a:pt x="128701" y="3759"/>
                </a:lnTo>
                <a:lnTo>
                  <a:pt x="124498" y="2349"/>
                </a:lnTo>
                <a:lnTo>
                  <a:pt x="116776" y="2349"/>
                </a:lnTo>
                <a:lnTo>
                  <a:pt x="113588" y="3606"/>
                </a:lnTo>
                <a:lnTo>
                  <a:pt x="111353" y="6159"/>
                </a:lnTo>
                <a:lnTo>
                  <a:pt x="109118" y="8699"/>
                </a:lnTo>
                <a:lnTo>
                  <a:pt x="107988" y="12014"/>
                </a:lnTo>
                <a:lnTo>
                  <a:pt x="107988" y="19926"/>
                </a:lnTo>
                <a:lnTo>
                  <a:pt x="108864" y="22860"/>
                </a:lnTo>
                <a:lnTo>
                  <a:pt x="110616" y="24904"/>
                </a:lnTo>
                <a:lnTo>
                  <a:pt x="115303" y="29895"/>
                </a:lnTo>
                <a:lnTo>
                  <a:pt x="119011" y="33947"/>
                </a:lnTo>
                <a:lnTo>
                  <a:pt x="121754" y="37071"/>
                </a:lnTo>
                <a:lnTo>
                  <a:pt x="124498" y="40195"/>
                </a:lnTo>
                <a:lnTo>
                  <a:pt x="127050" y="43611"/>
                </a:lnTo>
                <a:lnTo>
                  <a:pt x="129463" y="47332"/>
                </a:lnTo>
                <a:lnTo>
                  <a:pt x="131838" y="51041"/>
                </a:lnTo>
                <a:lnTo>
                  <a:pt x="133603" y="54876"/>
                </a:lnTo>
                <a:lnTo>
                  <a:pt x="134734" y="58826"/>
                </a:lnTo>
                <a:lnTo>
                  <a:pt x="135839" y="62788"/>
                </a:lnTo>
                <a:lnTo>
                  <a:pt x="136410" y="67157"/>
                </a:lnTo>
                <a:lnTo>
                  <a:pt x="136410" y="79070"/>
                </a:lnTo>
                <a:lnTo>
                  <a:pt x="134645" y="85585"/>
                </a:lnTo>
                <a:lnTo>
                  <a:pt x="131127" y="91503"/>
                </a:lnTo>
                <a:lnTo>
                  <a:pt x="127622" y="97421"/>
                </a:lnTo>
                <a:lnTo>
                  <a:pt x="122389" y="102146"/>
                </a:lnTo>
                <a:lnTo>
                  <a:pt x="115455" y="105714"/>
                </a:lnTo>
                <a:lnTo>
                  <a:pt x="108534" y="109283"/>
                </a:lnTo>
                <a:lnTo>
                  <a:pt x="100507" y="111112"/>
                </a:lnTo>
                <a:lnTo>
                  <a:pt x="91427" y="111213"/>
                </a:lnTo>
                <a:lnTo>
                  <a:pt x="91427" y="22517"/>
                </a:lnTo>
                <a:lnTo>
                  <a:pt x="89941" y="14414"/>
                </a:lnTo>
                <a:lnTo>
                  <a:pt x="86969" y="8648"/>
                </a:lnTo>
                <a:lnTo>
                  <a:pt x="83972" y="2882"/>
                </a:lnTo>
                <a:lnTo>
                  <a:pt x="77469" y="0"/>
                </a:lnTo>
                <a:lnTo>
                  <a:pt x="67398" y="0"/>
                </a:lnTo>
                <a:lnTo>
                  <a:pt x="59924" y="444"/>
                </a:lnTo>
                <a:lnTo>
                  <a:pt x="47599" y="3162"/>
                </a:lnTo>
                <a:lnTo>
                  <a:pt x="35458" y="8356"/>
                </a:lnTo>
                <a:lnTo>
                  <a:pt x="26812" y="13933"/>
                </a:lnTo>
                <a:lnTo>
                  <a:pt x="17621" y="22644"/>
                </a:lnTo>
                <a:lnTo>
                  <a:pt x="9893" y="33477"/>
                </a:lnTo>
                <a:lnTo>
                  <a:pt x="3716" y="47456"/>
                </a:lnTo>
                <a:lnTo>
                  <a:pt x="928" y="59952"/>
                </a:lnTo>
                <a:lnTo>
                  <a:pt x="0" y="73698"/>
                </a:lnTo>
                <a:lnTo>
                  <a:pt x="326" y="82095"/>
                </a:lnTo>
                <a:lnTo>
                  <a:pt x="2213" y="94774"/>
                </a:lnTo>
                <a:lnTo>
                  <a:pt x="5791" y="106527"/>
                </a:lnTo>
                <a:lnTo>
                  <a:pt x="7664" y="110910"/>
                </a:lnTo>
                <a:lnTo>
                  <a:pt x="14131" y="122013"/>
                </a:lnTo>
                <a:lnTo>
                  <a:pt x="22415" y="131432"/>
                </a:lnTo>
                <a:lnTo>
                  <a:pt x="25975" y="134527"/>
                </a:lnTo>
                <a:lnTo>
                  <a:pt x="27838" y="75018"/>
                </a:lnTo>
                <a:lnTo>
                  <a:pt x="27885" y="72919"/>
                </a:lnTo>
                <a:lnTo>
                  <a:pt x="30740" y="60008"/>
                </a:lnTo>
                <a:lnTo>
                  <a:pt x="38023" y="49745"/>
                </a:lnTo>
                <a:lnTo>
                  <a:pt x="43039" y="45891"/>
                </a:lnTo>
                <a:lnTo>
                  <a:pt x="54313" y="41056"/>
                </a:lnTo>
                <a:lnTo>
                  <a:pt x="68719" y="38684"/>
                </a:lnTo>
                <a:lnTo>
                  <a:pt x="68719" y="111213"/>
                </a:lnTo>
                <a:lnTo>
                  <a:pt x="60171" y="109917"/>
                </a:lnTo>
                <a:lnTo>
                  <a:pt x="47676" y="105876"/>
                </a:lnTo>
                <a:lnTo>
                  <a:pt x="38150" y="99568"/>
                </a:lnTo>
                <a:lnTo>
                  <a:pt x="37224" y="98671"/>
                </a:lnTo>
                <a:lnTo>
                  <a:pt x="36438" y="141524"/>
                </a:lnTo>
                <a:lnTo>
                  <a:pt x="48412" y="146812"/>
                </a:lnTo>
                <a:lnTo>
                  <a:pt x="55782" y="149024"/>
                </a:lnTo>
                <a:lnTo>
                  <a:pt x="68179" y="151326"/>
                </a:lnTo>
                <a:lnTo>
                  <a:pt x="81318" y="152095"/>
                </a:lnTo>
                <a:lnTo>
                  <a:pt x="95619" y="151254"/>
                </a:lnTo>
                <a:lnTo>
                  <a:pt x="108841" y="148694"/>
                </a:lnTo>
                <a:lnTo>
                  <a:pt x="120804" y="144413"/>
                </a:lnTo>
                <a:lnTo>
                  <a:pt x="131505" y="138414"/>
                </a:lnTo>
                <a:lnTo>
                  <a:pt x="140944" y="130695"/>
                </a:lnTo>
                <a:lnTo>
                  <a:pt x="149001" y="121252"/>
                </a:lnTo>
                <a:lnTo>
                  <a:pt x="155094" y="110670"/>
                </a:lnTo>
                <a:lnTo>
                  <a:pt x="159446" y="98731"/>
                </a:lnTo>
                <a:lnTo>
                  <a:pt x="162057" y="85433"/>
                </a:lnTo>
                <a:lnTo>
                  <a:pt x="162928" y="70777"/>
                </a:lnTo>
                <a:close/>
              </a:path>
              <a:path w="162928" h="152095">
                <a:moveTo>
                  <a:pt x="36438" y="141524"/>
                </a:moveTo>
                <a:lnTo>
                  <a:pt x="37224" y="98671"/>
                </a:lnTo>
                <a:lnTo>
                  <a:pt x="30190" y="88063"/>
                </a:lnTo>
                <a:lnTo>
                  <a:pt x="27838" y="75018"/>
                </a:lnTo>
                <a:lnTo>
                  <a:pt x="25975" y="134527"/>
                </a:lnTo>
                <a:lnTo>
                  <a:pt x="36438" y="141524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45492" y="3667886"/>
            <a:ext cx="162636" cy="137147"/>
          </a:xfrm>
          <a:custGeom>
            <a:avLst/>
            <a:gdLst/>
            <a:ahLst/>
            <a:cxnLst/>
            <a:rect l="l" t="t" r="r" b="b"/>
            <a:pathLst>
              <a:path w="162636" h="137147">
                <a:moveTo>
                  <a:pt x="25488" y="66230"/>
                </a:moveTo>
                <a:lnTo>
                  <a:pt x="26657" y="60655"/>
                </a:lnTo>
                <a:lnTo>
                  <a:pt x="29006" y="56553"/>
                </a:lnTo>
                <a:lnTo>
                  <a:pt x="31356" y="52451"/>
                </a:lnTo>
                <a:lnTo>
                  <a:pt x="34467" y="48882"/>
                </a:lnTo>
                <a:lnTo>
                  <a:pt x="38379" y="45859"/>
                </a:lnTo>
                <a:lnTo>
                  <a:pt x="43078" y="42151"/>
                </a:lnTo>
                <a:lnTo>
                  <a:pt x="46583" y="38849"/>
                </a:lnTo>
                <a:lnTo>
                  <a:pt x="48933" y="35966"/>
                </a:lnTo>
                <a:lnTo>
                  <a:pt x="51282" y="33096"/>
                </a:lnTo>
                <a:lnTo>
                  <a:pt x="52450" y="29591"/>
                </a:lnTo>
                <a:lnTo>
                  <a:pt x="52450" y="19837"/>
                </a:lnTo>
                <a:lnTo>
                  <a:pt x="50990" y="15455"/>
                </a:lnTo>
                <a:lnTo>
                  <a:pt x="48056" y="12382"/>
                </a:lnTo>
                <a:lnTo>
                  <a:pt x="45123" y="9309"/>
                </a:lnTo>
                <a:lnTo>
                  <a:pt x="41351" y="7759"/>
                </a:lnTo>
                <a:lnTo>
                  <a:pt x="32562" y="7759"/>
                </a:lnTo>
                <a:lnTo>
                  <a:pt x="28270" y="9207"/>
                </a:lnTo>
                <a:lnTo>
                  <a:pt x="23875" y="12090"/>
                </a:lnTo>
                <a:lnTo>
                  <a:pt x="19481" y="14960"/>
                </a:lnTo>
                <a:lnTo>
                  <a:pt x="15481" y="19177"/>
                </a:lnTo>
                <a:lnTo>
                  <a:pt x="11861" y="24688"/>
                </a:lnTo>
                <a:lnTo>
                  <a:pt x="8242" y="30200"/>
                </a:lnTo>
                <a:lnTo>
                  <a:pt x="5372" y="37096"/>
                </a:lnTo>
                <a:lnTo>
                  <a:pt x="3213" y="45351"/>
                </a:lnTo>
                <a:lnTo>
                  <a:pt x="654" y="59871"/>
                </a:lnTo>
                <a:lnTo>
                  <a:pt x="0" y="73266"/>
                </a:lnTo>
                <a:lnTo>
                  <a:pt x="431" y="83192"/>
                </a:lnTo>
                <a:lnTo>
                  <a:pt x="2526" y="95906"/>
                </a:lnTo>
                <a:lnTo>
                  <a:pt x="6375" y="107035"/>
                </a:lnTo>
                <a:lnTo>
                  <a:pt x="14378" y="120009"/>
                </a:lnTo>
                <a:lnTo>
                  <a:pt x="23431" y="128206"/>
                </a:lnTo>
                <a:lnTo>
                  <a:pt x="30581" y="132994"/>
                </a:lnTo>
                <a:lnTo>
                  <a:pt x="38125" y="135382"/>
                </a:lnTo>
                <a:lnTo>
                  <a:pt x="55130" y="135382"/>
                </a:lnTo>
                <a:lnTo>
                  <a:pt x="62699" y="132803"/>
                </a:lnTo>
                <a:lnTo>
                  <a:pt x="68859" y="127622"/>
                </a:lnTo>
                <a:lnTo>
                  <a:pt x="77234" y="118501"/>
                </a:lnTo>
                <a:lnTo>
                  <a:pt x="83743" y="106883"/>
                </a:lnTo>
                <a:lnTo>
                  <a:pt x="86858" y="99011"/>
                </a:lnTo>
                <a:lnTo>
                  <a:pt x="90745" y="87134"/>
                </a:lnTo>
                <a:lnTo>
                  <a:pt x="94500" y="73266"/>
                </a:lnTo>
                <a:lnTo>
                  <a:pt x="95285" y="70093"/>
                </a:lnTo>
                <a:lnTo>
                  <a:pt x="99418" y="56382"/>
                </a:lnTo>
                <a:lnTo>
                  <a:pt x="103733" y="46964"/>
                </a:lnTo>
                <a:lnTo>
                  <a:pt x="106959" y="41630"/>
                </a:lnTo>
                <a:lnTo>
                  <a:pt x="112077" y="38976"/>
                </a:lnTo>
                <a:lnTo>
                  <a:pt x="123697" y="38976"/>
                </a:lnTo>
                <a:lnTo>
                  <a:pt x="127787" y="41541"/>
                </a:lnTo>
                <a:lnTo>
                  <a:pt x="131343" y="46672"/>
                </a:lnTo>
                <a:lnTo>
                  <a:pt x="134924" y="51790"/>
                </a:lnTo>
                <a:lnTo>
                  <a:pt x="136702" y="58369"/>
                </a:lnTo>
                <a:lnTo>
                  <a:pt x="136702" y="76238"/>
                </a:lnTo>
                <a:lnTo>
                  <a:pt x="134937" y="84023"/>
                </a:lnTo>
                <a:lnTo>
                  <a:pt x="131419" y="89738"/>
                </a:lnTo>
                <a:lnTo>
                  <a:pt x="127901" y="95453"/>
                </a:lnTo>
                <a:lnTo>
                  <a:pt x="122593" y="100368"/>
                </a:lnTo>
                <a:lnTo>
                  <a:pt x="115455" y="104470"/>
                </a:lnTo>
                <a:lnTo>
                  <a:pt x="111747" y="106514"/>
                </a:lnTo>
                <a:lnTo>
                  <a:pt x="108864" y="108661"/>
                </a:lnTo>
                <a:lnTo>
                  <a:pt x="104762" y="113169"/>
                </a:lnTo>
                <a:lnTo>
                  <a:pt x="103733" y="116395"/>
                </a:lnTo>
                <a:lnTo>
                  <a:pt x="103733" y="125374"/>
                </a:lnTo>
                <a:lnTo>
                  <a:pt x="105295" y="129324"/>
                </a:lnTo>
                <a:lnTo>
                  <a:pt x="108419" y="132448"/>
                </a:lnTo>
                <a:lnTo>
                  <a:pt x="111544" y="135585"/>
                </a:lnTo>
                <a:lnTo>
                  <a:pt x="115303" y="137147"/>
                </a:lnTo>
                <a:lnTo>
                  <a:pt x="126339" y="137147"/>
                </a:lnTo>
                <a:lnTo>
                  <a:pt x="132968" y="134708"/>
                </a:lnTo>
                <a:lnTo>
                  <a:pt x="139547" y="129819"/>
                </a:lnTo>
                <a:lnTo>
                  <a:pt x="149400" y="119378"/>
                </a:lnTo>
                <a:lnTo>
                  <a:pt x="156044" y="107111"/>
                </a:lnTo>
                <a:lnTo>
                  <a:pt x="159614" y="96529"/>
                </a:lnTo>
                <a:lnTo>
                  <a:pt x="161880" y="84060"/>
                </a:lnTo>
                <a:lnTo>
                  <a:pt x="162636" y="70180"/>
                </a:lnTo>
                <a:lnTo>
                  <a:pt x="162634" y="69371"/>
                </a:lnTo>
                <a:lnTo>
                  <a:pt x="161909" y="55411"/>
                </a:lnTo>
                <a:lnTo>
                  <a:pt x="159877" y="42908"/>
                </a:lnTo>
                <a:lnTo>
                  <a:pt x="156540" y="31864"/>
                </a:lnTo>
                <a:lnTo>
                  <a:pt x="154640" y="27416"/>
                </a:lnTo>
                <a:lnTo>
                  <a:pt x="147698" y="16336"/>
                </a:lnTo>
                <a:lnTo>
                  <a:pt x="138671" y="8064"/>
                </a:lnTo>
                <a:lnTo>
                  <a:pt x="123712" y="1498"/>
                </a:lnTo>
                <a:lnTo>
                  <a:pt x="110324" y="0"/>
                </a:lnTo>
                <a:lnTo>
                  <a:pt x="102996" y="0"/>
                </a:lnTo>
                <a:lnTo>
                  <a:pt x="96469" y="2032"/>
                </a:lnTo>
                <a:lnTo>
                  <a:pt x="90779" y="6083"/>
                </a:lnTo>
                <a:lnTo>
                  <a:pt x="85039" y="10134"/>
                </a:lnTo>
                <a:lnTo>
                  <a:pt x="80098" y="16090"/>
                </a:lnTo>
                <a:lnTo>
                  <a:pt x="75895" y="23952"/>
                </a:lnTo>
                <a:lnTo>
                  <a:pt x="73288" y="29290"/>
                </a:lnTo>
                <a:lnTo>
                  <a:pt x="68898" y="40772"/>
                </a:lnTo>
                <a:lnTo>
                  <a:pt x="65049" y="54356"/>
                </a:lnTo>
                <a:lnTo>
                  <a:pt x="61532" y="68374"/>
                </a:lnTo>
                <a:lnTo>
                  <a:pt x="58597" y="78968"/>
                </a:lnTo>
                <a:lnTo>
                  <a:pt x="56845" y="84924"/>
                </a:lnTo>
                <a:lnTo>
                  <a:pt x="54622" y="89674"/>
                </a:lnTo>
                <a:lnTo>
                  <a:pt x="51930" y="93192"/>
                </a:lnTo>
                <a:lnTo>
                  <a:pt x="49250" y="96697"/>
                </a:lnTo>
                <a:lnTo>
                  <a:pt x="45808" y="98463"/>
                </a:lnTo>
                <a:lnTo>
                  <a:pt x="37020" y="98463"/>
                </a:lnTo>
                <a:lnTo>
                  <a:pt x="33172" y="96062"/>
                </a:lnTo>
                <a:lnTo>
                  <a:pt x="30111" y="91287"/>
                </a:lnTo>
                <a:lnTo>
                  <a:pt x="27012" y="86499"/>
                </a:lnTo>
                <a:lnTo>
                  <a:pt x="25488" y="80492"/>
                </a:lnTo>
                <a:lnTo>
                  <a:pt x="25488" y="66230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45488" y="3478588"/>
            <a:ext cx="221970" cy="156337"/>
          </a:xfrm>
          <a:custGeom>
            <a:avLst/>
            <a:gdLst/>
            <a:ahLst/>
            <a:cxnLst/>
            <a:rect l="l" t="t" r="r" b="b"/>
            <a:pathLst>
              <a:path w="221970" h="156337">
                <a:moveTo>
                  <a:pt x="0" y="137718"/>
                </a:moveTo>
                <a:lnTo>
                  <a:pt x="0" y="143484"/>
                </a:lnTo>
                <a:lnTo>
                  <a:pt x="1879" y="148031"/>
                </a:lnTo>
                <a:lnTo>
                  <a:pt x="5626" y="151345"/>
                </a:lnTo>
                <a:lnTo>
                  <a:pt x="9398" y="154673"/>
                </a:lnTo>
                <a:lnTo>
                  <a:pt x="15087" y="156337"/>
                </a:lnTo>
                <a:lnTo>
                  <a:pt x="195313" y="156337"/>
                </a:lnTo>
                <a:lnTo>
                  <a:pt x="108024" y="111793"/>
                </a:lnTo>
                <a:lnTo>
                  <a:pt x="95811" y="115416"/>
                </a:lnTo>
                <a:lnTo>
                  <a:pt x="81318" y="116624"/>
                </a:lnTo>
                <a:lnTo>
                  <a:pt x="78896" y="116597"/>
                </a:lnTo>
                <a:lnTo>
                  <a:pt x="64430" y="115106"/>
                </a:lnTo>
                <a:lnTo>
                  <a:pt x="52437" y="111331"/>
                </a:lnTo>
                <a:lnTo>
                  <a:pt x="42926" y="105270"/>
                </a:lnTo>
                <a:lnTo>
                  <a:pt x="38749" y="101122"/>
                </a:lnTo>
                <a:lnTo>
                  <a:pt x="32101" y="90126"/>
                </a:lnTo>
                <a:lnTo>
                  <a:pt x="29883" y="77355"/>
                </a:lnTo>
                <a:lnTo>
                  <a:pt x="29883" y="70421"/>
                </a:lnTo>
                <a:lnTo>
                  <a:pt x="31915" y="64096"/>
                </a:lnTo>
                <a:lnTo>
                  <a:pt x="35979" y="58381"/>
                </a:lnTo>
                <a:lnTo>
                  <a:pt x="40017" y="52666"/>
                </a:lnTo>
                <a:lnTo>
                  <a:pt x="45834" y="48196"/>
                </a:lnTo>
                <a:lnTo>
                  <a:pt x="53390" y="44970"/>
                </a:lnTo>
                <a:lnTo>
                  <a:pt x="66974" y="41166"/>
                </a:lnTo>
                <a:lnTo>
                  <a:pt x="80581" y="40144"/>
                </a:lnTo>
                <a:lnTo>
                  <a:pt x="84053" y="40203"/>
                </a:lnTo>
                <a:lnTo>
                  <a:pt x="97275" y="41714"/>
                </a:lnTo>
                <a:lnTo>
                  <a:pt x="108572" y="45275"/>
                </a:lnTo>
                <a:lnTo>
                  <a:pt x="116293" y="48691"/>
                </a:lnTo>
                <a:lnTo>
                  <a:pt x="122072" y="53238"/>
                </a:lnTo>
                <a:lnTo>
                  <a:pt x="125945" y="58889"/>
                </a:lnTo>
                <a:lnTo>
                  <a:pt x="129794" y="64554"/>
                </a:lnTo>
                <a:lnTo>
                  <a:pt x="131724" y="70713"/>
                </a:lnTo>
                <a:lnTo>
                  <a:pt x="131724" y="77355"/>
                </a:lnTo>
                <a:lnTo>
                  <a:pt x="131294" y="83195"/>
                </a:lnTo>
                <a:lnTo>
                  <a:pt x="127105" y="95179"/>
                </a:lnTo>
                <a:lnTo>
                  <a:pt x="118452" y="105346"/>
                </a:lnTo>
                <a:lnTo>
                  <a:pt x="117964" y="105755"/>
                </a:lnTo>
                <a:lnTo>
                  <a:pt x="135534" y="118529"/>
                </a:lnTo>
                <a:lnTo>
                  <a:pt x="148777" y="105989"/>
                </a:lnTo>
                <a:lnTo>
                  <a:pt x="155752" y="96329"/>
                </a:lnTo>
                <a:lnTo>
                  <a:pt x="161367" y="81238"/>
                </a:lnTo>
                <a:lnTo>
                  <a:pt x="162636" y="67538"/>
                </a:lnTo>
                <a:lnTo>
                  <a:pt x="162611" y="65682"/>
                </a:lnTo>
                <a:lnTo>
                  <a:pt x="161037" y="52914"/>
                </a:lnTo>
                <a:lnTo>
                  <a:pt x="157010" y="40944"/>
                </a:lnTo>
                <a:lnTo>
                  <a:pt x="149711" y="28816"/>
                </a:lnTo>
                <a:lnTo>
                  <a:pt x="140893" y="19481"/>
                </a:lnTo>
                <a:lnTo>
                  <a:pt x="127278" y="10366"/>
                </a:lnTo>
                <a:lnTo>
                  <a:pt x="114935" y="5194"/>
                </a:lnTo>
                <a:lnTo>
                  <a:pt x="106711" y="2845"/>
                </a:lnTo>
                <a:lnTo>
                  <a:pt x="94281" y="710"/>
                </a:lnTo>
                <a:lnTo>
                  <a:pt x="81026" y="0"/>
                </a:lnTo>
                <a:lnTo>
                  <a:pt x="74149" y="175"/>
                </a:lnTo>
                <a:lnTo>
                  <a:pt x="60876" y="1637"/>
                </a:lnTo>
                <a:lnTo>
                  <a:pt x="48710" y="4579"/>
                </a:lnTo>
                <a:lnTo>
                  <a:pt x="37655" y="9004"/>
                </a:lnTo>
                <a:lnTo>
                  <a:pt x="26968" y="15342"/>
                </a:lnTo>
                <a:lnTo>
                  <a:pt x="17359" y="23682"/>
                </a:lnTo>
                <a:lnTo>
                  <a:pt x="9817" y="33553"/>
                </a:lnTo>
                <a:lnTo>
                  <a:pt x="5225" y="42489"/>
                </a:lnTo>
                <a:lnTo>
                  <a:pt x="1525" y="54634"/>
                </a:lnTo>
                <a:lnTo>
                  <a:pt x="292" y="67538"/>
                </a:lnTo>
                <a:lnTo>
                  <a:pt x="360" y="70664"/>
                </a:lnTo>
                <a:lnTo>
                  <a:pt x="2272" y="83521"/>
                </a:lnTo>
                <a:lnTo>
                  <a:pt x="6807" y="95084"/>
                </a:lnTo>
                <a:lnTo>
                  <a:pt x="17122" y="109173"/>
                </a:lnTo>
                <a:lnTo>
                  <a:pt x="27254" y="118529"/>
                </a:lnTo>
                <a:lnTo>
                  <a:pt x="15189" y="118529"/>
                </a:lnTo>
                <a:lnTo>
                  <a:pt x="9652" y="120307"/>
                </a:lnTo>
                <a:lnTo>
                  <a:pt x="5791" y="123875"/>
                </a:lnTo>
                <a:lnTo>
                  <a:pt x="1917" y="127444"/>
                </a:lnTo>
                <a:lnTo>
                  <a:pt x="0" y="132067"/>
                </a:lnTo>
                <a:lnTo>
                  <a:pt x="0" y="137718"/>
                </a:lnTo>
                <a:close/>
              </a:path>
              <a:path w="221970" h="156337">
                <a:moveTo>
                  <a:pt x="220681" y="130173"/>
                </a:moveTo>
                <a:lnTo>
                  <a:pt x="212142" y="121440"/>
                </a:lnTo>
                <a:lnTo>
                  <a:pt x="195605" y="118529"/>
                </a:lnTo>
                <a:lnTo>
                  <a:pt x="135534" y="118529"/>
                </a:lnTo>
                <a:lnTo>
                  <a:pt x="117964" y="105755"/>
                </a:lnTo>
                <a:lnTo>
                  <a:pt x="108024" y="111793"/>
                </a:lnTo>
                <a:lnTo>
                  <a:pt x="195313" y="156337"/>
                </a:lnTo>
                <a:lnTo>
                  <a:pt x="204000" y="156337"/>
                </a:lnTo>
                <a:lnTo>
                  <a:pt x="210629" y="155105"/>
                </a:lnTo>
                <a:lnTo>
                  <a:pt x="215150" y="152666"/>
                </a:lnTo>
                <a:lnTo>
                  <a:pt x="219710" y="150228"/>
                </a:lnTo>
                <a:lnTo>
                  <a:pt x="221970" y="145249"/>
                </a:lnTo>
                <a:lnTo>
                  <a:pt x="221970" y="137718"/>
                </a:lnTo>
                <a:lnTo>
                  <a:pt x="220681" y="130173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45487" y="3296751"/>
            <a:ext cx="162636" cy="159270"/>
          </a:xfrm>
          <a:custGeom>
            <a:avLst/>
            <a:gdLst/>
            <a:ahLst/>
            <a:cxnLst/>
            <a:rect l="l" t="t" r="r" b="b"/>
            <a:pathLst>
              <a:path w="162636" h="159270">
                <a:moveTo>
                  <a:pt x="130195" y="145638"/>
                </a:moveTo>
                <a:lnTo>
                  <a:pt x="140004" y="137655"/>
                </a:lnTo>
                <a:lnTo>
                  <a:pt x="150951" y="124032"/>
                </a:lnTo>
                <a:lnTo>
                  <a:pt x="156781" y="112522"/>
                </a:lnTo>
                <a:lnTo>
                  <a:pt x="159209" y="105517"/>
                </a:lnTo>
                <a:lnTo>
                  <a:pt x="161781" y="93221"/>
                </a:lnTo>
                <a:lnTo>
                  <a:pt x="162636" y="79857"/>
                </a:lnTo>
                <a:lnTo>
                  <a:pt x="162299" y="71231"/>
                </a:lnTo>
                <a:lnTo>
                  <a:pt x="160405" y="58531"/>
                </a:lnTo>
                <a:lnTo>
                  <a:pt x="156844" y="46888"/>
                </a:lnTo>
                <a:lnTo>
                  <a:pt x="148442" y="31282"/>
                </a:lnTo>
                <a:lnTo>
                  <a:pt x="140220" y="21678"/>
                </a:lnTo>
                <a:lnTo>
                  <a:pt x="126111" y="11062"/>
                </a:lnTo>
                <a:lnTo>
                  <a:pt x="114287" y="5562"/>
                </a:lnTo>
                <a:lnTo>
                  <a:pt x="106867" y="3210"/>
                </a:lnTo>
                <a:lnTo>
                  <a:pt x="94492" y="802"/>
                </a:lnTo>
                <a:lnTo>
                  <a:pt x="81318" y="0"/>
                </a:lnTo>
                <a:lnTo>
                  <a:pt x="72842" y="316"/>
                </a:lnTo>
                <a:lnTo>
                  <a:pt x="60153" y="2112"/>
                </a:lnTo>
                <a:lnTo>
                  <a:pt x="48348" y="5499"/>
                </a:lnTo>
                <a:lnTo>
                  <a:pt x="32348" y="13597"/>
                </a:lnTo>
                <a:lnTo>
                  <a:pt x="22567" y="21539"/>
                </a:lnTo>
                <a:lnTo>
                  <a:pt x="11640" y="35251"/>
                </a:lnTo>
                <a:lnTo>
                  <a:pt x="5854" y="46888"/>
                </a:lnTo>
                <a:lnTo>
                  <a:pt x="3365" y="54231"/>
                </a:lnTo>
                <a:lnTo>
                  <a:pt x="839" y="66559"/>
                </a:lnTo>
                <a:lnTo>
                  <a:pt x="0" y="79857"/>
                </a:lnTo>
                <a:lnTo>
                  <a:pt x="318" y="88064"/>
                </a:lnTo>
                <a:lnTo>
                  <a:pt x="2209" y="100742"/>
                </a:lnTo>
                <a:lnTo>
                  <a:pt x="5803" y="112522"/>
                </a:lnTo>
                <a:lnTo>
                  <a:pt x="14125" y="128171"/>
                </a:lnTo>
                <a:lnTo>
                  <a:pt x="22275" y="137731"/>
                </a:lnTo>
                <a:lnTo>
                  <a:pt x="36186" y="148187"/>
                </a:lnTo>
                <a:lnTo>
                  <a:pt x="48056" y="153695"/>
                </a:lnTo>
                <a:lnTo>
                  <a:pt x="39725" y="106464"/>
                </a:lnTo>
                <a:lnTo>
                  <a:pt x="35686" y="100507"/>
                </a:lnTo>
                <a:lnTo>
                  <a:pt x="31622" y="94564"/>
                </a:lnTo>
                <a:lnTo>
                  <a:pt x="29590" y="87668"/>
                </a:lnTo>
                <a:lnTo>
                  <a:pt x="29590" y="79857"/>
                </a:lnTo>
                <a:lnTo>
                  <a:pt x="30169" y="72683"/>
                </a:lnTo>
                <a:lnTo>
                  <a:pt x="34547" y="60630"/>
                </a:lnTo>
                <a:lnTo>
                  <a:pt x="43218" y="50914"/>
                </a:lnTo>
                <a:lnTo>
                  <a:pt x="54387" y="44578"/>
                </a:lnTo>
                <a:lnTo>
                  <a:pt x="66739" y="41253"/>
                </a:lnTo>
                <a:lnTo>
                  <a:pt x="81318" y="40144"/>
                </a:lnTo>
                <a:lnTo>
                  <a:pt x="82884" y="40156"/>
                </a:lnTo>
                <a:lnTo>
                  <a:pt x="97165" y="41503"/>
                </a:lnTo>
                <a:lnTo>
                  <a:pt x="109270" y="45090"/>
                </a:lnTo>
                <a:lnTo>
                  <a:pt x="119202" y="50914"/>
                </a:lnTo>
                <a:lnTo>
                  <a:pt x="124278" y="55680"/>
                </a:lnTo>
                <a:lnTo>
                  <a:pt x="130740" y="66604"/>
                </a:lnTo>
                <a:lnTo>
                  <a:pt x="132892" y="79857"/>
                </a:lnTo>
                <a:lnTo>
                  <a:pt x="132892" y="87858"/>
                </a:lnTo>
                <a:lnTo>
                  <a:pt x="130822" y="94818"/>
                </a:lnTo>
                <a:lnTo>
                  <a:pt x="126657" y="100736"/>
                </a:lnTo>
                <a:lnTo>
                  <a:pt x="122516" y="106641"/>
                </a:lnTo>
                <a:lnTo>
                  <a:pt x="116522" y="111188"/>
                </a:lnTo>
                <a:lnTo>
                  <a:pt x="108711" y="114363"/>
                </a:lnTo>
                <a:lnTo>
                  <a:pt x="106658" y="115148"/>
                </a:lnTo>
                <a:lnTo>
                  <a:pt x="114223" y="153771"/>
                </a:lnTo>
                <a:lnTo>
                  <a:pt x="119008" y="151826"/>
                </a:lnTo>
                <a:lnTo>
                  <a:pt x="130195" y="145638"/>
                </a:lnTo>
                <a:close/>
              </a:path>
              <a:path w="162636" h="159270">
                <a:moveTo>
                  <a:pt x="114223" y="153771"/>
                </a:moveTo>
                <a:lnTo>
                  <a:pt x="106658" y="115148"/>
                </a:lnTo>
                <a:lnTo>
                  <a:pt x="94812" y="118128"/>
                </a:lnTo>
                <a:lnTo>
                  <a:pt x="81318" y="119126"/>
                </a:lnTo>
                <a:lnTo>
                  <a:pt x="78307" y="119081"/>
                </a:lnTo>
                <a:lnTo>
                  <a:pt x="65161" y="117672"/>
                </a:lnTo>
                <a:lnTo>
                  <a:pt x="53632" y="114287"/>
                </a:lnTo>
                <a:lnTo>
                  <a:pt x="45719" y="111061"/>
                </a:lnTo>
                <a:lnTo>
                  <a:pt x="39725" y="106464"/>
                </a:lnTo>
                <a:lnTo>
                  <a:pt x="48056" y="153695"/>
                </a:lnTo>
                <a:lnTo>
                  <a:pt x="55699" y="156110"/>
                </a:lnTo>
                <a:lnTo>
                  <a:pt x="68071" y="158481"/>
                </a:lnTo>
                <a:lnTo>
                  <a:pt x="81318" y="159270"/>
                </a:lnTo>
                <a:lnTo>
                  <a:pt x="89741" y="158958"/>
                </a:lnTo>
                <a:lnTo>
                  <a:pt x="102438" y="157163"/>
                </a:lnTo>
                <a:lnTo>
                  <a:pt x="114223" y="153771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45488" y="3123858"/>
            <a:ext cx="162636" cy="142557"/>
          </a:xfrm>
          <a:custGeom>
            <a:avLst/>
            <a:gdLst/>
            <a:ahLst/>
            <a:cxnLst/>
            <a:rect l="l" t="t" r="r" b="b"/>
            <a:pathLst>
              <a:path w="162636" h="142557">
                <a:moveTo>
                  <a:pt x="33045" y="80873"/>
                </a:moveTo>
                <a:lnTo>
                  <a:pt x="30911" y="74383"/>
                </a:lnTo>
                <a:lnTo>
                  <a:pt x="30911" y="56311"/>
                </a:lnTo>
                <a:lnTo>
                  <a:pt x="34404" y="49009"/>
                </a:lnTo>
                <a:lnTo>
                  <a:pt x="41376" y="45351"/>
                </a:lnTo>
                <a:lnTo>
                  <a:pt x="45323" y="43597"/>
                </a:lnTo>
                <a:lnTo>
                  <a:pt x="56904" y="40787"/>
                </a:lnTo>
                <a:lnTo>
                  <a:pt x="71653" y="39852"/>
                </a:lnTo>
                <a:lnTo>
                  <a:pt x="146126" y="39852"/>
                </a:lnTo>
                <a:lnTo>
                  <a:pt x="152133" y="37998"/>
                </a:lnTo>
                <a:lnTo>
                  <a:pt x="156337" y="34289"/>
                </a:lnTo>
                <a:lnTo>
                  <a:pt x="160540" y="30568"/>
                </a:lnTo>
                <a:lnTo>
                  <a:pt x="162636" y="25730"/>
                </a:lnTo>
                <a:lnTo>
                  <a:pt x="162636" y="13919"/>
                </a:lnTo>
                <a:lnTo>
                  <a:pt x="160578" y="9156"/>
                </a:lnTo>
                <a:lnTo>
                  <a:pt x="156476" y="5499"/>
                </a:lnTo>
                <a:lnTo>
                  <a:pt x="152374" y="1828"/>
                </a:lnTo>
                <a:lnTo>
                  <a:pt x="146329" y="0"/>
                </a:lnTo>
                <a:lnTo>
                  <a:pt x="55092" y="0"/>
                </a:lnTo>
                <a:lnTo>
                  <a:pt x="47866" y="380"/>
                </a:lnTo>
                <a:lnTo>
                  <a:pt x="42202" y="1168"/>
                </a:lnTo>
                <a:lnTo>
                  <a:pt x="36525" y="1955"/>
                </a:lnTo>
                <a:lnTo>
                  <a:pt x="31254" y="3657"/>
                </a:lnTo>
                <a:lnTo>
                  <a:pt x="26377" y="6299"/>
                </a:lnTo>
                <a:lnTo>
                  <a:pt x="24949" y="7027"/>
                </a:lnTo>
                <a:lnTo>
                  <a:pt x="14646" y="14570"/>
                </a:lnTo>
                <a:lnTo>
                  <a:pt x="6883" y="24904"/>
                </a:lnTo>
                <a:lnTo>
                  <a:pt x="5242" y="28133"/>
                </a:lnTo>
                <a:lnTo>
                  <a:pt x="1311" y="40018"/>
                </a:lnTo>
                <a:lnTo>
                  <a:pt x="0" y="53187"/>
                </a:lnTo>
                <a:lnTo>
                  <a:pt x="126" y="57651"/>
                </a:lnTo>
                <a:lnTo>
                  <a:pt x="2112" y="70505"/>
                </a:lnTo>
                <a:lnTo>
                  <a:pt x="6502" y="81978"/>
                </a:lnTo>
                <a:lnTo>
                  <a:pt x="9038" y="86337"/>
                </a:lnTo>
                <a:lnTo>
                  <a:pt x="16751" y="96030"/>
                </a:lnTo>
                <a:lnTo>
                  <a:pt x="26962" y="105054"/>
                </a:lnTo>
                <a:lnTo>
                  <a:pt x="17335" y="105054"/>
                </a:lnTo>
                <a:lnTo>
                  <a:pt x="13284" y="105917"/>
                </a:lnTo>
                <a:lnTo>
                  <a:pt x="9956" y="107619"/>
                </a:lnTo>
                <a:lnTo>
                  <a:pt x="6629" y="109321"/>
                </a:lnTo>
                <a:lnTo>
                  <a:pt x="4140" y="111594"/>
                </a:lnTo>
                <a:lnTo>
                  <a:pt x="2489" y="114426"/>
                </a:lnTo>
                <a:lnTo>
                  <a:pt x="838" y="117271"/>
                </a:lnTo>
                <a:lnTo>
                  <a:pt x="0" y="120434"/>
                </a:lnTo>
                <a:lnTo>
                  <a:pt x="0" y="129717"/>
                </a:lnTo>
                <a:lnTo>
                  <a:pt x="1879" y="134264"/>
                </a:lnTo>
                <a:lnTo>
                  <a:pt x="5626" y="137579"/>
                </a:lnTo>
                <a:lnTo>
                  <a:pt x="9398" y="140893"/>
                </a:lnTo>
                <a:lnTo>
                  <a:pt x="15087" y="142557"/>
                </a:lnTo>
                <a:lnTo>
                  <a:pt x="146126" y="142557"/>
                </a:lnTo>
                <a:lnTo>
                  <a:pt x="152133" y="140715"/>
                </a:lnTo>
                <a:lnTo>
                  <a:pt x="156337" y="136994"/>
                </a:lnTo>
                <a:lnTo>
                  <a:pt x="160540" y="133286"/>
                </a:lnTo>
                <a:lnTo>
                  <a:pt x="162636" y="128549"/>
                </a:lnTo>
                <a:lnTo>
                  <a:pt x="162636" y="116827"/>
                </a:lnTo>
                <a:lnTo>
                  <a:pt x="160604" y="111963"/>
                </a:lnTo>
                <a:lnTo>
                  <a:pt x="156540" y="108203"/>
                </a:lnTo>
                <a:lnTo>
                  <a:pt x="152501" y="104444"/>
                </a:lnTo>
                <a:lnTo>
                  <a:pt x="146418" y="102565"/>
                </a:lnTo>
                <a:lnTo>
                  <a:pt x="88201" y="102565"/>
                </a:lnTo>
                <a:lnTo>
                  <a:pt x="77252" y="102392"/>
                </a:lnTo>
                <a:lnTo>
                  <a:pt x="63798" y="101433"/>
                </a:lnTo>
                <a:lnTo>
                  <a:pt x="54800" y="99631"/>
                </a:lnTo>
                <a:lnTo>
                  <a:pt x="47371" y="96900"/>
                </a:lnTo>
                <a:lnTo>
                  <a:pt x="41541" y="92595"/>
                </a:lnTo>
                <a:lnTo>
                  <a:pt x="37274" y="86740"/>
                </a:lnTo>
                <a:lnTo>
                  <a:pt x="33045" y="80873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45492" y="2955212"/>
            <a:ext cx="162636" cy="137147"/>
          </a:xfrm>
          <a:custGeom>
            <a:avLst/>
            <a:gdLst/>
            <a:ahLst/>
            <a:cxnLst/>
            <a:rect l="l" t="t" r="r" b="b"/>
            <a:pathLst>
              <a:path w="162636" h="137147">
                <a:moveTo>
                  <a:pt x="25488" y="66230"/>
                </a:moveTo>
                <a:lnTo>
                  <a:pt x="26657" y="60655"/>
                </a:lnTo>
                <a:lnTo>
                  <a:pt x="29006" y="56553"/>
                </a:lnTo>
                <a:lnTo>
                  <a:pt x="31356" y="52451"/>
                </a:lnTo>
                <a:lnTo>
                  <a:pt x="34467" y="48882"/>
                </a:lnTo>
                <a:lnTo>
                  <a:pt x="38379" y="45859"/>
                </a:lnTo>
                <a:lnTo>
                  <a:pt x="43078" y="42151"/>
                </a:lnTo>
                <a:lnTo>
                  <a:pt x="46583" y="38849"/>
                </a:lnTo>
                <a:lnTo>
                  <a:pt x="48933" y="35966"/>
                </a:lnTo>
                <a:lnTo>
                  <a:pt x="51282" y="33096"/>
                </a:lnTo>
                <a:lnTo>
                  <a:pt x="52450" y="29603"/>
                </a:lnTo>
                <a:lnTo>
                  <a:pt x="52450" y="19837"/>
                </a:lnTo>
                <a:lnTo>
                  <a:pt x="50990" y="15455"/>
                </a:lnTo>
                <a:lnTo>
                  <a:pt x="48056" y="12382"/>
                </a:lnTo>
                <a:lnTo>
                  <a:pt x="45123" y="9309"/>
                </a:lnTo>
                <a:lnTo>
                  <a:pt x="41351" y="7759"/>
                </a:lnTo>
                <a:lnTo>
                  <a:pt x="32562" y="7759"/>
                </a:lnTo>
                <a:lnTo>
                  <a:pt x="28270" y="9207"/>
                </a:lnTo>
                <a:lnTo>
                  <a:pt x="23875" y="12090"/>
                </a:lnTo>
                <a:lnTo>
                  <a:pt x="19481" y="14960"/>
                </a:lnTo>
                <a:lnTo>
                  <a:pt x="15481" y="19177"/>
                </a:lnTo>
                <a:lnTo>
                  <a:pt x="11861" y="24688"/>
                </a:lnTo>
                <a:lnTo>
                  <a:pt x="8242" y="30200"/>
                </a:lnTo>
                <a:lnTo>
                  <a:pt x="5372" y="37096"/>
                </a:lnTo>
                <a:lnTo>
                  <a:pt x="3213" y="45351"/>
                </a:lnTo>
                <a:lnTo>
                  <a:pt x="654" y="59871"/>
                </a:lnTo>
                <a:lnTo>
                  <a:pt x="0" y="73266"/>
                </a:lnTo>
                <a:lnTo>
                  <a:pt x="431" y="83192"/>
                </a:lnTo>
                <a:lnTo>
                  <a:pt x="2526" y="95906"/>
                </a:lnTo>
                <a:lnTo>
                  <a:pt x="6375" y="107035"/>
                </a:lnTo>
                <a:lnTo>
                  <a:pt x="14378" y="120009"/>
                </a:lnTo>
                <a:lnTo>
                  <a:pt x="23431" y="128206"/>
                </a:lnTo>
                <a:lnTo>
                  <a:pt x="30581" y="132994"/>
                </a:lnTo>
                <a:lnTo>
                  <a:pt x="38125" y="135382"/>
                </a:lnTo>
                <a:lnTo>
                  <a:pt x="55130" y="135382"/>
                </a:lnTo>
                <a:lnTo>
                  <a:pt x="62699" y="132803"/>
                </a:lnTo>
                <a:lnTo>
                  <a:pt x="68859" y="127622"/>
                </a:lnTo>
                <a:lnTo>
                  <a:pt x="77234" y="118501"/>
                </a:lnTo>
                <a:lnTo>
                  <a:pt x="83743" y="106883"/>
                </a:lnTo>
                <a:lnTo>
                  <a:pt x="86858" y="99011"/>
                </a:lnTo>
                <a:lnTo>
                  <a:pt x="90745" y="87134"/>
                </a:lnTo>
                <a:lnTo>
                  <a:pt x="94500" y="73266"/>
                </a:lnTo>
                <a:lnTo>
                  <a:pt x="95285" y="70093"/>
                </a:lnTo>
                <a:lnTo>
                  <a:pt x="99418" y="56382"/>
                </a:lnTo>
                <a:lnTo>
                  <a:pt x="103733" y="46964"/>
                </a:lnTo>
                <a:lnTo>
                  <a:pt x="106959" y="41630"/>
                </a:lnTo>
                <a:lnTo>
                  <a:pt x="112077" y="38976"/>
                </a:lnTo>
                <a:lnTo>
                  <a:pt x="123697" y="38976"/>
                </a:lnTo>
                <a:lnTo>
                  <a:pt x="127787" y="41541"/>
                </a:lnTo>
                <a:lnTo>
                  <a:pt x="131343" y="46672"/>
                </a:lnTo>
                <a:lnTo>
                  <a:pt x="134924" y="51790"/>
                </a:lnTo>
                <a:lnTo>
                  <a:pt x="136702" y="58369"/>
                </a:lnTo>
                <a:lnTo>
                  <a:pt x="136702" y="76238"/>
                </a:lnTo>
                <a:lnTo>
                  <a:pt x="134937" y="84023"/>
                </a:lnTo>
                <a:lnTo>
                  <a:pt x="131419" y="89738"/>
                </a:lnTo>
                <a:lnTo>
                  <a:pt x="127901" y="95453"/>
                </a:lnTo>
                <a:lnTo>
                  <a:pt x="122593" y="100368"/>
                </a:lnTo>
                <a:lnTo>
                  <a:pt x="115455" y="104470"/>
                </a:lnTo>
                <a:lnTo>
                  <a:pt x="111747" y="106514"/>
                </a:lnTo>
                <a:lnTo>
                  <a:pt x="108864" y="108661"/>
                </a:lnTo>
                <a:lnTo>
                  <a:pt x="104762" y="113169"/>
                </a:lnTo>
                <a:lnTo>
                  <a:pt x="103733" y="116395"/>
                </a:lnTo>
                <a:lnTo>
                  <a:pt x="103733" y="125374"/>
                </a:lnTo>
                <a:lnTo>
                  <a:pt x="105295" y="129324"/>
                </a:lnTo>
                <a:lnTo>
                  <a:pt x="108419" y="132448"/>
                </a:lnTo>
                <a:lnTo>
                  <a:pt x="111544" y="135585"/>
                </a:lnTo>
                <a:lnTo>
                  <a:pt x="115303" y="137147"/>
                </a:lnTo>
                <a:lnTo>
                  <a:pt x="126339" y="137147"/>
                </a:lnTo>
                <a:lnTo>
                  <a:pt x="132968" y="134708"/>
                </a:lnTo>
                <a:lnTo>
                  <a:pt x="139547" y="129819"/>
                </a:lnTo>
                <a:lnTo>
                  <a:pt x="149400" y="119378"/>
                </a:lnTo>
                <a:lnTo>
                  <a:pt x="156044" y="107111"/>
                </a:lnTo>
                <a:lnTo>
                  <a:pt x="159614" y="96529"/>
                </a:lnTo>
                <a:lnTo>
                  <a:pt x="161880" y="84060"/>
                </a:lnTo>
                <a:lnTo>
                  <a:pt x="162636" y="70180"/>
                </a:lnTo>
                <a:lnTo>
                  <a:pt x="162634" y="69371"/>
                </a:lnTo>
                <a:lnTo>
                  <a:pt x="161909" y="55411"/>
                </a:lnTo>
                <a:lnTo>
                  <a:pt x="159877" y="42908"/>
                </a:lnTo>
                <a:lnTo>
                  <a:pt x="156540" y="31864"/>
                </a:lnTo>
                <a:lnTo>
                  <a:pt x="154640" y="27416"/>
                </a:lnTo>
                <a:lnTo>
                  <a:pt x="147698" y="16336"/>
                </a:lnTo>
                <a:lnTo>
                  <a:pt x="138671" y="8064"/>
                </a:lnTo>
                <a:lnTo>
                  <a:pt x="123712" y="1498"/>
                </a:lnTo>
                <a:lnTo>
                  <a:pt x="110324" y="0"/>
                </a:lnTo>
                <a:lnTo>
                  <a:pt x="102996" y="0"/>
                </a:lnTo>
                <a:lnTo>
                  <a:pt x="96469" y="2032"/>
                </a:lnTo>
                <a:lnTo>
                  <a:pt x="90779" y="6083"/>
                </a:lnTo>
                <a:lnTo>
                  <a:pt x="85039" y="10134"/>
                </a:lnTo>
                <a:lnTo>
                  <a:pt x="80098" y="16090"/>
                </a:lnTo>
                <a:lnTo>
                  <a:pt x="75895" y="23952"/>
                </a:lnTo>
                <a:lnTo>
                  <a:pt x="73288" y="29290"/>
                </a:lnTo>
                <a:lnTo>
                  <a:pt x="68898" y="40772"/>
                </a:lnTo>
                <a:lnTo>
                  <a:pt x="65049" y="54356"/>
                </a:lnTo>
                <a:lnTo>
                  <a:pt x="61532" y="68379"/>
                </a:lnTo>
                <a:lnTo>
                  <a:pt x="58597" y="78968"/>
                </a:lnTo>
                <a:lnTo>
                  <a:pt x="56845" y="84924"/>
                </a:lnTo>
                <a:lnTo>
                  <a:pt x="54622" y="89674"/>
                </a:lnTo>
                <a:lnTo>
                  <a:pt x="51930" y="93192"/>
                </a:lnTo>
                <a:lnTo>
                  <a:pt x="49250" y="96697"/>
                </a:lnTo>
                <a:lnTo>
                  <a:pt x="45808" y="98463"/>
                </a:lnTo>
                <a:lnTo>
                  <a:pt x="37020" y="98463"/>
                </a:lnTo>
                <a:lnTo>
                  <a:pt x="33172" y="96062"/>
                </a:lnTo>
                <a:lnTo>
                  <a:pt x="30111" y="91287"/>
                </a:lnTo>
                <a:lnTo>
                  <a:pt x="27012" y="86499"/>
                </a:lnTo>
                <a:lnTo>
                  <a:pt x="25488" y="80492"/>
                </a:lnTo>
                <a:lnTo>
                  <a:pt x="25488" y="66230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87763" y="2881372"/>
            <a:ext cx="220357" cy="39992"/>
          </a:xfrm>
          <a:custGeom>
            <a:avLst/>
            <a:gdLst/>
            <a:ahLst/>
            <a:cxnLst/>
            <a:rect l="l" t="t" r="r" b="b"/>
            <a:pathLst>
              <a:path w="220357" h="39992">
                <a:moveTo>
                  <a:pt x="13804" y="39992"/>
                </a:moveTo>
                <a:lnTo>
                  <a:pt x="25742" y="39992"/>
                </a:lnTo>
                <a:lnTo>
                  <a:pt x="30581" y="38011"/>
                </a:lnTo>
                <a:lnTo>
                  <a:pt x="33985" y="34061"/>
                </a:lnTo>
                <a:lnTo>
                  <a:pt x="37401" y="30099"/>
                </a:lnTo>
                <a:lnTo>
                  <a:pt x="39116" y="25336"/>
                </a:lnTo>
                <a:lnTo>
                  <a:pt x="39116" y="14401"/>
                </a:lnTo>
                <a:lnTo>
                  <a:pt x="37376" y="9753"/>
                </a:lnTo>
                <a:lnTo>
                  <a:pt x="33921" y="5854"/>
                </a:lnTo>
                <a:lnTo>
                  <a:pt x="30454" y="1955"/>
                </a:lnTo>
                <a:lnTo>
                  <a:pt x="25641" y="0"/>
                </a:lnTo>
                <a:lnTo>
                  <a:pt x="13144" y="0"/>
                </a:lnTo>
                <a:lnTo>
                  <a:pt x="8305" y="1993"/>
                </a:lnTo>
                <a:lnTo>
                  <a:pt x="4978" y="6007"/>
                </a:lnTo>
                <a:lnTo>
                  <a:pt x="1650" y="10007"/>
                </a:lnTo>
                <a:lnTo>
                  <a:pt x="0" y="14592"/>
                </a:lnTo>
                <a:lnTo>
                  <a:pt x="0" y="25146"/>
                </a:lnTo>
                <a:lnTo>
                  <a:pt x="1816" y="29870"/>
                </a:lnTo>
                <a:lnTo>
                  <a:pt x="5499" y="33909"/>
                </a:lnTo>
                <a:lnTo>
                  <a:pt x="9144" y="37960"/>
                </a:lnTo>
                <a:lnTo>
                  <a:pt x="13804" y="39992"/>
                </a:lnTo>
                <a:close/>
              </a:path>
              <a:path w="220357" h="39992">
                <a:moveTo>
                  <a:pt x="57721" y="14351"/>
                </a:moveTo>
                <a:lnTo>
                  <a:pt x="57721" y="26073"/>
                </a:lnTo>
                <a:lnTo>
                  <a:pt x="59728" y="30835"/>
                </a:lnTo>
                <a:lnTo>
                  <a:pt x="63728" y="34505"/>
                </a:lnTo>
                <a:lnTo>
                  <a:pt x="67729" y="38163"/>
                </a:lnTo>
                <a:lnTo>
                  <a:pt x="73698" y="39992"/>
                </a:lnTo>
                <a:lnTo>
                  <a:pt x="203847" y="39992"/>
                </a:lnTo>
                <a:lnTo>
                  <a:pt x="209854" y="38163"/>
                </a:lnTo>
                <a:lnTo>
                  <a:pt x="214058" y="34505"/>
                </a:lnTo>
                <a:lnTo>
                  <a:pt x="218262" y="30835"/>
                </a:lnTo>
                <a:lnTo>
                  <a:pt x="220357" y="26073"/>
                </a:lnTo>
                <a:lnTo>
                  <a:pt x="220357" y="14351"/>
                </a:lnTo>
                <a:lnTo>
                  <a:pt x="218312" y="9512"/>
                </a:lnTo>
                <a:lnTo>
                  <a:pt x="214210" y="5702"/>
                </a:lnTo>
                <a:lnTo>
                  <a:pt x="210108" y="1905"/>
                </a:lnTo>
                <a:lnTo>
                  <a:pt x="204050" y="0"/>
                </a:lnTo>
                <a:lnTo>
                  <a:pt x="73291" y="0"/>
                </a:lnTo>
                <a:lnTo>
                  <a:pt x="67729" y="1905"/>
                </a:lnTo>
                <a:lnTo>
                  <a:pt x="63728" y="5702"/>
                </a:lnTo>
                <a:lnTo>
                  <a:pt x="59728" y="9512"/>
                </a:lnTo>
                <a:lnTo>
                  <a:pt x="57721" y="14351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85996" y="2684595"/>
            <a:ext cx="222123" cy="156337"/>
          </a:xfrm>
          <a:custGeom>
            <a:avLst/>
            <a:gdLst/>
            <a:ahLst/>
            <a:cxnLst/>
            <a:rect l="l" t="t" r="r" b="b"/>
            <a:pathLst>
              <a:path w="222123" h="156337">
                <a:moveTo>
                  <a:pt x="0" y="137718"/>
                </a:moveTo>
                <a:lnTo>
                  <a:pt x="0" y="143586"/>
                </a:lnTo>
                <a:lnTo>
                  <a:pt x="2070" y="148145"/>
                </a:lnTo>
                <a:lnTo>
                  <a:pt x="6223" y="151422"/>
                </a:lnTo>
                <a:lnTo>
                  <a:pt x="10388" y="154698"/>
                </a:lnTo>
                <a:lnTo>
                  <a:pt x="16522" y="156337"/>
                </a:lnTo>
                <a:lnTo>
                  <a:pt x="206781" y="156337"/>
                </a:lnTo>
                <a:lnTo>
                  <a:pt x="212483" y="154647"/>
                </a:lnTo>
                <a:lnTo>
                  <a:pt x="216331" y="151282"/>
                </a:lnTo>
                <a:lnTo>
                  <a:pt x="220205" y="147904"/>
                </a:lnTo>
                <a:lnTo>
                  <a:pt x="222123" y="143383"/>
                </a:lnTo>
                <a:lnTo>
                  <a:pt x="222123" y="132156"/>
                </a:lnTo>
                <a:lnTo>
                  <a:pt x="220205" y="127558"/>
                </a:lnTo>
                <a:lnTo>
                  <a:pt x="216331" y="123952"/>
                </a:lnTo>
                <a:lnTo>
                  <a:pt x="212483" y="120345"/>
                </a:lnTo>
                <a:lnTo>
                  <a:pt x="206781" y="118529"/>
                </a:lnTo>
                <a:lnTo>
                  <a:pt x="195313" y="118529"/>
                </a:lnTo>
                <a:lnTo>
                  <a:pt x="200406" y="114134"/>
                </a:lnTo>
                <a:lnTo>
                  <a:pt x="204215" y="110591"/>
                </a:lnTo>
                <a:lnTo>
                  <a:pt x="206743" y="107911"/>
                </a:lnTo>
                <a:lnTo>
                  <a:pt x="209270" y="105219"/>
                </a:lnTo>
                <a:lnTo>
                  <a:pt x="211747" y="101968"/>
                </a:lnTo>
                <a:lnTo>
                  <a:pt x="214147" y="98158"/>
                </a:lnTo>
                <a:lnTo>
                  <a:pt x="216535" y="94348"/>
                </a:lnTo>
                <a:lnTo>
                  <a:pt x="218465" y="89738"/>
                </a:lnTo>
                <a:lnTo>
                  <a:pt x="219925" y="84315"/>
                </a:lnTo>
                <a:lnTo>
                  <a:pt x="221399" y="78892"/>
                </a:lnTo>
                <a:lnTo>
                  <a:pt x="222123" y="73113"/>
                </a:lnTo>
                <a:lnTo>
                  <a:pt x="222059" y="63903"/>
                </a:lnTo>
                <a:lnTo>
                  <a:pt x="220274" y="51103"/>
                </a:lnTo>
                <a:lnTo>
                  <a:pt x="216039" y="39331"/>
                </a:lnTo>
                <a:lnTo>
                  <a:pt x="208074" y="26973"/>
                </a:lnTo>
                <a:lnTo>
                  <a:pt x="198831" y="18021"/>
                </a:lnTo>
                <a:lnTo>
                  <a:pt x="184830" y="9353"/>
                </a:lnTo>
                <a:lnTo>
                  <a:pt x="172542" y="4610"/>
                </a:lnTo>
                <a:lnTo>
                  <a:pt x="164902" y="2623"/>
                </a:lnTo>
                <a:lnTo>
                  <a:pt x="152477" y="655"/>
                </a:lnTo>
                <a:lnTo>
                  <a:pt x="139192" y="0"/>
                </a:lnTo>
                <a:lnTo>
                  <a:pt x="133337" y="120"/>
                </a:lnTo>
                <a:lnTo>
                  <a:pt x="119958" y="1416"/>
                </a:lnTo>
                <a:lnTo>
                  <a:pt x="107728" y="4132"/>
                </a:lnTo>
                <a:lnTo>
                  <a:pt x="96647" y="8267"/>
                </a:lnTo>
                <a:lnTo>
                  <a:pt x="99758" y="52006"/>
                </a:lnTo>
                <a:lnTo>
                  <a:pt x="105638" y="47701"/>
                </a:lnTo>
                <a:lnTo>
                  <a:pt x="113258" y="44678"/>
                </a:lnTo>
                <a:lnTo>
                  <a:pt x="115131" y="43976"/>
                </a:lnTo>
                <a:lnTo>
                  <a:pt x="126896" y="41102"/>
                </a:lnTo>
                <a:lnTo>
                  <a:pt x="140512" y="40144"/>
                </a:lnTo>
                <a:lnTo>
                  <a:pt x="141808" y="40152"/>
                </a:lnTo>
                <a:lnTo>
                  <a:pt x="156293" y="41491"/>
                </a:lnTo>
                <a:lnTo>
                  <a:pt x="168392" y="45127"/>
                </a:lnTo>
                <a:lnTo>
                  <a:pt x="178104" y="51054"/>
                </a:lnTo>
                <a:lnTo>
                  <a:pt x="181243" y="53914"/>
                </a:lnTo>
                <a:lnTo>
                  <a:pt x="188719" y="64696"/>
                </a:lnTo>
                <a:lnTo>
                  <a:pt x="191211" y="77063"/>
                </a:lnTo>
                <a:lnTo>
                  <a:pt x="190745" y="83576"/>
                </a:lnTo>
                <a:lnTo>
                  <a:pt x="186670" y="95760"/>
                </a:lnTo>
                <a:lnTo>
                  <a:pt x="178396" y="105714"/>
                </a:lnTo>
                <a:lnTo>
                  <a:pt x="168506" y="111819"/>
                </a:lnTo>
                <a:lnTo>
                  <a:pt x="156318" y="115422"/>
                </a:lnTo>
                <a:lnTo>
                  <a:pt x="141693" y="116624"/>
                </a:lnTo>
                <a:lnTo>
                  <a:pt x="138188" y="116562"/>
                </a:lnTo>
                <a:lnTo>
                  <a:pt x="125021" y="115048"/>
                </a:lnTo>
                <a:lnTo>
                  <a:pt x="113639" y="111493"/>
                </a:lnTo>
                <a:lnTo>
                  <a:pt x="105765" y="108077"/>
                </a:lnTo>
                <a:lnTo>
                  <a:pt x="99758" y="103390"/>
                </a:lnTo>
                <a:lnTo>
                  <a:pt x="95592" y="97434"/>
                </a:lnTo>
                <a:lnTo>
                  <a:pt x="91452" y="91478"/>
                </a:lnTo>
                <a:lnTo>
                  <a:pt x="89382" y="84683"/>
                </a:lnTo>
                <a:lnTo>
                  <a:pt x="89382" y="69646"/>
                </a:lnTo>
                <a:lnTo>
                  <a:pt x="86816" y="13723"/>
                </a:lnTo>
                <a:lnTo>
                  <a:pt x="76965" y="21806"/>
                </a:lnTo>
                <a:lnTo>
                  <a:pt x="69227" y="31572"/>
                </a:lnTo>
                <a:lnTo>
                  <a:pt x="64438" y="40964"/>
                </a:lnTo>
                <a:lnTo>
                  <a:pt x="60945" y="53136"/>
                </a:lnTo>
                <a:lnTo>
                  <a:pt x="59778" y="66509"/>
                </a:lnTo>
                <a:lnTo>
                  <a:pt x="59908" y="71381"/>
                </a:lnTo>
                <a:lnTo>
                  <a:pt x="61819" y="84472"/>
                </a:lnTo>
                <a:lnTo>
                  <a:pt x="66001" y="95529"/>
                </a:lnTo>
                <a:lnTo>
                  <a:pt x="74799" y="108626"/>
                </a:lnTo>
                <a:lnTo>
                  <a:pt x="83959" y="118529"/>
                </a:lnTo>
                <a:lnTo>
                  <a:pt x="15532" y="118529"/>
                </a:lnTo>
                <a:lnTo>
                  <a:pt x="9906" y="120192"/>
                </a:lnTo>
                <a:lnTo>
                  <a:pt x="5930" y="123507"/>
                </a:lnTo>
                <a:lnTo>
                  <a:pt x="1993" y="126834"/>
                </a:lnTo>
                <a:lnTo>
                  <a:pt x="0" y="131572"/>
                </a:lnTo>
                <a:lnTo>
                  <a:pt x="0" y="137718"/>
                </a:lnTo>
                <a:close/>
              </a:path>
              <a:path w="222123" h="156337">
                <a:moveTo>
                  <a:pt x="96647" y="8267"/>
                </a:moveTo>
                <a:lnTo>
                  <a:pt x="86816" y="13723"/>
                </a:lnTo>
                <a:lnTo>
                  <a:pt x="89382" y="69646"/>
                </a:lnTo>
                <a:lnTo>
                  <a:pt x="91452" y="63144"/>
                </a:lnTo>
                <a:lnTo>
                  <a:pt x="95592" y="57581"/>
                </a:lnTo>
                <a:lnTo>
                  <a:pt x="99758" y="52006"/>
                </a:lnTo>
                <a:lnTo>
                  <a:pt x="96647" y="8267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86000" y="2616454"/>
            <a:ext cx="222122" cy="40005"/>
          </a:xfrm>
          <a:custGeom>
            <a:avLst/>
            <a:gdLst/>
            <a:ahLst/>
            <a:cxnLst/>
            <a:rect l="l" t="t" r="r" b="b"/>
            <a:pathLst>
              <a:path w="222122" h="40005">
                <a:moveTo>
                  <a:pt x="197802" y="40004"/>
                </a:moveTo>
                <a:lnTo>
                  <a:pt x="205612" y="40004"/>
                </a:lnTo>
                <a:lnTo>
                  <a:pt x="211620" y="38176"/>
                </a:lnTo>
                <a:lnTo>
                  <a:pt x="215823" y="34505"/>
                </a:lnTo>
                <a:lnTo>
                  <a:pt x="220027" y="30848"/>
                </a:lnTo>
                <a:lnTo>
                  <a:pt x="222122" y="26085"/>
                </a:lnTo>
                <a:lnTo>
                  <a:pt x="222122" y="14274"/>
                </a:lnTo>
                <a:lnTo>
                  <a:pt x="220090" y="9397"/>
                </a:lnTo>
                <a:lnTo>
                  <a:pt x="216039" y="5651"/>
                </a:lnTo>
                <a:lnTo>
                  <a:pt x="211988" y="1892"/>
                </a:lnTo>
                <a:lnTo>
                  <a:pt x="205905" y="0"/>
                </a:lnTo>
                <a:lnTo>
                  <a:pt x="16217" y="0"/>
                </a:lnTo>
                <a:lnTo>
                  <a:pt x="10134" y="1854"/>
                </a:lnTo>
                <a:lnTo>
                  <a:pt x="6095" y="5575"/>
                </a:lnTo>
                <a:lnTo>
                  <a:pt x="2032" y="9283"/>
                </a:lnTo>
                <a:lnTo>
                  <a:pt x="0" y="14160"/>
                </a:lnTo>
                <a:lnTo>
                  <a:pt x="0" y="26288"/>
                </a:lnTo>
                <a:lnTo>
                  <a:pt x="2057" y="31089"/>
                </a:lnTo>
                <a:lnTo>
                  <a:pt x="6159" y="34658"/>
                </a:lnTo>
                <a:lnTo>
                  <a:pt x="10261" y="38226"/>
                </a:lnTo>
                <a:lnTo>
                  <a:pt x="16306" y="40004"/>
                </a:lnTo>
                <a:lnTo>
                  <a:pt x="197802" y="40004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45196" y="2430522"/>
            <a:ext cx="162928" cy="152095"/>
          </a:xfrm>
          <a:custGeom>
            <a:avLst/>
            <a:gdLst/>
            <a:ahLst/>
            <a:cxnLst/>
            <a:rect l="l" t="t" r="r" b="b"/>
            <a:pathLst>
              <a:path w="162928" h="152095">
                <a:moveTo>
                  <a:pt x="162928" y="70777"/>
                </a:moveTo>
                <a:lnTo>
                  <a:pt x="162819" y="65569"/>
                </a:lnTo>
                <a:lnTo>
                  <a:pt x="161458" y="52569"/>
                </a:lnTo>
                <a:lnTo>
                  <a:pt x="158534" y="40957"/>
                </a:lnTo>
                <a:lnTo>
                  <a:pt x="155600" y="32308"/>
                </a:lnTo>
                <a:lnTo>
                  <a:pt x="151917" y="25133"/>
                </a:lnTo>
                <a:lnTo>
                  <a:pt x="147459" y="19418"/>
                </a:lnTo>
                <a:lnTo>
                  <a:pt x="143027" y="13703"/>
                </a:lnTo>
                <a:lnTo>
                  <a:pt x="138379" y="9436"/>
                </a:lnTo>
                <a:lnTo>
                  <a:pt x="133565" y="6591"/>
                </a:lnTo>
                <a:lnTo>
                  <a:pt x="128701" y="3759"/>
                </a:lnTo>
                <a:lnTo>
                  <a:pt x="124498" y="2349"/>
                </a:lnTo>
                <a:lnTo>
                  <a:pt x="116776" y="2349"/>
                </a:lnTo>
                <a:lnTo>
                  <a:pt x="113588" y="3606"/>
                </a:lnTo>
                <a:lnTo>
                  <a:pt x="111353" y="6159"/>
                </a:lnTo>
                <a:lnTo>
                  <a:pt x="109118" y="8699"/>
                </a:lnTo>
                <a:lnTo>
                  <a:pt x="107988" y="12014"/>
                </a:lnTo>
                <a:lnTo>
                  <a:pt x="107988" y="19926"/>
                </a:lnTo>
                <a:lnTo>
                  <a:pt x="108864" y="22860"/>
                </a:lnTo>
                <a:lnTo>
                  <a:pt x="110616" y="24904"/>
                </a:lnTo>
                <a:lnTo>
                  <a:pt x="115303" y="29895"/>
                </a:lnTo>
                <a:lnTo>
                  <a:pt x="119011" y="33947"/>
                </a:lnTo>
                <a:lnTo>
                  <a:pt x="121754" y="37071"/>
                </a:lnTo>
                <a:lnTo>
                  <a:pt x="124498" y="40195"/>
                </a:lnTo>
                <a:lnTo>
                  <a:pt x="127050" y="43611"/>
                </a:lnTo>
                <a:lnTo>
                  <a:pt x="129463" y="47332"/>
                </a:lnTo>
                <a:lnTo>
                  <a:pt x="131838" y="51041"/>
                </a:lnTo>
                <a:lnTo>
                  <a:pt x="133603" y="54876"/>
                </a:lnTo>
                <a:lnTo>
                  <a:pt x="134734" y="58826"/>
                </a:lnTo>
                <a:lnTo>
                  <a:pt x="135839" y="62788"/>
                </a:lnTo>
                <a:lnTo>
                  <a:pt x="136410" y="67157"/>
                </a:lnTo>
                <a:lnTo>
                  <a:pt x="136410" y="79070"/>
                </a:lnTo>
                <a:lnTo>
                  <a:pt x="134645" y="85585"/>
                </a:lnTo>
                <a:lnTo>
                  <a:pt x="131127" y="91503"/>
                </a:lnTo>
                <a:lnTo>
                  <a:pt x="127622" y="97421"/>
                </a:lnTo>
                <a:lnTo>
                  <a:pt x="122389" y="102146"/>
                </a:lnTo>
                <a:lnTo>
                  <a:pt x="115455" y="105714"/>
                </a:lnTo>
                <a:lnTo>
                  <a:pt x="108534" y="109283"/>
                </a:lnTo>
                <a:lnTo>
                  <a:pt x="100507" y="111112"/>
                </a:lnTo>
                <a:lnTo>
                  <a:pt x="91427" y="111213"/>
                </a:lnTo>
                <a:lnTo>
                  <a:pt x="91427" y="22517"/>
                </a:lnTo>
                <a:lnTo>
                  <a:pt x="89941" y="14414"/>
                </a:lnTo>
                <a:lnTo>
                  <a:pt x="86969" y="8648"/>
                </a:lnTo>
                <a:lnTo>
                  <a:pt x="83972" y="2882"/>
                </a:lnTo>
                <a:lnTo>
                  <a:pt x="77469" y="0"/>
                </a:lnTo>
                <a:lnTo>
                  <a:pt x="67398" y="0"/>
                </a:lnTo>
                <a:lnTo>
                  <a:pt x="59924" y="444"/>
                </a:lnTo>
                <a:lnTo>
                  <a:pt x="47599" y="3162"/>
                </a:lnTo>
                <a:lnTo>
                  <a:pt x="35458" y="8356"/>
                </a:lnTo>
                <a:lnTo>
                  <a:pt x="26812" y="13933"/>
                </a:lnTo>
                <a:lnTo>
                  <a:pt x="17621" y="22644"/>
                </a:lnTo>
                <a:lnTo>
                  <a:pt x="9893" y="33477"/>
                </a:lnTo>
                <a:lnTo>
                  <a:pt x="3716" y="47456"/>
                </a:lnTo>
                <a:lnTo>
                  <a:pt x="928" y="59952"/>
                </a:lnTo>
                <a:lnTo>
                  <a:pt x="0" y="73698"/>
                </a:lnTo>
                <a:lnTo>
                  <a:pt x="326" y="82095"/>
                </a:lnTo>
                <a:lnTo>
                  <a:pt x="2213" y="94774"/>
                </a:lnTo>
                <a:lnTo>
                  <a:pt x="5791" y="106527"/>
                </a:lnTo>
                <a:lnTo>
                  <a:pt x="7664" y="110910"/>
                </a:lnTo>
                <a:lnTo>
                  <a:pt x="14131" y="122013"/>
                </a:lnTo>
                <a:lnTo>
                  <a:pt x="22415" y="131432"/>
                </a:lnTo>
                <a:lnTo>
                  <a:pt x="25975" y="134527"/>
                </a:lnTo>
                <a:lnTo>
                  <a:pt x="27838" y="75018"/>
                </a:lnTo>
                <a:lnTo>
                  <a:pt x="27885" y="72919"/>
                </a:lnTo>
                <a:lnTo>
                  <a:pt x="30740" y="60008"/>
                </a:lnTo>
                <a:lnTo>
                  <a:pt x="38023" y="49745"/>
                </a:lnTo>
                <a:lnTo>
                  <a:pt x="43039" y="45891"/>
                </a:lnTo>
                <a:lnTo>
                  <a:pt x="54313" y="41056"/>
                </a:lnTo>
                <a:lnTo>
                  <a:pt x="68719" y="38684"/>
                </a:lnTo>
                <a:lnTo>
                  <a:pt x="68719" y="111213"/>
                </a:lnTo>
                <a:lnTo>
                  <a:pt x="60171" y="109917"/>
                </a:lnTo>
                <a:lnTo>
                  <a:pt x="47676" y="105876"/>
                </a:lnTo>
                <a:lnTo>
                  <a:pt x="38150" y="99568"/>
                </a:lnTo>
                <a:lnTo>
                  <a:pt x="37224" y="98671"/>
                </a:lnTo>
                <a:lnTo>
                  <a:pt x="36438" y="141524"/>
                </a:lnTo>
                <a:lnTo>
                  <a:pt x="48412" y="146812"/>
                </a:lnTo>
                <a:lnTo>
                  <a:pt x="55782" y="149024"/>
                </a:lnTo>
                <a:lnTo>
                  <a:pt x="68179" y="151326"/>
                </a:lnTo>
                <a:lnTo>
                  <a:pt x="81318" y="152095"/>
                </a:lnTo>
                <a:lnTo>
                  <a:pt x="95619" y="151254"/>
                </a:lnTo>
                <a:lnTo>
                  <a:pt x="108841" y="148694"/>
                </a:lnTo>
                <a:lnTo>
                  <a:pt x="120804" y="144413"/>
                </a:lnTo>
                <a:lnTo>
                  <a:pt x="131505" y="138414"/>
                </a:lnTo>
                <a:lnTo>
                  <a:pt x="140944" y="130695"/>
                </a:lnTo>
                <a:lnTo>
                  <a:pt x="149001" y="121252"/>
                </a:lnTo>
                <a:lnTo>
                  <a:pt x="155094" y="110670"/>
                </a:lnTo>
                <a:lnTo>
                  <a:pt x="159446" y="98731"/>
                </a:lnTo>
                <a:lnTo>
                  <a:pt x="162057" y="85433"/>
                </a:lnTo>
                <a:lnTo>
                  <a:pt x="162928" y="70777"/>
                </a:lnTo>
                <a:close/>
              </a:path>
              <a:path w="162928" h="152095">
                <a:moveTo>
                  <a:pt x="36438" y="141524"/>
                </a:moveTo>
                <a:lnTo>
                  <a:pt x="37224" y="98671"/>
                </a:lnTo>
                <a:lnTo>
                  <a:pt x="30190" y="88063"/>
                </a:lnTo>
                <a:lnTo>
                  <a:pt x="27838" y="75018"/>
                </a:lnTo>
                <a:lnTo>
                  <a:pt x="25975" y="134527"/>
                </a:lnTo>
                <a:lnTo>
                  <a:pt x="36438" y="141524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830027" y="4901029"/>
            <a:ext cx="107988" cy="216992"/>
          </a:xfrm>
          <a:custGeom>
            <a:avLst/>
            <a:gdLst/>
            <a:ahLst/>
            <a:cxnLst/>
            <a:rect l="l" t="t" r="r" b="b"/>
            <a:pathLst>
              <a:path w="107988" h="216992">
                <a:moveTo>
                  <a:pt x="63004" y="57873"/>
                </a:moveTo>
                <a:lnTo>
                  <a:pt x="63004" y="23875"/>
                </a:lnTo>
                <a:lnTo>
                  <a:pt x="62636" y="18668"/>
                </a:lnTo>
                <a:lnTo>
                  <a:pt x="61899" y="15024"/>
                </a:lnTo>
                <a:lnTo>
                  <a:pt x="61175" y="11341"/>
                </a:lnTo>
                <a:lnTo>
                  <a:pt x="59436" y="8242"/>
                </a:lnTo>
                <a:lnTo>
                  <a:pt x="56705" y="5714"/>
                </a:lnTo>
                <a:lnTo>
                  <a:pt x="52603" y="1904"/>
                </a:lnTo>
                <a:lnTo>
                  <a:pt x="48006" y="0"/>
                </a:lnTo>
                <a:lnTo>
                  <a:pt x="39319" y="0"/>
                </a:lnTo>
                <a:lnTo>
                  <a:pt x="36042" y="850"/>
                </a:lnTo>
                <a:lnTo>
                  <a:pt x="33108" y="2552"/>
                </a:lnTo>
                <a:lnTo>
                  <a:pt x="30175" y="4267"/>
                </a:lnTo>
                <a:lnTo>
                  <a:pt x="27927" y="6489"/>
                </a:lnTo>
                <a:lnTo>
                  <a:pt x="26365" y="9232"/>
                </a:lnTo>
                <a:lnTo>
                  <a:pt x="24815" y="11861"/>
                </a:lnTo>
                <a:lnTo>
                  <a:pt x="23863" y="15024"/>
                </a:lnTo>
                <a:lnTo>
                  <a:pt x="23507" y="18668"/>
                </a:lnTo>
                <a:lnTo>
                  <a:pt x="23164" y="22351"/>
                </a:lnTo>
                <a:lnTo>
                  <a:pt x="22999" y="27393"/>
                </a:lnTo>
                <a:lnTo>
                  <a:pt x="22999" y="57873"/>
                </a:lnTo>
                <a:lnTo>
                  <a:pt x="12547" y="57873"/>
                </a:lnTo>
                <a:lnTo>
                  <a:pt x="7924" y="59207"/>
                </a:lnTo>
                <a:lnTo>
                  <a:pt x="4762" y="61912"/>
                </a:lnTo>
                <a:lnTo>
                  <a:pt x="1587" y="64592"/>
                </a:lnTo>
                <a:lnTo>
                  <a:pt x="0" y="68021"/>
                </a:lnTo>
                <a:lnTo>
                  <a:pt x="0" y="76441"/>
                </a:lnTo>
                <a:lnTo>
                  <a:pt x="1511" y="79895"/>
                </a:lnTo>
                <a:lnTo>
                  <a:pt x="4533" y="82638"/>
                </a:lnTo>
                <a:lnTo>
                  <a:pt x="7569" y="85382"/>
                </a:lnTo>
                <a:lnTo>
                  <a:pt x="11963" y="86740"/>
                </a:lnTo>
                <a:lnTo>
                  <a:pt x="22999" y="86740"/>
                </a:lnTo>
                <a:lnTo>
                  <a:pt x="23067" y="168944"/>
                </a:lnTo>
                <a:lnTo>
                  <a:pt x="23995" y="182448"/>
                </a:lnTo>
                <a:lnTo>
                  <a:pt x="26009" y="193255"/>
                </a:lnTo>
                <a:lnTo>
                  <a:pt x="28003" y="200685"/>
                </a:lnTo>
                <a:lnTo>
                  <a:pt x="32232" y="206489"/>
                </a:lnTo>
                <a:lnTo>
                  <a:pt x="38684" y="210692"/>
                </a:lnTo>
                <a:lnTo>
                  <a:pt x="41295" y="212198"/>
                </a:lnTo>
                <a:lnTo>
                  <a:pt x="52468" y="215794"/>
                </a:lnTo>
                <a:lnTo>
                  <a:pt x="67106" y="216992"/>
                </a:lnTo>
                <a:lnTo>
                  <a:pt x="73716" y="216836"/>
                </a:lnTo>
                <a:lnTo>
                  <a:pt x="87147" y="215221"/>
                </a:lnTo>
                <a:lnTo>
                  <a:pt x="97434" y="211861"/>
                </a:lnTo>
                <a:lnTo>
                  <a:pt x="104470" y="208457"/>
                </a:lnTo>
                <a:lnTo>
                  <a:pt x="107988" y="203517"/>
                </a:lnTo>
                <a:lnTo>
                  <a:pt x="107988" y="193255"/>
                </a:lnTo>
                <a:lnTo>
                  <a:pt x="106680" y="190055"/>
                </a:lnTo>
                <a:lnTo>
                  <a:pt x="104101" y="187464"/>
                </a:lnTo>
                <a:lnTo>
                  <a:pt x="101511" y="184886"/>
                </a:lnTo>
                <a:lnTo>
                  <a:pt x="98602" y="183591"/>
                </a:lnTo>
                <a:lnTo>
                  <a:pt x="93129" y="183591"/>
                </a:lnTo>
                <a:lnTo>
                  <a:pt x="90017" y="184010"/>
                </a:lnTo>
                <a:lnTo>
                  <a:pt x="86004" y="184823"/>
                </a:lnTo>
                <a:lnTo>
                  <a:pt x="81991" y="185661"/>
                </a:lnTo>
                <a:lnTo>
                  <a:pt x="78828" y="186080"/>
                </a:lnTo>
                <a:lnTo>
                  <a:pt x="72174" y="186080"/>
                </a:lnTo>
                <a:lnTo>
                  <a:pt x="69075" y="185038"/>
                </a:lnTo>
                <a:lnTo>
                  <a:pt x="65278" y="180822"/>
                </a:lnTo>
                <a:lnTo>
                  <a:pt x="64096" y="178079"/>
                </a:lnTo>
                <a:lnTo>
                  <a:pt x="63665" y="174739"/>
                </a:lnTo>
                <a:lnTo>
                  <a:pt x="63220" y="171348"/>
                </a:lnTo>
                <a:lnTo>
                  <a:pt x="63004" y="166547"/>
                </a:lnTo>
                <a:lnTo>
                  <a:pt x="63004" y="86740"/>
                </a:lnTo>
                <a:lnTo>
                  <a:pt x="78384" y="86740"/>
                </a:lnTo>
                <a:lnTo>
                  <a:pt x="84467" y="85674"/>
                </a:lnTo>
                <a:lnTo>
                  <a:pt x="88722" y="83515"/>
                </a:lnTo>
                <a:lnTo>
                  <a:pt x="92964" y="81356"/>
                </a:lnTo>
                <a:lnTo>
                  <a:pt x="95084" y="77609"/>
                </a:lnTo>
                <a:lnTo>
                  <a:pt x="95084" y="68021"/>
                </a:lnTo>
                <a:lnTo>
                  <a:pt x="93599" y="64592"/>
                </a:lnTo>
                <a:lnTo>
                  <a:pt x="90614" y="61912"/>
                </a:lnTo>
                <a:lnTo>
                  <a:pt x="87642" y="59207"/>
                </a:lnTo>
                <a:lnTo>
                  <a:pt x="83312" y="57873"/>
                </a:lnTo>
                <a:lnTo>
                  <a:pt x="63004" y="5787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952364" y="4955381"/>
            <a:ext cx="109893" cy="162648"/>
          </a:xfrm>
          <a:custGeom>
            <a:avLst/>
            <a:gdLst/>
            <a:ahLst/>
            <a:cxnLst/>
            <a:rect l="l" t="t" r="r" b="b"/>
            <a:pathLst>
              <a:path w="109893" h="162648">
                <a:moveTo>
                  <a:pt x="45427" y="52755"/>
                </a:moveTo>
                <a:lnTo>
                  <a:pt x="47472" y="46710"/>
                </a:lnTo>
                <a:lnTo>
                  <a:pt x="50355" y="42138"/>
                </a:lnTo>
                <a:lnTo>
                  <a:pt x="54076" y="39039"/>
                </a:lnTo>
                <a:lnTo>
                  <a:pt x="57784" y="35991"/>
                </a:lnTo>
                <a:lnTo>
                  <a:pt x="62572" y="34442"/>
                </a:lnTo>
                <a:lnTo>
                  <a:pt x="72732" y="34442"/>
                </a:lnTo>
                <a:lnTo>
                  <a:pt x="77685" y="35344"/>
                </a:lnTo>
                <a:lnTo>
                  <a:pt x="83299" y="37160"/>
                </a:lnTo>
                <a:lnTo>
                  <a:pt x="88925" y="38963"/>
                </a:lnTo>
                <a:lnTo>
                  <a:pt x="92455" y="39865"/>
                </a:lnTo>
                <a:lnTo>
                  <a:pt x="97828" y="39865"/>
                </a:lnTo>
                <a:lnTo>
                  <a:pt x="101472" y="38265"/>
                </a:lnTo>
                <a:lnTo>
                  <a:pt x="104838" y="35102"/>
                </a:lnTo>
                <a:lnTo>
                  <a:pt x="108203" y="31927"/>
                </a:lnTo>
                <a:lnTo>
                  <a:pt x="109893" y="27889"/>
                </a:lnTo>
                <a:lnTo>
                  <a:pt x="109893" y="16078"/>
                </a:lnTo>
                <a:lnTo>
                  <a:pt x="105943" y="10515"/>
                </a:lnTo>
                <a:lnTo>
                  <a:pt x="98031" y="6311"/>
                </a:lnTo>
                <a:lnTo>
                  <a:pt x="90119" y="2095"/>
                </a:lnTo>
                <a:lnTo>
                  <a:pt x="81965" y="0"/>
                </a:lnTo>
                <a:lnTo>
                  <a:pt x="65150" y="0"/>
                </a:lnTo>
                <a:lnTo>
                  <a:pt x="58445" y="2095"/>
                </a:lnTo>
                <a:lnTo>
                  <a:pt x="53416" y="6311"/>
                </a:lnTo>
                <a:lnTo>
                  <a:pt x="48374" y="10515"/>
                </a:lnTo>
                <a:lnTo>
                  <a:pt x="43472" y="16713"/>
                </a:lnTo>
                <a:lnTo>
                  <a:pt x="38684" y="24917"/>
                </a:lnTo>
                <a:lnTo>
                  <a:pt x="38392" y="16713"/>
                </a:lnTo>
                <a:lnTo>
                  <a:pt x="36779" y="10515"/>
                </a:lnTo>
                <a:lnTo>
                  <a:pt x="33858" y="6311"/>
                </a:lnTo>
                <a:lnTo>
                  <a:pt x="30924" y="2095"/>
                </a:lnTo>
                <a:lnTo>
                  <a:pt x="26136" y="0"/>
                </a:lnTo>
                <a:lnTo>
                  <a:pt x="19494" y="0"/>
                </a:lnTo>
                <a:lnTo>
                  <a:pt x="11363" y="1509"/>
                </a:lnTo>
                <a:lnTo>
                  <a:pt x="2841" y="10309"/>
                </a:lnTo>
                <a:lnTo>
                  <a:pt x="0" y="26962"/>
                </a:lnTo>
                <a:lnTo>
                  <a:pt x="0" y="146342"/>
                </a:lnTo>
                <a:lnTo>
                  <a:pt x="1854" y="152387"/>
                </a:lnTo>
                <a:lnTo>
                  <a:pt x="5575" y="156489"/>
                </a:lnTo>
                <a:lnTo>
                  <a:pt x="9283" y="160591"/>
                </a:lnTo>
                <a:lnTo>
                  <a:pt x="14020" y="162648"/>
                </a:lnTo>
                <a:lnTo>
                  <a:pt x="25641" y="162648"/>
                </a:lnTo>
                <a:lnTo>
                  <a:pt x="30479" y="160616"/>
                </a:lnTo>
                <a:lnTo>
                  <a:pt x="34289" y="156552"/>
                </a:lnTo>
                <a:lnTo>
                  <a:pt x="38099" y="152514"/>
                </a:lnTo>
                <a:lnTo>
                  <a:pt x="40004" y="146418"/>
                </a:lnTo>
                <a:lnTo>
                  <a:pt x="40038" y="98979"/>
                </a:lnTo>
                <a:lnTo>
                  <a:pt x="40405" y="85719"/>
                </a:lnTo>
                <a:lnTo>
                  <a:pt x="41173" y="74371"/>
                </a:lnTo>
                <a:lnTo>
                  <a:pt x="41960" y="66001"/>
                </a:lnTo>
                <a:lnTo>
                  <a:pt x="43370" y="58800"/>
                </a:lnTo>
                <a:lnTo>
                  <a:pt x="45427" y="5275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075447" y="4955392"/>
            <a:ext cx="142557" cy="162636"/>
          </a:xfrm>
          <a:custGeom>
            <a:avLst/>
            <a:gdLst/>
            <a:ahLst/>
            <a:cxnLst/>
            <a:rect l="l" t="t" r="r" b="b"/>
            <a:pathLst>
              <a:path w="142557" h="162636">
                <a:moveTo>
                  <a:pt x="0" y="15862"/>
                </a:moveTo>
                <a:lnTo>
                  <a:pt x="0" y="103149"/>
                </a:lnTo>
                <a:lnTo>
                  <a:pt x="767" y="117315"/>
                </a:lnTo>
                <a:lnTo>
                  <a:pt x="3255" y="129831"/>
                </a:lnTo>
                <a:lnTo>
                  <a:pt x="7467" y="139776"/>
                </a:lnTo>
                <a:lnTo>
                  <a:pt x="11671" y="146811"/>
                </a:lnTo>
                <a:lnTo>
                  <a:pt x="17602" y="152336"/>
                </a:lnTo>
                <a:lnTo>
                  <a:pt x="25273" y="156336"/>
                </a:lnTo>
                <a:lnTo>
                  <a:pt x="38162" y="160978"/>
                </a:lnTo>
                <a:lnTo>
                  <a:pt x="51282" y="162344"/>
                </a:lnTo>
                <a:lnTo>
                  <a:pt x="59283" y="162344"/>
                </a:lnTo>
                <a:lnTo>
                  <a:pt x="66421" y="161328"/>
                </a:lnTo>
                <a:lnTo>
                  <a:pt x="72669" y="159346"/>
                </a:lnTo>
                <a:lnTo>
                  <a:pt x="78917" y="157340"/>
                </a:lnTo>
                <a:lnTo>
                  <a:pt x="84683" y="154279"/>
                </a:lnTo>
                <a:lnTo>
                  <a:pt x="89966" y="150177"/>
                </a:lnTo>
                <a:lnTo>
                  <a:pt x="95237" y="146075"/>
                </a:lnTo>
                <a:lnTo>
                  <a:pt x="100266" y="140995"/>
                </a:lnTo>
                <a:lnTo>
                  <a:pt x="105054" y="134937"/>
                </a:lnTo>
                <a:lnTo>
                  <a:pt x="105054" y="147205"/>
                </a:lnTo>
                <a:lnTo>
                  <a:pt x="106832" y="152730"/>
                </a:lnTo>
                <a:lnTo>
                  <a:pt x="110401" y="156705"/>
                </a:lnTo>
                <a:lnTo>
                  <a:pt x="113969" y="160642"/>
                </a:lnTo>
                <a:lnTo>
                  <a:pt x="118478" y="162636"/>
                </a:lnTo>
                <a:lnTo>
                  <a:pt x="129425" y="162636"/>
                </a:lnTo>
                <a:lnTo>
                  <a:pt x="133896" y="160731"/>
                </a:lnTo>
                <a:lnTo>
                  <a:pt x="137363" y="156921"/>
                </a:lnTo>
                <a:lnTo>
                  <a:pt x="140830" y="153111"/>
                </a:lnTo>
                <a:lnTo>
                  <a:pt x="142557" y="147396"/>
                </a:lnTo>
                <a:lnTo>
                  <a:pt x="142557" y="15862"/>
                </a:lnTo>
                <a:lnTo>
                  <a:pt x="140754" y="9893"/>
                </a:lnTo>
                <a:lnTo>
                  <a:pt x="137147" y="5918"/>
                </a:lnTo>
                <a:lnTo>
                  <a:pt x="133527" y="1981"/>
                </a:lnTo>
                <a:lnTo>
                  <a:pt x="128739" y="0"/>
                </a:lnTo>
                <a:lnTo>
                  <a:pt x="116827" y="0"/>
                </a:lnTo>
                <a:lnTo>
                  <a:pt x="111988" y="2006"/>
                </a:lnTo>
                <a:lnTo>
                  <a:pt x="108280" y="6007"/>
                </a:lnTo>
                <a:lnTo>
                  <a:pt x="104559" y="9994"/>
                </a:lnTo>
                <a:lnTo>
                  <a:pt x="102704" y="15963"/>
                </a:lnTo>
                <a:lnTo>
                  <a:pt x="102704" y="72516"/>
                </a:lnTo>
                <a:lnTo>
                  <a:pt x="102360" y="88846"/>
                </a:lnTo>
                <a:lnTo>
                  <a:pt x="101239" y="101625"/>
                </a:lnTo>
                <a:lnTo>
                  <a:pt x="99339" y="109740"/>
                </a:lnTo>
                <a:lnTo>
                  <a:pt x="96608" y="116179"/>
                </a:lnTo>
                <a:lnTo>
                  <a:pt x="92252" y="121411"/>
                </a:lnTo>
                <a:lnTo>
                  <a:pt x="86296" y="125412"/>
                </a:lnTo>
                <a:lnTo>
                  <a:pt x="80340" y="129412"/>
                </a:lnTo>
                <a:lnTo>
                  <a:pt x="73990" y="131419"/>
                </a:lnTo>
                <a:lnTo>
                  <a:pt x="60312" y="131419"/>
                </a:lnTo>
                <a:lnTo>
                  <a:pt x="54813" y="129641"/>
                </a:lnTo>
                <a:lnTo>
                  <a:pt x="50761" y="126060"/>
                </a:lnTo>
                <a:lnTo>
                  <a:pt x="46723" y="122504"/>
                </a:lnTo>
                <a:lnTo>
                  <a:pt x="43903" y="117563"/>
                </a:lnTo>
                <a:lnTo>
                  <a:pt x="42341" y="111290"/>
                </a:lnTo>
                <a:lnTo>
                  <a:pt x="40779" y="104965"/>
                </a:lnTo>
                <a:lnTo>
                  <a:pt x="40005" y="97180"/>
                </a:lnTo>
                <a:lnTo>
                  <a:pt x="40005" y="15963"/>
                </a:lnTo>
                <a:lnTo>
                  <a:pt x="38150" y="9994"/>
                </a:lnTo>
                <a:lnTo>
                  <a:pt x="34429" y="6007"/>
                </a:lnTo>
                <a:lnTo>
                  <a:pt x="30721" y="2006"/>
                </a:lnTo>
                <a:lnTo>
                  <a:pt x="25844" y="0"/>
                </a:lnTo>
                <a:lnTo>
                  <a:pt x="13830" y="0"/>
                </a:lnTo>
                <a:lnTo>
                  <a:pt x="9029" y="1981"/>
                </a:lnTo>
                <a:lnTo>
                  <a:pt x="5422" y="5918"/>
                </a:lnTo>
                <a:lnTo>
                  <a:pt x="1816" y="9893"/>
                </a:lnTo>
                <a:lnTo>
                  <a:pt x="0" y="1586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249508" y="4955391"/>
            <a:ext cx="137147" cy="162636"/>
          </a:xfrm>
          <a:custGeom>
            <a:avLst/>
            <a:gdLst/>
            <a:ahLst/>
            <a:cxnLst/>
            <a:rect l="l" t="t" r="r" b="b"/>
            <a:pathLst>
              <a:path w="137147" h="162636">
                <a:moveTo>
                  <a:pt x="17769" y="149400"/>
                </a:moveTo>
                <a:lnTo>
                  <a:pt x="30035" y="156044"/>
                </a:lnTo>
                <a:lnTo>
                  <a:pt x="40617" y="159614"/>
                </a:lnTo>
                <a:lnTo>
                  <a:pt x="53086" y="161880"/>
                </a:lnTo>
                <a:lnTo>
                  <a:pt x="66967" y="162636"/>
                </a:lnTo>
                <a:lnTo>
                  <a:pt x="67776" y="162634"/>
                </a:lnTo>
                <a:lnTo>
                  <a:pt x="81735" y="161909"/>
                </a:lnTo>
                <a:lnTo>
                  <a:pt x="94238" y="159877"/>
                </a:lnTo>
                <a:lnTo>
                  <a:pt x="105282" y="156540"/>
                </a:lnTo>
                <a:lnTo>
                  <a:pt x="109730" y="154640"/>
                </a:lnTo>
                <a:lnTo>
                  <a:pt x="120810" y="147698"/>
                </a:lnTo>
                <a:lnTo>
                  <a:pt x="129082" y="138671"/>
                </a:lnTo>
                <a:lnTo>
                  <a:pt x="135648" y="123712"/>
                </a:lnTo>
                <a:lnTo>
                  <a:pt x="137147" y="110324"/>
                </a:lnTo>
                <a:lnTo>
                  <a:pt x="137147" y="102997"/>
                </a:lnTo>
                <a:lnTo>
                  <a:pt x="135115" y="96469"/>
                </a:lnTo>
                <a:lnTo>
                  <a:pt x="131063" y="90779"/>
                </a:lnTo>
                <a:lnTo>
                  <a:pt x="127012" y="85039"/>
                </a:lnTo>
                <a:lnTo>
                  <a:pt x="121056" y="80098"/>
                </a:lnTo>
                <a:lnTo>
                  <a:pt x="113195" y="75895"/>
                </a:lnTo>
                <a:lnTo>
                  <a:pt x="107857" y="73288"/>
                </a:lnTo>
                <a:lnTo>
                  <a:pt x="96375" y="68898"/>
                </a:lnTo>
                <a:lnTo>
                  <a:pt x="82791" y="65049"/>
                </a:lnTo>
                <a:lnTo>
                  <a:pt x="68768" y="61532"/>
                </a:lnTo>
                <a:lnTo>
                  <a:pt x="58178" y="58597"/>
                </a:lnTo>
                <a:lnTo>
                  <a:pt x="52222" y="56845"/>
                </a:lnTo>
                <a:lnTo>
                  <a:pt x="47472" y="54622"/>
                </a:lnTo>
                <a:lnTo>
                  <a:pt x="43954" y="51930"/>
                </a:lnTo>
                <a:lnTo>
                  <a:pt x="40449" y="49250"/>
                </a:lnTo>
                <a:lnTo>
                  <a:pt x="38684" y="45808"/>
                </a:lnTo>
                <a:lnTo>
                  <a:pt x="38684" y="37020"/>
                </a:lnTo>
                <a:lnTo>
                  <a:pt x="41084" y="33172"/>
                </a:lnTo>
                <a:lnTo>
                  <a:pt x="45859" y="30111"/>
                </a:lnTo>
                <a:lnTo>
                  <a:pt x="50647" y="27012"/>
                </a:lnTo>
                <a:lnTo>
                  <a:pt x="56654" y="25488"/>
                </a:lnTo>
                <a:lnTo>
                  <a:pt x="70916" y="25488"/>
                </a:lnTo>
                <a:lnTo>
                  <a:pt x="76492" y="26657"/>
                </a:lnTo>
                <a:lnTo>
                  <a:pt x="80594" y="29006"/>
                </a:lnTo>
                <a:lnTo>
                  <a:pt x="84696" y="31356"/>
                </a:lnTo>
                <a:lnTo>
                  <a:pt x="88264" y="34467"/>
                </a:lnTo>
                <a:lnTo>
                  <a:pt x="91287" y="38379"/>
                </a:lnTo>
                <a:lnTo>
                  <a:pt x="94995" y="43065"/>
                </a:lnTo>
                <a:lnTo>
                  <a:pt x="98297" y="46583"/>
                </a:lnTo>
                <a:lnTo>
                  <a:pt x="101180" y="48933"/>
                </a:lnTo>
                <a:lnTo>
                  <a:pt x="104051" y="51282"/>
                </a:lnTo>
                <a:lnTo>
                  <a:pt x="107543" y="52451"/>
                </a:lnTo>
                <a:lnTo>
                  <a:pt x="117309" y="52451"/>
                </a:lnTo>
                <a:lnTo>
                  <a:pt x="121691" y="50990"/>
                </a:lnTo>
                <a:lnTo>
                  <a:pt x="124764" y="48056"/>
                </a:lnTo>
                <a:lnTo>
                  <a:pt x="127838" y="45123"/>
                </a:lnTo>
                <a:lnTo>
                  <a:pt x="129387" y="41351"/>
                </a:lnTo>
                <a:lnTo>
                  <a:pt x="129387" y="32562"/>
                </a:lnTo>
                <a:lnTo>
                  <a:pt x="127939" y="28270"/>
                </a:lnTo>
                <a:lnTo>
                  <a:pt x="125056" y="23876"/>
                </a:lnTo>
                <a:lnTo>
                  <a:pt x="122186" y="19481"/>
                </a:lnTo>
                <a:lnTo>
                  <a:pt x="117970" y="15481"/>
                </a:lnTo>
                <a:lnTo>
                  <a:pt x="112458" y="11861"/>
                </a:lnTo>
                <a:lnTo>
                  <a:pt x="106946" y="8242"/>
                </a:lnTo>
                <a:lnTo>
                  <a:pt x="100063" y="5372"/>
                </a:lnTo>
                <a:lnTo>
                  <a:pt x="91795" y="3213"/>
                </a:lnTo>
                <a:lnTo>
                  <a:pt x="77289" y="655"/>
                </a:lnTo>
                <a:lnTo>
                  <a:pt x="63893" y="0"/>
                </a:lnTo>
                <a:lnTo>
                  <a:pt x="53950" y="432"/>
                </a:lnTo>
                <a:lnTo>
                  <a:pt x="41237" y="2527"/>
                </a:lnTo>
                <a:lnTo>
                  <a:pt x="30111" y="6375"/>
                </a:lnTo>
                <a:lnTo>
                  <a:pt x="17134" y="14387"/>
                </a:lnTo>
                <a:lnTo>
                  <a:pt x="8940" y="23444"/>
                </a:lnTo>
                <a:lnTo>
                  <a:pt x="4165" y="30581"/>
                </a:lnTo>
                <a:lnTo>
                  <a:pt x="1765" y="38138"/>
                </a:lnTo>
                <a:lnTo>
                  <a:pt x="1765" y="55130"/>
                </a:lnTo>
                <a:lnTo>
                  <a:pt x="4343" y="62699"/>
                </a:lnTo>
                <a:lnTo>
                  <a:pt x="9524" y="68859"/>
                </a:lnTo>
                <a:lnTo>
                  <a:pt x="18646" y="77234"/>
                </a:lnTo>
                <a:lnTo>
                  <a:pt x="30264" y="83743"/>
                </a:lnTo>
                <a:lnTo>
                  <a:pt x="38143" y="86861"/>
                </a:lnTo>
                <a:lnTo>
                  <a:pt x="50020" y="90746"/>
                </a:lnTo>
                <a:lnTo>
                  <a:pt x="63893" y="94500"/>
                </a:lnTo>
                <a:lnTo>
                  <a:pt x="67049" y="95282"/>
                </a:lnTo>
                <a:lnTo>
                  <a:pt x="80761" y="99416"/>
                </a:lnTo>
                <a:lnTo>
                  <a:pt x="90182" y="103733"/>
                </a:lnTo>
                <a:lnTo>
                  <a:pt x="95516" y="106959"/>
                </a:lnTo>
                <a:lnTo>
                  <a:pt x="98170" y="112077"/>
                </a:lnTo>
                <a:lnTo>
                  <a:pt x="98170" y="123698"/>
                </a:lnTo>
                <a:lnTo>
                  <a:pt x="95605" y="127787"/>
                </a:lnTo>
                <a:lnTo>
                  <a:pt x="90474" y="131343"/>
                </a:lnTo>
                <a:lnTo>
                  <a:pt x="85356" y="134924"/>
                </a:lnTo>
                <a:lnTo>
                  <a:pt x="78778" y="136702"/>
                </a:lnTo>
                <a:lnTo>
                  <a:pt x="60909" y="136702"/>
                </a:lnTo>
                <a:lnTo>
                  <a:pt x="53124" y="134937"/>
                </a:lnTo>
                <a:lnTo>
                  <a:pt x="47409" y="131419"/>
                </a:lnTo>
                <a:lnTo>
                  <a:pt x="41694" y="127901"/>
                </a:lnTo>
                <a:lnTo>
                  <a:pt x="36779" y="122593"/>
                </a:lnTo>
                <a:lnTo>
                  <a:pt x="32677" y="115455"/>
                </a:lnTo>
                <a:lnTo>
                  <a:pt x="30632" y="111747"/>
                </a:lnTo>
                <a:lnTo>
                  <a:pt x="28486" y="108864"/>
                </a:lnTo>
                <a:lnTo>
                  <a:pt x="23977" y="104762"/>
                </a:lnTo>
                <a:lnTo>
                  <a:pt x="20751" y="103733"/>
                </a:lnTo>
                <a:lnTo>
                  <a:pt x="11772" y="103733"/>
                </a:lnTo>
                <a:lnTo>
                  <a:pt x="7823" y="105295"/>
                </a:lnTo>
                <a:lnTo>
                  <a:pt x="4698" y="108419"/>
                </a:lnTo>
                <a:lnTo>
                  <a:pt x="1562" y="111544"/>
                </a:lnTo>
                <a:lnTo>
                  <a:pt x="0" y="115303"/>
                </a:lnTo>
                <a:lnTo>
                  <a:pt x="0" y="126339"/>
                </a:lnTo>
                <a:lnTo>
                  <a:pt x="2438" y="132969"/>
                </a:lnTo>
                <a:lnTo>
                  <a:pt x="7327" y="139547"/>
                </a:lnTo>
                <a:lnTo>
                  <a:pt x="8794" y="141403"/>
                </a:lnTo>
                <a:lnTo>
                  <a:pt x="17769" y="14940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404094" y="4901029"/>
            <a:ext cx="107988" cy="216992"/>
          </a:xfrm>
          <a:custGeom>
            <a:avLst/>
            <a:gdLst/>
            <a:ahLst/>
            <a:cxnLst/>
            <a:rect l="l" t="t" r="r" b="b"/>
            <a:pathLst>
              <a:path w="107988" h="216992">
                <a:moveTo>
                  <a:pt x="63004" y="57873"/>
                </a:moveTo>
                <a:lnTo>
                  <a:pt x="63004" y="23875"/>
                </a:lnTo>
                <a:lnTo>
                  <a:pt x="62636" y="18668"/>
                </a:lnTo>
                <a:lnTo>
                  <a:pt x="61899" y="15024"/>
                </a:lnTo>
                <a:lnTo>
                  <a:pt x="61175" y="11341"/>
                </a:lnTo>
                <a:lnTo>
                  <a:pt x="59436" y="8242"/>
                </a:lnTo>
                <a:lnTo>
                  <a:pt x="56705" y="5714"/>
                </a:lnTo>
                <a:lnTo>
                  <a:pt x="52603" y="1904"/>
                </a:lnTo>
                <a:lnTo>
                  <a:pt x="48006" y="0"/>
                </a:lnTo>
                <a:lnTo>
                  <a:pt x="39319" y="0"/>
                </a:lnTo>
                <a:lnTo>
                  <a:pt x="36042" y="850"/>
                </a:lnTo>
                <a:lnTo>
                  <a:pt x="33108" y="2552"/>
                </a:lnTo>
                <a:lnTo>
                  <a:pt x="30175" y="4267"/>
                </a:lnTo>
                <a:lnTo>
                  <a:pt x="27927" y="6489"/>
                </a:lnTo>
                <a:lnTo>
                  <a:pt x="26365" y="9232"/>
                </a:lnTo>
                <a:lnTo>
                  <a:pt x="24815" y="11861"/>
                </a:lnTo>
                <a:lnTo>
                  <a:pt x="23863" y="15024"/>
                </a:lnTo>
                <a:lnTo>
                  <a:pt x="23507" y="18668"/>
                </a:lnTo>
                <a:lnTo>
                  <a:pt x="23164" y="22351"/>
                </a:lnTo>
                <a:lnTo>
                  <a:pt x="22999" y="27393"/>
                </a:lnTo>
                <a:lnTo>
                  <a:pt x="22999" y="57873"/>
                </a:lnTo>
                <a:lnTo>
                  <a:pt x="12547" y="57873"/>
                </a:lnTo>
                <a:lnTo>
                  <a:pt x="7924" y="59207"/>
                </a:lnTo>
                <a:lnTo>
                  <a:pt x="4762" y="61912"/>
                </a:lnTo>
                <a:lnTo>
                  <a:pt x="1587" y="64592"/>
                </a:lnTo>
                <a:lnTo>
                  <a:pt x="0" y="68021"/>
                </a:lnTo>
                <a:lnTo>
                  <a:pt x="0" y="76441"/>
                </a:lnTo>
                <a:lnTo>
                  <a:pt x="1511" y="79895"/>
                </a:lnTo>
                <a:lnTo>
                  <a:pt x="4533" y="82638"/>
                </a:lnTo>
                <a:lnTo>
                  <a:pt x="7569" y="85382"/>
                </a:lnTo>
                <a:lnTo>
                  <a:pt x="11963" y="86740"/>
                </a:lnTo>
                <a:lnTo>
                  <a:pt x="22999" y="86740"/>
                </a:lnTo>
                <a:lnTo>
                  <a:pt x="23067" y="168944"/>
                </a:lnTo>
                <a:lnTo>
                  <a:pt x="23995" y="182448"/>
                </a:lnTo>
                <a:lnTo>
                  <a:pt x="26009" y="193255"/>
                </a:lnTo>
                <a:lnTo>
                  <a:pt x="28003" y="200685"/>
                </a:lnTo>
                <a:lnTo>
                  <a:pt x="32232" y="206489"/>
                </a:lnTo>
                <a:lnTo>
                  <a:pt x="38684" y="210692"/>
                </a:lnTo>
                <a:lnTo>
                  <a:pt x="41295" y="212198"/>
                </a:lnTo>
                <a:lnTo>
                  <a:pt x="52468" y="215794"/>
                </a:lnTo>
                <a:lnTo>
                  <a:pt x="67106" y="216992"/>
                </a:lnTo>
                <a:lnTo>
                  <a:pt x="73716" y="216836"/>
                </a:lnTo>
                <a:lnTo>
                  <a:pt x="87147" y="215221"/>
                </a:lnTo>
                <a:lnTo>
                  <a:pt x="97434" y="211861"/>
                </a:lnTo>
                <a:lnTo>
                  <a:pt x="104470" y="208457"/>
                </a:lnTo>
                <a:lnTo>
                  <a:pt x="107988" y="203517"/>
                </a:lnTo>
                <a:lnTo>
                  <a:pt x="107988" y="193255"/>
                </a:lnTo>
                <a:lnTo>
                  <a:pt x="106680" y="190055"/>
                </a:lnTo>
                <a:lnTo>
                  <a:pt x="104101" y="187464"/>
                </a:lnTo>
                <a:lnTo>
                  <a:pt x="101511" y="184886"/>
                </a:lnTo>
                <a:lnTo>
                  <a:pt x="98602" y="183591"/>
                </a:lnTo>
                <a:lnTo>
                  <a:pt x="93129" y="183591"/>
                </a:lnTo>
                <a:lnTo>
                  <a:pt x="90017" y="184010"/>
                </a:lnTo>
                <a:lnTo>
                  <a:pt x="86004" y="184823"/>
                </a:lnTo>
                <a:lnTo>
                  <a:pt x="81991" y="185661"/>
                </a:lnTo>
                <a:lnTo>
                  <a:pt x="78828" y="186080"/>
                </a:lnTo>
                <a:lnTo>
                  <a:pt x="72174" y="186080"/>
                </a:lnTo>
                <a:lnTo>
                  <a:pt x="69075" y="185038"/>
                </a:lnTo>
                <a:lnTo>
                  <a:pt x="65265" y="180822"/>
                </a:lnTo>
                <a:lnTo>
                  <a:pt x="64096" y="178079"/>
                </a:lnTo>
                <a:lnTo>
                  <a:pt x="63665" y="174739"/>
                </a:lnTo>
                <a:lnTo>
                  <a:pt x="63220" y="171348"/>
                </a:lnTo>
                <a:lnTo>
                  <a:pt x="63004" y="166547"/>
                </a:lnTo>
                <a:lnTo>
                  <a:pt x="63004" y="86740"/>
                </a:lnTo>
                <a:lnTo>
                  <a:pt x="78384" y="86740"/>
                </a:lnTo>
                <a:lnTo>
                  <a:pt x="84467" y="85674"/>
                </a:lnTo>
                <a:lnTo>
                  <a:pt x="88709" y="83515"/>
                </a:lnTo>
                <a:lnTo>
                  <a:pt x="92964" y="81356"/>
                </a:lnTo>
                <a:lnTo>
                  <a:pt x="95084" y="77609"/>
                </a:lnTo>
                <a:lnTo>
                  <a:pt x="95084" y="68021"/>
                </a:lnTo>
                <a:lnTo>
                  <a:pt x="93599" y="64592"/>
                </a:lnTo>
                <a:lnTo>
                  <a:pt x="90614" y="61912"/>
                </a:lnTo>
                <a:lnTo>
                  <a:pt x="87642" y="59207"/>
                </a:lnTo>
                <a:lnTo>
                  <a:pt x="83312" y="57873"/>
                </a:lnTo>
                <a:lnTo>
                  <a:pt x="63004" y="5787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512952" y="4955391"/>
            <a:ext cx="230187" cy="162636"/>
          </a:xfrm>
          <a:custGeom>
            <a:avLst/>
            <a:gdLst/>
            <a:ahLst/>
            <a:cxnLst/>
            <a:rect l="l" t="t" r="r" b="b"/>
            <a:pathLst>
              <a:path w="230187" h="162636">
                <a:moveTo>
                  <a:pt x="1714" y="8534"/>
                </a:moveTo>
                <a:lnTo>
                  <a:pt x="0" y="12407"/>
                </a:lnTo>
                <a:lnTo>
                  <a:pt x="0" y="20116"/>
                </a:lnTo>
                <a:lnTo>
                  <a:pt x="1612" y="26327"/>
                </a:lnTo>
                <a:lnTo>
                  <a:pt x="4838" y="35306"/>
                </a:lnTo>
                <a:lnTo>
                  <a:pt x="37223" y="131127"/>
                </a:lnTo>
                <a:lnTo>
                  <a:pt x="38100" y="133667"/>
                </a:lnTo>
                <a:lnTo>
                  <a:pt x="39319" y="137121"/>
                </a:lnTo>
                <a:lnTo>
                  <a:pt x="40881" y="141478"/>
                </a:lnTo>
                <a:lnTo>
                  <a:pt x="42443" y="145808"/>
                </a:lnTo>
                <a:lnTo>
                  <a:pt x="44246" y="149567"/>
                </a:lnTo>
                <a:lnTo>
                  <a:pt x="46304" y="152730"/>
                </a:lnTo>
                <a:lnTo>
                  <a:pt x="48348" y="155917"/>
                </a:lnTo>
                <a:lnTo>
                  <a:pt x="50914" y="158369"/>
                </a:lnTo>
                <a:lnTo>
                  <a:pt x="54000" y="160058"/>
                </a:lnTo>
                <a:lnTo>
                  <a:pt x="57073" y="161772"/>
                </a:lnTo>
                <a:lnTo>
                  <a:pt x="60807" y="162636"/>
                </a:lnTo>
                <a:lnTo>
                  <a:pt x="73799" y="162636"/>
                </a:lnTo>
                <a:lnTo>
                  <a:pt x="79806" y="159867"/>
                </a:lnTo>
                <a:lnTo>
                  <a:pt x="83223" y="154368"/>
                </a:lnTo>
                <a:lnTo>
                  <a:pt x="88341" y="143640"/>
                </a:lnTo>
                <a:lnTo>
                  <a:pt x="92748" y="129806"/>
                </a:lnTo>
                <a:lnTo>
                  <a:pt x="114871" y="51866"/>
                </a:lnTo>
                <a:lnTo>
                  <a:pt x="137731" y="129806"/>
                </a:lnTo>
                <a:lnTo>
                  <a:pt x="139687" y="136842"/>
                </a:lnTo>
                <a:lnTo>
                  <a:pt x="141490" y="142557"/>
                </a:lnTo>
                <a:lnTo>
                  <a:pt x="143154" y="146951"/>
                </a:lnTo>
                <a:lnTo>
                  <a:pt x="144818" y="151345"/>
                </a:lnTo>
                <a:lnTo>
                  <a:pt x="147383" y="155054"/>
                </a:lnTo>
                <a:lnTo>
                  <a:pt x="150850" y="158089"/>
                </a:lnTo>
                <a:lnTo>
                  <a:pt x="154305" y="161124"/>
                </a:lnTo>
                <a:lnTo>
                  <a:pt x="159067" y="162636"/>
                </a:lnTo>
                <a:lnTo>
                  <a:pt x="170992" y="162636"/>
                </a:lnTo>
                <a:lnTo>
                  <a:pt x="175602" y="161213"/>
                </a:lnTo>
                <a:lnTo>
                  <a:pt x="178981" y="158381"/>
                </a:lnTo>
                <a:lnTo>
                  <a:pt x="182346" y="155562"/>
                </a:lnTo>
                <a:lnTo>
                  <a:pt x="184823" y="152336"/>
                </a:lnTo>
                <a:lnTo>
                  <a:pt x="186372" y="148717"/>
                </a:lnTo>
                <a:lnTo>
                  <a:pt x="187934" y="145097"/>
                </a:lnTo>
                <a:lnTo>
                  <a:pt x="190131" y="139230"/>
                </a:lnTo>
                <a:lnTo>
                  <a:pt x="192963" y="131127"/>
                </a:lnTo>
                <a:lnTo>
                  <a:pt x="225640" y="35306"/>
                </a:lnTo>
                <a:lnTo>
                  <a:pt x="228663" y="27000"/>
                </a:lnTo>
                <a:lnTo>
                  <a:pt x="230187" y="20802"/>
                </a:lnTo>
                <a:lnTo>
                  <a:pt x="230187" y="12204"/>
                </a:lnTo>
                <a:lnTo>
                  <a:pt x="228422" y="8305"/>
                </a:lnTo>
                <a:lnTo>
                  <a:pt x="224917" y="4978"/>
                </a:lnTo>
                <a:lnTo>
                  <a:pt x="221399" y="1651"/>
                </a:lnTo>
                <a:lnTo>
                  <a:pt x="217246" y="0"/>
                </a:lnTo>
                <a:lnTo>
                  <a:pt x="207670" y="0"/>
                </a:lnTo>
                <a:lnTo>
                  <a:pt x="204012" y="1104"/>
                </a:lnTo>
                <a:lnTo>
                  <a:pt x="201472" y="3276"/>
                </a:lnTo>
                <a:lnTo>
                  <a:pt x="198920" y="5499"/>
                </a:lnTo>
                <a:lnTo>
                  <a:pt x="197129" y="8039"/>
                </a:lnTo>
                <a:lnTo>
                  <a:pt x="196049" y="10896"/>
                </a:lnTo>
                <a:lnTo>
                  <a:pt x="194970" y="13792"/>
                </a:lnTo>
                <a:lnTo>
                  <a:pt x="193560" y="18453"/>
                </a:lnTo>
                <a:lnTo>
                  <a:pt x="191795" y="24904"/>
                </a:lnTo>
                <a:lnTo>
                  <a:pt x="165430" y="114287"/>
                </a:lnTo>
                <a:lnTo>
                  <a:pt x="141693" y="31203"/>
                </a:lnTo>
                <a:lnTo>
                  <a:pt x="139255" y="22898"/>
                </a:lnTo>
                <a:lnTo>
                  <a:pt x="137350" y="17056"/>
                </a:lnTo>
                <a:lnTo>
                  <a:pt x="135978" y="13703"/>
                </a:lnTo>
                <a:lnTo>
                  <a:pt x="134607" y="10312"/>
                </a:lnTo>
                <a:lnTo>
                  <a:pt x="132232" y="7200"/>
                </a:lnTo>
                <a:lnTo>
                  <a:pt x="128866" y="4330"/>
                </a:lnTo>
                <a:lnTo>
                  <a:pt x="125501" y="1435"/>
                </a:lnTo>
                <a:lnTo>
                  <a:pt x="120827" y="0"/>
                </a:lnTo>
                <a:lnTo>
                  <a:pt x="109016" y="0"/>
                </a:lnTo>
                <a:lnTo>
                  <a:pt x="104394" y="1435"/>
                </a:lnTo>
                <a:lnTo>
                  <a:pt x="101028" y="4330"/>
                </a:lnTo>
                <a:lnTo>
                  <a:pt x="97663" y="7200"/>
                </a:lnTo>
                <a:lnTo>
                  <a:pt x="95364" y="10236"/>
                </a:lnTo>
                <a:lnTo>
                  <a:pt x="94145" y="13411"/>
                </a:lnTo>
                <a:lnTo>
                  <a:pt x="92913" y="16573"/>
                </a:lnTo>
                <a:lnTo>
                  <a:pt x="91046" y="22517"/>
                </a:lnTo>
                <a:lnTo>
                  <a:pt x="88506" y="31203"/>
                </a:lnTo>
                <a:lnTo>
                  <a:pt x="64770" y="114287"/>
                </a:lnTo>
                <a:lnTo>
                  <a:pt x="38684" y="24904"/>
                </a:lnTo>
                <a:lnTo>
                  <a:pt x="36042" y="15824"/>
                </a:lnTo>
                <a:lnTo>
                  <a:pt x="33553" y="9398"/>
                </a:lnTo>
                <a:lnTo>
                  <a:pt x="31216" y="5626"/>
                </a:lnTo>
                <a:lnTo>
                  <a:pt x="28867" y="1879"/>
                </a:lnTo>
                <a:lnTo>
                  <a:pt x="24384" y="0"/>
                </a:lnTo>
                <a:lnTo>
                  <a:pt x="12750" y="0"/>
                </a:lnTo>
                <a:lnTo>
                  <a:pt x="8559" y="1714"/>
                </a:lnTo>
                <a:lnTo>
                  <a:pt x="5130" y="5130"/>
                </a:lnTo>
                <a:lnTo>
                  <a:pt x="1714" y="853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757202" y="4955387"/>
            <a:ext cx="159270" cy="162636"/>
          </a:xfrm>
          <a:custGeom>
            <a:avLst/>
            <a:gdLst/>
            <a:ahLst/>
            <a:cxnLst/>
            <a:rect l="l" t="t" r="r" b="b"/>
            <a:pathLst>
              <a:path w="159270" h="162636">
                <a:moveTo>
                  <a:pt x="112382" y="156844"/>
                </a:moveTo>
                <a:lnTo>
                  <a:pt x="127987" y="148442"/>
                </a:lnTo>
                <a:lnTo>
                  <a:pt x="137591" y="140220"/>
                </a:lnTo>
                <a:lnTo>
                  <a:pt x="148207" y="126111"/>
                </a:lnTo>
                <a:lnTo>
                  <a:pt x="153708" y="114287"/>
                </a:lnTo>
                <a:lnTo>
                  <a:pt x="156060" y="106867"/>
                </a:lnTo>
                <a:lnTo>
                  <a:pt x="158468" y="94492"/>
                </a:lnTo>
                <a:lnTo>
                  <a:pt x="159270" y="81318"/>
                </a:lnTo>
                <a:lnTo>
                  <a:pt x="158954" y="72842"/>
                </a:lnTo>
                <a:lnTo>
                  <a:pt x="157158" y="60153"/>
                </a:lnTo>
                <a:lnTo>
                  <a:pt x="153771" y="48348"/>
                </a:lnTo>
                <a:lnTo>
                  <a:pt x="145673" y="32348"/>
                </a:lnTo>
                <a:lnTo>
                  <a:pt x="137731" y="22567"/>
                </a:lnTo>
                <a:lnTo>
                  <a:pt x="124021" y="11644"/>
                </a:lnTo>
                <a:lnTo>
                  <a:pt x="112382" y="5867"/>
                </a:lnTo>
                <a:lnTo>
                  <a:pt x="105037" y="3370"/>
                </a:lnTo>
                <a:lnTo>
                  <a:pt x="92710" y="840"/>
                </a:lnTo>
                <a:lnTo>
                  <a:pt x="79413" y="0"/>
                </a:lnTo>
                <a:lnTo>
                  <a:pt x="71207" y="318"/>
                </a:lnTo>
                <a:lnTo>
                  <a:pt x="58529" y="2205"/>
                </a:lnTo>
                <a:lnTo>
                  <a:pt x="46748" y="5791"/>
                </a:lnTo>
                <a:lnTo>
                  <a:pt x="31096" y="14126"/>
                </a:lnTo>
                <a:lnTo>
                  <a:pt x="21539" y="22275"/>
                </a:lnTo>
                <a:lnTo>
                  <a:pt x="11083" y="36186"/>
                </a:lnTo>
                <a:lnTo>
                  <a:pt x="5575" y="48056"/>
                </a:lnTo>
                <a:lnTo>
                  <a:pt x="3160" y="55699"/>
                </a:lnTo>
                <a:lnTo>
                  <a:pt x="789" y="68071"/>
                </a:lnTo>
                <a:lnTo>
                  <a:pt x="0" y="81318"/>
                </a:lnTo>
                <a:lnTo>
                  <a:pt x="312" y="89741"/>
                </a:lnTo>
                <a:lnTo>
                  <a:pt x="2107" y="102438"/>
                </a:lnTo>
                <a:lnTo>
                  <a:pt x="5499" y="114223"/>
                </a:lnTo>
                <a:lnTo>
                  <a:pt x="13632" y="130191"/>
                </a:lnTo>
                <a:lnTo>
                  <a:pt x="21615" y="140004"/>
                </a:lnTo>
                <a:lnTo>
                  <a:pt x="35238" y="150951"/>
                </a:lnTo>
                <a:lnTo>
                  <a:pt x="46748" y="156781"/>
                </a:lnTo>
                <a:lnTo>
                  <a:pt x="41142" y="94812"/>
                </a:lnTo>
                <a:lnTo>
                  <a:pt x="40144" y="81318"/>
                </a:lnTo>
                <a:lnTo>
                  <a:pt x="40189" y="78307"/>
                </a:lnTo>
                <a:lnTo>
                  <a:pt x="41598" y="65161"/>
                </a:lnTo>
                <a:lnTo>
                  <a:pt x="44983" y="53632"/>
                </a:lnTo>
                <a:lnTo>
                  <a:pt x="48209" y="45719"/>
                </a:lnTo>
                <a:lnTo>
                  <a:pt x="52806" y="39725"/>
                </a:lnTo>
                <a:lnTo>
                  <a:pt x="58762" y="35686"/>
                </a:lnTo>
                <a:lnTo>
                  <a:pt x="64719" y="31622"/>
                </a:lnTo>
                <a:lnTo>
                  <a:pt x="71602" y="29590"/>
                </a:lnTo>
                <a:lnTo>
                  <a:pt x="79413" y="29590"/>
                </a:lnTo>
                <a:lnTo>
                  <a:pt x="86587" y="30169"/>
                </a:lnTo>
                <a:lnTo>
                  <a:pt x="98640" y="34547"/>
                </a:lnTo>
                <a:lnTo>
                  <a:pt x="108356" y="43218"/>
                </a:lnTo>
                <a:lnTo>
                  <a:pt x="114691" y="54387"/>
                </a:lnTo>
                <a:lnTo>
                  <a:pt x="118017" y="66739"/>
                </a:lnTo>
                <a:lnTo>
                  <a:pt x="119126" y="81318"/>
                </a:lnTo>
                <a:lnTo>
                  <a:pt x="119114" y="82884"/>
                </a:lnTo>
                <a:lnTo>
                  <a:pt x="117767" y="97165"/>
                </a:lnTo>
                <a:lnTo>
                  <a:pt x="114180" y="109270"/>
                </a:lnTo>
                <a:lnTo>
                  <a:pt x="108356" y="119202"/>
                </a:lnTo>
                <a:lnTo>
                  <a:pt x="103589" y="124278"/>
                </a:lnTo>
                <a:lnTo>
                  <a:pt x="92666" y="130740"/>
                </a:lnTo>
                <a:lnTo>
                  <a:pt x="79413" y="132892"/>
                </a:lnTo>
                <a:lnTo>
                  <a:pt x="71412" y="132892"/>
                </a:lnTo>
                <a:lnTo>
                  <a:pt x="64452" y="130822"/>
                </a:lnTo>
                <a:lnTo>
                  <a:pt x="58534" y="126657"/>
                </a:lnTo>
                <a:lnTo>
                  <a:pt x="66048" y="161781"/>
                </a:lnTo>
                <a:lnTo>
                  <a:pt x="79413" y="162636"/>
                </a:lnTo>
                <a:lnTo>
                  <a:pt x="88038" y="162299"/>
                </a:lnTo>
                <a:lnTo>
                  <a:pt x="100739" y="160405"/>
                </a:lnTo>
                <a:lnTo>
                  <a:pt x="112382" y="156844"/>
                </a:lnTo>
                <a:close/>
              </a:path>
              <a:path w="159270" h="162636">
                <a:moveTo>
                  <a:pt x="53753" y="159209"/>
                </a:moveTo>
                <a:lnTo>
                  <a:pt x="66048" y="161781"/>
                </a:lnTo>
                <a:lnTo>
                  <a:pt x="58534" y="126657"/>
                </a:lnTo>
                <a:lnTo>
                  <a:pt x="52628" y="122516"/>
                </a:lnTo>
                <a:lnTo>
                  <a:pt x="48082" y="116522"/>
                </a:lnTo>
                <a:lnTo>
                  <a:pt x="44907" y="108711"/>
                </a:lnTo>
                <a:lnTo>
                  <a:pt x="44121" y="106658"/>
                </a:lnTo>
                <a:lnTo>
                  <a:pt x="41142" y="94812"/>
                </a:lnTo>
                <a:lnTo>
                  <a:pt x="46748" y="156781"/>
                </a:lnTo>
                <a:lnTo>
                  <a:pt x="53753" y="15920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947675" y="4955381"/>
            <a:ext cx="109893" cy="162648"/>
          </a:xfrm>
          <a:custGeom>
            <a:avLst/>
            <a:gdLst/>
            <a:ahLst/>
            <a:cxnLst/>
            <a:rect l="l" t="t" r="r" b="b"/>
            <a:pathLst>
              <a:path w="109893" h="162648">
                <a:moveTo>
                  <a:pt x="45427" y="52755"/>
                </a:moveTo>
                <a:lnTo>
                  <a:pt x="47472" y="46710"/>
                </a:lnTo>
                <a:lnTo>
                  <a:pt x="50355" y="42138"/>
                </a:lnTo>
                <a:lnTo>
                  <a:pt x="54076" y="39039"/>
                </a:lnTo>
                <a:lnTo>
                  <a:pt x="57784" y="35991"/>
                </a:lnTo>
                <a:lnTo>
                  <a:pt x="62572" y="34442"/>
                </a:lnTo>
                <a:lnTo>
                  <a:pt x="72732" y="34442"/>
                </a:lnTo>
                <a:lnTo>
                  <a:pt x="77685" y="35344"/>
                </a:lnTo>
                <a:lnTo>
                  <a:pt x="83299" y="37160"/>
                </a:lnTo>
                <a:lnTo>
                  <a:pt x="88925" y="38963"/>
                </a:lnTo>
                <a:lnTo>
                  <a:pt x="92455" y="39865"/>
                </a:lnTo>
                <a:lnTo>
                  <a:pt x="97828" y="39865"/>
                </a:lnTo>
                <a:lnTo>
                  <a:pt x="101472" y="38265"/>
                </a:lnTo>
                <a:lnTo>
                  <a:pt x="104838" y="35102"/>
                </a:lnTo>
                <a:lnTo>
                  <a:pt x="108216" y="31927"/>
                </a:lnTo>
                <a:lnTo>
                  <a:pt x="109893" y="27889"/>
                </a:lnTo>
                <a:lnTo>
                  <a:pt x="109893" y="16078"/>
                </a:lnTo>
                <a:lnTo>
                  <a:pt x="105943" y="10515"/>
                </a:lnTo>
                <a:lnTo>
                  <a:pt x="98031" y="6311"/>
                </a:lnTo>
                <a:lnTo>
                  <a:pt x="90119" y="2095"/>
                </a:lnTo>
                <a:lnTo>
                  <a:pt x="81965" y="0"/>
                </a:lnTo>
                <a:lnTo>
                  <a:pt x="65150" y="0"/>
                </a:lnTo>
                <a:lnTo>
                  <a:pt x="58445" y="2095"/>
                </a:lnTo>
                <a:lnTo>
                  <a:pt x="53416" y="6311"/>
                </a:lnTo>
                <a:lnTo>
                  <a:pt x="48374" y="10515"/>
                </a:lnTo>
                <a:lnTo>
                  <a:pt x="43472" y="16713"/>
                </a:lnTo>
                <a:lnTo>
                  <a:pt x="38684" y="24917"/>
                </a:lnTo>
                <a:lnTo>
                  <a:pt x="38392" y="16713"/>
                </a:lnTo>
                <a:lnTo>
                  <a:pt x="36779" y="10515"/>
                </a:lnTo>
                <a:lnTo>
                  <a:pt x="33858" y="6311"/>
                </a:lnTo>
                <a:lnTo>
                  <a:pt x="30924" y="2095"/>
                </a:lnTo>
                <a:lnTo>
                  <a:pt x="26136" y="0"/>
                </a:lnTo>
                <a:lnTo>
                  <a:pt x="19494" y="0"/>
                </a:lnTo>
                <a:lnTo>
                  <a:pt x="11363" y="1509"/>
                </a:lnTo>
                <a:lnTo>
                  <a:pt x="2841" y="10309"/>
                </a:lnTo>
                <a:lnTo>
                  <a:pt x="0" y="26962"/>
                </a:lnTo>
                <a:lnTo>
                  <a:pt x="0" y="146342"/>
                </a:lnTo>
                <a:lnTo>
                  <a:pt x="1854" y="152387"/>
                </a:lnTo>
                <a:lnTo>
                  <a:pt x="5575" y="156489"/>
                </a:lnTo>
                <a:lnTo>
                  <a:pt x="9283" y="160591"/>
                </a:lnTo>
                <a:lnTo>
                  <a:pt x="14020" y="162648"/>
                </a:lnTo>
                <a:lnTo>
                  <a:pt x="25641" y="162648"/>
                </a:lnTo>
                <a:lnTo>
                  <a:pt x="30479" y="160616"/>
                </a:lnTo>
                <a:lnTo>
                  <a:pt x="34289" y="156552"/>
                </a:lnTo>
                <a:lnTo>
                  <a:pt x="38099" y="152514"/>
                </a:lnTo>
                <a:lnTo>
                  <a:pt x="40004" y="146418"/>
                </a:lnTo>
                <a:lnTo>
                  <a:pt x="40038" y="98979"/>
                </a:lnTo>
                <a:lnTo>
                  <a:pt x="40405" y="85719"/>
                </a:lnTo>
                <a:lnTo>
                  <a:pt x="41173" y="74371"/>
                </a:lnTo>
                <a:lnTo>
                  <a:pt x="41960" y="66001"/>
                </a:lnTo>
                <a:lnTo>
                  <a:pt x="43370" y="58800"/>
                </a:lnTo>
                <a:lnTo>
                  <a:pt x="45427" y="5275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9066658" y="4901029"/>
            <a:ext cx="107988" cy="216992"/>
          </a:xfrm>
          <a:custGeom>
            <a:avLst/>
            <a:gdLst/>
            <a:ahLst/>
            <a:cxnLst/>
            <a:rect l="l" t="t" r="r" b="b"/>
            <a:pathLst>
              <a:path w="107988" h="216992">
                <a:moveTo>
                  <a:pt x="63004" y="57873"/>
                </a:moveTo>
                <a:lnTo>
                  <a:pt x="63004" y="23875"/>
                </a:lnTo>
                <a:lnTo>
                  <a:pt x="62636" y="18668"/>
                </a:lnTo>
                <a:lnTo>
                  <a:pt x="61899" y="15024"/>
                </a:lnTo>
                <a:lnTo>
                  <a:pt x="61175" y="11341"/>
                </a:lnTo>
                <a:lnTo>
                  <a:pt x="59436" y="8242"/>
                </a:lnTo>
                <a:lnTo>
                  <a:pt x="56705" y="5714"/>
                </a:lnTo>
                <a:lnTo>
                  <a:pt x="52603" y="1904"/>
                </a:lnTo>
                <a:lnTo>
                  <a:pt x="48006" y="0"/>
                </a:lnTo>
                <a:lnTo>
                  <a:pt x="39319" y="0"/>
                </a:lnTo>
                <a:lnTo>
                  <a:pt x="36042" y="850"/>
                </a:lnTo>
                <a:lnTo>
                  <a:pt x="33108" y="2552"/>
                </a:lnTo>
                <a:lnTo>
                  <a:pt x="30175" y="4267"/>
                </a:lnTo>
                <a:lnTo>
                  <a:pt x="27927" y="6489"/>
                </a:lnTo>
                <a:lnTo>
                  <a:pt x="26365" y="9232"/>
                </a:lnTo>
                <a:lnTo>
                  <a:pt x="24815" y="11861"/>
                </a:lnTo>
                <a:lnTo>
                  <a:pt x="23863" y="15024"/>
                </a:lnTo>
                <a:lnTo>
                  <a:pt x="23507" y="18668"/>
                </a:lnTo>
                <a:lnTo>
                  <a:pt x="23164" y="22351"/>
                </a:lnTo>
                <a:lnTo>
                  <a:pt x="22999" y="27393"/>
                </a:lnTo>
                <a:lnTo>
                  <a:pt x="22999" y="57873"/>
                </a:lnTo>
                <a:lnTo>
                  <a:pt x="12547" y="57873"/>
                </a:lnTo>
                <a:lnTo>
                  <a:pt x="7924" y="59207"/>
                </a:lnTo>
                <a:lnTo>
                  <a:pt x="4762" y="61912"/>
                </a:lnTo>
                <a:lnTo>
                  <a:pt x="1587" y="64592"/>
                </a:lnTo>
                <a:lnTo>
                  <a:pt x="0" y="68021"/>
                </a:lnTo>
                <a:lnTo>
                  <a:pt x="0" y="76441"/>
                </a:lnTo>
                <a:lnTo>
                  <a:pt x="1511" y="79895"/>
                </a:lnTo>
                <a:lnTo>
                  <a:pt x="4533" y="82638"/>
                </a:lnTo>
                <a:lnTo>
                  <a:pt x="7569" y="85382"/>
                </a:lnTo>
                <a:lnTo>
                  <a:pt x="11963" y="86740"/>
                </a:lnTo>
                <a:lnTo>
                  <a:pt x="22999" y="86740"/>
                </a:lnTo>
                <a:lnTo>
                  <a:pt x="23067" y="168944"/>
                </a:lnTo>
                <a:lnTo>
                  <a:pt x="23995" y="182448"/>
                </a:lnTo>
                <a:lnTo>
                  <a:pt x="26009" y="193255"/>
                </a:lnTo>
                <a:lnTo>
                  <a:pt x="28003" y="200685"/>
                </a:lnTo>
                <a:lnTo>
                  <a:pt x="32232" y="206489"/>
                </a:lnTo>
                <a:lnTo>
                  <a:pt x="38684" y="210692"/>
                </a:lnTo>
                <a:lnTo>
                  <a:pt x="41295" y="212198"/>
                </a:lnTo>
                <a:lnTo>
                  <a:pt x="52468" y="215794"/>
                </a:lnTo>
                <a:lnTo>
                  <a:pt x="67106" y="216992"/>
                </a:lnTo>
                <a:lnTo>
                  <a:pt x="73716" y="216836"/>
                </a:lnTo>
                <a:lnTo>
                  <a:pt x="87147" y="215221"/>
                </a:lnTo>
                <a:lnTo>
                  <a:pt x="97434" y="211861"/>
                </a:lnTo>
                <a:lnTo>
                  <a:pt x="104470" y="208457"/>
                </a:lnTo>
                <a:lnTo>
                  <a:pt x="107988" y="203517"/>
                </a:lnTo>
                <a:lnTo>
                  <a:pt x="107988" y="193255"/>
                </a:lnTo>
                <a:lnTo>
                  <a:pt x="106680" y="190055"/>
                </a:lnTo>
                <a:lnTo>
                  <a:pt x="104101" y="187464"/>
                </a:lnTo>
                <a:lnTo>
                  <a:pt x="101511" y="184886"/>
                </a:lnTo>
                <a:lnTo>
                  <a:pt x="98602" y="183591"/>
                </a:lnTo>
                <a:lnTo>
                  <a:pt x="93129" y="183591"/>
                </a:lnTo>
                <a:lnTo>
                  <a:pt x="90017" y="184010"/>
                </a:lnTo>
                <a:lnTo>
                  <a:pt x="86004" y="184823"/>
                </a:lnTo>
                <a:lnTo>
                  <a:pt x="81991" y="185661"/>
                </a:lnTo>
                <a:lnTo>
                  <a:pt x="78828" y="186080"/>
                </a:lnTo>
                <a:lnTo>
                  <a:pt x="72174" y="186080"/>
                </a:lnTo>
                <a:lnTo>
                  <a:pt x="69088" y="185038"/>
                </a:lnTo>
                <a:lnTo>
                  <a:pt x="65278" y="180822"/>
                </a:lnTo>
                <a:lnTo>
                  <a:pt x="64096" y="178079"/>
                </a:lnTo>
                <a:lnTo>
                  <a:pt x="63665" y="174739"/>
                </a:lnTo>
                <a:lnTo>
                  <a:pt x="63220" y="171348"/>
                </a:lnTo>
                <a:lnTo>
                  <a:pt x="63004" y="166547"/>
                </a:lnTo>
                <a:lnTo>
                  <a:pt x="63004" y="86740"/>
                </a:lnTo>
                <a:lnTo>
                  <a:pt x="78384" y="86740"/>
                </a:lnTo>
                <a:lnTo>
                  <a:pt x="84467" y="85674"/>
                </a:lnTo>
                <a:lnTo>
                  <a:pt x="88722" y="83515"/>
                </a:lnTo>
                <a:lnTo>
                  <a:pt x="92964" y="81356"/>
                </a:lnTo>
                <a:lnTo>
                  <a:pt x="95084" y="77609"/>
                </a:lnTo>
                <a:lnTo>
                  <a:pt x="95084" y="68021"/>
                </a:lnTo>
                <a:lnTo>
                  <a:pt x="93599" y="64592"/>
                </a:lnTo>
                <a:lnTo>
                  <a:pt x="90614" y="61912"/>
                </a:lnTo>
                <a:lnTo>
                  <a:pt x="87642" y="59207"/>
                </a:lnTo>
                <a:lnTo>
                  <a:pt x="83312" y="57873"/>
                </a:lnTo>
                <a:lnTo>
                  <a:pt x="63004" y="5787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9188409" y="4895902"/>
            <a:ext cx="142570" cy="222122"/>
          </a:xfrm>
          <a:custGeom>
            <a:avLst/>
            <a:gdLst/>
            <a:ahLst/>
            <a:cxnLst/>
            <a:rect l="l" t="t" r="r" b="b"/>
            <a:pathLst>
              <a:path w="142570" h="222123">
                <a:moveTo>
                  <a:pt x="122491" y="222122"/>
                </a:moveTo>
                <a:lnTo>
                  <a:pt x="128562" y="222122"/>
                </a:lnTo>
                <a:lnTo>
                  <a:pt x="133413" y="220078"/>
                </a:lnTo>
                <a:lnTo>
                  <a:pt x="137071" y="215963"/>
                </a:lnTo>
                <a:lnTo>
                  <a:pt x="140741" y="211861"/>
                </a:lnTo>
                <a:lnTo>
                  <a:pt x="142570" y="205816"/>
                </a:lnTo>
                <a:lnTo>
                  <a:pt x="142570" y="113449"/>
                </a:lnTo>
                <a:lnTo>
                  <a:pt x="142074" y="106641"/>
                </a:lnTo>
                <a:lnTo>
                  <a:pt x="141109" y="100736"/>
                </a:lnTo>
                <a:lnTo>
                  <a:pt x="140131" y="94818"/>
                </a:lnTo>
                <a:lnTo>
                  <a:pt x="138226" y="89484"/>
                </a:lnTo>
                <a:lnTo>
                  <a:pt x="135394" y="84683"/>
                </a:lnTo>
                <a:lnTo>
                  <a:pt x="134893" y="83789"/>
                </a:lnTo>
                <a:lnTo>
                  <a:pt x="127044" y="73497"/>
                </a:lnTo>
                <a:lnTo>
                  <a:pt x="116852" y="65938"/>
                </a:lnTo>
                <a:lnTo>
                  <a:pt x="114803" y="64880"/>
                </a:lnTo>
                <a:lnTo>
                  <a:pt x="103035" y="60837"/>
                </a:lnTo>
                <a:lnTo>
                  <a:pt x="89827" y="59486"/>
                </a:lnTo>
                <a:lnTo>
                  <a:pt x="83083" y="59486"/>
                </a:lnTo>
                <a:lnTo>
                  <a:pt x="76784" y="60337"/>
                </a:lnTo>
                <a:lnTo>
                  <a:pt x="70916" y="62064"/>
                </a:lnTo>
                <a:lnTo>
                  <a:pt x="65062" y="63753"/>
                </a:lnTo>
                <a:lnTo>
                  <a:pt x="59715" y="66332"/>
                </a:lnTo>
                <a:lnTo>
                  <a:pt x="54876" y="69735"/>
                </a:lnTo>
                <a:lnTo>
                  <a:pt x="50037" y="73151"/>
                </a:lnTo>
                <a:lnTo>
                  <a:pt x="45084" y="77800"/>
                </a:lnTo>
                <a:lnTo>
                  <a:pt x="40004" y="83667"/>
                </a:lnTo>
                <a:lnTo>
                  <a:pt x="40004" y="16306"/>
                </a:lnTo>
                <a:lnTo>
                  <a:pt x="38226" y="10248"/>
                </a:lnTo>
                <a:lnTo>
                  <a:pt x="34658" y="6146"/>
                </a:lnTo>
                <a:lnTo>
                  <a:pt x="31089" y="2044"/>
                </a:lnTo>
                <a:lnTo>
                  <a:pt x="26136" y="0"/>
                </a:lnTo>
                <a:lnTo>
                  <a:pt x="13538" y="0"/>
                </a:lnTo>
                <a:lnTo>
                  <a:pt x="8674" y="2031"/>
                </a:lnTo>
                <a:lnTo>
                  <a:pt x="5206" y="6083"/>
                </a:lnTo>
                <a:lnTo>
                  <a:pt x="1739" y="10134"/>
                </a:lnTo>
                <a:lnTo>
                  <a:pt x="0" y="16217"/>
                </a:lnTo>
                <a:lnTo>
                  <a:pt x="0" y="197802"/>
                </a:lnTo>
                <a:lnTo>
                  <a:pt x="714" y="206162"/>
                </a:lnTo>
                <a:lnTo>
                  <a:pt x="7006" y="218133"/>
                </a:lnTo>
                <a:lnTo>
                  <a:pt x="19786" y="222122"/>
                </a:lnTo>
                <a:lnTo>
                  <a:pt x="26136" y="222122"/>
                </a:lnTo>
                <a:lnTo>
                  <a:pt x="31089" y="220052"/>
                </a:lnTo>
                <a:lnTo>
                  <a:pt x="34658" y="215912"/>
                </a:lnTo>
                <a:lnTo>
                  <a:pt x="38226" y="211747"/>
                </a:lnTo>
                <a:lnTo>
                  <a:pt x="40004" y="205714"/>
                </a:lnTo>
                <a:lnTo>
                  <a:pt x="40004" y="144906"/>
                </a:lnTo>
                <a:lnTo>
                  <a:pt x="40141" y="136105"/>
                </a:lnTo>
                <a:lnTo>
                  <a:pt x="41178" y="122411"/>
                </a:lnTo>
                <a:lnTo>
                  <a:pt x="43230" y="113106"/>
                </a:lnTo>
                <a:lnTo>
                  <a:pt x="46062" y="106083"/>
                </a:lnTo>
                <a:lnTo>
                  <a:pt x="50330" y="100533"/>
                </a:lnTo>
                <a:lnTo>
                  <a:pt x="56045" y="96469"/>
                </a:lnTo>
                <a:lnTo>
                  <a:pt x="61760" y="92430"/>
                </a:lnTo>
                <a:lnTo>
                  <a:pt x="68186" y="90398"/>
                </a:lnTo>
                <a:lnTo>
                  <a:pt x="85966" y="90398"/>
                </a:lnTo>
                <a:lnTo>
                  <a:pt x="93192" y="93840"/>
                </a:lnTo>
                <a:lnTo>
                  <a:pt x="97002" y="100736"/>
                </a:lnTo>
                <a:lnTo>
                  <a:pt x="98637" y="104148"/>
                </a:lnTo>
                <a:lnTo>
                  <a:pt x="101697" y="115617"/>
                </a:lnTo>
                <a:lnTo>
                  <a:pt x="102717" y="130251"/>
                </a:lnTo>
                <a:lnTo>
                  <a:pt x="102717" y="197802"/>
                </a:lnTo>
                <a:lnTo>
                  <a:pt x="103428" y="206154"/>
                </a:lnTo>
                <a:lnTo>
                  <a:pt x="109714" y="218131"/>
                </a:lnTo>
                <a:lnTo>
                  <a:pt x="122491" y="22212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352814" y="4955391"/>
            <a:ext cx="151345" cy="221970"/>
          </a:xfrm>
          <a:custGeom>
            <a:avLst/>
            <a:gdLst/>
            <a:ahLst/>
            <a:cxnLst/>
            <a:rect l="l" t="t" r="r" b="b"/>
            <a:pathLst>
              <a:path w="151345" h="221970">
                <a:moveTo>
                  <a:pt x="11074" y="189890"/>
                </a:moveTo>
                <a:lnTo>
                  <a:pt x="6959" y="191122"/>
                </a:lnTo>
                <a:lnTo>
                  <a:pt x="4165" y="193636"/>
                </a:lnTo>
                <a:lnTo>
                  <a:pt x="1384" y="196100"/>
                </a:lnTo>
                <a:lnTo>
                  <a:pt x="0" y="199656"/>
                </a:lnTo>
                <a:lnTo>
                  <a:pt x="0" y="210985"/>
                </a:lnTo>
                <a:lnTo>
                  <a:pt x="8788" y="218160"/>
                </a:lnTo>
                <a:lnTo>
                  <a:pt x="20396" y="221105"/>
                </a:lnTo>
                <a:lnTo>
                  <a:pt x="35166" y="221970"/>
                </a:lnTo>
                <a:lnTo>
                  <a:pt x="39689" y="221878"/>
                </a:lnTo>
                <a:lnTo>
                  <a:pt x="53148" y="220217"/>
                </a:lnTo>
                <a:lnTo>
                  <a:pt x="63804" y="216484"/>
                </a:lnTo>
                <a:lnTo>
                  <a:pt x="70891" y="212801"/>
                </a:lnTo>
                <a:lnTo>
                  <a:pt x="76568" y="207568"/>
                </a:lnTo>
                <a:lnTo>
                  <a:pt x="80873" y="200723"/>
                </a:lnTo>
                <a:lnTo>
                  <a:pt x="88624" y="185835"/>
                </a:lnTo>
                <a:lnTo>
                  <a:pt x="94056" y="172453"/>
                </a:lnTo>
                <a:lnTo>
                  <a:pt x="146227" y="35890"/>
                </a:lnTo>
                <a:lnTo>
                  <a:pt x="148564" y="28905"/>
                </a:lnTo>
                <a:lnTo>
                  <a:pt x="149440" y="25488"/>
                </a:lnTo>
                <a:lnTo>
                  <a:pt x="150329" y="22072"/>
                </a:lnTo>
                <a:lnTo>
                  <a:pt x="150964" y="19443"/>
                </a:lnTo>
                <a:lnTo>
                  <a:pt x="151345" y="17576"/>
                </a:lnTo>
                <a:lnTo>
                  <a:pt x="151345" y="14541"/>
                </a:lnTo>
                <a:lnTo>
                  <a:pt x="150596" y="11671"/>
                </a:lnTo>
                <a:lnTo>
                  <a:pt x="149085" y="8928"/>
                </a:lnTo>
                <a:lnTo>
                  <a:pt x="147561" y="6184"/>
                </a:lnTo>
                <a:lnTo>
                  <a:pt x="145414" y="4038"/>
                </a:lnTo>
                <a:lnTo>
                  <a:pt x="142633" y="2400"/>
                </a:lnTo>
                <a:lnTo>
                  <a:pt x="139852" y="812"/>
                </a:lnTo>
                <a:lnTo>
                  <a:pt x="136944" y="0"/>
                </a:lnTo>
                <a:lnTo>
                  <a:pt x="129717" y="0"/>
                </a:lnTo>
                <a:lnTo>
                  <a:pt x="126466" y="723"/>
                </a:lnTo>
                <a:lnTo>
                  <a:pt x="121881" y="3657"/>
                </a:lnTo>
                <a:lnTo>
                  <a:pt x="119697" y="6477"/>
                </a:lnTo>
                <a:lnTo>
                  <a:pt x="117652" y="10693"/>
                </a:lnTo>
                <a:lnTo>
                  <a:pt x="115595" y="14897"/>
                </a:lnTo>
                <a:lnTo>
                  <a:pt x="113309" y="20701"/>
                </a:lnTo>
                <a:lnTo>
                  <a:pt x="110769" y="28130"/>
                </a:lnTo>
                <a:lnTo>
                  <a:pt x="78676" y="119697"/>
                </a:lnTo>
                <a:lnTo>
                  <a:pt x="44830" y="21247"/>
                </a:lnTo>
                <a:lnTo>
                  <a:pt x="42583" y="14401"/>
                </a:lnTo>
                <a:lnTo>
                  <a:pt x="39992" y="9144"/>
                </a:lnTo>
                <a:lnTo>
                  <a:pt x="37058" y="5499"/>
                </a:lnTo>
                <a:lnTo>
                  <a:pt x="34137" y="1816"/>
                </a:lnTo>
                <a:lnTo>
                  <a:pt x="29794" y="0"/>
                </a:lnTo>
                <a:lnTo>
                  <a:pt x="20713" y="0"/>
                </a:lnTo>
                <a:lnTo>
                  <a:pt x="17500" y="876"/>
                </a:lnTo>
                <a:lnTo>
                  <a:pt x="14427" y="2628"/>
                </a:lnTo>
                <a:lnTo>
                  <a:pt x="11353" y="4394"/>
                </a:lnTo>
                <a:lnTo>
                  <a:pt x="8928" y="6731"/>
                </a:lnTo>
                <a:lnTo>
                  <a:pt x="7175" y="9664"/>
                </a:lnTo>
                <a:lnTo>
                  <a:pt x="5410" y="12598"/>
                </a:lnTo>
                <a:lnTo>
                  <a:pt x="4533" y="15773"/>
                </a:lnTo>
                <a:lnTo>
                  <a:pt x="4533" y="22415"/>
                </a:lnTo>
                <a:lnTo>
                  <a:pt x="6057" y="27584"/>
                </a:lnTo>
                <a:lnTo>
                  <a:pt x="9080" y="34721"/>
                </a:lnTo>
                <a:lnTo>
                  <a:pt x="58305" y="158673"/>
                </a:lnTo>
                <a:lnTo>
                  <a:pt x="54648" y="167614"/>
                </a:lnTo>
                <a:lnTo>
                  <a:pt x="51917" y="174167"/>
                </a:lnTo>
                <a:lnTo>
                  <a:pt x="49491" y="179108"/>
                </a:lnTo>
                <a:lnTo>
                  <a:pt x="47396" y="182499"/>
                </a:lnTo>
                <a:lnTo>
                  <a:pt x="45288" y="185851"/>
                </a:lnTo>
                <a:lnTo>
                  <a:pt x="42925" y="188226"/>
                </a:lnTo>
                <a:lnTo>
                  <a:pt x="40284" y="189598"/>
                </a:lnTo>
                <a:lnTo>
                  <a:pt x="37655" y="190957"/>
                </a:lnTo>
                <a:lnTo>
                  <a:pt x="34035" y="191643"/>
                </a:lnTo>
                <a:lnTo>
                  <a:pt x="29451" y="191643"/>
                </a:lnTo>
                <a:lnTo>
                  <a:pt x="25399" y="191350"/>
                </a:lnTo>
                <a:lnTo>
                  <a:pt x="22847" y="190766"/>
                </a:lnTo>
                <a:lnTo>
                  <a:pt x="20802" y="190182"/>
                </a:lnTo>
                <a:lnTo>
                  <a:pt x="16548" y="189890"/>
                </a:lnTo>
                <a:lnTo>
                  <a:pt x="11074" y="18989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376919" y="4086350"/>
            <a:ext cx="162636" cy="109893"/>
          </a:xfrm>
          <a:custGeom>
            <a:avLst/>
            <a:gdLst/>
            <a:ahLst/>
            <a:cxnLst/>
            <a:rect l="l" t="t" r="r" b="b"/>
            <a:pathLst>
              <a:path w="162636" h="109893">
                <a:moveTo>
                  <a:pt x="162636" y="90106"/>
                </a:moveTo>
                <a:lnTo>
                  <a:pt x="162636" y="84251"/>
                </a:lnTo>
                <a:lnTo>
                  <a:pt x="160604" y="79413"/>
                </a:lnTo>
                <a:lnTo>
                  <a:pt x="156540" y="75603"/>
                </a:lnTo>
                <a:lnTo>
                  <a:pt x="152501" y="71793"/>
                </a:lnTo>
                <a:lnTo>
                  <a:pt x="146405" y="69888"/>
                </a:lnTo>
                <a:lnTo>
                  <a:pt x="98966" y="69855"/>
                </a:lnTo>
                <a:lnTo>
                  <a:pt x="85706" y="69492"/>
                </a:lnTo>
                <a:lnTo>
                  <a:pt x="74358" y="68719"/>
                </a:lnTo>
                <a:lnTo>
                  <a:pt x="65989" y="67932"/>
                </a:lnTo>
                <a:lnTo>
                  <a:pt x="58788" y="66522"/>
                </a:lnTo>
                <a:lnTo>
                  <a:pt x="52743" y="64465"/>
                </a:lnTo>
                <a:lnTo>
                  <a:pt x="46697" y="62420"/>
                </a:lnTo>
                <a:lnTo>
                  <a:pt x="42125" y="59537"/>
                </a:lnTo>
                <a:lnTo>
                  <a:pt x="39027" y="55816"/>
                </a:lnTo>
                <a:lnTo>
                  <a:pt x="35979" y="52108"/>
                </a:lnTo>
                <a:lnTo>
                  <a:pt x="34429" y="47320"/>
                </a:lnTo>
                <a:lnTo>
                  <a:pt x="34429" y="37160"/>
                </a:lnTo>
                <a:lnTo>
                  <a:pt x="35318" y="32207"/>
                </a:lnTo>
                <a:lnTo>
                  <a:pt x="37147" y="26593"/>
                </a:lnTo>
                <a:lnTo>
                  <a:pt x="38950" y="20967"/>
                </a:lnTo>
                <a:lnTo>
                  <a:pt x="39852" y="17437"/>
                </a:lnTo>
                <a:lnTo>
                  <a:pt x="39852" y="12064"/>
                </a:lnTo>
                <a:lnTo>
                  <a:pt x="38252" y="8420"/>
                </a:lnTo>
                <a:lnTo>
                  <a:pt x="35090" y="5054"/>
                </a:lnTo>
                <a:lnTo>
                  <a:pt x="31915" y="1689"/>
                </a:lnTo>
                <a:lnTo>
                  <a:pt x="27876" y="0"/>
                </a:lnTo>
                <a:lnTo>
                  <a:pt x="16065" y="0"/>
                </a:lnTo>
                <a:lnTo>
                  <a:pt x="10502" y="3949"/>
                </a:lnTo>
                <a:lnTo>
                  <a:pt x="6299" y="11861"/>
                </a:lnTo>
                <a:lnTo>
                  <a:pt x="2082" y="19773"/>
                </a:lnTo>
                <a:lnTo>
                  <a:pt x="0" y="27927"/>
                </a:lnTo>
                <a:lnTo>
                  <a:pt x="0" y="44742"/>
                </a:lnTo>
                <a:lnTo>
                  <a:pt x="2082" y="51447"/>
                </a:lnTo>
                <a:lnTo>
                  <a:pt x="6299" y="56476"/>
                </a:lnTo>
                <a:lnTo>
                  <a:pt x="10502" y="61518"/>
                </a:lnTo>
                <a:lnTo>
                  <a:pt x="16700" y="66420"/>
                </a:lnTo>
                <a:lnTo>
                  <a:pt x="24904" y="71208"/>
                </a:lnTo>
                <a:lnTo>
                  <a:pt x="16700" y="71500"/>
                </a:lnTo>
                <a:lnTo>
                  <a:pt x="10502" y="73113"/>
                </a:lnTo>
                <a:lnTo>
                  <a:pt x="6299" y="76034"/>
                </a:lnTo>
                <a:lnTo>
                  <a:pt x="2082" y="78968"/>
                </a:lnTo>
                <a:lnTo>
                  <a:pt x="0" y="83756"/>
                </a:lnTo>
                <a:lnTo>
                  <a:pt x="0" y="90398"/>
                </a:lnTo>
                <a:lnTo>
                  <a:pt x="1504" y="98522"/>
                </a:lnTo>
                <a:lnTo>
                  <a:pt x="10296" y="107049"/>
                </a:lnTo>
                <a:lnTo>
                  <a:pt x="26949" y="109893"/>
                </a:lnTo>
                <a:lnTo>
                  <a:pt x="146329" y="109893"/>
                </a:lnTo>
                <a:lnTo>
                  <a:pt x="152374" y="108038"/>
                </a:lnTo>
                <a:lnTo>
                  <a:pt x="156476" y="104317"/>
                </a:lnTo>
                <a:lnTo>
                  <a:pt x="160578" y="100609"/>
                </a:lnTo>
                <a:lnTo>
                  <a:pt x="162636" y="95872"/>
                </a:lnTo>
                <a:lnTo>
                  <a:pt x="162636" y="90106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376620" y="3927373"/>
            <a:ext cx="162928" cy="152095"/>
          </a:xfrm>
          <a:custGeom>
            <a:avLst/>
            <a:gdLst/>
            <a:ahLst/>
            <a:cxnLst/>
            <a:rect l="l" t="t" r="r" b="b"/>
            <a:pathLst>
              <a:path w="162928" h="152095">
                <a:moveTo>
                  <a:pt x="162928" y="70777"/>
                </a:moveTo>
                <a:lnTo>
                  <a:pt x="162819" y="65569"/>
                </a:lnTo>
                <a:lnTo>
                  <a:pt x="161458" y="52569"/>
                </a:lnTo>
                <a:lnTo>
                  <a:pt x="158534" y="40957"/>
                </a:lnTo>
                <a:lnTo>
                  <a:pt x="155600" y="32308"/>
                </a:lnTo>
                <a:lnTo>
                  <a:pt x="151917" y="25133"/>
                </a:lnTo>
                <a:lnTo>
                  <a:pt x="147459" y="19418"/>
                </a:lnTo>
                <a:lnTo>
                  <a:pt x="143027" y="13703"/>
                </a:lnTo>
                <a:lnTo>
                  <a:pt x="138379" y="9436"/>
                </a:lnTo>
                <a:lnTo>
                  <a:pt x="133565" y="6591"/>
                </a:lnTo>
                <a:lnTo>
                  <a:pt x="128701" y="3759"/>
                </a:lnTo>
                <a:lnTo>
                  <a:pt x="124498" y="2349"/>
                </a:lnTo>
                <a:lnTo>
                  <a:pt x="116776" y="2349"/>
                </a:lnTo>
                <a:lnTo>
                  <a:pt x="113588" y="3606"/>
                </a:lnTo>
                <a:lnTo>
                  <a:pt x="111353" y="6159"/>
                </a:lnTo>
                <a:lnTo>
                  <a:pt x="109118" y="8699"/>
                </a:lnTo>
                <a:lnTo>
                  <a:pt x="107988" y="12014"/>
                </a:lnTo>
                <a:lnTo>
                  <a:pt x="107988" y="19926"/>
                </a:lnTo>
                <a:lnTo>
                  <a:pt x="108864" y="22860"/>
                </a:lnTo>
                <a:lnTo>
                  <a:pt x="110616" y="24904"/>
                </a:lnTo>
                <a:lnTo>
                  <a:pt x="115315" y="29895"/>
                </a:lnTo>
                <a:lnTo>
                  <a:pt x="119011" y="33947"/>
                </a:lnTo>
                <a:lnTo>
                  <a:pt x="121754" y="37071"/>
                </a:lnTo>
                <a:lnTo>
                  <a:pt x="124498" y="40195"/>
                </a:lnTo>
                <a:lnTo>
                  <a:pt x="127050" y="43611"/>
                </a:lnTo>
                <a:lnTo>
                  <a:pt x="129463" y="47332"/>
                </a:lnTo>
                <a:lnTo>
                  <a:pt x="131851" y="51041"/>
                </a:lnTo>
                <a:lnTo>
                  <a:pt x="133603" y="54876"/>
                </a:lnTo>
                <a:lnTo>
                  <a:pt x="134734" y="58826"/>
                </a:lnTo>
                <a:lnTo>
                  <a:pt x="135839" y="62788"/>
                </a:lnTo>
                <a:lnTo>
                  <a:pt x="136410" y="67157"/>
                </a:lnTo>
                <a:lnTo>
                  <a:pt x="136410" y="79070"/>
                </a:lnTo>
                <a:lnTo>
                  <a:pt x="134645" y="85585"/>
                </a:lnTo>
                <a:lnTo>
                  <a:pt x="131140" y="91503"/>
                </a:lnTo>
                <a:lnTo>
                  <a:pt x="127622" y="97421"/>
                </a:lnTo>
                <a:lnTo>
                  <a:pt x="122389" y="102146"/>
                </a:lnTo>
                <a:lnTo>
                  <a:pt x="115455" y="105714"/>
                </a:lnTo>
                <a:lnTo>
                  <a:pt x="108534" y="109283"/>
                </a:lnTo>
                <a:lnTo>
                  <a:pt x="100507" y="111112"/>
                </a:lnTo>
                <a:lnTo>
                  <a:pt x="91427" y="111213"/>
                </a:lnTo>
                <a:lnTo>
                  <a:pt x="91427" y="22517"/>
                </a:lnTo>
                <a:lnTo>
                  <a:pt x="89941" y="14414"/>
                </a:lnTo>
                <a:lnTo>
                  <a:pt x="86969" y="8648"/>
                </a:lnTo>
                <a:lnTo>
                  <a:pt x="83972" y="2882"/>
                </a:lnTo>
                <a:lnTo>
                  <a:pt x="77469" y="0"/>
                </a:lnTo>
                <a:lnTo>
                  <a:pt x="67398" y="0"/>
                </a:lnTo>
                <a:lnTo>
                  <a:pt x="59924" y="444"/>
                </a:lnTo>
                <a:lnTo>
                  <a:pt x="47599" y="3162"/>
                </a:lnTo>
                <a:lnTo>
                  <a:pt x="35458" y="8356"/>
                </a:lnTo>
                <a:lnTo>
                  <a:pt x="26818" y="13929"/>
                </a:lnTo>
                <a:lnTo>
                  <a:pt x="17626" y="22642"/>
                </a:lnTo>
                <a:lnTo>
                  <a:pt x="9905" y="33477"/>
                </a:lnTo>
                <a:lnTo>
                  <a:pt x="3719" y="47457"/>
                </a:lnTo>
                <a:lnTo>
                  <a:pt x="928" y="59953"/>
                </a:lnTo>
                <a:lnTo>
                  <a:pt x="0" y="73698"/>
                </a:lnTo>
                <a:lnTo>
                  <a:pt x="328" y="82095"/>
                </a:lnTo>
                <a:lnTo>
                  <a:pt x="2219" y="94774"/>
                </a:lnTo>
                <a:lnTo>
                  <a:pt x="5791" y="106527"/>
                </a:lnTo>
                <a:lnTo>
                  <a:pt x="7664" y="110910"/>
                </a:lnTo>
                <a:lnTo>
                  <a:pt x="14131" y="122013"/>
                </a:lnTo>
                <a:lnTo>
                  <a:pt x="22415" y="131432"/>
                </a:lnTo>
                <a:lnTo>
                  <a:pt x="25975" y="134527"/>
                </a:lnTo>
                <a:lnTo>
                  <a:pt x="27838" y="75018"/>
                </a:lnTo>
                <a:lnTo>
                  <a:pt x="27885" y="72914"/>
                </a:lnTo>
                <a:lnTo>
                  <a:pt x="30743" y="60006"/>
                </a:lnTo>
                <a:lnTo>
                  <a:pt x="38036" y="49745"/>
                </a:lnTo>
                <a:lnTo>
                  <a:pt x="43043" y="45896"/>
                </a:lnTo>
                <a:lnTo>
                  <a:pt x="54312" y="41057"/>
                </a:lnTo>
                <a:lnTo>
                  <a:pt x="68719" y="38684"/>
                </a:lnTo>
                <a:lnTo>
                  <a:pt x="68719" y="111213"/>
                </a:lnTo>
                <a:lnTo>
                  <a:pt x="60171" y="109917"/>
                </a:lnTo>
                <a:lnTo>
                  <a:pt x="47676" y="105876"/>
                </a:lnTo>
                <a:lnTo>
                  <a:pt x="38150" y="99568"/>
                </a:lnTo>
                <a:lnTo>
                  <a:pt x="37224" y="98671"/>
                </a:lnTo>
                <a:lnTo>
                  <a:pt x="36438" y="141524"/>
                </a:lnTo>
                <a:lnTo>
                  <a:pt x="48412" y="146812"/>
                </a:lnTo>
                <a:lnTo>
                  <a:pt x="55782" y="149024"/>
                </a:lnTo>
                <a:lnTo>
                  <a:pt x="68179" y="151326"/>
                </a:lnTo>
                <a:lnTo>
                  <a:pt x="81318" y="152095"/>
                </a:lnTo>
                <a:lnTo>
                  <a:pt x="95630" y="151253"/>
                </a:lnTo>
                <a:lnTo>
                  <a:pt x="108849" y="148692"/>
                </a:lnTo>
                <a:lnTo>
                  <a:pt x="120811" y="144411"/>
                </a:lnTo>
                <a:lnTo>
                  <a:pt x="131514" y="138412"/>
                </a:lnTo>
                <a:lnTo>
                  <a:pt x="140957" y="130695"/>
                </a:lnTo>
                <a:lnTo>
                  <a:pt x="149005" y="121254"/>
                </a:lnTo>
                <a:lnTo>
                  <a:pt x="155095" y="110672"/>
                </a:lnTo>
                <a:lnTo>
                  <a:pt x="159446" y="98732"/>
                </a:lnTo>
                <a:lnTo>
                  <a:pt x="162057" y="85434"/>
                </a:lnTo>
                <a:lnTo>
                  <a:pt x="162928" y="70777"/>
                </a:lnTo>
                <a:close/>
              </a:path>
              <a:path w="162928" h="152095">
                <a:moveTo>
                  <a:pt x="36438" y="141524"/>
                </a:moveTo>
                <a:lnTo>
                  <a:pt x="37224" y="98671"/>
                </a:lnTo>
                <a:lnTo>
                  <a:pt x="30190" y="88063"/>
                </a:lnTo>
                <a:lnTo>
                  <a:pt x="27838" y="75018"/>
                </a:lnTo>
                <a:lnTo>
                  <a:pt x="25975" y="134527"/>
                </a:lnTo>
                <a:lnTo>
                  <a:pt x="36438" y="14152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376918" y="3764884"/>
            <a:ext cx="162636" cy="137147"/>
          </a:xfrm>
          <a:custGeom>
            <a:avLst/>
            <a:gdLst/>
            <a:ahLst/>
            <a:cxnLst/>
            <a:rect l="l" t="t" r="r" b="b"/>
            <a:pathLst>
              <a:path w="162636" h="137147">
                <a:moveTo>
                  <a:pt x="25488" y="66230"/>
                </a:moveTo>
                <a:lnTo>
                  <a:pt x="26657" y="60655"/>
                </a:lnTo>
                <a:lnTo>
                  <a:pt x="29006" y="56553"/>
                </a:lnTo>
                <a:lnTo>
                  <a:pt x="31343" y="52451"/>
                </a:lnTo>
                <a:lnTo>
                  <a:pt x="34467" y="48882"/>
                </a:lnTo>
                <a:lnTo>
                  <a:pt x="38379" y="45859"/>
                </a:lnTo>
                <a:lnTo>
                  <a:pt x="43065" y="42138"/>
                </a:lnTo>
                <a:lnTo>
                  <a:pt x="46583" y="38849"/>
                </a:lnTo>
                <a:lnTo>
                  <a:pt x="48933" y="35966"/>
                </a:lnTo>
                <a:lnTo>
                  <a:pt x="51282" y="33096"/>
                </a:lnTo>
                <a:lnTo>
                  <a:pt x="52451" y="29591"/>
                </a:lnTo>
                <a:lnTo>
                  <a:pt x="52451" y="19837"/>
                </a:lnTo>
                <a:lnTo>
                  <a:pt x="50990" y="15455"/>
                </a:lnTo>
                <a:lnTo>
                  <a:pt x="48056" y="12382"/>
                </a:lnTo>
                <a:lnTo>
                  <a:pt x="45123" y="9309"/>
                </a:lnTo>
                <a:lnTo>
                  <a:pt x="41351" y="7759"/>
                </a:lnTo>
                <a:lnTo>
                  <a:pt x="32562" y="7759"/>
                </a:lnTo>
                <a:lnTo>
                  <a:pt x="28270" y="9207"/>
                </a:lnTo>
                <a:lnTo>
                  <a:pt x="23876" y="12090"/>
                </a:lnTo>
                <a:lnTo>
                  <a:pt x="19481" y="14960"/>
                </a:lnTo>
                <a:lnTo>
                  <a:pt x="15481" y="19177"/>
                </a:lnTo>
                <a:lnTo>
                  <a:pt x="11861" y="24688"/>
                </a:lnTo>
                <a:lnTo>
                  <a:pt x="8242" y="30200"/>
                </a:lnTo>
                <a:lnTo>
                  <a:pt x="5372" y="37084"/>
                </a:lnTo>
                <a:lnTo>
                  <a:pt x="3213" y="45351"/>
                </a:lnTo>
                <a:lnTo>
                  <a:pt x="655" y="59858"/>
                </a:lnTo>
                <a:lnTo>
                  <a:pt x="0" y="73253"/>
                </a:lnTo>
                <a:lnTo>
                  <a:pt x="432" y="83194"/>
                </a:lnTo>
                <a:lnTo>
                  <a:pt x="2527" y="95904"/>
                </a:lnTo>
                <a:lnTo>
                  <a:pt x="6375" y="107035"/>
                </a:lnTo>
                <a:lnTo>
                  <a:pt x="14387" y="120012"/>
                </a:lnTo>
                <a:lnTo>
                  <a:pt x="23444" y="128206"/>
                </a:lnTo>
                <a:lnTo>
                  <a:pt x="30581" y="132981"/>
                </a:lnTo>
                <a:lnTo>
                  <a:pt x="38138" y="135382"/>
                </a:lnTo>
                <a:lnTo>
                  <a:pt x="55130" y="135382"/>
                </a:lnTo>
                <a:lnTo>
                  <a:pt x="62699" y="132803"/>
                </a:lnTo>
                <a:lnTo>
                  <a:pt x="68859" y="127622"/>
                </a:lnTo>
                <a:lnTo>
                  <a:pt x="77234" y="118501"/>
                </a:lnTo>
                <a:lnTo>
                  <a:pt x="83743" y="106883"/>
                </a:lnTo>
                <a:lnTo>
                  <a:pt x="86861" y="99004"/>
                </a:lnTo>
                <a:lnTo>
                  <a:pt x="90746" y="87126"/>
                </a:lnTo>
                <a:lnTo>
                  <a:pt x="94500" y="73253"/>
                </a:lnTo>
                <a:lnTo>
                  <a:pt x="95282" y="70097"/>
                </a:lnTo>
                <a:lnTo>
                  <a:pt x="99416" y="56385"/>
                </a:lnTo>
                <a:lnTo>
                  <a:pt x="103733" y="46964"/>
                </a:lnTo>
                <a:lnTo>
                  <a:pt x="106959" y="41630"/>
                </a:lnTo>
                <a:lnTo>
                  <a:pt x="112077" y="38976"/>
                </a:lnTo>
                <a:lnTo>
                  <a:pt x="123698" y="38976"/>
                </a:lnTo>
                <a:lnTo>
                  <a:pt x="127787" y="41541"/>
                </a:lnTo>
                <a:lnTo>
                  <a:pt x="131343" y="46659"/>
                </a:lnTo>
                <a:lnTo>
                  <a:pt x="134924" y="51790"/>
                </a:lnTo>
                <a:lnTo>
                  <a:pt x="136702" y="58369"/>
                </a:lnTo>
                <a:lnTo>
                  <a:pt x="136702" y="76238"/>
                </a:lnTo>
                <a:lnTo>
                  <a:pt x="134937" y="84023"/>
                </a:lnTo>
                <a:lnTo>
                  <a:pt x="131419" y="89738"/>
                </a:lnTo>
                <a:lnTo>
                  <a:pt x="127901" y="95453"/>
                </a:lnTo>
                <a:lnTo>
                  <a:pt x="122593" y="100368"/>
                </a:lnTo>
                <a:lnTo>
                  <a:pt x="115455" y="104470"/>
                </a:lnTo>
                <a:lnTo>
                  <a:pt x="111747" y="106514"/>
                </a:lnTo>
                <a:lnTo>
                  <a:pt x="108864" y="108661"/>
                </a:lnTo>
                <a:lnTo>
                  <a:pt x="104762" y="113169"/>
                </a:lnTo>
                <a:lnTo>
                  <a:pt x="103733" y="116382"/>
                </a:lnTo>
                <a:lnTo>
                  <a:pt x="103733" y="125374"/>
                </a:lnTo>
                <a:lnTo>
                  <a:pt x="105295" y="129324"/>
                </a:lnTo>
                <a:lnTo>
                  <a:pt x="108419" y="132448"/>
                </a:lnTo>
                <a:lnTo>
                  <a:pt x="111544" y="135585"/>
                </a:lnTo>
                <a:lnTo>
                  <a:pt x="115303" y="137147"/>
                </a:lnTo>
                <a:lnTo>
                  <a:pt x="126339" y="137147"/>
                </a:lnTo>
                <a:lnTo>
                  <a:pt x="132969" y="134708"/>
                </a:lnTo>
                <a:lnTo>
                  <a:pt x="139547" y="129819"/>
                </a:lnTo>
                <a:lnTo>
                  <a:pt x="149400" y="119378"/>
                </a:lnTo>
                <a:lnTo>
                  <a:pt x="156044" y="107111"/>
                </a:lnTo>
                <a:lnTo>
                  <a:pt x="159614" y="96529"/>
                </a:lnTo>
                <a:lnTo>
                  <a:pt x="161880" y="84060"/>
                </a:lnTo>
                <a:lnTo>
                  <a:pt x="162636" y="70180"/>
                </a:lnTo>
                <a:lnTo>
                  <a:pt x="162634" y="69371"/>
                </a:lnTo>
                <a:lnTo>
                  <a:pt x="161909" y="55411"/>
                </a:lnTo>
                <a:lnTo>
                  <a:pt x="159877" y="42908"/>
                </a:lnTo>
                <a:lnTo>
                  <a:pt x="156540" y="31864"/>
                </a:lnTo>
                <a:lnTo>
                  <a:pt x="154636" y="27407"/>
                </a:lnTo>
                <a:lnTo>
                  <a:pt x="147695" y="16331"/>
                </a:lnTo>
                <a:lnTo>
                  <a:pt x="138671" y="8051"/>
                </a:lnTo>
                <a:lnTo>
                  <a:pt x="123713" y="1498"/>
                </a:lnTo>
                <a:lnTo>
                  <a:pt x="110324" y="0"/>
                </a:lnTo>
                <a:lnTo>
                  <a:pt x="102997" y="0"/>
                </a:lnTo>
                <a:lnTo>
                  <a:pt x="96469" y="2032"/>
                </a:lnTo>
                <a:lnTo>
                  <a:pt x="90779" y="6083"/>
                </a:lnTo>
                <a:lnTo>
                  <a:pt x="85039" y="10134"/>
                </a:lnTo>
                <a:lnTo>
                  <a:pt x="80098" y="16090"/>
                </a:lnTo>
                <a:lnTo>
                  <a:pt x="75895" y="23952"/>
                </a:lnTo>
                <a:lnTo>
                  <a:pt x="73288" y="29290"/>
                </a:lnTo>
                <a:lnTo>
                  <a:pt x="68898" y="40772"/>
                </a:lnTo>
                <a:lnTo>
                  <a:pt x="65049" y="54356"/>
                </a:lnTo>
                <a:lnTo>
                  <a:pt x="61532" y="68374"/>
                </a:lnTo>
                <a:lnTo>
                  <a:pt x="58597" y="78968"/>
                </a:lnTo>
                <a:lnTo>
                  <a:pt x="56845" y="84924"/>
                </a:lnTo>
                <a:lnTo>
                  <a:pt x="54622" y="89674"/>
                </a:lnTo>
                <a:lnTo>
                  <a:pt x="51930" y="93179"/>
                </a:lnTo>
                <a:lnTo>
                  <a:pt x="49250" y="96697"/>
                </a:lnTo>
                <a:lnTo>
                  <a:pt x="45808" y="98463"/>
                </a:lnTo>
                <a:lnTo>
                  <a:pt x="37020" y="98463"/>
                </a:lnTo>
                <a:lnTo>
                  <a:pt x="33172" y="96062"/>
                </a:lnTo>
                <a:lnTo>
                  <a:pt x="30111" y="91274"/>
                </a:lnTo>
                <a:lnTo>
                  <a:pt x="27012" y="86499"/>
                </a:lnTo>
                <a:lnTo>
                  <a:pt x="25488" y="80492"/>
                </a:lnTo>
                <a:lnTo>
                  <a:pt x="25488" y="6623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319174" y="3691044"/>
            <a:ext cx="220370" cy="39992"/>
          </a:xfrm>
          <a:custGeom>
            <a:avLst/>
            <a:gdLst/>
            <a:ahLst/>
            <a:cxnLst/>
            <a:rect l="l" t="t" r="r" b="b"/>
            <a:pathLst>
              <a:path w="220370" h="39992">
                <a:moveTo>
                  <a:pt x="13817" y="39992"/>
                </a:moveTo>
                <a:lnTo>
                  <a:pt x="25755" y="39992"/>
                </a:lnTo>
                <a:lnTo>
                  <a:pt x="30594" y="38011"/>
                </a:lnTo>
                <a:lnTo>
                  <a:pt x="33997" y="34061"/>
                </a:lnTo>
                <a:lnTo>
                  <a:pt x="37414" y="30099"/>
                </a:lnTo>
                <a:lnTo>
                  <a:pt x="39128" y="25336"/>
                </a:lnTo>
                <a:lnTo>
                  <a:pt x="39128" y="14401"/>
                </a:lnTo>
                <a:lnTo>
                  <a:pt x="37388" y="9753"/>
                </a:lnTo>
                <a:lnTo>
                  <a:pt x="33934" y="5854"/>
                </a:lnTo>
                <a:lnTo>
                  <a:pt x="30467" y="1955"/>
                </a:lnTo>
                <a:lnTo>
                  <a:pt x="25654" y="0"/>
                </a:lnTo>
                <a:lnTo>
                  <a:pt x="13144" y="0"/>
                </a:lnTo>
                <a:lnTo>
                  <a:pt x="8305" y="1993"/>
                </a:lnTo>
                <a:lnTo>
                  <a:pt x="4978" y="6007"/>
                </a:lnTo>
                <a:lnTo>
                  <a:pt x="1651" y="10007"/>
                </a:lnTo>
                <a:lnTo>
                  <a:pt x="0" y="14592"/>
                </a:lnTo>
                <a:lnTo>
                  <a:pt x="0" y="25146"/>
                </a:lnTo>
                <a:lnTo>
                  <a:pt x="1816" y="29857"/>
                </a:lnTo>
                <a:lnTo>
                  <a:pt x="5499" y="33909"/>
                </a:lnTo>
                <a:lnTo>
                  <a:pt x="9144" y="37960"/>
                </a:lnTo>
                <a:lnTo>
                  <a:pt x="13817" y="39992"/>
                </a:lnTo>
                <a:close/>
              </a:path>
              <a:path w="220370" h="39992">
                <a:moveTo>
                  <a:pt x="57734" y="14351"/>
                </a:moveTo>
                <a:lnTo>
                  <a:pt x="57734" y="26073"/>
                </a:lnTo>
                <a:lnTo>
                  <a:pt x="59753" y="30835"/>
                </a:lnTo>
                <a:lnTo>
                  <a:pt x="63741" y="34505"/>
                </a:lnTo>
                <a:lnTo>
                  <a:pt x="67741" y="38163"/>
                </a:lnTo>
                <a:lnTo>
                  <a:pt x="73710" y="39992"/>
                </a:lnTo>
                <a:lnTo>
                  <a:pt x="203860" y="39992"/>
                </a:lnTo>
                <a:lnTo>
                  <a:pt x="209867" y="38163"/>
                </a:lnTo>
                <a:lnTo>
                  <a:pt x="214071" y="34505"/>
                </a:lnTo>
                <a:lnTo>
                  <a:pt x="218287" y="30835"/>
                </a:lnTo>
                <a:lnTo>
                  <a:pt x="220370" y="26073"/>
                </a:lnTo>
                <a:lnTo>
                  <a:pt x="220370" y="14351"/>
                </a:lnTo>
                <a:lnTo>
                  <a:pt x="218325" y="9512"/>
                </a:lnTo>
                <a:lnTo>
                  <a:pt x="214223" y="5702"/>
                </a:lnTo>
                <a:lnTo>
                  <a:pt x="210121" y="1892"/>
                </a:lnTo>
                <a:lnTo>
                  <a:pt x="204063" y="0"/>
                </a:lnTo>
                <a:lnTo>
                  <a:pt x="73304" y="0"/>
                </a:lnTo>
                <a:lnTo>
                  <a:pt x="67741" y="1892"/>
                </a:lnTo>
                <a:lnTo>
                  <a:pt x="63741" y="5702"/>
                </a:lnTo>
                <a:lnTo>
                  <a:pt x="59753" y="9512"/>
                </a:lnTo>
                <a:lnTo>
                  <a:pt x="57734" y="14351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9317412" y="3609713"/>
            <a:ext cx="222135" cy="40005"/>
          </a:xfrm>
          <a:custGeom>
            <a:avLst/>
            <a:gdLst/>
            <a:ahLst/>
            <a:cxnLst/>
            <a:rect l="l" t="t" r="r" b="b"/>
            <a:pathLst>
              <a:path w="222135" h="40004">
                <a:moveTo>
                  <a:pt x="197815" y="40004"/>
                </a:moveTo>
                <a:lnTo>
                  <a:pt x="205625" y="40004"/>
                </a:lnTo>
                <a:lnTo>
                  <a:pt x="211632" y="38176"/>
                </a:lnTo>
                <a:lnTo>
                  <a:pt x="215836" y="34505"/>
                </a:lnTo>
                <a:lnTo>
                  <a:pt x="220040" y="30848"/>
                </a:lnTo>
                <a:lnTo>
                  <a:pt x="222135" y="26085"/>
                </a:lnTo>
                <a:lnTo>
                  <a:pt x="222135" y="14274"/>
                </a:lnTo>
                <a:lnTo>
                  <a:pt x="220103" y="9397"/>
                </a:lnTo>
                <a:lnTo>
                  <a:pt x="216052" y="5651"/>
                </a:lnTo>
                <a:lnTo>
                  <a:pt x="212001" y="1892"/>
                </a:lnTo>
                <a:lnTo>
                  <a:pt x="205917" y="0"/>
                </a:lnTo>
                <a:lnTo>
                  <a:pt x="16230" y="0"/>
                </a:lnTo>
                <a:lnTo>
                  <a:pt x="10134" y="1854"/>
                </a:lnTo>
                <a:lnTo>
                  <a:pt x="6096" y="5575"/>
                </a:lnTo>
                <a:lnTo>
                  <a:pt x="2032" y="9283"/>
                </a:lnTo>
                <a:lnTo>
                  <a:pt x="0" y="14160"/>
                </a:lnTo>
                <a:lnTo>
                  <a:pt x="0" y="26288"/>
                </a:lnTo>
                <a:lnTo>
                  <a:pt x="2057" y="31089"/>
                </a:lnTo>
                <a:lnTo>
                  <a:pt x="6159" y="34658"/>
                </a:lnTo>
                <a:lnTo>
                  <a:pt x="10261" y="38226"/>
                </a:lnTo>
                <a:lnTo>
                  <a:pt x="16306" y="40004"/>
                </a:lnTo>
                <a:lnTo>
                  <a:pt x="197815" y="4000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319174" y="3528405"/>
            <a:ext cx="220370" cy="39992"/>
          </a:xfrm>
          <a:custGeom>
            <a:avLst/>
            <a:gdLst/>
            <a:ahLst/>
            <a:cxnLst/>
            <a:rect l="l" t="t" r="r" b="b"/>
            <a:pathLst>
              <a:path w="220370" h="39992">
                <a:moveTo>
                  <a:pt x="13817" y="39992"/>
                </a:moveTo>
                <a:lnTo>
                  <a:pt x="25755" y="39992"/>
                </a:lnTo>
                <a:lnTo>
                  <a:pt x="30594" y="38011"/>
                </a:lnTo>
                <a:lnTo>
                  <a:pt x="33997" y="34061"/>
                </a:lnTo>
                <a:lnTo>
                  <a:pt x="37414" y="30099"/>
                </a:lnTo>
                <a:lnTo>
                  <a:pt x="39128" y="25336"/>
                </a:lnTo>
                <a:lnTo>
                  <a:pt x="39128" y="14401"/>
                </a:lnTo>
                <a:lnTo>
                  <a:pt x="37388" y="9753"/>
                </a:lnTo>
                <a:lnTo>
                  <a:pt x="33934" y="5854"/>
                </a:lnTo>
                <a:lnTo>
                  <a:pt x="30467" y="1955"/>
                </a:lnTo>
                <a:lnTo>
                  <a:pt x="25654" y="0"/>
                </a:lnTo>
                <a:lnTo>
                  <a:pt x="13144" y="0"/>
                </a:lnTo>
                <a:lnTo>
                  <a:pt x="8305" y="1993"/>
                </a:lnTo>
                <a:lnTo>
                  <a:pt x="4978" y="6007"/>
                </a:lnTo>
                <a:lnTo>
                  <a:pt x="1651" y="10007"/>
                </a:lnTo>
                <a:lnTo>
                  <a:pt x="0" y="14592"/>
                </a:lnTo>
                <a:lnTo>
                  <a:pt x="0" y="25146"/>
                </a:lnTo>
                <a:lnTo>
                  <a:pt x="1816" y="29857"/>
                </a:lnTo>
                <a:lnTo>
                  <a:pt x="5499" y="33909"/>
                </a:lnTo>
                <a:lnTo>
                  <a:pt x="9144" y="37960"/>
                </a:lnTo>
                <a:lnTo>
                  <a:pt x="13817" y="39992"/>
                </a:lnTo>
                <a:close/>
              </a:path>
              <a:path w="220370" h="39992">
                <a:moveTo>
                  <a:pt x="57734" y="14351"/>
                </a:moveTo>
                <a:lnTo>
                  <a:pt x="57734" y="26073"/>
                </a:lnTo>
                <a:lnTo>
                  <a:pt x="59753" y="30835"/>
                </a:lnTo>
                <a:lnTo>
                  <a:pt x="63741" y="34505"/>
                </a:lnTo>
                <a:lnTo>
                  <a:pt x="67741" y="38163"/>
                </a:lnTo>
                <a:lnTo>
                  <a:pt x="73710" y="39992"/>
                </a:lnTo>
                <a:lnTo>
                  <a:pt x="203860" y="39992"/>
                </a:lnTo>
                <a:lnTo>
                  <a:pt x="209867" y="38163"/>
                </a:lnTo>
                <a:lnTo>
                  <a:pt x="214071" y="34505"/>
                </a:lnTo>
                <a:lnTo>
                  <a:pt x="218287" y="30835"/>
                </a:lnTo>
                <a:lnTo>
                  <a:pt x="220370" y="26073"/>
                </a:lnTo>
                <a:lnTo>
                  <a:pt x="220370" y="14351"/>
                </a:lnTo>
                <a:lnTo>
                  <a:pt x="218325" y="9512"/>
                </a:lnTo>
                <a:lnTo>
                  <a:pt x="214223" y="5702"/>
                </a:lnTo>
                <a:lnTo>
                  <a:pt x="210121" y="1905"/>
                </a:lnTo>
                <a:lnTo>
                  <a:pt x="204063" y="0"/>
                </a:lnTo>
                <a:lnTo>
                  <a:pt x="73304" y="0"/>
                </a:lnTo>
                <a:lnTo>
                  <a:pt x="67741" y="1905"/>
                </a:lnTo>
                <a:lnTo>
                  <a:pt x="63741" y="5702"/>
                </a:lnTo>
                <a:lnTo>
                  <a:pt x="59753" y="9512"/>
                </a:lnTo>
                <a:lnTo>
                  <a:pt x="57734" y="14351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376620" y="3342463"/>
            <a:ext cx="162928" cy="152095"/>
          </a:xfrm>
          <a:custGeom>
            <a:avLst/>
            <a:gdLst/>
            <a:ahLst/>
            <a:cxnLst/>
            <a:rect l="l" t="t" r="r" b="b"/>
            <a:pathLst>
              <a:path w="162928" h="152095">
                <a:moveTo>
                  <a:pt x="162928" y="70777"/>
                </a:moveTo>
                <a:lnTo>
                  <a:pt x="162819" y="65569"/>
                </a:lnTo>
                <a:lnTo>
                  <a:pt x="161458" y="52569"/>
                </a:lnTo>
                <a:lnTo>
                  <a:pt x="158534" y="40957"/>
                </a:lnTo>
                <a:lnTo>
                  <a:pt x="155600" y="32308"/>
                </a:lnTo>
                <a:lnTo>
                  <a:pt x="151917" y="25133"/>
                </a:lnTo>
                <a:lnTo>
                  <a:pt x="147459" y="19418"/>
                </a:lnTo>
                <a:lnTo>
                  <a:pt x="143027" y="13703"/>
                </a:lnTo>
                <a:lnTo>
                  <a:pt x="138379" y="9436"/>
                </a:lnTo>
                <a:lnTo>
                  <a:pt x="133565" y="6591"/>
                </a:lnTo>
                <a:lnTo>
                  <a:pt x="128701" y="3759"/>
                </a:lnTo>
                <a:lnTo>
                  <a:pt x="124498" y="2349"/>
                </a:lnTo>
                <a:lnTo>
                  <a:pt x="116776" y="2349"/>
                </a:lnTo>
                <a:lnTo>
                  <a:pt x="113588" y="3619"/>
                </a:lnTo>
                <a:lnTo>
                  <a:pt x="111353" y="6159"/>
                </a:lnTo>
                <a:lnTo>
                  <a:pt x="109118" y="8699"/>
                </a:lnTo>
                <a:lnTo>
                  <a:pt x="107988" y="12014"/>
                </a:lnTo>
                <a:lnTo>
                  <a:pt x="107988" y="19926"/>
                </a:lnTo>
                <a:lnTo>
                  <a:pt x="108864" y="22860"/>
                </a:lnTo>
                <a:lnTo>
                  <a:pt x="110616" y="24904"/>
                </a:lnTo>
                <a:lnTo>
                  <a:pt x="115315" y="29895"/>
                </a:lnTo>
                <a:lnTo>
                  <a:pt x="119011" y="33947"/>
                </a:lnTo>
                <a:lnTo>
                  <a:pt x="121754" y="37071"/>
                </a:lnTo>
                <a:lnTo>
                  <a:pt x="124498" y="40195"/>
                </a:lnTo>
                <a:lnTo>
                  <a:pt x="127050" y="43611"/>
                </a:lnTo>
                <a:lnTo>
                  <a:pt x="129463" y="47332"/>
                </a:lnTo>
                <a:lnTo>
                  <a:pt x="131851" y="51041"/>
                </a:lnTo>
                <a:lnTo>
                  <a:pt x="133603" y="54876"/>
                </a:lnTo>
                <a:lnTo>
                  <a:pt x="134734" y="58826"/>
                </a:lnTo>
                <a:lnTo>
                  <a:pt x="135839" y="62788"/>
                </a:lnTo>
                <a:lnTo>
                  <a:pt x="136410" y="67157"/>
                </a:lnTo>
                <a:lnTo>
                  <a:pt x="136410" y="79070"/>
                </a:lnTo>
                <a:lnTo>
                  <a:pt x="134645" y="85585"/>
                </a:lnTo>
                <a:lnTo>
                  <a:pt x="131140" y="91503"/>
                </a:lnTo>
                <a:lnTo>
                  <a:pt x="127622" y="97421"/>
                </a:lnTo>
                <a:lnTo>
                  <a:pt x="122389" y="102146"/>
                </a:lnTo>
                <a:lnTo>
                  <a:pt x="115455" y="105714"/>
                </a:lnTo>
                <a:lnTo>
                  <a:pt x="108534" y="109283"/>
                </a:lnTo>
                <a:lnTo>
                  <a:pt x="100507" y="111112"/>
                </a:lnTo>
                <a:lnTo>
                  <a:pt x="91427" y="111213"/>
                </a:lnTo>
                <a:lnTo>
                  <a:pt x="91427" y="22517"/>
                </a:lnTo>
                <a:lnTo>
                  <a:pt x="89941" y="14414"/>
                </a:lnTo>
                <a:lnTo>
                  <a:pt x="86969" y="8648"/>
                </a:lnTo>
                <a:lnTo>
                  <a:pt x="83972" y="2882"/>
                </a:lnTo>
                <a:lnTo>
                  <a:pt x="77469" y="0"/>
                </a:lnTo>
                <a:lnTo>
                  <a:pt x="67398" y="0"/>
                </a:lnTo>
                <a:lnTo>
                  <a:pt x="59924" y="444"/>
                </a:lnTo>
                <a:lnTo>
                  <a:pt x="47599" y="3162"/>
                </a:lnTo>
                <a:lnTo>
                  <a:pt x="35458" y="8356"/>
                </a:lnTo>
                <a:lnTo>
                  <a:pt x="26818" y="13929"/>
                </a:lnTo>
                <a:lnTo>
                  <a:pt x="17626" y="22642"/>
                </a:lnTo>
                <a:lnTo>
                  <a:pt x="9905" y="33477"/>
                </a:lnTo>
                <a:lnTo>
                  <a:pt x="3719" y="47457"/>
                </a:lnTo>
                <a:lnTo>
                  <a:pt x="928" y="59953"/>
                </a:lnTo>
                <a:lnTo>
                  <a:pt x="0" y="73698"/>
                </a:lnTo>
                <a:lnTo>
                  <a:pt x="328" y="82095"/>
                </a:lnTo>
                <a:lnTo>
                  <a:pt x="2219" y="94774"/>
                </a:lnTo>
                <a:lnTo>
                  <a:pt x="5791" y="106527"/>
                </a:lnTo>
                <a:lnTo>
                  <a:pt x="7664" y="110910"/>
                </a:lnTo>
                <a:lnTo>
                  <a:pt x="14131" y="122013"/>
                </a:lnTo>
                <a:lnTo>
                  <a:pt x="22415" y="131432"/>
                </a:lnTo>
                <a:lnTo>
                  <a:pt x="25975" y="134527"/>
                </a:lnTo>
                <a:lnTo>
                  <a:pt x="27838" y="75018"/>
                </a:lnTo>
                <a:lnTo>
                  <a:pt x="27885" y="72914"/>
                </a:lnTo>
                <a:lnTo>
                  <a:pt x="30743" y="60006"/>
                </a:lnTo>
                <a:lnTo>
                  <a:pt x="38036" y="49745"/>
                </a:lnTo>
                <a:lnTo>
                  <a:pt x="43043" y="45896"/>
                </a:lnTo>
                <a:lnTo>
                  <a:pt x="54312" y="41057"/>
                </a:lnTo>
                <a:lnTo>
                  <a:pt x="68719" y="38684"/>
                </a:lnTo>
                <a:lnTo>
                  <a:pt x="68719" y="111213"/>
                </a:lnTo>
                <a:lnTo>
                  <a:pt x="60171" y="109917"/>
                </a:lnTo>
                <a:lnTo>
                  <a:pt x="47676" y="105876"/>
                </a:lnTo>
                <a:lnTo>
                  <a:pt x="38150" y="99568"/>
                </a:lnTo>
                <a:lnTo>
                  <a:pt x="37224" y="98671"/>
                </a:lnTo>
                <a:lnTo>
                  <a:pt x="36438" y="141524"/>
                </a:lnTo>
                <a:lnTo>
                  <a:pt x="48412" y="146812"/>
                </a:lnTo>
                <a:lnTo>
                  <a:pt x="55782" y="149024"/>
                </a:lnTo>
                <a:lnTo>
                  <a:pt x="68179" y="151326"/>
                </a:lnTo>
                <a:lnTo>
                  <a:pt x="81318" y="152095"/>
                </a:lnTo>
                <a:lnTo>
                  <a:pt x="95630" y="151253"/>
                </a:lnTo>
                <a:lnTo>
                  <a:pt x="108849" y="148692"/>
                </a:lnTo>
                <a:lnTo>
                  <a:pt x="120811" y="144411"/>
                </a:lnTo>
                <a:lnTo>
                  <a:pt x="131514" y="138412"/>
                </a:lnTo>
                <a:lnTo>
                  <a:pt x="140957" y="130695"/>
                </a:lnTo>
                <a:lnTo>
                  <a:pt x="149005" y="121254"/>
                </a:lnTo>
                <a:lnTo>
                  <a:pt x="155095" y="110672"/>
                </a:lnTo>
                <a:lnTo>
                  <a:pt x="159446" y="98732"/>
                </a:lnTo>
                <a:lnTo>
                  <a:pt x="162057" y="85434"/>
                </a:lnTo>
                <a:lnTo>
                  <a:pt x="162928" y="70777"/>
                </a:lnTo>
                <a:close/>
              </a:path>
              <a:path w="162928" h="152095">
                <a:moveTo>
                  <a:pt x="36438" y="141524"/>
                </a:moveTo>
                <a:lnTo>
                  <a:pt x="37224" y="98671"/>
                </a:lnTo>
                <a:lnTo>
                  <a:pt x="30190" y="88063"/>
                </a:lnTo>
                <a:lnTo>
                  <a:pt x="27838" y="75018"/>
                </a:lnTo>
                <a:lnTo>
                  <a:pt x="25975" y="134527"/>
                </a:lnTo>
                <a:lnTo>
                  <a:pt x="36438" y="14152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376914" y="3167374"/>
            <a:ext cx="162636" cy="142557"/>
          </a:xfrm>
          <a:custGeom>
            <a:avLst/>
            <a:gdLst/>
            <a:ahLst/>
            <a:cxnLst/>
            <a:rect l="l" t="t" r="r" b="b"/>
            <a:pathLst>
              <a:path w="162636" h="142557">
                <a:moveTo>
                  <a:pt x="33045" y="80873"/>
                </a:moveTo>
                <a:lnTo>
                  <a:pt x="30911" y="74383"/>
                </a:lnTo>
                <a:lnTo>
                  <a:pt x="30911" y="56311"/>
                </a:lnTo>
                <a:lnTo>
                  <a:pt x="34404" y="49009"/>
                </a:lnTo>
                <a:lnTo>
                  <a:pt x="41376" y="45351"/>
                </a:lnTo>
                <a:lnTo>
                  <a:pt x="45323" y="43597"/>
                </a:lnTo>
                <a:lnTo>
                  <a:pt x="56904" y="40787"/>
                </a:lnTo>
                <a:lnTo>
                  <a:pt x="71653" y="39852"/>
                </a:lnTo>
                <a:lnTo>
                  <a:pt x="146126" y="39852"/>
                </a:lnTo>
                <a:lnTo>
                  <a:pt x="152133" y="37998"/>
                </a:lnTo>
                <a:lnTo>
                  <a:pt x="156336" y="34289"/>
                </a:lnTo>
                <a:lnTo>
                  <a:pt x="160540" y="30568"/>
                </a:lnTo>
                <a:lnTo>
                  <a:pt x="162636" y="25730"/>
                </a:lnTo>
                <a:lnTo>
                  <a:pt x="162623" y="13919"/>
                </a:lnTo>
                <a:lnTo>
                  <a:pt x="160578" y="9156"/>
                </a:lnTo>
                <a:lnTo>
                  <a:pt x="156476" y="5499"/>
                </a:lnTo>
                <a:lnTo>
                  <a:pt x="152374" y="1828"/>
                </a:lnTo>
                <a:lnTo>
                  <a:pt x="146316" y="0"/>
                </a:lnTo>
                <a:lnTo>
                  <a:pt x="55079" y="0"/>
                </a:lnTo>
                <a:lnTo>
                  <a:pt x="47853" y="380"/>
                </a:lnTo>
                <a:lnTo>
                  <a:pt x="42189" y="1168"/>
                </a:lnTo>
                <a:lnTo>
                  <a:pt x="36512" y="1955"/>
                </a:lnTo>
                <a:lnTo>
                  <a:pt x="31241" y="3657"/>
                </a:lnTo>
                <a:lnTo>
                  <a:pt x="26365" y="6299"/>
                </a:lnTo>
                <a:lnTo>
                  <a:pt x="24945" y="7022"/>
                </a:lnTo>
                <a:lnTo>
                  <a:pt x="14643" y="14567"/>
                </a:lnTo>
                <a:lnTo>
                  <a:pt x="6883" y="24904"/>
                </a:lnTo>
                <a:lnTo>
                  <a:pt x="5242" y="28133"/>
                </a:lnTo>
                <a:lnTo>
                  <a:pt x="1311" y="40018"/>
                </a:lnTo>
                <a:lnTo>
                  <a:pt x="0" y="53187"/>
                </a:lnTo>
                <a:lnTo>
                  <a:pt x="126" y="57654"/>
                </a:lnTo>
                <a:lnTo>
                  <a:pt x="2115" y="70506"/>
                </a:lnTo>
                <a:lnTo>
                  <a:pt x="6515" y="81978"/>
                </a:lnTo>
                <a:lnTo>
                  <a:pt x="9042" y="86332"/>
                </a:lnTo>
                <a:lnTo>
                  <a:pt x="16750" y="96028"/>
                </a:lnTo>
                <a:lnTo>
                  <a:pt x="26962" y="105054"/>
                </a:lnTo>
                <a:lnTo>
                  <a:pt x="17335" y="105054"/>
                </a:lnTo>
                <a:lnTo>
                  <a:pt x="9956" y="107619"/>
                </a:lnTo>
                <a:lnTo>
                  <a:pt x="4140" y="111594"/>
                </a:lnTo>
                <a:lnTo>
                  <a:pt x="838" y="117271"/>
                </a:lnTo>
                <a:lnTo>
                  <a:pt x="0" y="120434"/>
                </a:lnTo>
                <a:lnTo>
                  <a:pt x="0" y="129717"/>
                </a:lnTo>
                <a:lnTo>
                  <a:pt x="1879" y="134264"/>
                </a:lnTo>
                <a:lnTo>
                  <a:pt x="5626" y="137579"/>
                </a:lnTo>
                <a:lnTo>
                  <a:pt x="9397" y="140893"/>
                </a:lnTo>
                <a:lnTo>
                  <a:pt x="15087" y="142557"/>
                </a:lnTo>
                <a:lnTo>
                  <a:pt x="146126" y="142557"/>
                </a:lnTo>
                <a:lnTo>
                  <a:pt x="152133" y="140715"/>
                </a:lnTo>
                <a:lnTo>
                  <a:pt x="156336" y="136994"/>
                </a:lnTo>
                <a:lnTo>
                  <a:pt x="160540" y="133286"/>
                </a:lnTo>
                <a:lnTo>
                  <a:pt x="162636" y="128549"/>
                </a:lnTo>
                <a:lnTo>
                  <a:pt x="162636" y="116827"/>
                </a:lnTo>
                <a:lnTo>
                  <a:pt x="160604" y="111963"/>
                </a:lnTo>
                <a:lnTo>
                  <a:pt x="156540" y="108203"/>
                </a:lnTo>
                <a:lnTo>
                  <a:pt x="152501" y="104444"/>
                </a:lnTo>
                <a:lnTo>
                  <a:pt x="146418" y="102565"/>
                </a:lnTo>
                <a:lnTo>
                  <a:pt x="88201" y="102565"/>
                </a:lnTo>
                <a:lnTo>
                  <a:pt x="77252" y="102392"/>
                </a:lnTo>
                <a:lnTo>
                  <a:pt x="63798" y="101433"/>
                </a:lnTo>
                <a:lnTo>
                  <a:pt x="54800" y="99631"/>
                </a:lnTo>
                <a:lnTo>
                  <a:pt x="47370" y="96900"/>
                </a:lnTo>
                <a:lnTo>
                  <a:pt x="41541" y="92595"/>
                </a:lnTo>
                <a:lnTo>
                  <a:pt x="37274" y="86740"/>
                </a:lnTo>
                <a:lnTo>
                  <a:pt x="33045" y="8087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322545" y="3035940"/>
            <a:ext cx="216992" cy="107988"/>
          </a:xfrm>
          <a:custGeom>
            <a:avLst/>
            <a:gdLst/>
            <a:ahLst/>
            <a:cxnLst/>
            <a:rect l="l" t="t" r="r" b="b"/>
            <a:pathLst>
              <a:path w="216992" h="107988">
                <a:moveTo>
                  <a:pt x="182444" y="83992"/>
                </a:moveTo>
                <a:lnTo>
                  <a:pt x="193255" y="81978"/>
                </a:lnTo>
                <a:lnTo>
                  <a:pt x="200685" y="79984"/>
                </a:lnTo>
                <a:lnTo>
                  <a:pt x="206489" y="75755"/>
                </a:lnTo>
                <a:lnTo>
                  <a:pt x="210693" y="69303"/>
                </a:lnTo>
                <a:lnTo>
                  <a:pt x="212198" y="66692"/>
                </a:lnTo>
                <a:lnTo>
                  <a:pt x="215794" y="55519"/>
                </a:lnTo>
                <a:lnTo>
                  <a:pt x="216992" y="40881"/>
                </a:lnTo>
                <a:lnTo>
                  <a:pt x="216836" y="34271"/>
                </a:lnTo>
                <a:lnTo>
                  <a:pt x="215221" y="20840"/>
                </a:lnTo>
                <a:lnTo>
                  <a:pt x="211861" y="10553"/>
                </a:lnTo>
                <a:lnTo>
                  <a:pt x="208457" y="3517"/>
                </a:lnTo>
                <a:lnTo>
                  <a:pt x="203517" y="0"/>
                </a:lnTo>
                <a:lnTo>
                  <a:pt x="193255" y="0"/>
                </a:lnTo>
                <a:lnTo>
                  <a:pt x="190055" y="1308"/>
                </a:lnTo>
                <a:lnTo>
                  <a:pt x="187464" y="3886"/>
                </a:lnTo>
                <a:lnTo>
                  <a:pt x="184886" y="6477"/>
                </a:lnTo>
                <a:lnTo>
                  <a:pt x="183591" y="9385"/>
                </a:lnTo>
                <a:lnTo>
                  <a:pt x="183591" y="14859"/>
                </a:lnTo>
                <a:lnTo>
                  <a:pt x="184010" y="17970"/>
                </a:lnTo>
                <a:lnTo>
                  <a:pt x="184823" y="21983"/>
                </a:lnTo>
                <a:lnTo>
                  <a:pt x="185661" y="25996"/>
                </a:lnTo>
                <a:lnTo>
                  <a:pt x="186080" y="29159"/>
                </a:lnTo>
                <a:lnTo>
                  <a:pt x="186080" y="35814"/>
                </a:lnTo>
                <a:lnTo>
                  <a:pt x="185039" y="38912"/>
                </a:lnTo>
                <a:lnTo>
                  <a:pt x="180822" y="42710"/>
                </a:lnTo>
                <a:lnTo>
                  <a:pt x="178079" y="43891"/>
                </a:lnTo>
                <a:lnTo>
                  <a:pt x="174739" y="44323"/>
                </a:lnTo>
                <a:lnTo>
                  <a:pt x="171348" y="44767"/>
                </a:lnTo>
                <a:lnTo>
                  <a:pt x="166547" y="44983"/>
                </a:lnTo>
                <a:lnTo>
                  <a:pt x="86741" y="44983"/>
                </a:lnTo>
                <a:lnTo>
                  <a:pt x="86741" y="29603"/>
                </a:lnTo>
                <a:lnTo>
                  <a:pt x="85674" y="23520"/>
                </a:lnTo>
                <a:lnTo>
                  <a:pt x="83515" y="19278"/>
                </a:lnTo>
                <a:lnTo>
                  <a:pt x="81356" y="15024"/>
                </a:lnTo>
                <a:lnTo>
                  <a:pt x="77609" y="12903"/>
                </a:lnTo>
                <a:lnTo>
                  <a:pt x="68021" y="12903"/>
                </a:lnTo>
                <a:lnTo>
                  <a:pt x="64592" y="14389"/>
                </a:lnTo>
                <a:lnTo>
                  <a:pt x="61912" y="17373"/>
                </a:lnTo>
                <a:lnTo>
                  <a:pt x="59207" y="20345"/>
                </a:lnTo>
                <a:lnTo>
                  <a:pt x="57873" y="24676"/>
                </a:lnTo>
                <a:lnTo>
                  <a:pt x="57873" y="44983"/>
                </a:lnTo>
                <a:lnTo>
                  <a:pt x="23876" y="44983"/>
                </a:lnTo>
                <a:lnTo>
                  <a:pt x="18669" y="45351"/>
                </a:lnTo>
                <a:lnTo>
                  <a:pt x="15024" y="46088"/>
                </a:lnTo>
                <a:lnTo>
                  <a:pt x="11341" y="46812"/>
                </a:lnTo>
                <a:lnTo>
                  <a:pt x="8242" y="48552"/>
                </a:lnTo>
                <a:lnTo>
                  <a:pt x="5715" y="51282"/>
                </a:lnTo>
                <a:lnTo>
                  <a:pt x="1905" y="55384"/>
                </a:lnTo>
                <a:lnTo>
                  <a:pt x="0" y="59982"/>
                </a:lnTo>
                <a:lnTo>
                  <a:pt x="0" y="68668"/>
                </a:lnTo>
                <a:lnTo>
                  <a:pt x="850" y="71945"/>
                </a:lnTo>
                <a:lnTo>
                  <a:pt x="2552" y="74879"/>
                </a:lnTo>
                <a:lnTo>
                  <a:pt x="4267" y="77812"/>
                </a:lnTo>
                <a:lnTo>
                  <a:pt x="6489" y="80060"/>
                </a:lnTo>
                <a:lnTo>
                  <a:pt x="9232" y="81622"/>
                </a:lnTo>
                <a:lnTo>
                  <a:pt x="11861" y="83172"/>
                </a:lnTo>
                <a:lnTo>
                  <a:pt x="15024" y="84124"/>
                </a:lnTo>
                <a:lnTo>
                  <a:pt x="18669" y="84480"/>
                </a:lnTo>
                <a:lnTo>
                  <a:pt x="22352" y="84823"/>
                </a:lnTo>
                <a:lnTo>
                  <a:pt x="27393" y="84988"/>
                </a:lnTo>
                <a:lnTo>
                  <a:pt x="57873" y="84988"/>
                </a:lnTo>
                <a:lnTo>
                  <a:pt x="57873" y="95440"/>
                </a:lnTo>
                <a:lnTo>
                  <a:pt x="59207" y="100063"/>
                </a:lnTo>
                <a:lnTo>
                  <a:pt x="61912" y="103225"/>
                </a:lnTo>
                <a:lnTo>
                  <a:pt x="64592" y="106400"/>
                </a:lnTo>
                <a:lnTo>
                  <a:pt x="68021" y="107988"/>
                </a:lnTo>
                <a:lnTo>
                  <a:pt x="76441" y="107988"/>
                </a:lnTo>
                <a:lnTo>
                  <a:pt x="79895" y="106476"/>
                </a:lnTo>
                <a:lnTo>
                  <a:pt x="82638" y="103454"/>
                </a:lnTo>
                <a:lnTo>
                  <a:pt x="85382" y="100418"/>
                </a:lnTo>
                <a:lnTo>
                  <a:pt x="86741" y="96024"/>
                </a:lnTo>
                <a:lnTo>
                  <a:pt x="86741" y="84988"/>
                </a:lnTo>
                <a:lnTo>
                  <a:pt x="168940" y="84920"/>
                </a:lnTo>
                <a:lnTo>
                  <a:pt x="182444" y="8399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676456" y="4860540"/>
            <a:ext cx="114058" cy="122199"/>
          </a:xfrm>
          <a:custGeom>
            <a:avLst/>
            <a:gdLst/>
            <a:ahLst/>
            <a:cxnLst/>
            <a:rect l="l" t="t" r="r" b="b"/>
            <a:pathLst>
              <a:path w="114058" h="122199">
                <a:moveTo>
                  <a:pt x="72314" y="1232"/>
                </a:moveTo>
                <a:lnTo>
                  <a:pt x="58775" y="0"/>
                </a:lnTo>
                <a:lnTo>
                  <a:pt x="49771" y="0"/>
                </a:lnTo>
                <a:lnTo>
                  <a:pt x="41567" y="1435"/>
                </a:lnTo>
                <a:lnTo>
                  <a:pt x="34594" y="33794"/>
                </a:lnTo>
                <a:lnTo>
                  <a:pt x="39382" y="28625"/>
                </a:lnTo>
                <a:lnTo>
                  <a:pt x="44183" y="23469"/>
                </a:lnTo>
                <a:lnTo>
                  <a:pt x="50330" y="20878"/>
                </a:lnTo>
                <a:lnTo>
                  <a:pt x="65633" y="20878"/>
                </a:lnTo>
                <a:lnTo>
                  <a:pt x="71958" y="23418"/>
                </a:lnTo>
                <a:lnTo>
                  <a:pt x="76746" y="28511"/>
                </a:lnTo>
                <a:lnTo>
                  <a:pt x="81546" y="33604"/>
                </a:lnTo>
                <a:lnTo>
                  <a:pt x="84315" y="41287"/>
                </a:lnTo>
                <a:lnTo>
                  <a:pt x="85051" y="51536"/>
                </a:lnTo>
                <a:lnTo>
                  <a:pt x="30645" y="51536"/>
                </a:lnTo>
                <a:lnTo>
                  <a:pt x="26771" y="7226"/>
                </a:lnTo>
                <a:lnTo>
                  <a:pt x="20535" y="11391"/>
                </a:lnTo>
                <a:lnTo>
                  <a:pt x="15481" y="16814"/>
                </a:lnTo>
                <a:lnTo>
                  <a:pt x="10426" y="22224"/>
                </a:lnTo>
                <a:lnTo>
                  <a:pt x="6591" y="28740"/>
                </a:lnTo>
                <a:lnTo>
                  <a:pt x="3949" y="36296"/>
                </a:lnTo>
                <a:lnTo>
                  <a:pt x="1320" y="43903"/>
                </a:lnTo>
                <a:lnTo>
                  <a:pt x="0" y="52120"/>
                </a:lnTo>
                <a:lnTo>
                  <a:pt x="0" y="60985"/>
                </a:lnTo>
                <a:lnTo>
                  <a:pt x="628" y="71715"/>
                </a:lnTo>
                <a:lnTo>
                  <a:pt x="3470" y="84725"/>
                </a:lnTo>
                <a:lnTo>
                  <a:pt x="8606" y="96058"/>
                </a:lnTo>
                <a:lnTo>
                  <a:pt x="16040" y="105714"/>
                </a:lnTo>
                <a:lnTo>
                  <a:pt x="23124" y="111756"/>
                </a:lnTo>
                <a:lnTo>
                  <a:pt x="33931" y="117557"/>
                </a:lnTo>
                <a:lnTo>
                  <a:pt x="46550" y="121038"/>
                </a:lnTo>
                <a:lnTo>
                  <a:pt x="60985" y="122199"/>
                </a:lnTo>
                <a:lnTo>
                  <a:pt x="69405" y="122199"/>
                </a:lnTo>
                <a:lnTo>
                  <a:pt x="76860" y="121094"/>
                </a:lnTo>
                <a:lnTo>
                  <a:pt x="83350" y="118897"/>
                </a:lnTo>
                <a:lnTo>
                  <a:pt x="89827" y="116700"/>
                </a:lnTo>
                <a:lnTo>
                  <a:pt x="95211" y="113931"/>
                </a:lnTo>
                <a:lnTo>
                  <a:pt x="99504" y="110591"/>
                </a:lnTo>
                <a:lnTo>
                  <a:pt x="103784" y="107264"/>
                </a:lnTo>
                <a:lnTo>
                  <a:pt x="106984" y="103784"/>
                </a:lnTo>
                <a:lnTo>
                  <a:pt x="109105" y="100164"/>
                </a:lnTo>
                <a:lnTo>
                  <a:pt x="111251" y="96519"/>
                </a:lnTo>
                <a:lnTo>
                  <a:pt x="112306" y="93370"/>
                </a:lnTo>
                <a:lnTo>
                  <a:pt x="112306" y="87579"/>
                </a:lnTo>
                <a:lnTo>
                  <a:pt x="109448" y="83515"/>
                </a:lnTo>
                <a:lnTo>
                  <a:pt x="105054" y="80987"/>
                </a:lnTo>
                <a:lnTo>
                  <a:pt x="99110" y="80987"/>
                </a:lnTo>
                <a:lnTo>
                  <a:pt x="95376" y="82956"/>
                </a:lnTo>
                <a:lnTo>
                  <a:pt x="91643" y="86474"/>
                </a:lnTo>
                <a:lnTo>
                  <a:pt x="88595" y="89255"/>
                </a:lnTo>
                <a:lnTo>
                  <a:pt x="83908" y="93370"/>
                </a:lnTo>
                <a:lnTo>
                  <a:pt x="81356" y="95288"/>
                </a:lnTo>
                <a:lnTo>
                  <a:pt x="78562" y="97091"/>
                </a:lnTo>
                <a:lnTo>
                  <a:pt x="75780" y="98882"/>
                </a:lnTo>
                <a:lnTo>
                  <a:pt x="72897" y="100202"/>
                </a:lnTo>
                <a:lnTo>
                  <a:pt x="69938" y="101041"/>
                </a:lnTo>
                <a:lnTo>
                  <a:pt x="66979" y="101879"/>
                </a:lnTo>
                <a:lnTo>
                  <a:pt x="63690" y="102298"/>
                </a:lnTo>
                <a:lnTo>
                  <a:pt x="54749" y="102298"/>
                </a:lnTo>
                <a:lnTo>
                  <a:pt x="49860" y="100977"/>
                </a:lnTo>
                <a:lnTo>
                  <a:pt x="45440" y="98348"/>
                </a:lnTo>
                <a:lnTo>
                  <a:pt x="40995" y="95707"/>
                </a:lnTo>
                <a:lnTo>
                  <a:pt x="37452" y="91795"/>
                </a:lnTo>
                <a:lnTo>
                  <a:pt x="34772" y="86588"/>
                </a:lnTo>
                <a:lnTo>
                  <a:pt x="32092" y="81381"/>
                </a:lnTo>
                <a:lnTo>
                  <a:pt x="30721" y="75374"/>
                </a:lnTo>
                <a:lnTo>
                  <a:pt x="30645" y="68567"/>
                </a:lnTo>
                <a:lnTo>
                  <a:pt x="97180" y="68567"/>
                </a:lnTo>
                <a:lnTo>
                  <a:pt x="103250" y="67449"/>
                </a:lnTo>
                <a:lnTo>
                  <a:pt x="107568" y="65227"/>
                </a:lnTo>
                <a:lnTo>
                  <a:pt x="111899" y="62979"/>
                </a:lnTo>
                <a:lnTo>
                  <a:pt x="114058" y="58089"/>
                </a:lnTo>
                <a:lnTo>
                  <a:pt x="114058" y="42417"/>
                </a:lnTo>
                <a:lnTo>
                  <a:pt x="111963" y="34416"/>
                </a:lnTo>
                <a:lnTo>
                  <a:pt x="107797" y="26593"/>
                </a:lnTo>
                <a:lnTo>
                  <a:pt x="99424" y="15391"/>
                </a:lnTo>
                <a:lnTo>
                  <a:pt x="88950" y="7416"/>
                </a:lnTo>
                <a:lnTo>
                  <a:pt x="84186" y="4947"/>
                </a:lnTo>
                <a:lnTo>
                  <a:pt x="72314" y="1232"/>
                </a:lnTo>
                <a:close/>
              </a:path>
              <a:path w="114058" h="122199">
                <a:moveTo>
                  <a:pt x="34162" y="4343"/>
                </a:moveTo>
                <a:lnTo>
                  <a:pt x="26771" y="7226"/>
                </a:lnTo>
                <a:lnTo>
                  <a:pt x="30645" y="51536"/>
                </a:lnTo>
                <a:lnTo>
                  <a:pt x="31686" y="41427"/>
                </a:lnTo>
                <a:lnTo>
                  <a:pt x="34594" y="33794"/>
                </a:lnTo>
                <a:lnTo>
                  <a:pt x="41567" y="1435"/>
                </a:lnTo>
                <a:lnTo>
                  <a:pt x="34162" y="434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798312" y="4816137"/>
            <a:ext cx="87477" cy="166598"/>
          </a:xfrm>
          <a:custGeom>
            <a:avLst/>
            <a:gdLst/>
            <a:ahLst/>
            <a:cxnLst/>
            <a:rect l="l" t="t" r="r" b="b"/>
            <a:pathLst>
              <a:path w="87477" h="166598">
                <a:moveTo>
                  <a:pt x="1219" y="63868"/>
                </a:moveTo>
                <a:lnTo>
                  <a:pt x="6045" y="67894"/>
                </a:lnTo>
                <a:lnTo>
                  <a:pt x="9499" y="68897"/>
                </a:lnTo>
                <a:lnTo>
                  <a:pt x="22199" y="68897"/>
                </a:lnTo>
                <a:lnTo>
                  <a:pt x="22199" y="154292"/>
                </a:lnTo>
                <a:lnTo>
                  <a:pt x="23609" y="158813"/>
                </a:lnTo>
                <a:lnTo>
                  <a:pt x="26441" y="161937"/>
                </a:lnTo>
                <a:lnTo>
                  <a:pt x="29248" y="165036"/>
                </a:lnTo>
                <a:lnTo>
                  <a:pt x="32791" y="166598"/>
                </a:lnTo>
                <a:lnTo>
                  <a:pt x="41503" y="166598"/>
                </a:lnTo>
                <a:lnTo>
                  <a:pt x="45148" y="165036"/>
                </a:lnTo>
                <a:lnTo>
                  <a:pt x="47980" y="161937"/>
                </a:lnTo>
                <a:lnTo>
                  <a:pt x="50787" y="158813"/>
                </a:lnTo>
                <a:lnTo>
                  <a:pt x="52209" y="154292"/>
                </a:lnTo>
                <a:lnTo>
                  <a:pt x="52209" y="68897"/>
                </a:lnTo>
                <a:lnTo>
                  <a:pt x="64909" y="68897"/>
                </a:lnTo>
                <a:lnTo>
                  <a:pt x="69113" y="68249"/>
                </a:lnTo>
                <a:lnTo>
                  <a:pt x="72148" y="66928"/>
                </a:lnTo>
                <a:lnTo>
                  <a:pt x="75184" y="65608"/>
                </a:lnTo>
                <a:lnTo>
                  <a:pt x="76708" y="62496"/>
                </a:lnTo>
                <a:lnTo>
                  <a:pt x="76708" y="50685"/>
                </a:lnTo>
                <a:lnTo>
                  <a:pt x="70993" y="47256"/>
                </a:lnTo>
                <a:lnTo>
                  <a:pt x="52209" y="47256"/>
                </a:lnTo>
                <a:lnTo>
                  <a:pt x="52209" y="34175"/>
                </a:lnTo>
                <a:lnTo>
                  <a:pt x="52971" y="29629"/>
                </a:lnTo>
                <a:lnTo>
                  <a:pt x="54508" y="26428"/>
                </a:lnTo>
                <a:lnTo>
                  <a:pt x="56045" y="23253"/>
                </a:lnTo>
                <a:lnTo>
                  <a:pt x="59524" y="21653"/>
                </a:lnTo>
                <a:lnTo>
                  <a:pt x="64947" y="21653"/>
                </a:lnTo>
                <a:lnTo>
                  <a:pt x="69342" y="21869"/>
                </a:lnTo>
                <a:lnTo>
                  <a:pt x="72199" y="22301"/>
                </a:lnTo>
                <a:lnTo>
                  <a:pt x="75057" y="22745"/>
                </a:lnTo>
                <a:lnTo>
                  <a:pt x="77076" y="22974"/>
                </a:lnTo>
                <a:lnTo>
                  <a:pt x="80733" y="22974"/>
                </a:lnTo>
                <a:lnTo>
                  <a:pt x="84734" y="20002"/>
                </a:lnTo>
                <a:lnTo>
                  <a:pt x="87477" y="15633"/>
                </a:lnTo>
                <a:lnTo>
                  <a:pt x="87477" y="12865"/>
                </a:lnTo>
                <a:lnTo>
                  <a:pt x="87023" y="9701"/>
                </a:lnTo>
                <a:lnTo>
                  <a:pt x="79073" y="2423"/>
                </a:lnTo>
                <a:lnTo>
                  <a:pt x="61214" y="0"/>
                </a:lnTo>
                <a:lnTo>
                  <a:pt x="51320" y="0"/>
                </a:lnTo>
                <a:lnTo>
                  <a:pt x="43535" y="1269"/>
                </a:lnTo>
                <a:lnTo>
                  <a:pt x="37871" y="3784"/>
                </a:lnTo>
                <a:lnTo>
                  <a:pt x="32181" y="6337"/>
                </a:lnTo>
                <a:lnTo>
                  <a:pt x="28155" y="10350"/>
                </a:lnTo>
                <a:lnTo>
                  <a:pt x="25768" y="15874"/>
                </a:lnTo>
                <a:lnTo>
                  <a:pt x="23393" y="21412"/>
                </a:lnTo>
                <a:lnTo>
                  <a:pt x="22199" y="28879"/>
                </a:lnTo>
                <a:lnTo>
                  <a:pt x="22199" y="47256"/>
                </a:lnTo>
                <a:lnTo>
                  <a:pt x="5029" y="47256"/>
                </a:lnTo>
                <a:lnTo>
                  <a:pt x="0" y="50850"/>
                </a:lnTo>
                <a:lnTo>
                  <a:pt x="0" y="61239"/>
                </a:lnTo>
                <a:lnTo>
                  <a:pt x="1219" y="6386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881610" y="4816137"/>
            <a:ext cx="87477" cy="166598"/>
          </a:xfrm>
          <a:custGeom>
            <a:avLst/>
            <a:gdLst/>
            <a:ahLst/>
            <a:cxnLst/>
            <a:rect l="l" t="t" r="r" b="b"/>
            <a:pathLst>
              <a:path w="87477" h="166598">
                <a:moveTo>
                  <a:pt x="1219" y="63868"/>
                </a:moveTo>
                <a:lnTo>
                  <a:pt x="6045" y="67894"/>
                </a:lnTo>
                <a:lnTo>
                  <a:pt x="9499" y="68897"/>
                </a:lnTo>
                <a:lnTo>
                  <a:pt x="22199" y="68897"/>
                </a:lnTo>
                <a:lnTo>
                  <a:pt x="22199" y="154292"/>
                </a:lnTo>
                <a:lnTo>
                  <a:pt x="23609" y="158813"/>
                </a:lnTo>
                <a:lnTo>
                  <a:pt x="26428" y="161937"/>
                </a:lnTo>
                <a:lnTo>
                  <a:pt x="29248" y="165036"/>
                </a:lnTo>
                <a:lnTo>
                  <a:pt x="32791" y="166598"/>
                </a:lnTo>
                <a:lnTo>
                  <a:pt x="41490" y="166598"/>
                </a:lnTo>
                <a:lnTo>
                  <a:pt x="45148" y="165036"/>
                </a:lnTo>
                <a:lnTo>
                  <a:pt x="47967" y="161937"/>
                </a:lnTo>
                <a:lnTo>
                  <a:pt x="50787" y="158813"/>
                </a:lnTo>
                <a:lnTo>
                  <a:pt x="52209" y="154292"/>
                </a:lnTo>
                <a:lnTo>
                  <a:pt x="52209" y="68897"/>
                </a:lnTo>
                <a:lnTo>
                  <a:pt x="64909" y="68897"/>
                </a:lnTo>
                <a:lnTo>
                  <a:pt x="69100" y="68249"/>
                </a:lnTo>
                <a:lnTo>
                  <a:pt x="72136" y="66928"/>
                </a:lnTo>
                <a:lnTo>
                  <a:pt x="75184" y="65608"/>
                </a:lnTo>
                <a:lnTo>
                  <a:pt x="76708" y="62496"/>
                </a:lnTo>
                <a:lnTo>
                  <a:pt x="76708" y="50685"/>
                </a:lnTo>
                <a:lnTo>
                  <a:pt x="70993" y="47256"/>
                </a:lnTo>
                <a:lnTo>
                  <a:pt x="52209" y="47256"/>
                </a:lnTo>
                <a:lnTo>
                  <a:pt x="52209" y="34175"/>
                </a:lnTo>
                <a:lnTo>
                  <a:pt x="52971" y="29629"/>
                </a:lnTo>
                <a:lnTo>
                  <a:pt x="54508" y="26428"/>
                </a:lnTo>
                <a:lnTo>
                  <a:pt x="56045" y="23253"/>
                </a:lnTo>
                <a:lnTo>
                  <a:pt x="59524" y="21653"/>
                </a:lnTo>
                <a:lnTo>
                  <a:pt x="64947" y="21653"/>
                </a:lnTo>
                <a:lnTo>
                  <a:pt x="69342" y="21869"/>
                </a:lnTo>
                <a:lnTo>
                  <a:pt x="72199" y="22301"/>
                </a:lnTo>
                <a:lnTo>
                  <a:pt x="75057" y="22745"/>
                </a:lnTo>
                <a:lnTo>
                  <a:pt x="77076" y="22974"/>
                </a:lnTo>
                <a:lnTo>
                  <a:pt x="80733" y="22974"/>
                </a:lnTo>
                <a:lnTo>
                  <a:pt x="84734" y="20002"/>
                </a:lnTo>
                <a:lnTo>
                  <a:pt x="87477" y="15633"/>
                </a:lnTo>
                <a:lnTo>
                  <a:pt x="87477" y="12865"/>
                </a:lnTo>
                <a:lnTo>
                  <a:pt x="87023" y="9701"/>
                </a:lnTo>
                <a:lnTo>
                  <a:pt x="79073" y="2423"/>
                </a:lnTo>
                <a:lnTo>
                  <a:pt x="61214" y="0"/>
                </a:lnTo>
                <a:lnTo>
                  <a:pt x="51320" y="0"/>
                </a:lnTo>
                <a:lnTo>
                  <a:pt x="43535" y="1269"/>
                </a:lnTo>
                <a:lnTo>
                  <a:pt x="37858" y="3784"/>
                </a:lnTo>
                <a:lnTo>
                  <a:pt x="32181" y="6337"/>
                </a:lnTo>
                <a:lnTo>
                  <a:pt x="28155" y="10350"/>
                </a:lnTo>
                <a:lnTo>
                  <a:pt x="25781" y="15874"/>
                </a:lnTo>
                <a:lnTo>
                  <a:pt x="23393" y="21412"/>
                </a:lnTo>
                <a:lnTo>
                  <a:pt x="22199" y="28879"/>
                </a:lnTo>
                <a:lnTo>
                  <a:pt x="22199" y="47256"/>
                </a:lnTo>
                <a:lnTo>
                  <a:pt x="5016" y="47256"/>
                </a:lnTo>
                <a:lnTo>
                  <a:pt x="0" y="50850"/>
                </a:lnTo>
                <a:lnTo>
                  <a:pt x="0" y="61239"/>
                </a:lnTo>
                <a:lnTo>
                  <a:pt x="1219" y="6386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976778" y="4817457"/>
            <a:ext cx="30010" cy="165277"/>
          </a:xfrm>
          <a:custGeom>
            <a:avLst/>
            <a:gdLst/>
            <a:ahLst/>
            <a:cxnLst/>
            <a:rect l="l" t="t" r="r" b="b"/>
            <a:pathLst>
              <a:path w="30010" h="165277">
                <a:moveTo>
                  <a:pt x="0" y="14617"/>
                </a:moveTo>
                <a:lnTo>
                  <a:pt x="0" y="19316"/>
                </a:lnTo>
                <a:lnTo>
                  <a:pt x="1485" y="22936"/>
                </a:lnTo>
                <a:lnTo>
                  <a:pt x="4457" y="25501"/>
                </a:lnTo>
                <a:lnTo>
                  <a:pt x="7416" y="28054"/>
                </a:lnTo>
                <a:lnTo>
                  <a:pt x="10985" y="29337"/>
                </a:lnTo>
                <a:lnTo>
                  <a:pt x="19189" y="29337"/>
                </a:lnTo>
                <a:lnTo>
                  <a:pt x="22682" y="28041"/>
                </a:lnTo>
                <a:lnTo>
                  <a:pt x="25603" y="25438"/>
                </a:lnTo>
                <a:lnTo>
                  <a:pt x="28524" y="22847"/>
                </a:lnTo>
                <a:lnTo>
                  <a:pt x="30010" y="19227"/>
                </a:lnTo>
                <a:lnTo>
                  <a:pt x="30010" y="9855"/>
                </a:lnTo>
                <a:lnTo>
                  <a:pt x="28511" y="6223"/>
                </a:lnTo>
                <a:lnTo>
                  <a:pt x="25488" y="3733"/>
                </a:lnTo>
                <a:lnTo>
                  <a:pt x="22491" y="1244"/>
                </a:lnTo>
                <a:lnTo>
                  <a:pt x="19049" y="0"/>
                </a:lnTo>
                <a:lnTo>
                  <a:pt x="11137" y="0"/>
                </a:lnTo>
                <a:lnTo>
                  <a:pt x="7594" y="1371"/>
                </a:lnTo>
                <a:lnTo>
                  <a:pt x="4559" y="4140"/>
                </a:lnTo>
                <a:lnTo>
                  <a:pt x="1523" y="6858"/>
                </a:lnTo>
                <a:lnTo>
                  <a:pt x="0" y="10363"/>
                </a:lnTo>
                <a:lnTo>
                  <a:pt x="0" y="14617"/>
                </a:lnTo>
                <a:close/>
              </a:path>
              <a:path w="30010" h="165277">
                <a:moveTo>
                  <a:pt x="0" y="55270"/>
                </a:moveTo>
                <a:lnTo>
                  <a:pt x="0" y="152895"/>
                </a:lnTo>
                <a:lnTo>
                  <a:pt x="1384" y="157391"/>
                </a:lnTo>
                <a:lnTo>
                  <a:pt x="4127" y="160553"/>
                </a:lnTo>
                <a:lnTo>
                  <a:pt x="6870" y="163703"/>
                </a:lnTo>
                <a:lnTo>
                  <a:pt x="10439" y="165277"/>
                </a:lnTo>
                <a:lnTo>
                  <a:pt x="19240" y="165277"/>
                </a:lnTo>
                <a:lnTo>
                  <a:pt x="22859" y="163741"/>
                </a:lnTo>
                <a:lnTo>
                  <a:pt x="25717" y="160655"/>
                </a:lnTo>
                <a:lnTo>
                  <a:pt x="28574" y="157581"/>
                </a:lnTo>
                <a:lnTo>
                  <a:pt x="30010" y="153047"/>
                </a:lnTo>
                <a:lnTo>
                  <a:pt x="30010" y="54978"/>
                </a:lnTo>
                <a:lnTo>
                  <a:pt x="28574" y="50800"/>
                </a:lnTo>
                <a:lnTo>
                  <a:pt x="25717" y="47802"/>
                </a:lnTo>
                <a:lnTo>
                  <a:pt x="22859" y="44805"/>
                </a:lnTo>
                <a:lnTo>
                  <a:pt x="19240" y="43294"/>
                </a:lnTo>
                <a:lnTo>
                  <a:pt x="10439" y="43294"/>
                </a:lnTo>
                <a:lnTo>
                  <a:pt x="6870" y="44805"/>
                </a:lnTo>
                <a:lnTo>
                  <a:pt x="4127" y="47802"/>
                </a:lnTo>
                <a:lnTo>
                  <a:pt x="1384" y="50800"/>
                </a:lnTo>
                <a:lnTo>
                  <a:pt x="0" y="5527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031938" y="4860538"/>
            <a:ext cx="113411" cy="121970"/>
          </a:xfrm>
          <a:custGeom>
            <a:avLst/>
            <a:gdLst/>
            <a:ahLst/>
            <a:cxnLst/>
            <a:rect l="l" t="t" r="r" b="b"/>
            <a:pathLst>
              <a:path w="113411" h="121970">
                <a:moveTo>
                  <a:pt x="43675" y="26543"/>
                </a:moveTo>
                <a:lnTo>
                  <a:pt x="50812" y="23075"/>
                </a:lnTo>
                <a:lnTo>
                  <a:pt x="65836" y="23075"/>
                </a:lnTo>
                <a:lnTo>
                  <a:pt x="70904" y="24472"/>
                </a:lnTo>
                <a:lnTo>
                  <a:pt x="74891" y="27254"/>
                </a:lnTo>
                <a:lnTo>
                  <a:pt x="78892" y="30022"/>
                </a:lnTo>
                <a:lnTo>
                  <a:pt x="82715" y="34213"/>
                </a:lnTo>
                <a:lnTo>
                  <a:pt x="86372" y="39776"/>
                </a:lnTo>
                <a:lnTo>
                  <a:pt x="88430" y="42633"/>
                </a:lnTo>
                <a:lnTo>
                  <a:pt x="90284" y="44704"/>
                </a:lnTo>
                <a:lnTo>
                  <a:pt x="93573" y="47269"/>
                </a:lnTo>
                <a:lnTo>
                  <a:pt x="98145" y="47904"/>
                </a:lnTo>
                <a:lnTo>
                  <a:pt x="101955" y="47904"/>
                </a:lnTo>
                <a:lnTo>
                  <a:pt x="105181" y="46659"/>
                </a:lnTo>
                <a:lnTo>
                  <a:pt x="107861" y="44170"/>
                </a:lnTo>
                <a:lnTo>
                  <a:pt x="110540" y="41681"/>
                </a:lnTo>
                <a:lnTo>
                  <a:pt x="111874" y="38646"/>
                </a:lnTo>
                <a:lnTo>
                  <a:pt x="111874" y="31534"/>
                </a:lnTo>
                <a:lnTo>
                  <a:pt x="110680" y="27736"/>
                </a:lnTo>
                <a:lnTo>
                  <a:pt x="108305" y="23685"/>
                </a:lnTo>
                <a:lnTo>
                  <a:pt x="105930" y="19596"/>
                </a:lnTo>
                <a:lnTo>
                  <a:pt x="102476" y="15786"/>
                </a:lnTo>
                <a:lnTo>
                  <a:pt x="97967" y="12192"/>
                </a:lnTo>
                <a:lnTo>
                  <a:pt x="93472" y="8597"/>
                </a:lnTo>
                <a:lnTo>
                  <a:pt x="87972" y="5676"/>
                </a:lnTo>
                <a:lnTo>
                  <a:pt x="81483" y="3403"/>
                </a:lnTo>
                <a:lnTo>
                  <a:pt x="75006" y="1130"/>
                </a:lnTo>
                <a:lnTo>
                  <a:pt x="67868" y="0"/>
                </a:lnTo>
                <a:lnTo>
                  <a:pt x="60121" y="0"/>
                </a:lnTo>
                <a:lnTo>
                  <a:pt x="51561" y="428"/>
                </a:lnTo>
                <a:lnTo>
                  <a:pt x="38913" y="2951"/>
                </a:lnTo>
                <a:lnTo>
                  <a:pt x="27813" y="7734"/>
                </a:lnTo>
                <a:lnTo>
                  <a:pt x="23721" y="10333"/>
                </a:lnTo>
                <a:lnTo>
                  <a:pt x="14302" y="18862"/>
                </a:lnTo>
                <a:lnTo>
                  <a:pt x="7150" y="29667"/>
                </a:lnTo>
                <a:lnTo>
                  <a:pt x="4131" y="36702"/>
                </a:lnTo>
                <a:lnTo>
                  <a:pt x="1031" y="48877"/>
                </a:lnTo>
                <a:lnTo>
                  <a:pt x="0" y="62293"/>
                </a:lnTo>
                <a:lnTo>
                  <a:pt x="477" y="71492"/>
                </a:lnTo>
                <a:lnTo>
                  <a:pt x="3161" y="84586"/>
                </a:lnTo>
                <a:lnTo>
                  <a:pt x="8205" y="96007"/>
                </a:lnTo>
                <a:lnTo>
                  <a:pt x="15608" y="105752"/>
                </a:lnTo>
                <a:lnTo>
                  <a:pt x="21542" y="111010"/>
                </a:lnTo>
                <a:lnTo>
                  <a:pt x="32203" y="117101"/>
                </a:lnTo>
                <a:lnTo>
                  <a:pt x="44695" y="120754"/>
                </a:lnTo>
                <a:lnTo>
                  <a:pt x="59016" y="121970"/>
                </a:lnTo>
                <a:lnTo>
                  <a:pt x="67741" y="121970"/>
                </a:lnTo>
                <a:lnTo>
                  <a:pt x="75577" y="120802"/>
                </a:lnTo>
                <a:lnTo>
                  <a:pt x="82537" y="118452"/>
                </a:lnTo>
                <a:lnTo>
                  <a:pt x="89496" y="116116"/>
                </a:lnTo>
                <a:lnTo>
                  <a:pt x="95262" y="113017"/>
                </a:lnTo>
                <a:lnTo>
                  <a:pt x="99834" y="109181"/>
                </a:lnTo>
                <a:lnTo>
                  <a:pt x="104419" y="105308"/>
                </a:lnTo>
                <a:lnTo>
                  <a:pt x="107823" y="101282"/>
                </a:lnTo>
                <a:lnTo>
                  <a:pt x="110058" y="97028"/>
                </a:lnTo>
                <a:lnTo>
                  <a:pt x="112306" y="92773"/>
                </a:lnTo>
                <a:lnTo>
                  <a:pt x="113411" y="88785"/>
                </a:lnTo>
                <a:lnTo>
                  <a:pt x="113411" y="81889"/>
                </a:lnTo>
                <a:lnTo>
                  <a:pt x="112204" y="78930"/>
                </a:lnTo>
                <a:lnTo>
                  <a:pt x="109791" y="76161"/>
                </a:lnTo>
                <a:lnTo>
                  <a:pt x="107365" y="73367"/>
                </a:lnTo>
                <a:lnTo>
                  <a:pt x="104330" y="71970"/>
                </a:lnTo>
                <a:lnTo>
                  <a:pt x="97586" y="71970"/>
                </a:lnTo>
                <a:lnTo>
                  <a:pt x="94996" y="72936"/>
                </a:lnTo>
                <a:lnTo>
                  <a:pt x="90728" y="76733"/>
                </a:lnTo>
                <a:lnTo>
                  <a:pt x="88760" y="79375"/>
                </a:lnTo>
                <a:lnTo>
                  <a:pt x="86931" y="82753"/>
                </a:lnTo>
                <a:lnTo>
                  <a:pt x="83629" y="88468"/>
                </a:lnTo>
                <a:lnTo>
                  <a:pt x="79844" y="92710"/>
                </a:lnTo>
                <a:lnTo>
                  <a:pt x="75552" y="95491"/>
                </a:lnTo>
                <a:lnTo>
                  <a:pt x="71259" y="98272"/>
                </a:lnTo>
                <a:lnTo>
                  <a:pt x="66116" y="99656"/>
                </a:lnTo>
                <a:lnTo>
                  <a:pt x="55651" y="99656"/>
                </a:lnTo>
                <a:lnTo>
                  <a:pt x="51549" y="98806"/>
                </a:lnTo>
                <a:lnTo>
                  <a:pt x="47815" y="97091"/>
                </a:lnTo>
                <a:lnTo>
                  <a:pt x="44069" y="95377"/>
                </a:lnTo>
                <a:lnTo>
                  <a:pt x="40881" y="92837"/>
                </a:lnTo>
                <a:lnTo>
                  <a:pt x="38239" y="89484"/>
                </a:lnTo>
                <a:lnTo>
                  <a:pt x="35610" y="86156"/>
                </a:lnTo>
                <a:lnTo>
                  <a:pt x="33591" y="82143"/>
                </a:lnTo>
                <a:lnTo>
                  <a:pt x="32207" y="77406"/>
                </a:lnTo>
                <a:lnTo>
                  <a:pt x="30810" y="72707"/>
                </a:lnTo>
                <a:lnTo>
                  <a:pt x="30111" y="67500"/>
                </a:lnTo>
                <a:lnTo>
                  <a:pt x="30111" y="61861"/>
                </a:lnTo>
                <a:lnTo>
                  <a:pt x="30272" y="56955"/>
                </a:lnTo>
                <a:lnTo>
                  <a:pt x="32758" y="43798"/>
                </a:lnTo>
                <a:lnTo>
                  <a:pt x="38239" y="33451"/>
                </a:lnTo>
                <a:lnTo>
                  <a:pt x="43675" y="2654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171503" y="4817457"/>
            <a:ext cx="30010" cy="165277"/>
          </a:xfrm>
          <a:custGeom>
            <a:avLst/>
            <a:gdLst/>
            <a:ahLst/>
            <a:cxnLst/>
            <a:rect l="l" t="t" r="r" b="b"/>
            <a:pathLst>
              <a:path w="30010" h="165277">
                <a:moveTo>
                  <a:pt x="0" y="14617"/>
                </a:moveTo>
                <a:lnTo>
                  <a:pt x="0" y="19316"/>
                </a:lnTo>
                <a:lnTo>
                  <a:pt x="1485" y="22936"/>
                </a:lnTo>
                <a:lnTo>
                  <a:pt x="4457" y="25501"/>
                </a:lnTo>
                <a:lnTo>
                  <a:pt x="7416" y="28054"/>
                </a:lnTo>
                <a:lnTo>
                  <a:pt x="10985" y="29337"/>
                </a:lnTo>
                <a:lnTo>
                  <a:pt x="19189" y="29337"/>
                </a:lnTo>
                <a:lnTo>
                  <a:pt x="22682" y="28041"/>
                </a:lnTo>
                <a:lnTo>
                  <a:pt x="25603" y="25438"/>
                </a:lnTo>
                <a:lnTo>
                  <a:pt x="28524" y="22847"/>
                </a:lnTo>
                <a:lnTo>
                  <a:pt x="30010" y="19227"/>
                </a:lnTo>
                <a:lnTo>
                  <a:pt x="30010" y="9855"/>
                </a:lnTo>
                <a:lnTo>
                  <a:pt x="28511" y="6223"/>
                </a:lnTo>
                <a:lnTo>
                  <a:pt x="25488" y="3733"/>
                </a:lnTo>
                <a:lnTo>
                  <a:pt x="22491" y="1244"/>
                </a:lnTo>
                <a:lnTo>
                  <a:pt x="19049" y="0"/>
                </a:lnTo>
                <a:lnTo>
                  <a:pt x="11137" y="0"/>
                </a:lnTo>
                <a:lnTo>
                  <a:pt x="7594" y="1371"/>
                </a:lnTo>
                <a:lnTo>
                  <a:pt x="4559" y="4140"/>
                </a:lnTo>
                <a:lnTo>
                  <a:pt x="1523" y="6858"/>
                </a:lnTo>
                <a:lnTo>
                  <a:pt x="0" y="10363"/>
                </a:lnTo>
                <a:lnTo>
                  <a:pt x="0" y="14617"/>
                </a:lnTo>
                <a:close/>
              </a:path>
              <a:path w="30010" h="165277">
                <a:moveTo>
                  <a:pt x="0" y="55270"/>
                </a:moveTo>
                <a:lnTo>
                  <a:pt x="0" y="152895"/>
                </a:lnTo>
                <a:lnTo>
                  <a:pt x="1384" y="157391"/>
                </a:lnTo>
                <a:lnTo>
                  <a:pt x="4127" y="160553"/>
                </a:lnTo>
                <a:lnTo>
                  <a:pt x="6870" y="163703"/>
                </a:lnTo>
                <a:lnTo>
                  <a:pt x="10439" y="165277"/>
                </a:lnTo>
                <a:lnTo>
                  <a:pt x="19240" y="165277"/>
                </a:lnTo>
                <a:lnTo>
                  <a:pt x="22859" y="163741"/>
                </a:lnTo>
                <a:lnTo>
                  <a:pt x="25717" y="160655"/>
                </a:lnTo>
                <a:lnTo>
                  <a:pt x="28574" y="157581"/>
                </a:lnTo>
                <a:lnTo>
                  <a:pt x="30010" y="153047"/>
                </a:lnTo>
                <a:lnTo>
                  <a:pt x="30010" y="54978"/>
                </a:lnTo>
                <a:lnTo>
                  <a:pt x="28574" y="50800"/>
                </a:lnTo>
                <a:lnTo>
                  <a:pt x="25717" y="47802"/>
                </a:lnTo>
                <a:lnTo>
                  <a:pt x="22859" y="44805"/>
                </a:lnTo>
                <a:lnTo>
                  <a:pt x="19240" y="43294"/>
                </a:lnTo>
                <a:lnTo>
                  <a:pt x="10439" y="43294"/>
                </a:lnTo>
                <a:lnTo>
                  <a:pt x="6870" y="44805"/>
                </a:lnTo>
                <a:lnTo>
                  <a:pt x="4127" y="47802"/>
                </a:lnTo>
                <a:lnTo>
                  <a:pt x="1384" y="50800"/>
                </a:lnTo>
                <a:lnTo>
                  <a:pt x="0" y="5527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226888" y="4860540"/>
            <a:ext cx="114058" cy="122199"/>
          </a:xfrm>
          <a:custGeom>
            <a:avLst/>
            <a:gdLst/>
            <a:ahLst/>
            <a:cxnLst/>
            <a:rect l="l" t="t" r="r" b="b"/>
            <a:pathLst>
              <a:path w="114058" h="122199">
                <a:moveTo>
                  <a:pt x="72331" y="1233"/>
                </a:moveTo>
                <a:lnTo>
                  <a:pt x="58788" y="0"/>
                </a:lnTo>
                <a:lnTo>
                  <a:pt x="49783" y="0"/>
                </a:lnTo>
                <a:lnTo>
                  <a:pt x="41579" y="1435"/>
                </a:lnTo>
                <a:lnTo>
                  <a:pt x="34594" y="33794"/>
                </a:lnTo>
                <a:lnTo>
                  <a:pt x="39395" y="28625"/>
                </a:lnTo>
                <a:lnTo>
                  <a:pt x="44195" y="23469"/>
                </a:lnTo>
                <a:lnTo>
                  <a:pt x="50330" y="20878"/>
                </a:lnTo>
                <a:lnTo>
                  <a:pt x="65633" y="20878"/>
                </a:lnTo>
                <a:lnTo>
                  <a:pt x="71958" y="23418"/>
                </a:lnTo>
                <a:lnTo>
                  <a:pt x="76758" y="28511"/>
                </a:lnTo>
                <a:lnTo>
                  <a:pt x="81559" y="33604"/>
                </a:lnTo>
                <a:lnTo>
                  <a:pt x="84327" y="41287"/>
                </a:lnTo>
                <a:lnTo>
                  <a:pt x="85051" y="51536"/>
                </a:lnTo>
                <a:lnTo>
                  <a:pt x="30657" y="51536"/>
                </a:lnTo>
                <a:lnTo>
                  <a:pt x="26771" y="7226"/>
                </a:lnTo>
                <a:lnTo>
                  <a:pt x="20548" y="11391"/>
                </a:lnTo>
                <a:lnTo>
                  <a:pt x="15493" y="16814"/>
                </a:lnTo>
                <a:lnTo>
                  <a:pt x="10439" y="22224"/>
                </a:lnTo>
                <a:lnTo>
                  <a:pt x="6591" y="28740"/>
                </a:lnTo>
                <a:lnTo>
                  <a:pt x="3949" y="36296"/>
                </a:lnTo>
                <a:lnTo>
                  <a:pt x="1320" y="43903"/>
                </a:lnTo>
                <a:lnTo>
                  <a:pt x="0" y="52120"/>
                </a:lnTo>
                <a:lnTo>
                  <a:pt x="0" y="60985"/>
                </a:lnTo>
                <a:lnTo>
                  <a:pt x="630" y="71715"/>
                </a:lnTo>
                <a:lnTo>
                  <a:pt x="3475" y="84725"/>
                </a:lnTo>
                <a:lnTo>
                  <a:pt x="8611" y="96058"/>
                </a:lnTo>
                <a:lnTo>
                  <a:pt x="16040" y="105714"/>
                </a:lnTo>
                <a:lnTo>
                  <a:pt x="23138" y="111761"/>
                </a:lnTo>
                <a:lnTo>
                  <a:pt x="33948" y="117559"/>
                </a:lnTo>
                <a:lnTo>
                  <a:pt x="46566" y="121039"/>
                </a:lnTo>
                <a:lnTo>
                  <a:pt x="60998" y="122199"/>
                </a:lnTo>
                <a:lnTo>
                  <a:pt x="69405" y="122199"/>
                </a:lnTo>
                <a:lnTo>
                  <a:pt x="76873" y="121094"/>
                </a:lnTo>
                <a:lnTo>
                  <a:pt x="83350" y="118897"/>
                </a:lnTo>
                <a:lnTo>
                  <a:pt x="89839" y="116700"/>
                </a:lnTo>
                <a:lnTo>
                  <a:pt x="95211" y="113931"/>
                </a:lnTo>
                <a:lnTo>
                  <a:pt x="99504" y="110591"/>
                </a:lnTo>
                <a:lnTo>
                  <a:pt x="103797" y="107264"/>
                </a:lnTo>
                <a:lnTo>
                  <a:pt x="106997" y="103784"/>
                </a:lnTo>
                <a:lnTo>
                  <a:pt x="109118" y="100164"/>
                </a:lnTo>
                <a:lnTo>
                  <a:pt x="111251" y="96519"/>
                </a:lnTo>
                <a:lnTo>
                  <a:pt x="112306" y="93370"/>
                </a:lnTo>
                <a:lnTo>
                  <a:pt x="112306" y="87579"/>
                </a:lnTo>
                <a:lnTo>
                  <a:pt x="109448" y="83515"/>
                </a:lnTo>
                <a:lnTo>
                  <a:pt x="105054" y="80987"/>
                </a:lnTo>
                <a:lnTo>
                  <a:pt x="99123" y="80987"/>
                </a:lnTo>
                <a:lnTo>
                  <a:pt x="95376" y="82956"/>
                </a:lnTo>
                <a:lnTo>
                  <a:pt x="91643" y="86474"/>
                </a:lnTo>
                <a:lnTo>
                  <a:pt x="88607" y="89255"/>
                </a:lnTo>
                <a:lnTo>
                  <a:pt x="83908" y="93370"/>
                </a:lnTo>
                <a:lnTo>
                  <a:pt x="81356" y="95288"/>
                </a:lnTo>
                <a:lnTo>
                  <a:pt x="78574" y="97091"/>
                </a:lnTo>
                <a:lnTo>
                  <a:pt x="75793" y="98882"/>
                </a:lnTo>
                <a:lnTo>
                  <a:pt x="72910" y="100202"/>
                </a:lnTo>
                <a:lnTo>
                  <a:pt x="69951" y="101041"/>
                </a:lnTo>
                <a:lnTo>
                  <a:pt x="66979" y="101879"/>
                </a:lnTo>
                <a:lnTo>
                  <a:pt x="63690" y="102298"/>
                </a:lnTo>
                <a:lnTo>
                  <a:pt x="54762" y="102298"/>
                </a:lnTo>
                <a:lnTo>
                  <a:pt x="49872" y="100977"/>
                </a:lnTo>
                <a:lnTo>
                  <a:pt x="45440" y="98348"/>
                </a:lnTo>
                <a:lnTo>
                  <a:pt x="41008" y="95707"/>
                </a:lnTo>
                <a:lnTo>
                  <a:pt x="37452" y="91795"/>
                </a:lnTo>
                <a:lnTo>
                  <a:pt x="34785" y="86588"/>
                </a:lnTo>
                <a:lnTo>
                  <a:pt x="32105" y="81381"/>
                </a:lnTo>
                <a:lnTo>
                  <a:pt x="30721" y="75374"/>
                </a:lnTo>
                <a:lnTo>
                  <a:pt x="30657" y="68567"/>
                </a:lnTo>
                <a:lnTo>
                  <a:pt x="97180" y="68567"/>
                </a:lnTo>
                <a:lnTo>
                  <a:pt x="103250" y="67449"/>
                </a:lnTo>
                <a:lnTo>
                  <a:pt x="107581" y="65227"/>
                </a:lnTo>
                <a:lnTo>
                  <a:pt x="111912" y="62979"/>
                </a:lnTo>
                <a:lnTo>
                  <a:pt x="114058" y="58089"/>
                </a:lnTo>
                <a:lnTo>
                  <a:pt x="114058" y="42417"/>
                </a:lnTo>
                <a:lnTo>
                  <a:pt x="111975" y="34416"/>
                </a:lnTo>
                <a:lnTo>
                  <a:pt x="107810" y="26593"/>
                </a:lnTo>
                <a:lnTo>
                  <a:pt x="99432" y="15389"/>
                </a:lnTo>
                <a:lnTo>
                  <a:pt x="88950" y="7416"/>
                </a:lnTo>
                <a:lnTo>
                  <a:pt x="84200" y="4951"/>
                </a:lnTo>
                <a:lnTo>
                  <a:pt x="72331" y="1233"/>
                </a:lnTo>
                <a:close/>
              </a:path>
              <a:path w="114058" h="122199">
                <a:moveTo>
                  <a:pt x="34175" y="4343"/>
                </a:moveTo>
                <a:lnTo>
                  <a:pt x="26771" y="7226"/>
                </a:lnTo>
                <a:lnTo>
                  <a:pt x="30657" y="51536"/>
                </a:lnTo>
                <a:lnTo>
                  <a:pt x="31686" y="41427"/>
                </a:lnTo>
                <a:lnTo>
                  <a:pt x="34594" y="33794"/>
                </a:lnTo>
                <a:lnTo>
                  <a:pt x="41579" y="1435"/>
                </a:lnTo>
                <a:lnTo>
                  <a:pt x="34175" y="434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365350" y="4860756"/>
            <a:ext cx="106921" cy="121983"/>
          </a:xfrm>
          <a:custGeom>
            <a:avLst/>
            <a:gdLst/>
            <a:ahLst/>
            <a:cxnLst/>
            <a:rect l="l" t="t" r="r" b="b"/>
            <a:pathLst>
              <a:path w="106921" h="121983">
                <a:moveTo>
                  <a:pt x="78422" y="114096"/>
                </a:moveTo>
                <a:lnTo>
                  <a:pt x="81216" y="117259"/>
                </a:lnTo>
                <a:lnTo>
                  <a:pt x="83997" y="120408"/>
                </a:lnTo>
                <a:lnTo>
                  <a:pt x="87617" y="121983"/>
                </a:lnTo>
                <a:lnTo>
                  <a:pt x="96481" y="121983"/>
                </a:lnTo>
                <a:lnTo>
                  <a:pt x="100050" y="120434"/>
                </a:lnTo>
                <a:lnTo>
                  <a:pt x="102806" y="117360"/>
                </a:lnTo>
                <a:lnTo>
                  <a:pt x="105549" y="114287"/>
                </a:lnTo>
                <a:lnTo>
                  <a:pt x="106921" y="109740"/>
                </a:lnTo>
                <a:lnTo>
                  <a:pt x="106921" y="41313"/>
                </a:lnTo>
                <a:lnTo>
                  <a:pt x="106629" y="35902"/>
                </a:lnTo>
                <a:lnTo>
                  <a:pt x="106044" y="31648"/>
                </a:lnTo>
                <a:lnTo>
                  <a:pt x="105448" y="27393"/>
                </a:lnTo>
                <a:lnTo>
                  <a:pt x="104178" y="23444"/>
                </a:lnTo>
                <a:lnTo>
                  <a:pt x="102196" y="19786"/>
                </a:lnTo>
                <a:lnTo>
                  <a:pt x="99123" y="13474"/>
                </a:lnTo>
                <a:lnTo>
                  <a:pt x="94462" y="8597"/>
                </a:lnTo>
                <a:lnTo>
                  <a:pt x="88239" y="5168"/>
                </a:lnTo>
                <a:lnTo>
                  <a:pt x="82016" y="1727"/>
                </a:lnTo>
                <a:lnTo>
                  <a:pt x="74942" y="0"/>
                </a:lnTo>
                <a:lnTo>
                  <a:pt x="58902" y="0"/>
                </a:lnTo>
                <a:lnTo>
                  <a:pt x="51701" y="1638"/>
                </a:lnTo>
                <a:lnTo>
                  <a:pt x="45440" y="4876"/>
                </a:lnTo>
                <a:lnTo>
                  <a:pt x="39179" y="8140"/>
                </a:lnTo>
                <a:lnTo>
                  <a:pt x="33400" y="13271"/>
                </a:lnTo>
                <a:lnTo>
                  <a:pt x="28130" y="20218"/>
                </a:lnTo>
                <a:lnTo>
                  <a:pt x="28130" y="13004"/>
                </a:lnTo>
                <a:lnTo>
                  <a:pt x="27495" y="9969"/>
                </a:lnTo>
                <a:lnTo>
                  <a:pt x="24930" y="4978"/>
                </a:lnTo>
                <a:lnTo>
                  <a:pt x="21094" y="1866"/>
                </a:lnTo>
                <a:lnTo>
                  <a:pt x="16598" y="0"/>
                </a:lnTo>
                <a:lnTo>
                  <a:pt x="9626" y="0"/>
                </a:lnTo>
                <a:lnTo>
                  <a:pt x="6222" y="1409"/>
                </a:lnTo>
                <a:lnTo>
                  <a:pt x="3733" y="4229"/>
                </a:lnTo>
                <a:lnTo>
                  <a:pt x="1257" y="7048"/>
                </a:lnTo>
                <a:lnTo>
                  <a:pt x="0" y="11328"/>
                </a:lnTo>
                <a:lnTo>
                  <a:pt x="0" y="109601"/>
                </a:lnTo>
                <a:lnTo>
                  <a:pt x="1396" y="114096"/>
                </a:lnTo>
                <a:lnTo>
                  <a:pt x="4178" y="117259"/>
                </a:lnTo>
                <a:lnTo>
                  <a:pt x="6972" y="120408"/>
                </a:lnTo>
                <a:lnTo>
                  <a:pt x="10502" y="121983"/>
                </a:lnTo>
                <a:lnTo>
                  <a:pt x="19303" y="121983"/>
                </a:lnTo>
                <a:lnTo>
                  <a:pt x="22948" y="120459"/>
                </a:lnTo>
                <a:lnTo>
                  <a:pt x="25768" y="117398"/>
                </a:lnTo>
                <a:lnTo>
                  <a:pt x="28587" y="114376"/>
                </a:lnTo>
                <a:lnTo>
                  <a:pt x="29997" y="109804"/>
                </a:lnTo>
                <a:lnTo>
                  <a:pt x="29997" y="53924"/>
                </a:lnTo>
                <a:lnTo>
                  <a:pt x="30721" y="45567"/>
                </a:lnTo>
                <a:lnTo>
                  <a:pt x="32207" y="41097"/>
                </a:lnTo>
                <a:lnTo>
                  <a:pt x="34239" y="35521"/>
                </a:lnTo>
                <a:lnTo>
                  <a:pt x="37477" y="31165"/>
                </a:lnTo>
                <a:lnTo>
                  <a:pt x="41871" y="27965"/>
                </a:lnTo>
                <a:lnTo>
                  <a:pt x="46266" y="24777"/>
                </a:lnTo>
                <a:lnTo>
                  <a:pt x="51130" y="23190"/>
                </a:lnTo>
                <a:lnTo>
                  <a:pt x="64681" y="23190"/>
                </a:lnTo>
                <a:lnTo>
                  <a:pt x="70154" y="25806"/>
                </a:lnTo>
                <a:lnTo>
                  <a:pt x="72910" y="31038"/>
                </a:lnTo>
                <a:lnTo>
                  <a:pt x="75666" y="36271"/>
                </a:lnTo>
                <a:lnTo>
                  <a:pt x="77038" y="43853"/>
                </a:lnTo>
                <a:lnTo>
                  <a:pt x="77038" y="109601"/>
                </a:lnTo>
                <a:lnTo>
                  <a:pt x="78422" y="114096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489853" y="4819985"/>
            <a:ext cx="80987" cy="162750"/>
          </a:xfrm>
          <a:custGeom>
            <a:avLst/>
            <a:gdLst/>
            <a:ahLst/>
            <a:cxnLst/>
            <a:rect l="l" t="t" r="r" b="b"/>
            <a:pathLst>
              <a:path w="80987" h="162750">
                <a:moveTo>
                  <a:pt x="66535" y="62649"/>
                </a:moveTo>
                <a:lnTo>
                  <a:pt x="69722" y="61023"/>
                </a:lnTo>
                <a:lnTo>
                  <a:pt x="71323" y="58204"/>
                </a:lnTo>
                <a:lnTo>
                  <a:pt x="71323" y="51028"/>
                </a:lnTo>
                <a:lnTo>
                  <a:pt x="70205" y="48450"/>
                </a:lnTo>
                <a:lnTo>
                  <a:pt x="65735" y="44411"/>
                </a:lnTo>
                <a:lnTo>
                  <a:pt x="62496" y="43408"/>
                </a:lnTo>
                <a:lnTo>
                  <a:pt x="47256" y="43408"/>
                </a:lnTo>
                <a:lnTo>
                  <a:pt x="47256" y="17919"/>
                </a:lnTo>
                <a:lnTo>
                  <a:pt x="46989" y="13995"/>
                </a:lnTo>
                <a:lnTo>
                  <a:pt x="46431" y="11277"/>
                </a:lnTo>
                <a:lnTo>
                  <a:pt x="45872" y="8521"/>
                </a:lnTo>
                <a:lnTo>
                  <a:pt x="42532" y="4292"/>
                </a:lnTo>
                <a:lnTo>
                  <a:pt x="39446" y="1435"/>
                </a:lnTo>
                <a:lnTo>
                  <a:pt x="36004" y="0"/>
                </a:lnTo>
                <a:lnTo>
                  <a:pt x="29489" y="0"/>
                </a:lnTo>
                <a:lnTo>
                  <a:pt x="27038" y="647"/>
                </a:lnTo>
                <a:lnTo>
                  <a:pt x="22644" y="3200"/>
                </a:lnTo>
                <a:lnTo>
                  <a:pt x="19786" y="6921"/>
                </a:lnTo>
                <a:lnTo>
                  <a:pt x="17906" y="11277"/>
                </a:lnTo>
                <a:lnTo>
                  <a:pt x="17640" y="13995"/>
                </a:lnTo>
                <a:lnTo>
                  <a:pt x="17373" y="16763"/>
                </a:lnTo>
                <a:lnTo>
                  <a:pt x="17259" y="43408"/>
                </a:lnTo>
                <a:lnTo>
                  <a:pt x="9410" y="43408"/>
                </a:lnTo>
                <a:lnTo>
                  <a:pt x="5956" y="44411"/>
                </a:lnTo>
                <a:lnTo>
                  <a:pt x="1193" y="48450"/>
                </a:lnTo>
                <a:lnTo>
                  <a:pt x="0" y="51028"/>
                </a:lnTo>
                <a:lnTo>
                  <a:pt x="0" y="57327"/>
                </a:lnTo>
                <a:lnTo>
                  <a:pt x="1142" y="59918"/>
                </a:lnTo>
                <a:lnTo>
                  <a:pt x="5676" y="64033"/>
                </a:lnTo>
                <a:lnTo>
                  <a:pt x="8978" y="65049"/>
                </a:lnTo>
                <a:lnTo>
                  <a:pt x="17259" y="65049"/>
                </a:lnTo>
                <a:lnTo>
                  <a:pt x="17259" y="131952"/>
                </a:lnTo>
                <a:lnTo>
                  <a:pt x="18008" y="139382"/>
                </a:lnTo>
                <a:lnTo>
                  <a:pt x="19507" y="144945"/>
                </a:lnTo>
                <a:lnTo>
                  <a:pt x="21005" y="150520"/>
                </a:lnTo>
                <a:lnTo>
                  <a:pt x="24180" y="154863"/>
                </a:lnTo>
                <a:lnTo>
                  <a:pt x="29019" y="158026"/>
                </a:lnTo>
                <a:lnTo>
                  <a:pt x="33858" y="161175"/>
                </a:lnTo>
                <a:lnTo>
                  <a:pt x="40957" y="162750"/>
                </a:lnTo>
                <a:lnTo>
                  <a:pt x="60223" y="162750"/>
                </a:lnTo>
                <a:lnTo>
                  <a:pt x="67805" y="161467"/>
                </a:lnTo>
                <a:lnTo>
                  <a:pt x="73075" y="158902"/>
                </a:lnTo>
                <a:lnTo>
                  <a:pt x="78358" y="156349"/>
                </a:lnTo>
                <a:lnTo>
                  <a:pt x="80987" y="152641"/>
                </a:lnTo>
                <a:lnTo>
                  <a:pt x="80987" y="144945"/>
                </a:lnTo>
                <a:lnTo>
                  <a:pt x="80022" y="142544"/>
                </a:lnTo>
                <a:lnTo>
                  <a:pt x="76149" y="138671"/>
                </a:lnTo>
                <a:lnTo>
                  <a:pt x="71539" y="137693"/>
                </a:lnTo>
                <a:lnTo>
                  <a:pt x="67525" y="138010"/>
                </a:lnTo>
                <a:lnTo>
                  <a:pt x="64503" y="138620"/>
                </a:lnTo>
                <a:lnTo>
                  <a:pt x="61506" y="139255"/>
                </a:lnTo>
                <a:lnTo>
                  <a:pt x="57365" y="139572"/>
                </a:lnTo>
                <a:lnTo>
                  <a:pt x="54140" y="139572"/>
                </a:lnTo>
                <a:lnTo>
                  <a:pt x="51828" y="138772"/>
                </a:lnTo>
                <a:lnTo>
                  <a:pt x="48958" y="135623"/>
                </a:lnTo>
                <a:lnTo>
                  <a:pt x="47751" y="131051"/>
                </a:lnTo>
                <a:lnTo>
                  <a:pt x="47421" y="128511"/>
                </a:lnTo>
                <a:lnTo>
                  <a:pt x="47256" y="124917"/>
                </a:lnTo>
                <a:lnTo>
                  <a:pt x="47256" y="65049"/>
                </a:lnTo>
                <a:lnTo>
                  <a:pt x="58788" y="65049"/>
                </a:lnTo>
                <a:lnTo>
                  <a:pt x="63360" y="64261"/>
                </a:lnTo>
                <a:lnTo>
                  <a:pt x="66535" y="6264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020604" y="2693568"/>
            <a:ext cx="82423" cy="121970"/>
          </a:xfrm>
          <a:custGeom>
            <a:avLst/>
            <a:gdLst/>
            <a:ahLst/>
            <a:cxnLst/>
            <a:rect l="l" t="t" r="r" b="b"/>
            <a:pathLst>
              <a:path w="82423" h="121970">
                <a:moveTo>
                  <a:pt x="4864" y="0"/>
                </a:moveTo>
                <a:lnTo>
                  <a:pt x="0" y="6730"/>
                </a:lnTo>
                <a:lnTo>
                  <a:pt x="0" y="109753"/>
                </a:lnTo>
                <a:lnTo>
                  <a:pt x="1396" y="114274"/>
                </a:lnTo>
                <a:lnTo>
                  <a:pt x="4178" y="117360"/>
                </a:lnTo>
                <a:lnTo>
                  <a:pt x="6959" y="120434"/>
                </a:lnTo>
                <a:lnTo>
                  <a:pt x="10515" y="121970"/>
                </a:lnTo>
                <a:lnTo>
                  <a:pt x="19227" y="121970"/>
                </a:lnTo>
                <a:lnTo>
                  <a:pt x="22859" y="120459"/>
                </a:lnTo>
                <a:lnTo>
                  <a:pt x="25717" y="117411"/>
                </a:lnTo>
                <a:lnTo>
                  <a:pt x="28574" y="114376"/>
                </a:lnTo>
                <a:lnTo>
                  <a:pt x="29997" y="109816"/>
                </a:lnTo>
                <a:lnTo>
                  <a:pt x="29997" y="69659"/>
                </a:lnTo>
                <a:lnTo>
                  <a:pt x="30289" y="62026"/>
                </a:lnTo>
                <a:lnTo>
                  <a:pt x="30873" y="55778"/>
                </a:lnTo>
                <a:lnTo>
                  <a:pt x="31470" y="49504"/>
                </a:lnTo>
                <a:lnTo>
                  <a:pt x="32524" y="44094"/>
                </a:lnTo>
                <a:lnTo>
                  <a:pt x="34074" y="39560"/>
                </a:lnTo>
                <a:lnTo>
                  <a:pt x="35610" y="35026"/>
                </a:lnTo>
                <a:lnTo>
                  <a:pt x="37757" y="31597"/>
                </a:lnTo>
                <a:lnTo>
                  <a:pt x="40551" y="29273"/>
                </a:lnTo>
                <a:lnTo>
                  <a:pt x="43345" y="26987"/>
                </a:lnTo>
                <a:lnTo>
                  <a:pt x="46926" y="25819"/>
                </a:lnTo>
                <a:lnTo>
                  <a:pt x="54533" y="25819"/>
                </a:lnTo>
                <a:lnTo>
                  <a:pt x="58254" y="26492"/>
                </a:lnTo>
                <a:lnTo>
                  <a:pt x="62471" y="27863"/>
                </a:lnTo>
                <a:lnTo>
                  <a:pt x="66687" y="29209"/>
                </a:lnTo>
                <a:lnTo>
                  <a:pt x="69341" y="29883"/>
                </a:lnTo>
                <a:lnTo>
                  <a:pt x="73367" y="29883"/>
                </a:lnTo>
                <a:lnTo>
                  <a:pt x="76098" y="28689"/>
                </a:lnTo>
                <a:lnTo>
                  <a:pt x="81152" y="23939"/>
                </a:lnTo>
                <a:lnTo>
                  <a:pt x="82422" y="20904"/>
                </a:lnTo>
                <a:lnTo>
                  <a:pt x="82422" y="12052"/>
                </a:lnTo>
                <a:lnTo>
                  <a:pt x="79451" y="7873"/>
                </a:lnTo>
                <a:lnTo>
                  <a:pt x="73520" y="4724"/>
                </a:lnTo>
                <a:lnTo>
                  <a:pt x="67576" y="1562"/>
                </a:lnTo>
                <a:lnTo>
                  <a:pt x="61467" y="0"/>
                </a:lnTo>
                <a:lnTo>
                  <a:pt x="48869" y="0"/>
                </a:lnTo>
                <a:lnTo>
                  <a:pt x="43827" y="1562"/>
                </a:lnTo>
                <a:lnTo>
                  <a:pt x="40055" y="4724"/>
                </a:lnTo>
                <a:lnTo>
                  <a:pt x="36283" y="7873"/>
                </a:lnTo>
                <a:lnTo>
                  <a:pt x="32600" y="12522"/>
                </a:lnTo>
                <a:lnTo>
                  <a:pt x="29019" y="18681"/>
                </a:lnTo>
                <a:lnTo>
                  <a:pt x="28790" y="12522"/>
                </a:lnTo>
                <a:lnTo>
                  <a:pt x="27584" y="7873"/>
                </a:lnTo>
                <a:lnTo>
                  <a:pt x="25387" y="4724"/>
                </a:lnTo>
                <a:lnTo>
                  <a:pt x="23190" y="1562"/>
                </a:lnTo>
                <a:lnTo>
                  <a:pt x="19608" y="0"/>
                </a:lnTo>
                <a:lnTo>
                  <a:pt x="4864" y="0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108186" y="2693349"/>
            <a:ext cx="114058" cy="122199"/>
          </a:xfrm>
          <a:custGeom>
            <a:avLst/>
            <a:gdLst/>
            <a:ahLst/>
            <a:cxnLst/>
            <a:rect l="l" t="t" r="r" b="b"/>
            <a:pathLst>
              <a:path w="114058" h="122199">
                <a:moveTo>
                  <a:pt x="72333" y="1238"/>
                </a:moveTo>
                <a:lnTo>
                  <a:pt x="58800" y="0"/>
                </a:lnTo>
                <a:lnTo>
                  <a:pt x="49783" y="0"/>
                </a:lnTo>
                <a:lnTo>
                  <a:pt x="41579" y="1435"/>
                </a:lnTo>
                <a:lnTo>
                  <a:pt x="34594" y="33794"/>
                </a:lnTo>
                <a:lnTo>
                  <a:pt x="39408" y="28613"/>
                </a:lnTo>
                <a:lnTo>
                  <a:pt x="44195" y="23469"/>
                </a:lnTo>
                <a:lnTo>
                  <a:pt x="50330" y="20878"/>
                </a:lnTo>
                <a:lnTo>
                  <a:pt x="65646" y="20878"/>
                </a:lnTo>
                <a:lnTo>
                  <a:pt x="71958" y="23418"/>
                </a:lnTo>
                <a:lnTo>
                  <a:pt x="76771" y="28524"/>
                </a:lnTo>
                <a:lnTo>
                  <a:pt x="81559" y="33616"/>
                </a:lnTo>
                <a:lnTo>
                  <a:pt x="84315" y="41287"/>
                </a:lnTo>
                <a:lnTo>
                  <a:pt x="85051" y="51536"/>
                </a:lnTo>
                <a:lnTo>
                  <a:pt x="30657" y="51536"/>
                </a:lnTo>
                <a:lnTo>
                  <a:pt x="26784" y="7239"/>
                </a:lnTo>
                <a:lnTo>
                  <a:pt x="20548" y="11391"/>
                </a:lnTo>
                <a:lnTo>
                  <a:pt x="15493" y="16814"/>
                </a:lnTo>
                <a:lnTo>
                  <a:pt x="10439" y="22225"/>
                </a:lnTo>
                <a:lnTo>
                  <a:pt x="6591" y="28740"/>
                </a:lnTo>
                <a:lnTo>
                  <a:pt x="3949" y="36309"/>
                </a:lnTo>
                <a:lnTo>
                  <a:pt x="1320" y="43903"/>
                </a:lnTo>
                <a:lnTo>
                  <a:pt x="0" y="52108"/>
                </a:lnTo>
                <a:lnTo>
                  <a:pt x="0" y="60985"/>
                </a:lnTo>
                <a:lnTo>
                  <a:pt x="630" y="71715"/>
                </a:lnTo>
                <a:lnTo>
                  <a:pt x="3475" y="84725"/>
                </a:lnTo>
                <a:lnTo>
                  <a:pt x="8611" y="96058"/>
                </a:lnTo>
                <a:lnTo>
                  <a:pt x="16040" y="105714"/>
                </a:lnTo>
                <a:lnTo>
                  <a:pt x="23133" y="111761"/>
                </a:lnTo>
                <a:lnTo>
                  <a:pt x="33943" y="117559"/>
                </a:lnTo>
                <a:lnTo>
                  <a:pt x="46564" y="121039"/>
                </a:lnTo>
                <a:lnTo>
                  <a:pt x="60998" y="122199"/>
                </a:lnTo>
                <a:lnTo>
                  <a:pt x="69418" y="122199"/>
                </a:lnTo>
                <a:lnTo>
                  <a:pt x="76873" y="121094"/>
                </a:lnTo>
                <a:lnTo>
                  <a:pt x="83362" y="118897"/>
                </a:lnTo>
                <a:lnTo>
                  <a:pt x="89839" y="116700"/>
                </a:lnTo>
                <a:lnTo>
                  <a:pt x="95224" y="113931"/>
                </a:lnTo>
                <a:lnTo>
                  <a:pt x="99504" y="110591"/>
                </a:lnTo>
                <a:lnTo>
                  <a:pt x="103784" y="107264"/>
                </a:lnTo>
                <a:lnTo>
                  <a:pt x="106984" y="103784"/>
                </a:lnTo>
                <a:lnTo>
                  <a:pt x="109118" y="100177"/>
                </a:lnTo>
                <a:lnTo>
                  <a:pt x="111251" y="96532"/>
                </a:lnTo>
                <a:lnTo>
                  <a:pt x="112306" y="93370"/>
                </a:lnTo>
                <a:lnTo>
                  <a:pt x="112306" y="87579"/>
                </a:lnTo>
                <a:lnTo>
                  <a:pt x="109448" y="83515"/>
                </a:lnTo>
                <a:lnTo>
                  <a:pt x="105054" y="80987"/>
                </a:lnTo>
                <a:lnTo>
                  <a:pt x="99123" y="80987"/>
                </a:lnTo>
                <a:lnTo>
                  <a:pt x="95389" y="82969"/>
                </a:lnTo>
                <a:lnTo>
                  <a:pt x="91643" y="86487"/>
                </a:lnTo>
                <a:lnTo>
                  <a:pt x="88607" y="89255"/>
                </a:lnTo>
                <a:lnTo>
                  <a:pt x="83921" y="93370"/>
                </a:lnTo>
                <a:lnTo>
                  <a:pt x="81356" y="95288"/>
                </a:lnTo>
                <a:lnTo>
                  <a:pt x="78574" y="97091"/>
                </a:lnTo>
                <a:lnTo>
                  <a:pt x="75780" y="98882"/>
                </a:lnTo>
                <a:lnTo>
                  <a:pt x="72910" y="100203"/>
                </a:lnTo>
                <a:lnTo>
                  <a:pt x="69938" y="101053"/>
                </a:lnTo>
                <a:lnTo>
                  <a:pt x="66979" y="101879"/>
                </a:lnTo>
                <a:lnTo>
                  <a:pt x="63703" y="102311"/>
                </a:lnTo>
                <a:lnTo>
                  <a:pt x="54762" y="102311"/>
                </a:lnTo>
                <a:lnTo>
                  <a:pt x="49872" y="100990"/>
                </a:lnTo>
                <a:lnTo>
                  <a:pt x="45440" y="98348"/>
                </a:lnTo>
                <a:lnTo>
                  <a:pt x="41008" y="95719"/>
                </a:lnTo>
                <a:lnTo>
                  <a:pt x="37452" y="91795"/>
                </a:lnTo>
                <a:lnTo>
                  <a:pt x="34772" y="86588"/>
                </a:lnTo>
                <a:lnTo>
                  <a:pt x="32105" y="81394"/>
                </a:lnTo>
                <a:lnTo>
                  <a:pt x="30733" y="75374"/>
                </a:lnTo>
                <a:lnTo>
                  <a:pt x="30657" y="68567"/>
                </a:lnTo>
                <a:lnTo>
                  <a:pt x="97180" y="68567"/>
                </a:lnTo>
                <a:lnTo>
                  <a:pt x="103263" y="67462"/>
                </a:lnTo>
                <a:lnTo>
                  <a:pt x="107581" y="65227"/>
                </a:lnTo>
                <a:lnTo>
                  <a:pt x="111912" y="62979"/>
                </a:lnTo>
                <a:lnTo>
                  <a:pt x="114058" y="58102"/>
                </a:lnTo>
                <a:lnTo>
                  <a:pt x="114058" y="42418"/>
                </a:lnTo>
                <a:lnTo>
                  <a:pt x="111975" y="34429"/>
                </a:lnTo>
                <a:lnTo>
                  <a:pt x="107810" y="26593"/>
                </a:lnTo>
                <a:lnTo>
                  <a:pt x="99439" y="15396"/>
                </a:lnTo>
                <a:lnTo>
                  <a:pt x="88963" y="7429"/>
                </a:lnTo>
                <a:lnTo>
                  <a:pt x="84205" y="4962"/>
                </a:lnTo>
                <a:lnTo>
                  <a:pt x="72333" y="1238"/>
                </a:lnTo>
                <a:close/>
              </a:path>
              <a:path w="114058" h="122199">
                <a:moveTo>
                  <a:pt x="34175" y="4343"/>
                </a:moveTo>
                <a:lnTo>
                  <a:pt x="26784" y="7239"/>
                </a:lnTo>
                <a:lnTo>
                  <a:pt x="30657" y="51536"/>
                </a:lnTo>
                <a:lnTo>
                  <a:pt x="31686" y="41427"/>
                </a:lnTo>
                <a:lnTo>
                  <a:pt x="34594" y="33794"/>
                </a:lnTo>
                <a:lnTo>
                  <a:pt x="41579" y="1435"/>
                </a:lnTo>
                <a:lnTo>
                  <a:pt x="34175" y="4343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247525" y="2648952"/>
            <a:ext cx="30010" cy="166585"/>
          </a:xfrm>
          <a:custGeom>
            <a:avLst/>
            <a:gdLst/>
            <a:ahLst/>
            <a:cxnLst/>
            <a:rect l="l" t="t" r="r" b="b"/>
            <a:pathLst>
              <a:path w="30010" h="166585">
                <a:moveTo>
                  <a:pt x="0" y="148348"/>
                </a:moveTo>
                <a:lnTo>
                  <a:pt x="0" y="154203"/>
                </a:lnTo>
                <a:lnTo>
                  <a:pt x="1371" y="158711"/>
                </a:lnTo>
                <a:lnTo>
                  <a:pt x="4127" y="161874"/>
                </a:lnTo>
                <a:lnTo>
                  <a:pt x="6870" y="165023"/>
                </a:lnTo>
                <a:lnTo>
                  <a:pt x="10439" y="166585"/>
                </a:lnTo>
                <a:lnTo>
                  <a:pt x="19304" y="166585"/>
                </a:lnTo>
                <a:lnTo>
                  <a:pt x="22948" y="165074"/>
                </a:lnTo>
                <a:lnTo>
                  <a:pt x="25780" y="162026"/>
                </a:lnTo>
                <a:lnTo>
                  <a:pt x="28587" y="158991"/>
                </a:lnTo>
                <a:lnTo>
                  <a:pt x="30010" y="154431"/>
                </a:lnTo>
                <a:lnTo>
                  <a:pt x="30010" y="12166"/>
                </a:lnTo>
                <a:lnTo>
                  <a:pt x="28613" y="7594"/>
                </a:lnTo>
                <a:lnTo>
                  <a:pt x="25831" y="4571"/>
                </a:lnTo>
                <a:lnTo>
                  <a:pt x="23037" y="1523"/>
                </a:lnTo>
                <a:lnTo>
                  <a:pt x="19380" y="0"/>
                </a:lnTo>
                <a:lnTo>
                  <a:pt x="10287" y="0"/>
                </a:lnTo>
                <a:lnTo>
                  <a:pt x="6692" y="1536"/>
                </a:lnTo>
                <a:lnTo>
                  <a:pt x="4013" y="4610"/>
                </a:lnTo>
                <a:lnTo>
                  <a:pt x="1333" y="7683"/>
                </a:lnTo>
                <a:lnTo>
                  <a:pt x="0" y="12230"/>
                </a:lnTo>
                <a:lnTo>
                  <a:pt x="0" y="148348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308520" y="2650263"/>
            <a:ext cx="29997" cy="165277"/>
          </a:xfrm>
          <a:custGeom>
            <a:avLst/>
            <a:gdLst/>
            <a:ahLst/>
            <a:cxnLst/>
            <a:rect l="l" t="t" r="r" b="b"/>
            <a:pathLst>
              <a:path w="29997" h="165277">
                <a:moveTo>
                  <a:pt x="0" y="14617"/>
                </a:moveTo>
                <a:lnTo>
                  <a:pt x="0" y="19316"/>
                </a:lnTo>
                <a:lnTo>
                  <a:pt x="1473" y="22948"/>
                </a:lnTo>
                <a:lnTo>
                  <a:pt x="4444" y="25501"/>
                </a:lnTo>
                <a:lnTo>
                  <a:pt x="7416" y="28066"/>
                </a:lnTo>
                <a:lnTo>
                  <a:pt x="10985" y="29349"/>
                </a:lnTo>
                <a:lnTo>
                  <a:pt x="19176" y="29349"/>
                </a:lnTo>
                <a:lnTo>
                  <a:pt x="22682" y="28041"/>
                </a:lnTo>
                <a:lnTo>
                  <a:pt x="25603" y="25450"/>
                </a:lnTo>
                <a:lnTo>
                  <a:pt x="28524" y="22847"/>
                </a:lnTo>
                <a:lnTo>
                  <a:pt x="29997" y="19240"/>
                </a:lnTo>
                <a:lnTo>
                  <a:pt x="29997" y="9867"/>
                </a:lnTo>
                <a:lnTo>
                  <a:pt x="28498" y="6235"/>
                </a:lnTo>
                <a:lnTo>
                  <a:pt x="25488" y="3733"/>
                </a:lnTo>
                <a:lnTo>
                  <a:pt x="22491" y="1244"/>
                </a:lnTo>
                <a:lnTo>
                  <a:pt x="19049" y="0"/>
                </a:lnTo>
                <a:lnTo>
                  <a:pt x="11137" y="0"/>
                </a:lnTo>
                <a:lnTo>
                  <a:pt x="7594" y="1371"/>
                </a:lnTo>
                <a:lnTo>
                  <a:pt x="4546" y="4140"/>
                </a:lnTo>
                <a:lnTo>
                  <a:pt x="1511" y="6870"/>
                </a:lnTo>
                <a:lnTo>
                  <a:pt x="0" y="10363"/>
                </a:lnTo>
                <a:lnTo>
                  <a:pt x="0" y="14617"/>
                </a:lnTo>
                <a:close/>
              </a:path>
              <a:path w="29997" h="165277">
                <a:moveTo>
                  <a:pt x="0" y="55283"/>
                </a:moveTo>
                <a:lnTo>
                  <a:pt x="0" y="152895"/>
                </a:lnTo>
                <a:lnTo>
                  <a:pt x="1371" y="157403"/>
                </a:lnTo>
                <a:lnTo>
                  <a:pt x="4114" y="160553"/>
                </a:lnTo>
                <a:lnTo>
                  <a:pt x="6870" y="163702"/>
                </a:lnTo>
                <a:lnTo>
                  <a:pt x="10439" y="165277"/>
                </a:lnTo>
                <a:lnTo>
                  <a:pt x="19227" y="165277"/>
                </a:lnTo>
                <a:lnTo>
                  <a:pt x="22859" y="163741"/>
                </a:lnTo>
                <a:lnTo>
                  <a:pt x="25717" y="160667"/>
                </a:lnTo>
                <a:lnTo>
                  <a:pt x="28574" y="157581"/>
                </a:lnTo>
                <a:lnTo>
                  <a:pt x="29997" y="153060"/>
                </a:lnTo>
                <a:lnTo>
                  <a:pt x="29997" y="54978"/>
                </a:lnTo>
                <a:lnTo>
                  <a:pt x="28574" y="50799"/>
                </a:lnTo>
                <a:lnTo>
                  <a:pt x="25717" y="47815"/>
                </a:lnTo>
                <a:lnTo>
                  <a:pt x="22859" y="44805"/>
                </a:lnTo>
                <a:lnTo>
                  <a:pt x="19227" y="43294"/>
                </a:lnTo>
                <a:lnTo>
                  <a:pt x="10439" y="43294"/>
                </a:lnTo>
                <a:lnTo>
                  <a:pt x="6870" y="44805"/>
                </a:lnTo>
                <a:lnTo>
                  <a:pt x="4114" y="47815"/>
                </a:lnTo>
                <a:lnTo>
                  <a:pt x="1371" y="50799"/>
                </a:lnTo>
                <a:lnTo>
                  <a:pt x="0" y="55283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363019" y="2693349"/>
            <a:ext cx="76263" cy="122199"/>
          </a:xfrm>
          <a:custGeom>
            <a:avLst/>
            <a:gdLst/>
            <a:ahLst/>
            <a:cxnLst/>
            <a:rect l="l" t="t" r="r" b="b"/>
            <a:pathLst>
              <a:path w="76263" h="122199">
                <a:moveTo>
                  <a:pt x="76263" y="88569"/>
                </a:moveTo>
                <a:lnTo>
                  <a:pt x="73926" y="92671"/>
                </a:lnTo>
                <a:lnTo>
                  <a:pt x="70243" y="96024"/>
                </a:lnTo>
                <a:lnTo>
                  <a:pt x="65214" y="98628"/>
                </a:lnTo>
                <a:lnTo>
                  <a:pt x="60210" y="101218"/>
                </a:lnTo>
                <a:lnTo>
                  <a:pt x="54724" y="102527"/>
                </a:lnTo>
                <a:lnTo>
                  <a:pt x="43230" y="102527"/>
                </a:lnTo>
                <a:lnTo>
                  <a:pt x="38722" y="100926"/>
                </a:lnTo>
                <a:lnTo>
                  <a:pt x="46875" y="122199"/>
                </a:lnTo>
                <a:lnTo>
                  <a:pt x="54495" y="120776"/>
                </a:lnTo>
                <a:lnTo>
                  <a:pt x="61264" y="117970"/>
                </a:lnTo>
                <a:lnTo>
                  <a:pt x="68046" y="115150"/>
                </a:lnTo>
                <a:lnTo>
                  <a:pt x="75056" y="110909"/>
                </a:lnTo>
                <a:lnTo>
                  <a:pt x="76263" y="88569"/>
                </a:lnTo>
                <a:close/>
              </a:path>
              <a:path w="76263" h="122199">
                <a:moveTo>
                  <a:pt x="109689" y="69087"/>
                </a:moveTo>
                <a:lnTo>
                  <a:pt x="109757" y="44056"/>
                </a:lnTo>
                <a:lnTo>
                  <a:pt x="108453" y="30310"/>
                </a:lnTo>
                <a:lnTo>
                  <a:pt x="105117" y="19443"/>
                </a:lnTo>
                <a:lnTo>
                  <a:pt x="101993" y="12712"/>
                </a:lnTo>
                <a:lnTo>
                  <a:pt x="96672" y="7785"/>
                </a:lnTo>
                <a:lnTo>
                  <a:pt x="89115" y="4660"/>
                </a:lnTo>
                <a:lnTo>
                  <a:pt x="84462" y="3041"/>
                </a:lnTo>
                <a:lnTo>
                  <a:pt x="72626" y="759"/>
                </a:lnTo>
                <a:lnTo>
                  <a:pt x="58026" y="0"/>
                </a:lnTo>
                <a:lnTo>
                  <a:pt x="52777" y="111"/>
                </a:lnTo>
                <a:lnTo>
                  <a:pt x="39571" y="1603"/>
                </a:lnTo>
                <a:lnTo>
                  <a:pt x="28460" y="4825"/>
                </a:lnTo>
                <a:lnTo>
                  <a:pt x="20548" y="8051"/>
                </a:lnTo>
                <a:lnTo>
                  <a:pt x="14731" y="12166"/>
                </a:lnTo>
                <a:lnTo>
                  <a:pt x="10998" y="17132"/>
                </a:lnTo>
                <a:lnTo>
                  <a:pt x="7264" y="22123"/>
                </a:lnTo>
                <a:lnTo>
                  <a:pt x="5384" y="27241"/>
                </a:lnTo>
                <a:lnTo>
                  <a:pt x="5384" y="35902"/>
                </a:lnTo>
                <a:lnTo>
                  <a:pt x="11531" y="42976"/>
                </a:lnTo>
                <a:lnTo>
                  <a:pt x="21539" y="44068"/>
                </a:lnTo>
                <a:lnTo>
                  <a:pt x="26250" y="40678"/>
                </a:lnTo>
                <a:lnTo>
                  <a:pt x="30937" y="33616"/>
                </a:lnTo>
                <a:lnTo>
                  <a:pt x="33680" y="29375"/>
                </a:lnTo>
                <a:lnTo>
                  <a:pt x="36982" y="26174"/>
                </a:lnTo>
                <a:lnTo>
                  <a:pt x="40830" y="24066"/>
                </a:lnTo>
                <a:lnTo>
                  <a:pt x="44665" y="21945"/>
                </a:lnTo>
                <a:lnTo>
                  <a:pt x="50393" y="20878"/>
                </a:lnTo>
                <a:lnTo>
                  <a:pt x="66890" y="20878"/>
                </a:lnTo>
                <a:lnTo>
                  <a:pt x="72732" y="22720"/>
                </a:lnTo>
                <a:lnTo>
                  <a:pt x="75552" y="26415"/>
                </a:lnTo>
                <a:lnTo>
                  <a:pt x="78371" y="30124"/>
                </a:lnTo>
                <a:lnTo>
                  <a:pt x="79959" y="35928"/>
                </a:lnTo>
                <a:lnTo>
                  <a:pt x="80327" y="43840"/>
                </a:lnTo>
                <a:lnTo>
                  <a:pt x="74028" y="45681"/>
                </a:lnTo>
                <a:lnTo>
                  <a:pt x="68186" y="47231"/>
                </a:lnTo>
                <a:lnTo>
                  <a:pt x="62814" y="48526"/>
                </a:lnTo>
                <a:lnTo>
                  <a:pt x="57416" y="49796"/>
                </a:lnTo>
                <a:lnTo>
                  <a:pt x="50952" y="51206"/>
                </a:lnTo>
                <a:lnTo>
                  <a:pt x="43408" y="52743"/>
                </a:lnTo>
                <a:lnTo>
                  <a:pt x="35864" y="54279"/>
                </a:lnTo>
                <a:lnTo>
                  <a:pt x="31140" y="55270"/>
                </a:lnTo>
                <a:lnTo>
                  <a:pt x="29235" y="55714"/>
                </a:lnTo>
                <a:lnTo>
                  <a:pt x="20154" y="57696"/>
                </a:lnTo>
                <a:lnTo>
                  <a:pt x="13017" y="61569"/>
                </a:lnTo>
                <a:lnTo>
                  <a:pt x="7797" y="67360"/>
                </a:lnTo>
                <a:lnTo>
                  <a:pt x="2603" y="73151"/>
                </a:lnTo>
                <a:lnTo>
                  <a:pt x="0" y="80136"/>
                </a:lnTo>
                <a:lnTo>
                  <a:pt x="0" y="94424"/>
                </a:lnTo>
                <a:lnTo>
                  <a:pt x="1587" y="100075"/>
                </a:lnTo>
                <a:lnTo>
                  <a:pt x="4724" y="105270"/>
                </a:lnTo>
                <a:lnTo>
                  <a:pt x="7873" y="110477"/>
                </a:lnTo>
                <a:lnTo>
                  <a:pt x="12369" y="114592"/>
                </a:lnTo>
                <a:lnTo>
                  <a:pt x="18186" y="117627"/>
                </a:lnTo>
                <a:lnTo>
                  <a:pt x="24015" y="120675"/>
                </a:lnTo>
                <a:lnTo>
                  <a:pt x="30772" y="122199"/>
                </a:lnTo>
                <a:lnTo>
                  <a:pt x="46875" y="122199"/>
                </a:lnTo>
                <a:lnTo>
                  <a:pt x="38722" y="100926"/>
                </a:lnTo>
                <a:lnTo>
                  <a:pt x="35280" y="97751"/>
                </a:lnTo>
                <a:lnTo>
                  <a:pt x="31826" y="94551"/>
                </a:lnTo>
                <a:lnTo>
                  <a:pt x="30111" y="90690"/>
                </a:lnTo>
                <a:lnTo>
                  <a:pt x="30111" y="81749"/>
                </a:lnTo>
                <a:lnTo>
                  <a:pt x="31584" y="78333"/>
                </a:lnTo>
                <a:lnTo>
                  <a:pt x="34505" y="75869"/>
                </a:lnTo>
                <a:lnTo>
                  <a:pt x="37439" y="73418"/>
                </a:lnTo>
                <a:lnTo>
                  <a:pt x="40512" y="71767"/>
                </a:lnTo>
                <a:lnTo>
                  <a:pt x="43738" y="70942"/>
                </a:lnTo>
                <a:lnTo>
                  <a:pt x="46964" y="70091"/>
                </a:lnTo>
                <a:lnTo>
                  <a:pt x="52768" y="68770"/>
                </a:lnTo>
                <a:lnTo>
                  <a:pt x="61150" y="66992"/>
                </a:lnTo>
                <a:lnTo>
                  <a:pt x="69545" y="65176"/>
                </a:lnTo>
                <a:lnTo>
                  <a:pt x="75933" y="63474"/>
                </a:lnTo>
                <a:lnTo>
                  <a:pt x="80327" y="61874"/>
                </a:lnTo>
                <a:lnTo>
                  <a:pt x="80327" y="76555"/>
                </a:lnTo>
                <a:lnTo>
                  <a:pt x="78968" y="84035"/>
                </a:lnTo>
                <a:lnTo>
                  <a:pt x="76263" y="88569"/>
                </a:lnTo>
                <a:lnTo>
                  <a:pt x="75056" y="110909"/>
                </a:lnTo>
                <a:lnTo>
                  <a:pt x="82308" y="105270"/>
                </a:lnTo>
                <a:lnTo>
                  <a:pt x="85674" y="110769"/>
                </a:lnTo>
                <a:lnTo>
                  <a:pt x="88874" y="114960"/>
                </a:lnTo>
                <a:lnTo>
                  <a:pt x="91871" y="117843"/>
                </a:lnTo>
                <a:lnTo>
                  <a:pt x="94881" y="120751"/>
                </a:lnTo>
                <a:lnTo>
                  <a:pt x="97916" y="122199"/>
                </a:lnTo>
                <a:lnTo>
                  <a:pt x="104647" y="122199"/>
                </a:lnTo>
                <a:lnTo>
                  <a:pt x="107924" y="120929"/>
                </a:lnTo>
                <a:lnTo>
                  <a:pt x="110832" y="118414"/>
                </a:lnTo>
                <a:lnTo>
                  <a:pt x="113728" y="115874"/>
                </a:lnTo>
                <a:lnTo>
                  <a:pt x="115176" y="113080"/>
                </a:lnTo>
                <a:lnTo>
                  <a:pt x="115176" y="108242"/>
                </a:lnTo>
                <a:lnTo>
                  <a:pt x="114236" y="104292"/>
                </a:lnTo>
                <a:lnTo>
                  <a:pt x="112369" y="98196"/>
                </a:lnTo>
                <a:lnTo>
                  <a:pt x="110489" y="92074"/>
                </a:lnTo>
                <a:lnTo>
                  <a:pt x="109562" y="86182"/>
                </a:lnTo>
                <a:lnTo>
                  <a:pt x="109689" y="69087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499619" y="2648945"/>
            <a:ext cx="117246" cy="166598"/>
          </a:xfrm>
          <a:custGeom>
            <a:avLst/>
            <a:gdLst/>
            <a:ahLst/>
            <a:cxnLst/>
            <a:rect l="l" t="t" r="r" b="b"/>
            <a:pathLst>
              <a:path w="117246" h="166598">
                <a:moveTo>
                  <a:pt x="87744" y="162039"/>
                </a:moveTo>
                <a:lnTo>
                  <a:pt x="94005" y="159004"/>
                </a:lnTo>
                <a:lnTo>
                  <a:pt x="99339" y="154698"/>
                </a:lnTo>
                <a:lnTo>
                  <a:pt x="103733" y="149123"/>
                </a:lnTo>
                <a:lnTo>
                  <a:pt x="108127" y="143548"/>
                </a:lnTo>
                <a:lnTo>
                  <a:pt x="111480" y="136982"/>
                </a:lnTo>
                <a:lnTo>
                  <a:pt x="113791" y="129413"/>
                </a:lnTo>
                <a:lnTo>
                  <a:pt x="116103" y="121818"/>
                </a:lnTo>
                <a:lnTo>
                  <a:pt x="117246" y="113487"/>
                </a:lnTo>
                <a:lnTo>
                  <a:pt x="117246" y="104394"/>
                </a:lnTo>
                <a:lnTo>
                  <a:pt x="116949" y="96566"/>
                </a:lnTo>
                <a:lnTo>
                  <a:pt x="114941" y="83759"/>
                </a:lnTo>
                <a:lnTo>
                  <a:pt x="111036" y="72491"/>
                </a:lnTo>
                <a:lnTo>
                  <a:pt x="103049" y="60019"/>
                </a:lnTo>
                <a:lnTo>
                  <a:pt x="93573" y="51917"/>
                </a:lnTo>
                <a:lnTo>
                  <a:pt x="80532" y="46397"/>
                </a:lnTo>
                <a:lnTo>
                  <a:pt x="67360" y="44843"/>
                </a:lnTo>
                <a:lnTo>
                  <a:pt x="58712" y="44843"/>
                </a:lnTo>
                <a:lnTo>
                  <a:pt x="51460" y="46393"/>
                </a:lnTo>
                <a:lnTo>
                  <a:pt x="45605" y="49504"/>
                </a:lnTo>
                <a:lnTo>
                  <a:pt x="39738" y="52628"/>
                </a:lnTo>
                <a:lnTo>
                  <a:pt x="33985" y="57111"/>
                </a:lnTo>
                <a:lnTo>
                  <a:pt x="28346" y="62979"/>
                </a:lnTo>
                <a:lnTo>
                  <a:pt x="28346" y="11645"/>
                </a:lnTo>
                <a:lnTo>
                  <a:pt x="27101" y="7429"/>
                </a:lnTo>
                <a:lnTo>
                  <a:pt x="24612" y="4445"/>
                </a:lnTo>
                <a:lnTo>
                  <a:pt x="22123" y="1498"/>
                </a:lnTo>
                <a:lnTo>
                  <a:pt x="18567" y="0"/>
                </a:lnTo>
                <a:lnTo>
                  <a:pt x="9563" y="0"/>
                </a:lnTo>
                <a:lnTo>
                  <a:pt x="6134" y="1562"/>
                </a:lnTo>
                <a:lnTo>
                  <a:pt x="3682" y="4673"/>
                </a:lnTo>
                <a:lnTo>
                  <a:pt x="1219" y="7785"/>
                </a:lnTo>
                <a:lnTo>
                  <a:pt x="0" y="12395"/>
                </a:lnTo>
                <a:lnTo>
                  <a:pt x="0" y="155092"/>
                </a:lnTo>
                <a:lnTo>
                  <a:pt x="1257" y="159359"/>
                </a:lnTo>
                <a:lnTo>
                  <a:pt x="3784" y="162255"/>
                </a:lnTo>
                <a:lnTo>
                  <a:pt x="6311" y="165150"/>
                </a:lnTo>
                <a:lnTo>
                  <a:pt x="9702" y="166598"/>
                </a:lnTo>
                <a:lnTo>
                  <a:pt x="18135" y="166598"/>
                </a:lnTo>
                <a:lnTo>
                  <a:pt x="21577" y="165150"/>
                </a:lnTo>
                <a:lnTo>
                  <a:pt x="24282" y="162255"/>
                </a:lnTo>
                <a:lnTo>
                  <a:pt x="27000" y="159359"/>
                </a:lnTo>
                <a:lnTo>
                  <a:pt x="28346" y="155092"/>
                </a:lnTo>
                <a:lnTo>
                  <a:pt x="28346" y="146494"/>
                </a:lnTo>
                <a:lnTo>
                  <a:pt x="31648" y="150304"/>
                </a:lnTo>
                <a:lnTo>
                  <a:pt x="34302" y="153162"/>
                </a:lnTo>
                <a:lnTo>
                  <a:pt x="36309" y="155067"/>
                </a:lnTo>
                <a:lnTo>
                  <a:pt x="40766" y="158813"/>
                </a:lnTo>
                <a:lnTo>
                  <a:pt x="43624" y="160616"/>
                </a:lnTo>
                <a:lnTo>
                  <a:pt x="43421" y="140208"/>
                </a:lnTo>
                <a:lnTo>
                  <a:pt x="37960" y="133807"/>
                </a:lnTo>
                <a:lnTo>
                  <a:pt x="36178" y="131466"/>
                </a:lnTo>
                <a:lnTo>
                  <a:pt x="31381" y="120487"/>
                </a:lnTo>
                <a:lnTo>
                  <a:pt x="29781" y="106273"/>
                </a:lnTo>
                <a:lnTo>
                  <a:pt x="29781" y="98145"/>
                </a:lnTo>
                <a:lnTo>
                  <a:pt x="31051" y="91122"/>
                </a:lnTo>
                <a:lnTo>
                  <a:pt x="33616" y="85242"/>
                </a:lnTo>
                <a:lnTo>
                  <a:pt x="36182" y="79336"/>
                </a:lnTo>
                <a:lnTo>
                  <a:pt x="39700" y="74828"/>
                </a:lnTo>
                <a:lnTo>
                  <a:pt x="44170" y="71704"/>
                </a:lnTo>
                <a:lnTo>
                  <a:pt x="48640" y="68592"/>
                </a:lnTo>
                <a:lnTo>
                  <a:pt x="53733" y="67030"/>
                </a:lnTo>
                <a:lnTo>
                  <a:pt x="65011" y="67030"/>
                </a:lnTo>
                <a:lnTo>
                  <a:pt x="69888" y="68592"/>
                </a:lnTo>
                <a:lnTo>
                  <a:pt x="74066" y="71704"/>
                </a:lnTo>
                <a:lnTo>
                  <a:pt x="78231" y="74828"/>
                </a:lnTo>
                <a:lnTo>
                  <a:pt x="81457" y="79235"/>
                </a:lnTo>
                <a:lnTo>
                  <a:pt x="83731" y="84950"/>
                </a:lnTo>
                <a:lnTo>
                  <a:pt x="86004" y="90665"/>
                </a:lnTo>
                <a:lnTo>
                  <a:pt x="87147" y="97485"/>
                </a:lnTo>
                <a:lnTo>
                  <a:pt x="87147" y="105397"/>
                </a:lnTo>
                <a:lnTo>
                  <a:pt x="86997" y="110191"/>
                </a:lnTo>
                <a:lnTo>
                  <a:pt x="84501" y="123478"/>
                </a:lnTo>
                <a:lnTo>
                  <a:pt x="78943" y="133591"/>
                </a:lnTo>
                <a:lnTo>
                  <a:pt x="73494" y="140131"/>
                </a:lnTo>
                <a:lnTo>
                  <a:pt x="66992" y="143421"/>
                </a:lnTo>
                <a:lnTo>
                  <a:pt x="59448" y="143421"/>
                </a:lnTo>
                <a:lnTo>
                  <a:pt x="54013" y="164947"/>
                </a:lnTo>
                <a:lnTo>
                  <a:pt x="58077" y="166052"/>
                </a:lnTo>
                <a:lnTo>
                  <a:pt x="62407" y="166598"/>
                </a:lnTo>
                <a:lnTo>
                  <a:pt x="74574" y="166598"/>
                </a:lnTo>
                <a:lnTo>
                  <a:pt x="81483" y="165074"/>
                </a:lnTo>
                <a:lnTo>
                  <a:pt x="87744" y="162039"/>
                </a:lnTo>
                <a:close/>
              </a:path>
              <a:path w="117246" h="166598">
                <a:moveTo>
                  <a:pt x="50584" y="143421"/>
                </a:moveTo>
                <a:lnTo>
                  <a:pt x="43421" y="140208"/>
                </a:lnTo>
                <a:lnTo>
                  <a:pt x="43624" y="160616"/>
                </a:lnTo>
                <a:lnTo>
                  <a:pt x="46481" y="162407"/>
                </a:lnTo>
                <a:lnTo>
                  <a:pt x="49936" y="163855"/>
                </a:lnTo>
                <a:lnTo>
                  <a:pt x="54013" y="164947"/>
                </a:lnTo>
                <a:lnTo>
                  <a:pt x="59448" y="143421"/>
                </a:lnTo>
                <a:lnTo>
                  <a:pt x="50584" y="143421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637969" y="2648952"/>
            <a:ext cx="29997" cy="166585"/>
          </a:xfrm>
          <a:custGeom>
            <a:avLst/>
            <a:gdLst/>
            <a:ahLst/>
            <a:cxnLst/>
            <a:rect l="l" t="t" r="r" b="b"/>
            <a:pathLst>
              <a:path w="29997" h="166585">
                <a:moveTo>
                  <a:pt x="0" y="148348"/>
                </a:moveTo>
                <a:lnTo>
                  <a:pt x="0" y="154203"/>
                </a:lnTo>
                <a:lnTo>
                  <a:pt x="1371" y="158711"/>
                </a:lnTo>
                <a:lnTo>
                  <a:pt x="4127" y="161874"/>
                </a:lnTo>
                <a:lnTo>
                  <a:pt x="6870" y="165023"/>
                </a:lnTo>
                <a:lnTo>
                  <a:pt x="10439" y="166585"/>
                </a:lnTo>
                <a:lnTo>
                  <a:pt x="19304" y="166585"/>
                </a:lnTo>
                <a:lnTo>
                  <a:pt x="22948" y="165074"/>
                </a:lnTo>
                <a:lnTo>
                  <a:pt x="25768" y="162026"/>
                </a:lnTo>
                <a:lnTo>
                  <a:pt x="28587" y="158991"/>
                </a:lnTo>
                <a:lnTo>
                  <a:pt x="29997" y="154431"/>
                </a:lnTo>
                <a:lnTo>
                  <a:pt x="29997" y="12166"/>
                </a:lnTo>
                <a:lnTo>
                  <a:pt x="28613" y="7594"/>
                </a:lnTo>
                <a:lnTo>
                  <a:pt x="25819" y="4571"/>
                </a:lnTo>
                <a:lnTo>
                  <a:pt x="23037" y="1523"/>
                </a:lnTo>
                <a:lnTo>
                  <a:pt x="19380" y="0"/>
                </a:lnTo>
                <a:lnTo>
                  <a:pt x="10287" y="0"/>
                </a:lnTo>
                <a:lnTo>
                  <a:pt x="6692" y="1536"/>
                </a:lnTo>
                <a:lnTo>
                  <a:pt x="4013" y="4610"/>
                </a:lnTo>
                <a:lnTo>
                  <a:pt x="1333" y="7683"/>
                </a:lnTo>
                <a:lnTo>
                  <a:pt x="0" y="12230"/>
                </a:lnTo>
                <a:lnTo>
                  <a:pt x="0" y="148348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693357" y="2693349"/>
            <a:ext cx="114058" cy="122199"/>
          </a:xfrm>
          <a:custGeom>
            <a:avLst/>
            <a:gdLst/>
            <a:ahLst/>
            <a:cxnLst/>
            <a:rect l="l" t="t" r="r" b="b"/>
            <a:pathLst>
              <a:path w="114058" h="122199">
                <a:moveTo>
                  <a:pt x="72326" y="1238"/>
                </a:moveTo>
                <a:lnTo>
                  <a:pt x="58788" y="0"/>
                </a:lnTo>
                <a:lnTo>
                  <a:pt x="49771" y="0"/>
                </a:lnTo>
                <a:lnTo>
                  <a:pt x="41567" y="1435"/>
                </a:lnTo>
                <a:lnTo>
                  <a:pt x="34594" y="33794"/>
                </a:lnTo>
                <a:lnTo>
                  <a:pt x="39395" y="28613"/>
                </a:lnTo>
                <a:lnTo>
                  <a:pt x="44183" y="23469"/>
                </a:lnTo>
                <a:lnTo>
                  <a:pt x="50330" y="20878"/>
                </a:lnTo>
                <a:lnTo>
                  <a:pt x="65633" y="20878"/>
                </a:lnTo>
                <a:lnTo>
                  <a:pt x="71958" y="23418"/>
                </a:lnTo>
                <a:lnTo>
                  <a:pt x="76758" y="28524"/>
                </a:lnTo>
                <a:lnTo>
                  <a:pt x="81546" y="33616"/>
                </a:lnTo>
                <a:lnTo>
                  <a:pt x="84315" y="41287"/>
                </a:lnTo>
                <a:lnTo>
                  <a:pt x="85051" y="51536"/>
                </a:lnTo>
                <a:lnTo>
                  <a:pt x="30657" y="51536"/>
                </a:lnTo>
                <a:lnTo>
                  <a:pt x="26771" y="7239"/>
                </a:lnTo>
                <a:lnTo>
                  <a:pt x="20535" y="11391"/>
                </a:lnTo>
                <a:lnTo>
                  <a:pt x="15481" y="16814"/>
                </a:lnTo>
                <a:lnTo>
                  <a:pt x="10426" y="22225"/>
                </a:lnTo>
                <a:lnTo>
                  <a:pt x="6591" y="28740"/>
                </a:lnTo>
                <a:lnTo>
                  <a:pt x="3949" y="36309"/>
                </a:lnTo>
                <a:lnTo>
                  <a:pt x="1320" y="43903"/>
                </a:lnTo>
                <a:lnTo>
                  <a:pt x="0" y="52108"/>
                </a:lnTo>
                <a:lnTo>
                  <a:pt x="0" y="60985"/>
                </a:lnTo>
                <a:lnTo>
                  <a:pt x="628" y="71715"/>
                </a:lnTo>
                <a:lnTo>
                  <a:pt x="3470" y="84725"/>
                </a:lnTo>
                <a:lnTo>
                  <a:pt x="8606" y="96058"/>
                </a:lnTo>
                <a:lnTo>
                  <a:pt x="16040" y="105714"/>
                </a:lnTo>
                <a:lnTo>
                  <a:pt x="23124" y="111756"/>
                </a:lnTo>
                <a:lnTo>
                  <a:pt x="33931" y="117557"/>
                </a:lnTo>
                <a:lnTo>
                  <a:pt x="46550" y="121038"/>
                </a:lnTo>
                <a:lnTo>
                  <a:pt x="60985" y="122199"/>
                </a:lnTo>
                <a:lnTo>
                  <a:pt x="69405" y="122199"/>
                </a:lnTo>
                <a:lnTo>
                  <a:pt x="76860" y="121094"/>
                </a:lnTo>
                <a:lnTo>
                  <a:pt x="83350" y="118897"/>
                </a:lnTo>
                <a:lnTo>
                  <a:pt x="89839" y="116700"/>
                </a:lnTo>
                <a:lnTo>
                  <a:pt x="95211" y="113931"/>
                </a:lnTo>
                <a:lnTo>
                  <a:pt x="99504" y="110591"/>
                </a:lnTo>
                <a:lnTo>
                  <a:pt x="103784" y="107264"/>
                </a:lnTo>
                <a:lnTo>
                  <a:pt x="106984" y="103784"/>
                </a:lnTo>
                <a:lnTo>
                  <a:pt x="109118" y="100177"/>
                </a:lnTo>
                <a:lnTo>
                  <a:pt x="111251" y="96532"/>
                </a:lnTo>
                <a:lnTo>
                  <a:pt x="112306" y="93370"/>
                </a:lnTo>
                <a:lnTo>
                  <a:pt x="112306" y="87579"/>
                </a:lnTo>
                <a:lnTo>
                  <a:pt x="109448" y="83515"/>
                </a:lnTo>
                <a:lnTo>
                  <a:pt x="105054" y="80987"/>
                </a:lnTo>
                <a:lnTo>
                  <a:pt x="99123" y="80987"/>
                </a:lnTo>
                <a:lnTo>
                  <a:pt x="95376" y="82969"/>
                </a:lnTo>
                <a:lnTo>
                  <a:pt x="91643" y="86487"/>
                </a:lnTo>
                <a:lnTo>
                  <a:pt x="88595" y="89255"/>
                </a:lnTo>
                <a:lnTo>
                  <a:pt x="83908" y="93370"/>
                </a:lnTo>
                <a:lnTo>
                  <a:pt x="81356" y="95288"/>
                </a:lnTo>
                <a:lnTo>
                  <a:pt x="78562" y="97091"/>
                </a:lnTo>
                <a:lnTo>
                  <a:pt x="75780" y="98882"/>
                </a:lnTo>
                <a:lnTo>
                  <a:pt x="72897" y="100203"/>
                </a:lnTo>
                <a:lnTo>
                  <a:pt x="69938" y="101053"/>
                </a:lnTo>
                <a:lnTo>
                  <a:pt x="66979" y="101879"/>
                </a:lnTo>
                <a:lnTo>
                  <a:pt x="63690" y="102311"/>
                </a:lnTo>
                <a:lnTo>
                  <a:pt x="54749" y="102311"/>
                </a:lnTo>
                <a:lnTo>
                  <a:pt x="49860" y="100990"/>
                </a:lnTo>
                <a:lnTo>
                  <a:pt x="45440" y="98348"/>
                </a:lnTo>
                <a:lnTo>
                  <a:pt x="40995" y="95719"/>
                </a:lnTo>
                <a:lnTo>
                  <a:pt x="37452" y="91795"/>
                </a:lnTo>
                <a:lnTo>
                  <a:pt x="34772" y="86588"/>
                </a:lnTo>
                <a:lnTo>
                  <a:pt x="32092" y="81394"/>
                </a:lnTo>
                <a:lnTo>
                  <a:pt x="30721" y="75374"/>
                </a:lnTo>
                <a:lnTo>
                  <a:pt x="30657" y="68567"/>
                </a:lnTo>
                <a:lnTo>
                  <a:pt x="97180" y="68567"/>
                </a:lnTo>
                <a:lnTo>
                  <a:pt x="103250" y="67462"/>
                </a:lnTo>
                <a:lnTo>
                  <a:pt x="107568" y="65227"/>
                </a:lnTo>
                <a:lnTo>
                  <a:pt x="111899" y="62979"/>
                </a:lnTo>
                <a:lnTo>
                  <a:pt x="114058" y="58102"/>
                </a:lnTo>
                <a:lnTo>
                  <a:pt x="114058" y="42418"/>
                </a:lnTo>
                <a:lnTo>
                  <a:pt x="111975" y="34429"/>
                </a:lnTo>
                <a:lnTo>
                  <a:pt x="107797" y="26593"/>
                </a:lnTo>
                <a:lnTo>
                  <a:pt x="99427" y="15396"/>
                </a:lnTo>
                <a:lnTo>
                  <a:pt x="88950" y="7429"/>
                </a:lnTo>
                <a:lnTo>
                  <a:pt x="84194" y="4962"/>
                </a:lnTo>
                <a:lnTo>
                  <a:pt x="72326" y="1238"/>
                </a:lnTo>
                <a:close/>
              </a:path>
              <a:path w="114058" h="122199">
                <a:moveTo>
                  <a:pt x="34162" y="4343"/>
                </a:moveTo>
                <a:lnTo>
                  <a:pt x="26771" y="7239"/>
                </a:lnTo>
                <a:lnTo>
                  <a:pt x="30657" y="51536"/>
                </a:lnTo>
                <a:lnTo>
                  <a:pt x="31686" y="41427"/>
                </a:lnTo>
                <a:lnTo>
                  <a:pt x="34594" y="33794"/>
                </a:lnTo>
                <a:lnTo>
                  <a:pt x="41567" y="1435"/>
                </a:lnTo>
                <a:lnTo>
                  <a:pt x="34162" y="4343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74395" y="5039593"/>
            <a:ext cx="332955" cy="234073"/>
          </a:xfrm>
          <a:custGeom>
            <a:avLst/>
            <a:gdLst/>
            <a:ahLst/>
            <a:cxnLst/>
            <a:rect l="l" t="t" r="r" b="b"/>
            <a:pathLst>
              <a:path w="332955" h="234073">
                <a:moveTo>
                  <a:pt x="332955" y="120230"/>
                </a:moveTo>
                <a:lnTo>
                  <a:pt x="332208" y="98992"/>
                </a:lnTo>
                <a:lnTo>
                  <a:pt x="330866" y="86101"/>
                </a:lnTo>
                <a:lnTo>
                  <a:pt x="328847" y="74312"/>
                </a:lnTo>
                <a:lnTo>
                  <a:pt x="324710" y="59169"/>
                </a:lnTo>
                <a:lnTo>
                  <a:pt x="319536" y="46825"/>
                </a:lnTo>
                <a:lnTo>
                  <a:pt x="313058" y="36037"/>
                </a:lnTo>
                <a:lnTo>
                  <a:pt x="305257" y="26809"/>
                </a:lnTo>
                <a:lnTo>
                  <a:pt x="293456" y="17223"/>
                </a:lnTo>
                <a:lnTo>
                  <a:pt x="282275" y="11068"/>
                </a:lnTo>
                <a:lnTo>
                  <a:pt x="269659" y="6388"/>
                </a:lnTo>
                <a:lnTo>
                  <a:pt x="257673" y="3453"/>
                </a:lnTo>
                <a:lnTo>
                  <a:pt x="245534" y="1535"/>
                </a:lnTo>
                <a:lnTo>
                  <a:pt x="232384" y="384"/>
                </a:lnTo>
                <a:lnTo>
                  <a:pt x="218224" y="0"/>
                </a:lnTo>
                <a:lnTo>
                  <a:pt x="43954" y="0"/>
                </a:lnTo>
                <a:lnTo>
                  <a:pt x="21461" y="2172"/>
                </a:lnTo>
                <a:lnTo>
                  <a:pt x="2760" y="14497"/>
                </a:lnTo>
                <a:lnTo>
                  <a:pt x="0" y="28803"/>
                </a:lnTo>
                <a:lnTo>
                  <a:pt x="0" y="36842"/>
                </a:lnTo>
                <a:lnTo>
                  <a:pt x="2844" y="43459"/>
                </a:lnTo>
                <a:lnTo>
                  <a:pt x="8559" y="48577"/>
                </a:lnTo>
                <a:lnTo>
                  <a:pt x="14274" y="53708"/>
                </a:lnTo>
                <a:lnTo>
                  <a:pt x="22351" y="56261"/>
                </a:lnTo>
                <a:lnTo>
                  <a:pt x="40881" y="56261"/>
                </a:lnTo>
                <a:lnTo>
                  <a:pt x="33808" y="62047"/>
                </a:lnTo>
                <a:lnTo>
                  <a:pt x="24271" y="71298"/>
                </a:lnTo>
                <a:lnTo>
                  <a:pt x="16400" y="80944"/>
                </a:lnTo>
                <a:lnTo>
                  <a:pt x="10198" y="90982"/>
                </a:lnTo>
                <a:lnTo>
                  <a:pt x="7358" y="97067"/>
                </a:lnTo>
                <a:lnTo>
                  <a:pt x="3516" y="108697"/>
                </a:lnTo>
                <a:lnTo>
                  <a:pt x="1204" y="121401"/>
                </a:lnTo>
                <a:lnTo>
                  <a:pt x="431" y="135178"/>
                </a:lnTo>
                <a:lnTo>
                  <a:pt x="446" y="137030"/>
                </a:lnTo>
                <a:lnTo>
                  <a:pt x="1429" y="150158"/>
                </a:lnTo>
                <a:lnTo>
                  <a:pt x="3947" y="162585"/>
                </a:lnTo>
                <a:lnTo>
                  <a:pt x="7988" y="174294"/>
                </a:lnTo>
                <a:lnTo>
                  <a:pt x="14087" y="186022"/>
                </a:lnTo>
                <a:lnTo>
                  <a:pt x="21527" y="196319"/>
                </a:lnTo>
                <a:lnTo>
                  <a:pt x="30530" y="205714"/>
                </a:lnTo>
                <a:lnTo>
                  <a:pt x="43564" y="215598"/>
                </a:lnTo>
                <a:lnTo>
                  <a:pt x="54793" y="221716"/>
                </a:lnTo>
                <a:lnTo>
                  <a:pt x="50898" y="142623"/>
                </a:lnTo>
                <a:lnTo>
                  <a:pt x="46348" y="130683"/>
                </a:lnTo>
                <a:lnTo>
                  <a:pt x="44830" y="117157"/>
                </a:lnTo>
                <a:lnTo>
                  <a:pt x="45588" y="107376"/>
                </a:lnTo>
                <a:lnTo>
                  <a:pt x="49185" y="94977"/>
                </a:lnTo>
                <a:lnTo>
                  <a:pt x="55744" y="84060"/>
                </a:lnTo>
                <a:lnTo>
                  <a:pt x="65265" y="74625"/>
                </a:lnTo>
                <a:lnTo>
                  <a:pt x="71513" y="70289"/>
                </a:lnTo>
                <a:lnTo>
                  <a:pt x="82008" y="65111"/>
                </a:lnTo>
                <a:lnTo>
                  <a:pt x="93990" y="61414"/>
                </a:lnTo>
                <a:lnTo>
                  <a:pt x="107455" y="59197"/>
                </a:lnTo>
                <a:lnTo>
                  <a:pt x="122402" y="58458"/>
                </a:lnTo>
                <a:lnTo>
                  <a:pt x="124726" y="58479"/>
                </a:lnTo>
                <a:lnTo>
                  <a:pt x="138415" y="59583"/>
                </a:lnTo>
                <a:lnTo>
                  <a:pt x="150720" y="62360"/>
                </a:lnTo>
                <a:lnTo>
                  <a:pt x="161658" y="66814"/>
                </a:lnTo>
                <a:lnTo>
                  <a:pt x="168270" y="70671"/>
                </a:lnTo>
                <a:lnTo>
                  <a:pt x="178286" y="78809"/>
                </a:lnTo>
                <a:lnTo>
                  <a:pt x="185826" y="88455"/>
                </a:lnTo>
                <a:lnTo>
                  <a:pt x="192339" y="104097"/>
                </a:lnTo>
                <a:lnTo>
                  <a:pt x="193840" y="116713"/>
                </a:lnTo>
                <a:lnTo>
                  <a:pt x="193376" y="124447"/>
                </a:lnTo>
                <a:lnTo>
                  <a:pt x="190253" y="137071"/>
                </a:lnTo>
                <a:lnTo>
                  <a:pt x="184182" y="148229"/>
                </a:lnTo>
                <a:lnTo>
                  <a:pt x="175158" y="157911"/>
                </a:lnTo>
                <a:lnTo>
                  <a:pt x="170615" y="161375"/>
                </a:lnTo>
                <a:lnTo>
                  <a:pt x="160573" y="166837"/>
                </a:lnTo>
                <a:lnTo>
                  <a:pt x="148791" y="170739"/>
                </a:lnTo>
                <a:lnTo>
                  <a:pt x="135268" y="173082"/>
                </a:lnTo>
                <a:lnTo>
                  <a:pt x="120002" y="173863"/>
                </a:lnTo>
                <a:lnTo>
                  <a:pt x="111584" y="173639"/>
                </a:lnTo>
                <a:lnTo>
                  <a:pt x="97390" y="172067"/>
                </a:lnTo>
                <a:lnTo>
                  <a:pt x="84791" y="168996"/>
                </a:lnTo>
                <a:lnTo>
                  <a:pt x="73789" y="164429"/>
                </a:lnTo>
                <a:lnTo>
                  <a:pt x="64388" y="158369"/>
                </a:lnTo>
                <a:lnTo>
                  <a:pt x="67246" y="226707"/>
                </a:lnTo>
                <a:lnTo>
                  <a:pt x="77442" y="229684"/>
                </a:lnTo>
                <a:lnTo>
                  <a:pt x="89611" y="232123"/>
                </a:lnTo>
                <a:lnTo>
                  <a:pt x="102476" y="233586"/>
                </a:lnTo>
                <a:lnTo>
                  <a:pt x="116039" y="234073"/>
                </a:lnTo>
                <a:lnTo>
                  <a:pt x="117793" y="234066"/>
                </a:lnTo>
                <a:lnTo>
                  <a:pt x="131540" y="233490"/>
                </a:lnTo>
                <a:lnTo>
                  <a:pt x="144633" y="231993"/>
                </a:lnTo>
                <a:lnTo>
                  <a:pt x="157070" y="229575"/>
                </a:lnTo>
                <a:lnTo>
                  <a:pt x="168854" y="226238"/>
                </a:lnTo>
                <a:lnTo>
                  <a:pt x="179984" y="221983"/>
                </a:lnTo>
                <a:lnTo>
                  <a:pt x="195998" y="213467"/>
                </a:lnTo>
                <a:lnTo>
                  <a:pt x="206322" y="205871"/>
                </a:lnTo>
                <a:lnTo>
                  <a:pt x="215344" y="197174"/>
                </a:lnTo>
                <a:lnTo>
                  <a:pt x="223062" y="187375"/>
                </a:lnTo>
                <a:lnTo>
                  <a:pt x="231032" y="172910"/>
                </a:lnTo>
                <a:lnTo>
                  <a:pt x="235158" y="160998"/>
                </a:lnTo>
                <a:lnTo>
                  <a:pt x="237631" y="148274"/>
                </a:lnTo>
                <a:lnTo>
                  <a:pt x="238455" y="134734"/>
                </a:lnTo>
                <a:lnTo>
                  <a:pt x="238255" y="127813"/>
                </a:lnTo>
                <a:lnTo>
                  <a:pt x="236615" y="114589"/>
                </a:lnTo>
                <a:lnTo>
                  <a:pt x="233314" y="102501"/>
                </a:lnTo>
                <a:lnTo>
                  <a:pt x="228345" y="91554"/>
                </a:lnTo>
                <a:lnTo>
                  <a:pt x="218345" y="77208"/>
                </a:lnTo>
                <a:lnTo>
                  <a:pt x="209410" y="68023"/>
                </a:lnTo>
                <a:lnTo>
                  <a:pt x="198894" y="59575"/>
                </a:lnTo>
                <a:lnTo>
                  <a:pt x="205146" y="59676"/>
                </a:lnTo>
                <a:lnTo>
                  <a:pt x="220159" y="60001"/>
                </a:lnTo>
                <a:lnTo>
                  <a:pt x="232329" y="60403"/>
                </a:lnTo>
                <a:lnTo>
                  <a:pt x="241655" y="60883"/>
                </a:lnTo>
                <a:lnTo>
                  <a:pt x="254659" y="62861"/>
                </a:lnTo>
                <a:lnTo>
                  <a:pt x="266585" y="66941"/>
                </a:lnTo>
                <a:lnTo>
                  <a:pt x="276997" y="74071"/>
                </a:lnTo>
                <a:lnTo>
                  <a:pt x="284734" y="84937"/>
                </a:lnTo>
                <a:lnTo>
                  <a:pt x="288107" y="93880"/>
                </a:lnTo>
                <a:lnTo>
                  <a:pt x="290425" y="106248"/>
                </a:lnTo>
                <a:lnTo>
                  <a:pt x="291198" y="121107"/>
                </a:lnTo>
                <a:lnTo>
                  <a:pt x="291198" y="128727"/>
                </a:lnTo>
                <a:lnTo>
                  <a:pt x="290512" y="135470"/>
                </a:lnTo>
                <a:lnTo>
                  <a:pt x="289128" y="141325"/>
                </a:lnTo>
                <a:lnTo>
                  <a:pt x="287718" y="147193"/>
                </a:lnTo>
                <a:lnTo>
                  <a:pt x="285610" y="152209"/>
                </a:lnTo>
                <a:lnTo>
                  <a:pt x="282714" y="156375"/>
                </a:lnTo>
                <a:lnTo>
                  <a:pt x="279895" y="160540"/>
                </a:lnTo>
                <a:lnTo>
                  <a:pt x="276440" y="164376"/>
                </a:lnTo>
                <a:lnTo>
                  <a:pt x="272427" y="167805"/>
                </a:lnTo>
                <a:lnTo>
                  <a:pt x="268376" y="171234"/>
                </a:lnTo>
                <a:lnTo>
                  <a:pt x="264388" y="174586"/>
                </a:lnTo>
                <a:lnTo>
                  <a:pt x="260426" y="177812"/>
                </a:lnTo>
                <a:lnTo>
                  <a:pt x="260041" y="178143"/>
                </a:lnTo>
                <a:lnTo>
                  <a:pt x="251608" y="188713"/>
                </a:lnTo>
                <a:lnTo>
                  <a:pt x="248793" y="200875"/>
                </a:lnTo>
                <a:lnTo>
                  <a:pt x="248793" y="207911"/>
                </a:lnTo>
                <a:lnTo>
                  <a:pt x="251066" y="213918"/>
                </a:lnTo>
                <a:lnTo>
                  <a:pt x="255714" y="218897"/>
                </a:lnTo>
                <a:lnTo>
                  <a:pt x="260299" y="223888"/>
                </a:lnTo>
                <a:lnTo>
                  <a:pt x="266306" y="226377"/>
                </a:lnTo>
                <a:lnTo>
                  <a:pt x="273608" y="226377"/>
                </a:lnTo>
                <a:lnTo>
                  <a:pt x="278969" y="225923"/>
                </a:lnTo>
                <a:lnTo>
                  <a:pt x="290547" y="221742"/>
                </a:lnTo>
                <a:lnTo>
                  <a:pt x="301866" y="213182"/>
                </a:lnTo>
                <a:lnTo>
                  <a:pt x="305330" y="209589"/>
                </a:lnTo>
                <a:lnTo>
                  <a:pt x="312499" y="200156"/>
                </a:lnTo>
                <a:lnTo>
                  <a:pt x="318819" y="188833"/>
                </a:lnTo>
                <a:lnTo>
                  <a:pt x="324294" y="175615"/>
                </a:lnTo>
                <a:lnTo>
                  <a:pt x="325844" y="170980"/>
                </a:lnTo>
                <a:lnTo>
                  <a:pt x="328956" y="159307"/>
                </a:lnTo>
                <a:lnTo>
                  <a:pt x="331179" y="146959"/>
                </a:lnTo>
                <a:lnTo>
                  <a:pt x="332511" y="133934"/>
                </a:lnTo>
                <a:lnTo>
                  <a:pt x="332955" y="120230"/>
                </a:lnTo>
                <a:close/>
              </a:path>
            </a:pathLst>
          </a:custGeom>
          <a:solidFill>
            <a:srgbClr val="696A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25293" y="5182217"/>
            <a:ext cx="16348" cy="84083"/>
          </a:xfrm>
          <a:custGeom>
            <a:avLst/>
            <a:gdLst/>
            <a:ahLst/>
            <a:cxnLst/>
            <a:rect l="l" t="t" r="r" b="b"/>
            <a:pathLst>
              <a:path w="16348" h="84083">
                <a:moveTo>
                  <a:pt x="7579" y="10358"/>
                </a:moveTo>
                <a:lnTo>
                  <a:pt x="0" y="0"/>
                </a:lnTo>
                <a:lnTo>
                  <a:pt x="3894" y="79092"/>
                </a:lnTo>
                <a:lnTo>
                  <a:pt x="16348" y="84083"/>
                </a:lnTo>
                <a:lnTo>
                  <a:pt x="13490" y="15745"/>
                </a:lnTo>
                <a:lnTo>
                  <a:pt x="7579" y="10358"/>
                </a:lnTo>
                <a:close/>
              </a:path>
            </a:pathLst>
          </a:custGeom>
          <a:solidFill>
            <a:srgbClr val="696A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74391" y="4820470"/>
            <a:ext cx="243954" cy="164846"/>
          </a:xfrm>
          <a:custGeom>
            <a:avLst/>
            <a:gdLst/>
            <a:ahLst/>
            <a:cxnLst/>
            <a:rect l="l" t="t" r="r" b="b"/>
            <a:pathLst>
              <a:path w="243954" h="164846">
                <a:moveTo>
                  <a:pt x="243954" y="135166"/>
                </a:moveTo>
                <a:lnTo>
                  <a:pt x="243954" y="126377"/>
                </a:lnTo>
                <a:lnTo>
                  <a:pt x="240906" y="119138"/>
                </a:lnTo>
                <a:lnTo>
                  <a:pt x="234810" y="113423"/>
                </a:lnTo>
                <a:lnTo>
                  <a:pt x="221851" y="106528"/>
                </a:lnTo>
                <a:lnTo>
                  <a:pt x="207479" y="104838"/>
                </a:lnTo>
                <a:lnTo>
                  <a:pt x="148455" y="104788"/>
                </a:lnTo>
                <a:lnTo>
                  <a:pt x="134879" y="104489"/>
                </a:lnTo>
                <a:lnTo>
                  <a:pt x="122571" y="103922"/>
                </a:lnTo>
                <a:lnTo>
                  <a:pt x="111544" y="103085"/>
                </a:lnTo>
                <a:lnTo>
                  <a:pt x="103112" y="102117"/>
                </a:lnTo>
                <a:lnTo>
                  <a:pt x="90344" y="99841"/>
                </a:lnTo>
                <a:lnTo>
                  <a:pt x="79120" y="96723"/>
                </a:lnTo>
                <a:lnTo>
                  <a:pt x="70040" y="93637"/>
                </a:lnTo>
                <a:lnTo>
                  <a:pt x="63195" y="89306"/>
                </a:lnTo>
                <a:lnTo>
                  <a:pt x="58546" y="83743"/>
                </a:lnTo>
                <a:lnTo>
                  <a:pt x="53962" y="78168"/>
                </a:lnTo>
                <a:lnTo>
                  <a:pt x="51638" y="70993"/>
                </a:lnTo>
                <a:lnTo>
                  <a:pt x="51638" y="55753"/>
                </a:lnTo>
                <a:lnTo>
                  <a:pt x="52997" y="48323"/>
                </a:lnTo>
                <a:lnTo>
                  <a:pt x="55727" y="39903"/>
                </a:lnTo>
                <a:lnTo>
                  <a:pt x="58419" y="31470"/>
                </a:lnTo>
                <a:lnTo>
                  <a:pt x="59778" y="26162"/>
                </a:lnTo>
                <a:lnTo>
                  <a:pt x="59778" y="18097"/>
                </a:lnTo>
                <a:lnTo>
                  <a:pt x="57391" y="12661"/>
                </a:lnTo>
                <a:lnTo>
                  <a:pt x="52641" y="7581"/>
                </a:lnTo>
                <a:lnTo>
                  <a:pt x="47878" y="2514"/>
                </a:lnTo>
                <a:lnTo>
                  <a:pt x="41821" y="0"/>
                </a:lnTo>
                <a:lnTo>
                  <a:pt x="34493" y="0"/>
                </a:lnTo>
                <a:lnTo>
                  <a:pt x="29277" y="535"/>
                </a:lnTo>
                <a:lnTo>
                  <a:pt x="18320" y="6127"/>
                </a:lnTo>
                <a:lnTo>
                  <a:pt x="9448" y="17805"/>
                </a:lnTo>
                <a:lnTo>
                  <a:pt x="4235" y="29682"/>
                </a:lnTo>
                <a:lnTo>
                  <a:pt x="1057" y="41980"/>
                </a:lnTo>
                <a:lnTo>
                  <a:pt x="0" y="54521"/>
                </a:lnTo>
                <a:lnTo>
                  <a:pt x="369" y="61705"/>
                </a:lnTo>
                <a:lnTo>
                  <a:pt x="3384" y="74441"/>
                </a:lnTo>
                <a:lnTo>
                  <a:pt x="9448" y="84747"/>
                </a:lnTo>
                <a:lnTo>
                  <a:pt x="15607" y="91177"/>
                </a:lnTo>
                <a:lnTo>
                  <a:pt x="25339" y="99070"/>
                </a:lnTo>
                <a:lnTo>
                  <a:pt x="37363" y="106832"/>
                </a:lnTo>
                <a:lnTo>
                  <a:pt x="33090" y="107071"/>
                </a:lnTo>
                <a:lnTo>
                  <a:pt x="19526" y="109418"/>
                </a:lnTo>
                <a:lnTo>
                  <a:pt x="9448" y="114071"/>
                </a:lnTo>
                <a:lnTo>
                  <a:pt x="3136" y="118465"/>
                </a:lnTo>
                <a:lnTo>
                  <a:pt x="0" y="125641"/>
                </a:lnTo>
                <a:lnTo>
                  <a:pt x="0" y="135610"/>
                </a:lnTo>
                <a:lnTo>
                  <a:pt x="2258" y="147797"/>
                </a:lnTo>
                <a:lnTo>
                  <a:pt x="9740" y="157267"/>
                </a:lnTo>
                <a:lnTo>
                  <a:pt x="22465" y="162950"/>
                </a:lnTo>
                <a:lnTo>
                  <a:pt x="40436" y="164846"/>
                </a:lnTo>
                <a:lnTo>
                  <a:pt x="211299" y="164747"/>
                </a:lnTo>
                <a:lnTo>
                  <a:pt x="224759" y="162281"/>
                </a:lnTo>
                <a:lnTo>
                  <a:pt x="234734" y="156502"/>
                </a:lnTo>
                <a:lnTo>
                  <a:pt x="240880" y="150926"/>
                </a:lnTo>
                <a:lnTo>
                  <a:pt x="243954" y="143814"/>
                </a:lnTo>
                <a:lnTo>
                  <a:pt x="243954" y="135166"/>
                </a:lnTo>
                <a:close/>
              </a:path>
            </a:pathLst>
          </a:custGeom>
          <a:solidFill>
            <a:srgbClr val="696A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73950" y="4660882"/>
            <a:ext cx="140167" cy="219030"/>
          </a:xfrm>
          <a:custGeom>
            <a:avLst/>
            <a:gdLst/>
            <a:ahLst/>
            <a:cxnLst/>
            <a:rect l="l" t="t" r="r" b="b"/>
            <a:pathLst>
              <a:path w="140167" h="219030">
                <a:moveTo>
                  <a:pt x="137421" y="44631"/>
                </a:moveTo>
                <a:lnTo>
                  <a:pt x="133959" y="28711"/>
                </a:lnTo>
                <a:lnTo>
                  <a:pt x="133520" y="26677"/>
                </a:lnTo>
                <a:lnTo>
                  <a:pt x="130148" y="12116"/>
                </a:lnTo>
                <a:lnTo>
                  <a:pt x="126886" y="0"/>
                </a:lnTo>
                <a:lnTo>
                  <a:pt x="126454" y="126504"/>
                </a:lnTo>
                <a:lnTo>
                  <a:pt x="134721" y="135416"/>
                </a:lnTo>
                <a:lnTo>
                  <a:pt x="140075" y="139728"/>
                </a:lnTo>
                <a:lnTo>
                  <a:pt x="140167" y="56652"/>
                </a:lnTo>
                <a:lnTo>
                  <a:pt x="137421" y="44631"/>
                </a:lnTo>
                <a:close/>
              </a:path>
              <a:path w="140167" h="219030">
                <a:moveTo>
                  <a:pt x="244398" y="74101"/>
                </a:moveTo>
                <a:lnTo>
                  <a:pt x="244127" y="65181"/>
                </a:lnTo>
                <a:lnTo>
                  <a:pt x="242664" y="52194"/>
                </a:lnTo>
                <a:lnTo>
                  <a:pt x="239935" y="39956"/>
                </a:lnTo>
                <a:lnTo>
                  <a:pt x="235940" y="28457"/>
                </a:lnTo>
                <a:lnTo>
                  <a:pt x="231704" y="19272"/>
                </a:lnTo>
                <a:lnTo>
                  <a:pt x="225778" y="8506"/>
                </a:lnTo>
                <a:lnTo>
                  <a:pt x="218726" y="-2461"/>
                </a:lnTo>
                <a:lnTo>
                  <a:pt x="210553" y="-13617"/>
                </a:lnTo>
                <a:lnTo>
                  <a:pt x="216688" y="-17514"/>
                </a:lnTo>
                <a:lnTo>
                  <a:pt x="227455" y="-25297"/>
                </a:lnTo>
                <a:lnTo>
                  <a:pt x="235686" y="-32705"/>
                </a:lnTo>
                <a:lnTo>
                  <a:pt x="241515" y="-38738"/>
                </a:lnTo>
                <a:lnTo>
                  <a:pt x="244398" y="-44821"/>
                </a:lnTo>
                <a:lnTo>
                  <a:pt x="244398" y="-58321"/>
                </a:lnTo>
                <a:lnTo>
                  <a:pt x="241846" y="-64862"/>
                </a:lnTo>
                <a:lnTo>
                  <a:pt x="236816" y="-70640"/>
                </a:lnTo>
                <a:lnTo>
                  <a:pt x="231736" y="-76406"/>
                </a:lnTo>
                <a:lnTo>
                  <a:pt x="226148" y="-79302"/>
                </a:lnTo>
                <a:lnTo>
                  <a:pt x="216471" y="-79302"/>
                </a:lnTo>
                <a:lnTo>
                  <a:pt x="208610" y="-77485"/>
                </a:lnTo>
                <a:lnTo>
                  <a:pt x="196380" y="-73714"/>
                </a:lnTo>
                <a:lnTo>
                  <a:pt x="185880" y="-70956"/>
                </a:lnTo>
                <a:lnTo>
                  <a:pt x="173303" y="-68836"/>
                </a:lnTo>
                <a:lnTo>
                  <a:pt x="161086" y="-68126"/>
                </a:lnTo>
                <a:lnTo>
                  <a:pt x="153183" y="-68210"/>
                </a:lnTo>
                <a:lnTo>
                  <a:pt x="140276" y="-68341"/>
                </a:lnTo>
                <a:lnTo>
                  <a:pt x="119226" y="-68484"/>
                </a:lnTo>
                <a:lnTo>
                  <a:pt x="88128" y="-68516"/>
                </a:lnTo>
                <a:lnTo>
                  <a:pt x="73672" y="-67712"/>
                </a:lnTo>
                <a:lnTo>
                  <a:pt x="60645" y="-65890"/>
                </a:lnTo>
                <a:lnTo>
                  <a:pt x="49053" y="-63055"/>
                </a:lnTo>
                <a:lnTo>
                  <a:pt x="38900" y="-59210"/>
                </a:lnTo>
                <a:lnTo>
                  <a:pt x="23942" y="-49116"/>
                </a:lnTo>
                <a:lnTo>
                  <a:pt x="15710" y="-39307"/>
                </a:lnTo>
                <a:lnTo>
                  <a:pt x="9321" y="-27244"/>
                </a:lnTo>
                <a:lnTo>
                  <a:pt x="6072" y="-17896"/>
                </a:lnTo>
                <a:lnTo>
                  <a:pt x="3413" y="-6746"/>
                </a:lnTo>
                <a:lnTo>
                  <a:pt x="1516" y="5786"/>
                </a:lnTo>
                <a:lnTo>
                  <a:pt x="378" y="19698"/>
                </a:lnTo>
                <a:lnTo>
                  <a:pt x="0" y="34985"/>
                </a:lnTo>
                <a:lnTo>
                  <a:pt x="223" y="45444"/>
                </a:lnTo>
                <a:lnTo>
                  <a:pt x="1281" y="59166"/>
                </a:lnTo>
                <a:lnTo>
                  <a:pt x="3209" y="71850"/>
                </a:lnTo>
                <a:lnTo>
                  <a:pt x="6008" y="83492"/>
                </a:lnTo>
                <a:lnTo>
                  <a:pt x="9677" y="94091"/>
                </a:lnTo>
                <a:lnTo>
                  <a:pt x="18379" y="111286"/>
                </a:lnTo>
                <a:lnTo>
                  <a:pt x="25867" y="121264"/>
                </a:lnTo>
                <a:lnTo>
                  <a:pt x="34290" y="129028"/>
                </a:lnTo>
                <a:lnTo>
                  <a:pt x="41038" y="133498"/>
                </a:lnTo>
                <a:lnTo>
                  <a:pt x="52915" y="138563"/>
                </a:lnTo>
                <a:lnTo>
                  <a:pt x="65062" y="140255"/>
                </a:lnTo>
                <a:lnTo>
                  <a:pt x="71793" y="140255"/>
                </a:lnTo>
                <a:lnTo>
                  <a:pt x="81661" y="132876"/>
                </a:lnTo>
                <a:lnTo>
                  <a:pt x="88125" y="122145"/>
                </a:lnTo>
                <a:lnTo>
                  <a:pt x="88125" y="107934"/>
                </a:lnTo>
                <a:lnTo>
                  <a:pt x="84048" y="100796"/>
                </a:lnTo>
                <a:lnTo>
                  <a:pt x="81343" y="98510"/>
                </a:lnTo>
                <a:lnTo>
                  <a:pt x="75755" y="94637"/>
                </a:lnTo>
                <a:lnTo>
                  <a:pt x="67259" y="89138"/>
                </a:lnTo>
                <a:lnTo>
                  <a:pt x="65313" y="87840"/>
                </a:lnTo>
                <a:lnTo>
                  <a:pt x="55356" y="79303"/>
                </a:lnTo>
                <a:lnTo>
                  <a:pt x="48120" y="69338"/>
                </a:lnTo>
                <a:lnTo>
                  <a:pt x="45126" y="62206"/>
                </a:lnTo>
                <a:lnTo>
                  <a:pt x="42601" y="50083"/>
                </a:lnTo>
                <a:lnTo>
                  <a:pt x="41757" y="34985"/>
                </a:lnTo>
                <a:lnTo>
                  <a:pt x="42824" y="20216"/>
                </a:lnTo>
                <a:lnTo>
                  <a:pt x="46515" y="7888"/>
                </a:lnTo>
                <a:lnTo>
                  <a:pt x="52832" y="-117"/>
                </a:lnTo>
                <a:lnTo>
                  <a:pt x="60551" y="-4464"/>
                </a:lnTo>
                <a:lnTo>
                  <a:pt x="72557" y="-7963"/>
                </a:lnTo>
                <a:lnTo>
                  <a:pt x="87680" y="-9667"/>
                </a:lnTo>
                <a:lnTo>
                  <a:pt x="90836" y="1426"/>
                </a:lnTo>
                <a:lnTo>
                  <a:pt x="94138" y="13747"/>
                </a:lnTo>
                <a:lnTo>
                  <a:pt x="97040" y="25371"/>
                </a:lnTo>
                <a:lnTo>
                  <a:pt x="99909" y="37890"/>
                </a:lnTo>
                <a:lnTo>
                  <a:pt x="102626" y="50380"/>
                </a:lnTo>
                <a:lnTo>
                  <a:pt x="105498" y="64182"/>
                </a:lnTo>
                <a:lnTo>
                  <a:pt x="106584" y="69511"/>
                </a:lnTo>
                <a:lnTo>
                  <a:pt x="109633" y="84282"/>
                </a:lnTo>
                <a:lnTo>
                  <a:pt x="111417" y="92541"/>
                </a:lnTo>
                <a:lnTo>
                  <a:pt x="114571" y="103936"/>
                </a:lnTo>
                <a:lnTo>
                  <a:pt x="119739" y="116009"/>
                </a:lnTo>
                <a:lnTo>
                  <a:pt x="126454" y="126504"/>
                </a:lnTo>
                <a:lnTo>
                  <a:pt x="126886" y="0"/>
                </a:lnTo>
                <a:lnTo>
                  <a:pt x="123723" y="-9667"/>
                </a:lnTo>
                <a:lnTo>
                  <a:pt x="132308" y="-9667"/>
                </a:lnTo>
                <a:lnTo>
                  <a:pt x="142078" y="-9449"/>
                </a:lnTo>
                <a:lnTo>
                  <a:pt x="156496" y="-8072"/>
                </a:lnTo>
                <a:lnTo>
                  <a:pt x="168188" y="-5425"/>
                </a:lnTo>
                <a:lnTo>
                  <a:pt x="177152" y="-1501"/>
                </a:lnTo>
                <a:lnTo>
                  <a:pt x="180704" y="754"/>
                </a:lnTo>
                <a:lnTo>
                  <a:pt x="189789" y="9208"/>
                </a:lnTo>
                <a:lnTo>
                  <a:pt x="197256" y="20545"/>
                </a:lnTo>
                <a:lnTo>
                  <a:pt x="200653" y="28220"/>
                </a:lnTo>
                <a:lnTo>
                  <a:pt x="203953" y="40451"/>
                </a:lnTo>
                <a:lnTo>
                  <a:pt x="205054" y="53451"/>
                </a:lnTo>
                <a:lnTo>
                  <a:pt x="204930" y="57140"/>
                </a:lnTo>
                <a:lnTo>
                  <a:pt x="202083" y="70033"/>
                </a:lnTo>
                <a:lnTo>
                  <a:pt x="195503" y="80451"/>
                </a:lnTo>
                <a:lnTo>
                  <a:pt x="184903" y="88223"/>
                </a:lnTo>
                <a:lnTo>
                  <a:pt x="172313" y="90814"/>
                </a:lnTo>
                <a:lnTo>
                  <a:pt x="163525" y="90814"/>
                </a:lnTo>
                <a:lnTo>
                  <a:pt x="156679" y="87855"/>
                </a:lnTo>
                <a:lnTo>
                  <a:pt x="151739" y="82013"/>
                </a:lnTo>
                <a:lnTo>
                  <a:pt x="146837" y="76158"/>
                </a:lnTo>
                <a:lnTo>
                  <a:pt x="143548" y="69961"/>
                </a:lnTo>
                <a:lnTo>
                  <a:pt x="141871" y="63560"/>
                </a:lnTo>
                <a:lnTo>
                  <a:pt x="140167" y="56652"/>
                </a:lnTo>
                <a:lnTo>
                  <a:pt x="140075" y="139728"/>
                </a:lnTo>
                <a:lnTo>
                  <a:pt x="151117" y="145998"/>
                </a:lnTo>
                <a:lnTo>
                  <a:pt x="163323" y="149759"/>
                </a:lnTo>
                <a:lnTo>
                  <a:pt x="176707" y="151012"/>
                </a:lnTo>
                <a:lnTo>
                  <a:pt x="186608" y="150286"/>
                </a:lnTo>
                <a:lnTo>
                  <a:pt x="198925" y="147159"/>
                </a:lnTo>
                <a:lnTo>
                  <a:pt x="210553" y="141563"/>
                </a:lnTo>
                <a:lnTo>
                  <a:pt x="219462" y="135051"/>
                </a:lnTo>
                <a:lnTo>
                  <a:pt x="228146" y="125809"/>
                </a:lnTo>
                <a:lnTo>
                  <a:pt x="235254" y="114626"/>
                </a:lnTo>
                <a:lnTo>
                  <a:pt x="240975" y="100217"/>
                </a:lnTo>
                <a:lnTo>
                  <a:pt x="243541" y="87687"/>
                </a:lnTo>
                <a:lnTo>
                  <a:pt x="244398" y="74101"/>
                </a:lnTo>
                <a:close/>
              </a:path>
            </a:pathLst>
          </a:custGeom>
          <a:solidFill>
            <a:srgbClr val="696A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73948" y="4316276"/>
            <a:ext cx="243966" cy="226809"/>
          </a:xfrm>
          <a:custGeom>
            <a:avLst/>
            <a:gdLst/>
            <a:ahLst/>
            <a:cxnLst/>
            <a:rect l="l" t="t" r="r" b="b"/>
            <a:pathLst>
              <a:path w="243966" h="226809">
                <a:moveTo>
                  <a:pt x="136993" y="165917"/>
                </a:moveTo>
                <a:lnTo>
                  <a:pt x="123736" y="166598"/>
                </a:lnTo>
                <a:lnTo>
                  <a:pt x="113903" y="166277"/>
                </a:lnTo>
                <a:lnTo>
                  <a:pt x="100048" y="164545"/>
                </a:lnTo>
                <a:lnTo>
                  <a:pt x="87597" y="161312"/>
                </a:lnTo>
                <a:lnTo>
                  <a:pt x="76550" y="156574"/>
                </a:lnTo>
                <a:lnTo>
                  <a:pt x="66903" y="150329"/>
                </a:lnTo>
                <a:lnTo>
                  <a:pt x="59464" y="143432"/>
                </a:lnTo>
                <a:lnTo>
                  <a:pt x="52077" y="132920"/>
                </a:lnTo>
                <a:lnTo>
                  <a:pt x="47643" y="120946"/>
                </a:lnTo>
                <a:lnTo>
                  <a:pt x="46164" y="107505"/>
                </a:lnTo>
                <a:lnTo>
                  <a:pt x="46483" y="100528"/>
                </a:lnTo>
                <a:lnTo>
                  <a:pt x="49146" y="87736"/>
                </a:lnTo>
                <a:lnTo>
                  <a:pt x="54508" y="77050"/>
                </a:lnTo>
                <a:lnTo>
                  <a:pt x="59260" y="71057"/>
                </a:lnTo>
                <a:lnTo>
                  <a:pt x="68241" y="62431"/>
                </a:lnTo>
                <a:lnTo>
                  <a:pt x="79565" y="54063"/>
                </a:lnTo>
                <a:lnTo>
                  <a:pt x="85280" y="49987"/>
                </a:lnTo>
                <a:lnTo>
                  <a:pt x="89420" y="46278"/>
                </a:lnTo>
                <a:lnTo>
                  <a:pt x="91960" y="42951"/>
                </a:lnTo>
                <a:lnTo>
                  <a:pt x="94526" y="39687"/>
                </a:lnTo>
                <a:lnTo>
                  <a:pt x="95834" y="35547"/>
                </a:lnTo>
                <a:lnTo>
                  <a:pt x="95834" y="22923"/>
                </a:lnTo>
                <a:lnTo>
                  <a:pt x="88353" y="11112"/>
                </a:lnTo>
                <a:lnTo>
                  <a:pt x="77304" y="3073"/>
                </a:lnTo>
                <a:lnTo>
                  <a:pt x="63068" y="3073"/>
                </a:lnTo>
                <a:lnTo>
                  <a:pt x="47370" y="10236"/>
                </a:lnTo>
                <a:lnTo>
                  <a:pt x="33492" y="20854"/>
                </a:lnTo>
                <a:lnTo>
                  <a:pt x="24396" y="30899"/>
                </a:lnTo>
                <a:lnTo>
                  <a:pt x="17902" y="40144"/>
                </a:lnTo>
                <a:lnTo>
                  <a:pt x="11902" y="51307"/>
                </a:lnTo>
                <a:lnTo>
                  <a:pt x="6807" y="63868"/>
                </a:lnTo>
                <a:lnTo>
                  <a:pt x="2344" y="80579"/>
                </a:lnTo>
                <a:lnTo>
                  <a:pt x="586" y="93261"/>
                </a:lnTo>
                <a:lnTo>
                  <a:pt x="0" y="106629"/>
                </a:lnTo>
                <a:lnTo>
                  <a:pt x="30" y="109936"/>
                </a:lnTo>
                <a:lnTo>
                  <a:pt x="859" y="123735"/>
                </a:lnTo>
                <a:lnTo>
                  <a:pt x="2818" y="136765"/>
                </a:lnTo>
                <a:lnTo>
                  <a:pt x="5908" y="149027"/>
                </a:lnTo>
                <a:lnTo>
                  <a:pt x="10125" y="160521"/>
                </a:lnTo>
                <a:lnTo>
                  <a:pt x="15468" y="171246"/>
                </a:lnTo>
                <a:lnTo>
                  <a:pt x="20667" y="179422"/>
                </a:lnTo>
                <a:lnTo>
                  <a:pt x="28631" y="189399"/>
                </a:lnTo>
                <a:lnTo>
                  <a:pt x="37732" y="198244"/>
                </a:lnTo>
                <a:lnTo>
                  <a:pt x="47970" y="205963"/>
                </a:lnTo>
                <a:lnTo>
                  <a:pt x="59347" y="212559"/>
                </a:lnTo>
                <a:lnTo>
                  <a:pt x="73419" y="218563"/>
                </a:lnTo>
                <a:lnTo>
                  <a:pt x="85288" y="222168"/>
                </a:lnTo>
                <a:lnTo>
                  <a:pt x="97776" y="224745"/>
                </a:lnTo>
                <a:lnTo>
                  <a:pt x="110884" y="226293"/>
                </a:lnTo>
                <a:lnTo>
                  <a:pt x="124612" y="226809"/>
                </a:lnTo>
                <a:lnTo>
                  <a:pt x="128640" y="226765"/>
                </a:lnTo>
                <a:lnTo>
                  <a:pt x="142988" y="225855"/>
                </a:lnTo>
                <a:lnTo>
                  <a:pt x="156500" y="223763"/>
                </a:lnTo>
                <a:lnTo>
                  <a:pt x="169175" y="220490"/>
                </a:lnTo>
                <a:lnTo>
                  <a:pt x="181015" y="216037"/>
                </a:lnTo>
                <a:lnTo>
                  <a:pt x="192019" y="210405"/>
                </a:lnTo>
                <a:lnTo>
                  <a:pt x="202186" y="203594"/>
                </a:lnTo>
                <a:lnTo>
                  <a:pt x="211518" y="195605"/>
                </a:lnTo>
                <a:lnTo>
                  <a:pt x="222019" y="183762"/>
                </a:lnTo>
                <a:lnTo>
                  <a:pt x="228727" y="173564"/>
                </a:lnTo>
                <a:lnTo>
                  <a:pt x="234214" y="162448"/>
                </a:lnTo>
                <a:lnTo>
                  <a:pt x="238481" y="150415"/>
                </a:lnTo>
                <a:lnTo>
                  <a:pt x="241529" y="137467"/>
                </a:lnTo>
                <a:lnTo>
                  <a:pt x="243357" y="123604"/>
                </a:lnTo>
                <a:lnTo>
                  <a:pt x="243966" y="108826"/>
                </a:lnTo>
                <a:lnTo>
                  <a:pt x="243685" y="98612"/>
                </a:lnTo>
                <a:lnTo>
                  <a:pt x="242428" y="85569"/>
                </a:lnTo>
                <a:lnTo>
                  <a:pt x="240174" y="73292"/>
                </a:lnTo>
                <a:lnTo>
                  <a:pt x="236931" y="61785"/>
                </a:lnTo>
                <a:lnTo>
                  <a:pt x="231381" y="47883"/>
                </a:lnTo>
                <a:lnTo>
                  <a:pt x="225331" y="36759"/>
                </a:lnTo>
                <a:lnTo>
                  <a:pt x="218363" y="27127"/>
                </a:lnTo>
                <a:lnTo>
                  <a:pt x="204073" y="13207"/>
                </a:lnTo>
                <a:lnTo>
                  <a:pt x="194055" y="6718"/>
                </a:lnTo>
                <a:lnTo>
                  <a:pt x="185559" y="2260"/>
                </a:lnTo>
                <a:lnTo>
                  <a:pt x="177584" y="0"/>
                </a:lnTo>
                <a:lnTo>
                  <a:pt x="163791" y="0"/>
                </a:lnTo>
                <a:lnTo>
                  <a:pt x="152298" y="7289"/>
                </a:lnTo>
                <a:lnTo>
                  <a:pt x="143954" y="18148"/>
                </a:lnTo>
                <a:lnTo>
                  <a:pt x="143954" y="31648"/>
                </a:lnTo>
                <a:lnTo>
                  <a:pt x="149669" y="41135"/>
                </a:lnTo>
                <a:lnTo>
                  <a:pt x="158749" y="49288"/>
                </a:lnTo>
                <a:lnTo>
                  <a:pt x="165493" y="52997"/>
                </a:lnTo>
                <a:lnTo>
                  <a:pt x="173706" y="58254"/>
                </a:lnTo>
                <a:lnTo>
                  <a:pt x="183565" y="66570"/>
                </a:lnTo>
                <a:lnTo>
                  <a:pt x="190982" y="75730"/>
                </a:lnTo>
                <a:lnTo>
                  <a:pt x="194078" y="81242"/>
                </a:lnTo>
                <a:lnTo>
                  <a:pt x="198024" y="93102"/>
                </a:lnTo>
                <a:lnTo>
                  <a:pt x="199339" y="106629"/>
                </a:lnTo>
                <a:lnTo>
                  <a:pt x="199339" y="115544"/>
                </a:lnTo>
                <a:lnTo>
                  <a:pt x="197624" y="123774"/>
                </a:lnTo>
                <a:lnTo>
                  <a:pt x="194182" y="131241"/>
                </a:lnTo>
                <a:lnTo>
                  <a:pt x="190728" y="138709"/>
                </a:lnTo>
                <a:lnTo>
                  <a:pt x="185686" y="145059"/>
                </a:lnTo>
                <a:lnTo>
                  <a:pt x="178993" y="150329"/>
                </a:lnTo>
                <a:lnTo>
                  <a:pt x="167226" y="157672"/>
                </a:lnTo>
                <a:lnTo>
                  <a:pt x="154812" y="162445"/>
                </a:lnTo>
                <a:lnTo>
                  <a:pt x="149342" y="163873"/>
                </a:lnTo>
                <a:lnTo>
                  <a:pt x="136993" y="165917"/>
                </a:lnTo>
                <a:close/>
              </a:path>
            </a:pathLst>
          </a:custGeom>
          <a:solidFill>
            <a:srgbClr val="696A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74399" y="4203997"/>
            <a:ext cx="243954" cy="59969"/>
          </a:xfrm>
          <a:custGeom>
            <a:avLst/>
            <a:gdLst/>
            <a:ahLst/>
            <a:cxnLst/>
            <a:rect l="l" t="t" r="r" b="b"/>
            <a:pathLst>
              <a:path w="243954" h="59969">
                <a:moveTo>
                  <a:pt x="3009" y="46215"/>
                </a:moveTo>
                <a:lnTo>
                  <a:pt x="8991" y="51739"/>
                </a:lnTo>
                <a:lnTo>
                  <a:pt x="10776" y="53221"/>
                </a:lnTo>
                <a:lnTo>
                  <a:pt x="21492" y="58278"/>
                </a:lnTo>
                <a:lnTo>
                  <a:pt x="35814" y="59969"/>
                </a:lnTo>
                <a:lnTo>
                  <a:pt x="210926" y="59885"/>
                </a:lnTo>
                <a:lnTo>
                  <a:pt x="224347" y="57470"/>
                </a:lnTo>
                <a:lnTo>
                  <a:pt x="234492" y="51739"/>
                </a:lnTo>
                <a:lnTo>
                  <a:pt x="240804" y="46215"/>
                </a:lnTo>
                <a:lnTo>
                  <a:pt x="243954" y="39128"/>
                </a:lnTo>
                <a:lnTo>
                  <a:pt x="243954" y="21539"/>
                </a:lnTo>
                <a:lnTo>
                  <a:pt x="234721" y="8547"/>
                </a:lnTo>
                <a:lnTo>
                  <a:pt x="221754" y="1684"/>
                </a:lnTo>
                <a:lnTo>
                  <a:pt x="207467" y="0"/>
                </a:lnTo>
                <a:lnTo>
                  <a:pt x="32757" y="14"/>
                </a:lnTo>
                <a:lnTo>
                  <a:pt x="19257" y="2307"/>
                </a:lnTo>
                <a:lnTo>
                  <a:pt x="8991" y="8547"/>
                </a:lnTo>
                <a:lnTo>
                  <a:pt x="3009" y="14262"/>
                </a:lnTo>
                <a:lnTo>
                  <a:pt x="0" y="21539"/>
                </a:lnTo>
                <a:lnTo>
                  <a:pt x="0" y="39128"/>
                </a:lnTo>
                <a:lnTo>
                  <a:pt x="3009" y="46215"/>
                </a:lnTo>
                <a:close/>
              </a:path>
            </a:pathLst>
          </a:custGeom>
          <a:solidFill>
            <a:srgbClr val="696A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87797" y="4203997"/>
            <a:ext cx="58674" cy="59969"/>
          </a:xfrm>
          <a:custGeom>
            <a:avLst/>
            <a:gdLst/>
            <a:ahLst/>
            <a:cxnLst/>
            <a:rect l="l" t="t" r="r" b="b"/>
            <a:pathLst>
              <a:path w="58673" h="59969">
                <a:moveTo>
                  <a:pt x="20726" y="59969"/>
                </a:moveTo>
                <a:lnTo>
                  <a:pt x="38620" y="59969"/>
                </a:lnTo>
                <a:lnTo>
                  <a:pt x="45859" y="57023"/>
                </a:lnTo>
                <a:lnTo>
                  <a:pt x="50990" y="51054"/>
                </a:lnTo>
                <a:lnTo>
                  <a:pt x="56095" y="45148"/>
                </a:lnTo>
                <a:lnTo>
                  <a:pt x="58673" y="37998"/>
                </a:lnTo>
                <a:lnTo>
                  <a:pt x="58673" y="21602"/>
                </a:lnTo>
                <a:lnTo>
                  <a:pt x="56083" y="14630"/>
                </a:lnTo>
                <a:lnTo>
                  <a:pt x="50888" y="8788"/>
                </a:lnTo>
                <a:lnTo>
                  <a:pt x="45669" y="2895"/>
                </a:lnTo>
                <a:lnTo>
                  <a:pt x="38455" y="0"/>
                </a:lnTo>
                <a:lnTo>
                  <a:pt x="19723" y="0"/>
                </a:lnTo>
                <a:lnTo>
                  <a:pt x="12458" y="2959"/>
                </a:lnTo>
                <a:lnTo>
                  <a:pt x="7480" y="8978"/>
                </a:lnTo>
                <a:lnTo>
                  <a:pt x="2476" y="15011"/>
                </a:lnTo>
                <a:lnTo>
                  <a:pt x="0" y="21856"/>
                </a:lnTo>
                <a:lnTo>
                  <a:pt x="0" y="37680"/>
                </a:lnTo>
                <a:lnTo>
                  <a:pt x="2717" y="44780"/>
                </a:lnTo>
                <a:lnTo>
                  <a:pt x="8254" y="50863"/>
                </a:lnTo>
                <a:lnTo>
                  <a:pt x="13715" y="56959"/>
                </a:lnTo>
                <a:lnTo>
                  <a:pt x="20726" y="59969"/>
                </a:lnTo>
                <a:close/>
              </a:path>
            </a:pathLst>
          </a:custGeom>
          <a:solidFill>
            <a:srgbClr val="696A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74390" y="3917406"/>
            <a:ext cx="243954" cy="238874"/>
          </a:xfrm>
          <a:custGeom>
            <a:avLst/>
            <a:gdLst/>
            <a:ahLst/>
            <a:cxnLst/>
            <a:rect l="l" t="t" r="r" b="b"/>
            <a:pathLst>
              <a:path w="243954" h="238874">
                <a:moveTo>
                  <a:pt x="171322" y="230644"/>
                </a:moveTo>
                <a:lnTo>
                  <a:pt x="189931" y="221811"/>
                </a:lnTo>
                <a:lnTo>
                  <a:pt x="200427" y="214732"/>
                </a:lnTo>
                <a:lnTo>
                  <a:pt x="210007" y="206463"/>
                </a:lnTo>
                <a:lnTo>
                  <a:pt x="222917" y="191358"/>
                </a:lnTo>
                <a:lnTo>
                  <a:pt x="229631" y="180536"/>
                </a:lnTo>
                <a:lnTo>
                  <a:pt x="235165" y="168795"/>
                </a:lnTo>
                <a:lnTo>
                  <a:pt x="238819" y="158236"/>
                </a:lnTo>
                <a:lnTo>
                  <a:pt x="241673" y="146111"/>
                </a:lnTo>
                <a:lnTo>
                  <a:pt x="243384" y="133279"/>
                </a:lnTo>
                <a:lnTo>
                  <a:pt x="243954" y="119748"/>
                </a:lnTo>
                <a:lnTo>
                  <a:pt x="243452" y="106835"/>
                </a:lnTo>
                <a:lnTo>
                  <a:pt x="241839" y="93957"/>
                </a:lnTo>
                <a:lnTo>
                  <a:pt x="239108" y="81792"/>
                </a:lnTo>
                <a:lnTo>
                  <a:pt x="235254" y="70332"/>
                </a:lnTo>
                <a:lnTo>
                  <a:pt x="226178" y="52198"/>
                </a:lnTo>
                <a:lnTo>
                  <a:pt x="218850" y="41879"/>
                </a:lnTo>
                <a:lnTo>
                  <a:pt x="210324" y="32524"/>
                </a:lnTo>
                <a:lnTo>
                  <a:pt x="194592" y="19907"/>
                </a:lnTo>
                <a:lnTo>
                  <a:pt x="183504" y="13545"/>
                </a:lnTo>
                <a:lnTo>
                  <a:pt x="171437" y="8356"/>
                </a:lnTo>
                <a:lnTo>
                  <a:pt x="160294" y="4812"/>
                </a:lnTo>
                <a:lnTo>
                  <a:pt x="148053" y="2135"/>
                </a:lnTo>
                <a:lnTo>
                  <a:pt x="135280" y="533"/>
                </a:lnTo>
                <a:lnTo>
                  <a:pt x="121970" y="0"/>
                </a:lnTo>
                <a:lnTo>
                  <a:pt x="109270" y="468"/>
                </a:lnTo>
                <a:lnTo>
                  <a:pt x="96432" y="1987"/>
                </a:lnTo>
                <a:lnTo>
                  <a:pt x="84186" y="4571"/>
                </a:lnTo>
                <a:lnTo>
                  <a:pt x="72529" y="8229"/>
                </a:lnTo>
                <a:lnTo>
                  <a:pt x="53892" y="16982"/>
                </a:lnTo>
                <a:lnTo>
                  <a:pt x="43384" y="24038"/>
                </a:lnTo>
                <a:lnTo>
                  <a:pt x="33845" y="32270"/>
                </a:lnTo>
                <a:lnTo>
                  <a:pt x="20917" y="47538"/>
                </a:lnTo>
                <a:lnTo>
                  <a:pt x="14273" y="58438"/>
                </a:lnTo>
                <a:lnTo>
                  <a:pt x="8788" y="70332"/>
                </a:lnTo>
                <a:lnTo>
                  <a:pt x="5055" y="81301"/>
                </a:lnTo>
                <a:lnTo>
                  <a:pt x="2242" y="93469"/>
                </a:lnTo>
                <a:lnTo>
                  <a:pt x="559" y="106288"/>
                </a:lnTo>
                <a:lnTo>
                  <a:pt x="0" y="119748"/>
                </a:lnTo>
                <a:lnTo>
                  <a:pt x="480" y="132111"/>
                </a:lnTo>
                <a:lnTo>
                  <a:pt x="2086" y="144937"/>
                </a:lnTo>
                <a:lnTo>
                  <a:pt x="4821" y="157163"/>
                </a:lnTo>
                <a:lnTo>
                  <a:pt x="8686" y="168795"/>
                </a:lnTo>
                <a:lnTo>
                  <a:pt x="17684" y="186933"/>
                </a:lnTo>
                <a:lnTo>
                  <a:pt x="24961" y="197277"/>
                </a:lnTo>
                <a:lnTo>
                  <a:pt x="33413" y="206590"/>
                </a:lnTo>
                <a:lnTo>
                  <a:pt x="48851" y="218919"/>
                </a:lnTo>
                <a:lnTo>
                  <a:pt x="50027" y="144808"/>
                </a:lnTo>
                <a:lnTo>
                  <a:pt x="45804" y="132925"/>
                </a:lnTo>
                <a:lnTo>
                  <a:pt x="44399" y="119748"/>
                </a:lnTo>
                <a:lnTo>
                  <a:pt x="45263" y="109013"/>
                </a:lnTo>
                <a:lnTo>
                  <a:pt x="48920" y="96566"/>
                </a:lnTo>
                <a:lnTo>
                  <a:pt x="55443" y="85675"/>
                </a:lnTo>
                <a:lnTo>
                  <a:pt x="64833" y="76352"/>
                </a:lnTo>
                <a:lnTo>
                  <a:pt x="71070" y="72018"/>
                </a:lnTo>
                <a:lnTo>
                  <a:pt x="81564" y="66847"/>
                </a:lnTo>
                <a:lnTo>
                  <a:pt x="93549" y="63162"/>
                </a:lnTo>
                <a:lnTo>
                  <a:pt x="107020" y="60956"/>
                </a:lnTo>
                <a:lnTo>
                  <a:pt x="121970" y="60223"/>
                </a:lnTo>
                <a:lnTo>
                  <a:pt x="131825" y="60537"/>
                </a:lnTo>
                <a:lnTo>
                  <a:pt x="145746" y="62246"/>
                </a:lnTo>
                <a:lnTo>
                  <a:pt x="158215" y="65446"/>
                </a:lnTo>
                <a:lnTo>
                  <a:pt x="169233" y="70146"/>
                </a:lnTo>
                <a:lnTo>
                  <a:pt x="178803" y="76352"/>
                </a:lnTo>
                <a:lnTo>
                  <a:pt x="186405" y="83484"/>
                </a:lnTo>
                <a:lnTo>
                  <a:pt x="193591" y="94021"/>
                </a:lnTo>
                <a:lnTo>
                  <a:pt x="197902" y="106113"/>
                </a:lnTo>
                <a:lnTo>
                  <a:pt x="199339" y="119748"/>
                </a:lnTo>
                <a:lnTo>
                  <a:pt x="198875" y="127551"/>
                </a:lnTo>
                <a:lnTo>
                  <a:pt x="195847" y="140032"/>
                </a:lnTo>
                <a:lnTo>
                  <a:pt x="189979" y="151079"/>
                </a:lnTo>
                <a:lnTo>
                  <a:pt x="184847" y="157286"/>
                </a:lnTo>
                <a:lnTo>
                  <a:pt x="175123" y="165272"/>
                </a:lnTo>
                <a:lnTo>
                  <a:pt x="163080" y="171488"/>
                </a:lnTo>
                <a:lnTo>
                  <a:pt x="148405" y="175997"/>
                </a:lnTo>
                <a:lnTo>
                  <a:pt x="135735" y="177987"/>
                </a:lnTo>
                <a:lnTo>
                  <a:pt x="121970" y="178650"/>
                </a:lnTo>
                <a:lnTo>
                  <a:pt x="117461" y="178584"/>
                </a:lnTo>
                <a:lnTo>
                  <a:pt x="104046" y="177515"/>
                </a:lnTo>
                <a:lnTo>
                  <a:pt x="91708" y="175132"/>
                </a:lnTo>
                <a:lnTo>
                  <a:pt x="80441" y="171424"/>
                </a:lnTo>
                <a:lnTo>
                  <a:pt x="72048" y="167394"/>
                </a:lnTo>
                <a:lnTo>
                  <a:pt x="61570" y="159940"/>
                </a:lnTo>
                <a:lnTo>
                  <a:pt x="72085" y="230517"/>
                </a:lnTo>
                <a:lnTo>
                  <a:pt x="83539" y="234139"/>
                </a:lnTo>
                <a:lnTo>
                  <a:pt x="95767" y="236773"/>
                </a:lnTo>
                <a:lnTo>
                  <a:pt x="108576" y="238349"/>
                </a:lnTo>
                <a:lnTo>
                  <a:pt x="121970" y="238874"/>
                </a:lnTo>
                <a:lnTo>
                  <a:pt x="134598" y="238402"/>
                </a:lnTo>
                <a:lnTo>
                  <a:pt x="147449" y="236870"/>
                </a:lnTo>
                <a:lnTo>
                  <a:pt x="159691" y="234281"/>
                </a:lnTo>
                <a:lnTo>
                  <a:pt x="171322" y="230644"/>
                </a:lnTo>
                <a:close/>
              </a:path>
              <a:path w="243954" h="238874">
                <a:moveTo>
                  <a:pt x="59947" y="225277"/>
                </a:moveTo>
                <a:lnTo>
                  <a:pt x="72085" y="230517"/>
                </a:lnTo>
                <a:lnTo>
                  <a:pt x="61570" y="159940"/>
                </a:lnTo>
                <a:lnTo>
                  <a:pt x="53530" y="150774"/>
                </a:lnTo>
                <a:lnTo>
                  <a:pt x="50027" y="144808"/>
                </a:lnTo>
                <a:lnTo>
                  <a:pt x="48851" y="218919"/>
                </a:lnTo>
                <a:lnTo>
                  <a:pt x="59947" y="225277"/>
                </a:lnTo>
                <a:close/>
              </a:path>
            </a:pathLst>
          </a:custGeom>
          <a:solidFill>
            <a:srgbClr val="696A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74395" y="3658068"/>
            <a:ext cx="243954" cy="213817"/>
          </a:xfrm>
          <a:custGeom>
            <a:avLst/>
            <a:gdLst/>
            <a:ahLst/>
            <a:cxnLst/>
            <a:rect l="l" t="t" r="r" b="b"/>
            <a:pathLst>
              <a:path w="243954" h="213817">
                <a:moveTo>
                  <a:pt x="243509" y="136893"/>
                </a:moveTo>
                <a:lnTo>
                  <a:pt x="243299" y="129288"/>
                </a:lnTo>
                <a:lnTo>
                  <a:pt x="241847" y="116430"/>
                </a:lnTo>
                <a:lnTo>
                  <a:pt x="239013" y="104800"/>
                </a:lnTo>
                <a:lnTo>
                  <a:pt x="237711" y="101055"/>
                </a:lnTo>
                <a:lnTo>
                  <a:pt x="232370" y="89552"/>
                </a:lnTo>
                <a:lnTo>
                  <a:pt x="225259" y="78867"/>
                </a:lnTo>
                <a:lnTo>
                  <a:pt x="221198" y="73939"/>
                </a:lnTo>
                <a:lnTo>
                  <a:pt x="212491" y="64925"/>
                </a:lnTo>
                <a:lnTo>
                  <a:pt x="202412" y="56261"/>
                </a:lnTo>
                <a:lnTo>
                  <a:pt x="211103" y="56253"/>
                </a:lnTo>
                <a:lnTo>
                  <a:pt x="224745" y="54113"/>
                </a:lnTo>
                <a:lnTo>
                  <a:pt x="235064" y="48221"/>
                </a:lnTo>
                <a:lnTo>
                  <a:pt x="240957" y="42887"/>
                </a:lnTo>
                <a:lnTo>
                  <a:pt x="243954" y="36106"/>
                </a:lnTo>
                <a:lnTo>
                  <a:pt x="243954" y="19646"/>
                </a:lnTo>
                <a:lnTo>
                  <a:pt x="235369" y="7785"/>
                </a:lnTo>
                <a:lnTo>
                  <a:pt x="223956" y="1730"/>
                </a:lnTo>
                <a:lnTo>
                  <a:pt x="209664" y="0"/>
                </a:lnTo>
                <a:lnTo>
                  <a:pt x="32403" y="76"/>
                </a:lnTo>
                <a:lnTo>
                  <a:pt x="18789" y="2434"/>
                </a:lnTo>
                <a:lnTo>
                  <a:pt x="8877" y="8102"/>
                </a:lnTo>
                <a:lnTo>
                  <a:pt x="2971" y="13500"/>
                </a:lnTo>
                <a:lnTo>
                  <a:pt x="0" y="20713"/>
                </a:lnTo>
                <a:lnTo>
                  <a:pt x="0" y="38557"/>
                </a:lnTo>
                <a:lnTo>
                  <a:pt x="9004" y="51422"/>
                </a:lnTo>
                <a:lnTo>
                  <a:pt x="21508" y="58054"/>
                </a:lnTo>
                <a:lnTo>
                  <a:pt x="35813" y="59778"/>
                </a:lnTo>
                <a:lnTo>
                  <a:pt x="116589" y="59821"/>
                </a:lnTo>
                <a:lnTo>
                  <a:pt x="133270" y="60283"/>
                </a:lnTo>
                <a:lnTo>
                  <a:pt x="146830" y="61260"/>
                </a:lnTo>
                <a:lnTo>
                  <a:pt x="157274" y="62760"/>
                </a:lnTo>
                <a:lnTo>
                  <a:pt x="164604" y="64795"/>
                </a:lnTo>
                <a:lnTo>
                  <a:pt x="179700" y="74481"/>
                </a:lnTo>
                <a:lnTo>
                  <a:pt x="188125" y="84391"/>
                </a:lnTo>
                <a:lnTo>
                  <a:pt x="195508" y="100417"/>
                </a:lnTo>
                <a:lnTo>
                  <a:pt x="197129" y="112966"/>
                </a:lnTo>
                <a:lnTo>
                  <a:pt x="197125" y="113625"/>
                </a:lnTo>
                <a:lnTo>
                  <a:pt x="195042" y="127190"/>
                </a:lnTo>
                <a:lnTo>
                  <a:pt x="189090" y="137642"/>
                </a:lnTo>
                <a:lnTo>
                  <a:pt x="179483" y="145410"/>
                </a:lnTo>
                <a:lnTo>
                  <a:pt x="166928" y="150329"/>
                </a:lnTo>
                <a:lnTo>
                  <a:pt x="158469" y="152011"/>
                </a:lnTo>
                <a:lnTo>
                  <a:pt x="146030" y="153385"/>
                </a:lnTo>
                <a:lnTo>
                  <a:pt x="131864" y="153847"/>
                </a:lnTo>
                <a:lnTo>
                  <a:pt x="32496" y="153923"/>
                </a:lnTo>
                <a:lnTo>
                  <a:pt x="18950" y="156340"/>
                </a:lnTo>
                <a:lnTo>
                  <a:pt x="9004" y="162191"/>
                </a:lnTo>
                <a:lnTo>
                  <a:pt x="3009" y="167716"/>
                </a:lnTo>
                <a:lnTo>
                  <a:pt x="0" y="175069"/>
                </a:lnTo>
                <a:lnTo>
                  <a:pt x="0" y="193090"/>
                </a:lnTo>
                <a:lnTo>
                  <a:pt x="8877" y="205714"/>
                </a:lnTo>
                <a:lnTo>
                  <a:pt x="21401" y="212164"/>
                </a:lnTo>
                <a:lnTo>
                  <a:pt x="35813" y="213817"/>
                </a:lnTo>
                <a:lnTo>
                  <a:pt x="161306" y="213718"/>
                </a:lnTo>
                <a:lnTo>
                  <a:pt x="175967" y="212672"/>
                </a:lnTo>
                <a:lnTo>
                  <a:pt x="188915" y="210478"/>
                </a:lnTo>
                <a:lnTo>
                  <a:pt x="200148" y="207131"/>
                </a:lnTo>
                <a:lnTo>
                  <a:pt x="209664" y="202628"/>
                </a:lnTo>
                <a:lnTo>
                  <a:pt x="218660" y="196146"/>
                </a:lnTo>
                <a:lnTo>
                  <a:pt x="227410" y="186973"/>
                </a:lnTo>
                <a:lnTo>
                  <a:pt x="234492" y="175882"/>
                </a:lnTo>
                <a:lnTo>
                  <a:pt x="239875" y="162686"/>
                </a:lnTo>
                <a:lnTo>
                  <a:pt x="242600" y="150245"/>
                </a:lnTo>
                <a:lnTo>
                  <a:pt x="243509" y="136893"/>
                </a:lnTo>
                <a:close/>
              </a:path>
            </a:pathLst>
          </a:custGeom>
          <a:solidFill>
            <a:srgbClr val="696A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74396" y="3405066"/>
            <a:ext cx="243954" cy="205714"/>
          </a:xfrm>
          <a:custGeom>
            <a:avLst/>
            <a:gdLst/>
            <a:ahLst/>
            <a:cxnLst/>
            <a:rect l="l" t="t" r="r" b="b"/>
            <a:pathLst>
              <a:path w="243954" h="205714">
                <a:moveTo>
                  <a:pt x="157124" y="169735"/>
                </a:moveTo>
                <a:lnTo>
                  <a:pt x="155600" y="174574"/>
                </a:lnTo>
                <a:lnTo>
                  <a:pt x="155600" y="188074"/>
                </a:lnTo>
                <a:lnTo>
                  <a:pt x="157949" y="193967"/>
                </a:lnTo>
                <a:lnTo>
                  <a:pt x="162636" y="198678"/>
                </a:lnTo>
                <a:lnTo>
                  <a:pt x="167297" y="203390"/>
                </a:lnTo>
                <a:lnTo>
                  <a:pt x="172948" y="205714"/>
                </a:lnTo>
                <a:lnTo>
                  <a:pt x="179552" y="205714"/>
                </a:lnTo>
                <a:lnTo>
                  <a:pt x="197433" y="201772"/>
                </a:lnTo>
                <a:lnTo>
                  <a:pt x="209308" y="194729"/>
                </a:lnTo>
                <a:lnTo>
                  <a:pt x="220315" y="184116"/>
                </a:lnTo>
                <a:lnTo>
                  <a:pt x="227633" y="173508"/>
                </a:lnTo>
                <a:lnTo>
                  <a:pt x="234048" y="160693"/>
                </a:lnTo>
                <a:lnTo>
                  <a:pt x="239411" y="144827"/>
                </a:lnTo>
                <a:lnTo>
                  <a:pt x="241935" y="132595"/>
                </a:lnTo>
                <a:lnTo>
                  <a:pt x="243449" y="119422"/>
                </a:lnTo>
                <a:lnTo>
                  <a:pt x="243954" y="105308"/>
                </a:lnTo>
                <a:lnTo>
                  <a:pt x="243804" y="96813"/>
                </a:lnTo>
                <a:lnTo>
                  <a:pt x="242857" y="83092"/>
                </a:lnTo>
                <a:lnTo>
                  <a:pt x="241041" y="70350"/>
                </a:lnTo>
                <a:lnTo>
                  <a:pt x="238358" y="58584"/>
                </a:lnTo>
                <a:lnTo>
                  <a:pt x="234810" y="47790"/>
                </a:lnTo>
                <a:lnTo>
                  <a:pt x="231964" y="41139"/>
                </a:lnTo>
                <a:lnTo>
                  <a:pt x="225369" y="29602"/>
                </a:lnTo>
                <a:lnTo>
                  <a:pt x="217375" y="19922"/>
                </a:lnTo>
                <a:lnTo>
                  <a:pt x="207987" y="12115"/>
                </a:lnTo>
                <a:lnTo>
                  <a:pt x="191669" y="3990"/>
                </a:lnTo>
                <a:lnTo>
                  <a:pt x="179166" y="995"/>
                </a:lnTo>
                <a:lnTo>
                  <a:pt x="165481" y="0"/>
                </a:lnTo>
                <a:lnTo>
                  <a:pt x="159892" y="274"/>
                </a:lnTo>
                <a:lnTo>
                  <a:pt x="147391" y="3147"/>
                </a:lnTo>
                <a:lnTo>
                  <a:pt x="136156" y="9105"/>
                </a:lnTo>
                <a:lnTo>
                  <a:pt x="129406" y="14713"/>
                </a:lnTo>
                <a:lnTo>
                  <a:pt x="121170" y="24199"/>
                </a:lnTo>
                <a:lnTo>
                  <a:pt x="113842" y="35915"/>
                </a:lnTo>
                <a:lnTo>
                  <a:pt x="109910" y="43960"/>
                </a:lnTo>
                <a:lnTo>
                  <a:pt x="105434" y="55085"/>
                </a:lnTo>
                <a:lnTo>
                  <a:pt x="101324" y="67619"/>
                </a:lnTo>
                <a:lnTo>
                  <a:pt x="97574" y="81572"/>
                </a:lnTo>
                <a:lnTo>
                  <a:pt x="93950" y="96140"/>
                </a:lnTo>
                <a:lnTo>
                  <a:pt x="90737" y="108421"/>
                </a:lnTo>
                <a:lnTo>
                  <a:pt x="87909" y="118491"/>
                </a:lnTo>
                <a:lnTo>
                  <a:pt x="85267" y="127406"/>
                </a:lnTo>
                <a:lnTo>
                  <a:pt x="81940" y="134505"/>
                </a:lnTo>
                <a:lnTo>
                  <a:pt x="77889" y="139776"/>
                </a:lnTo>
                <a:lnTo>
                  <a:pt x="73863" y="145059"/>
                </a:lnTo>
                <a:lnTo>
                  <a:pt x="68719" y="147688"/>
                </a:lnTo>
                <a:lnTo>
                  <a:pt x="55524" y="147688"/>
                </a:lnTo>
                <a:lnTo>
                  <a:pt x="49745" y="144119"/>
                </a:lnTo>
                <a:lnTo>
                  <a:pt x="45173" y="136956"/>
                </a:lnTo>
                <a:lnTo>
                  <a:pt x="39664" y="123547"/>
                </a:lnTo>
                <a:lnTo>
                  <a:pt x="38239" y="109893"/>
                </a:lnTo>
                <a:lnTo>
                  <a:pt x="38240" y="109639"/>
                </a:lnTo>
                <a:lnTo>
                  <a:pt x="39576" y="95611"/>
                </a:lnTo>
                <a:lnTo>
                  <a:pt x="43510" y="84836"/>
                </a:lnTo>
                <a:lnTo>
                  <a:pt x="47028" y="78676"/>
                </a:lnTo>
                <a:lnTo>
                  <a:pt x="51701" y="73342"/>
                </a:lnTo>
                <a:lnTo>
                  <a:pt x="57581" y="68821"/>
                </a:lnTo>
                <a:lnTo>
                  <a:pt x="64617" y="63233"/>
                </a:lnTo>
                <a:lnTo>
                  <a:pt x="69888" y="58267"/>
                </a:lnTo>
                <a:lnTo>
                  <a:pt x="73406" y="53936"/>
                </a:lnTo>
                <a:lnTo>
                  <a:pt x="76923" y="49669"/>
                </a:lnTo>
                <a:lnTo>
                  <a:pt x="78676" y="44399"/>
                </a:lnTo>
                <a:lnTo>
                  <a:pt x="78676" y="29768"/>
                </a:lnTo>
                <a:lnTo>
                  <a:pt x="76479" y="23164"/>
                </a:lnTo>
                <a:lnTo>
                  <a:pt x="72085" y="18592"/>
                </a:lnTo>
                <a:lnTo>
                  <a:pt x="67691" y="13944"/>
                </a:lnTo>
                <a:lnTo>
                  <a:pt x="62039" y="11684"/>
                </a:lnTo>
                <a:lnTo>
                  <a:pt x="48856" y="11684"/>
                </a:lnTo>
                <a:lnTo>
                  <a:pt x="42405" y="13817"/>
                </a:lnTo>
                <a:lnTo>
                  <a:pt x="35814" y="18148"/>
                </a:lnTo>
                <a:lnTo>
                  <a:pt x="26124" y="26374"/>
                </a:lnTo>
                <a:lnTo>
                  <a:pt x="17792" y="37045"/>
                </a:lnTo>
                <a:lnTo>
                  <a:pt x="14031" y="43454"/>
                </a:lnTo>
                <a:lnTo>
                  <a:pt x="8960" y="54852"/>
                </a:lnTo>
                <a:lnTo>
                  <a:pt x="4838" y="68008"/>
                </a:lnTo>
                <a:lnTo>
                  <a:pt x="1745" y="83554"/>
                </a:lnTo>
                <a:lnTo>
                  <a:pt x="434" y="96298"/>
                </a:lnTo>
                <a:lnTo>
                  <a:pt x="0" y="109893"/>
                </a:lnTo>
                <a:lnTo>
                  <a:pt x="2" y="110774"/>
                </a:lnTo>
                <a:lnTo>
                  <a:pt x="648" y="124795"/>
                </a:lnTo>
                <a:lnTo>
                  <a:pt x="2452" y="137768"/>
                </a:lnTo>
                <a:lnTo>
                  <a:pt x="5422" y="149691"/>
                </a:lnTo>
                <a:lnTo>
                  <a:pt x="9563" y="160566"/>
                </a:lnTo>
                <a:lnTo>
                  <a:pt x="17684" y="174958"/>
                </a:lnTo>
                <a:lnTo>
                  <a:pt x="25790" y="184626"/>
                </a:lnTo>
                <a:lnTo>
                  <a:pt x="35166" y="192341"/>
                </a:lnTo>
                <a:lnTo>
                  <a:pt x="44584" y="197638"/>
                </a:lnTo>
                <a:lnTo>
                  <a:pt x="56647" y="201713"/>
                </a:lnTo>
                <a:lnTo>
                  <a:pt x="69215" y="203073"/>
                </a:lnTo>
                <a:lnTo>
                  <a:pt x="80574" y="202063"/>
                </a:lnTo>
                <a:lnTo>
                  <a:pt x="92729" y="198203"/>
                </a:lnTo>
                <a:lnTo>
                  <a:pt x="103289" y="191465"/>
                </a:lnTo>
                <a:lnTo>
                  <a:pt x="112013" y="182703"/>
                </a:lnTo>
                <a:lnTo>
                  <a:pt x="119397" y="172371"/>
                </a:lnTo>
                <a:lnTo>
                  <a:pt x="125603" y="160312"/>
                </a:lnTo>
                <a:lnTo>
                  <a:pt x="130286" y="148522"/>
                </a:lnTo>
                <a:lnTo>
                  <a:pt x="134200" y="136978"/>
                </a:lnTo>
                <a:lnTo>
                  <a:pt x="138020" y="124100"/>
                </a:lnTo>
                <a:lnTo>
                  <a:pt x="141744" y="109893"/>
                </a:lnTo>
                <a:lnTo>
                  <a:pt x="142916" y="105149"/>
                </a:lnTo>
                <a:lnTo>
                  <a:pt x="147021" y="90715"/>
                </a:lnTo>
                <a:lnTo>
                  <a:pt x="151249" y="79156"/>
                </a:lnTo>
                <a:lnTo>
                  <a:pt x="155600" y="70459"/>
                </a:lnTo>
                <a:lnTo>
                  <a:pt x="165260" y="61331"/>
                </a:lnTo>
                <a:lnTo>
                  <a:pt x="178663" y="58458"/>
                </a:lnTo>
                <a:lnTo>
                  <a:pt x="185559" y="58458"/>
                </a:lnTo>
                <a:lnTo>
                  <a:pt x="191668" y="62293"/>
                </a:lnTo>
                <a:lnTo>
                  <a:pt x="197002" y="70015"/>
                </a:lnTo>
                <a:lnTo>
                  <a:pt x="199529" y="74145"/>
                </a:lnTo>
                <a:lnTo>
                  <a:pt x="203669" y="85739"/>
                </a:lnTo>
                <a:lnTo>
                  <a:pt x="205041" y="99593"/>
                </a:lnTo>
                <a:lnTo>
                  <a:pt x="204361" y="111767"/>
                </a:lnTo>
                <a:lnTo>
                  <a:pt x="201733" y="124351"/>
                </a:lnTo>
                <a:lnTo>
                  <a:pt x="197129" y="134632"/>
                </a:lnTo>
                <a:lnTo>
                  <a:pt x="193250" y="140110"/>
                </a:lnTo>
                <a:lnTo>
                  <a:pt x="184457" y="148972"/>
                </a:lnTo>
                <a:lnTo>
                  <a:pt x="173189" y="156730"/>
                </a:lnTo>
                <a:lnTo>
                  <a:pt x="167614" y="159816"/>
                </a:lnTo>
                <a:lnTo>
                  <a:pt x="163283" y="163017"/>
                </a:lnTo>
                <a:lnTo>
                  <a:pt x="160210" y="166408"/>
                </a:lnTo>
                <a:lnTo>
                  <a:pt x="157124" y="169735"/>
                </a:lnTo>
                <a:close/>
              </a:path>
            </a:pathLst>
          </a:custGeom>
          <a:solidFill>
            <a:srgbClr val="696A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466905" y="2447264"/>
            <a:ext cx="325272" cy="302412"/>
          </a:xfrm>
          <a:custGeom>
            <a:avLst/>
            <a:gdLst/>
            <a:ahLst/>
            <a:cxnLst/>
            <a:rect l="l" t="t" r="r" b="b"/>
            <a:pathLst>
              <a:path w="325272" h="302412">
                <a:moveTo>
                  <a:pt x="207479" y="287680"/>
                </a:moveTo>
                <a:lnTo>
                  <a:pt x="219064" y="295885"/>
                </a:lnTo>
                <a:lnTo>
                  <a:pt x="231800" y="298310"/>
                </a:lnTo>
                <a:lnTo>
                  <a:pt x="249470" y="294890"/>
                </a:lnTo>
                <a:lnTo>
                  <a:pt x="262102" y="288848"/>
                </a:lnTo>
                <a:lnTo>
                  <a:pt x="274320" y="280275"/>
                </a:lnTo>
                <a:lnTo>
                  <a:pt x="283711" y="271584"/>
                </a:lnTo>
                <a:lnTo>
                  <a:pt x="292747" y="261302"/>
                </a:lnTo>
                <a:lnTo>
                  <a:pt x="299214" y="252366"/>
                </a:lnTo>
                <a:lnTo>
                  <a:pt x="305557" y="241706"/>
                </a:lnTo>
                <a:lnTo>
                  <a:pt x="311213" y="230032"/>
                </a:lnTo>
                <a:lnTo>
                  <a:pt x="316191" y="217347"/>
                </a:lnTo>
                <a:lnTo>
                  <a:pt x="321326" y="199078"/>
                </a:lnTo>
                <a:lnTo>
                  <a:pt x="323520" y="186648"/>
                </a:lnTo>
                <a:lnTo>
                  <a:pt x="324835" y="173730"/>
                </a:lnTo>
                <a:lnTo>
                  <a:pt x="325272" y="160324"/>
                </a:lnTo>
                <a:lnTo>
                  <a:pt x="324867" y="146593"/>
                </a:lnTo>
                <a:lnTo>
                  <a:pt x="323612" y="133079"/>
                </a:lnTo>
                <a:lnTo>
                  <a:pt x="321508" y="120143"/>
                </a:lnTo>
                <a:lnTo>
                  <a:pt x="318557" y="107786"/>
                </a:lnTo>
                <a:lnTo>
                  <a:pt x="314760" y="96006"/>
                </a:lnTo>
                <a:lnTo>
                  <a:pt x="310118" y="84804"/>
                </a:lnTo>
                <a:lnTo>
                  <a:pt x="304634" y="74180"/>
                </a:lnTo>
                <a:lnTo>
                  <a:pt x="295198" y="59811"/>
                </a:lnTo>
                <a:lnTo>
                  <a:pt x="287097" y="49971"/>
                </a:lnTo>
                <a:lnTo>
                  <a:pt x="278145" y="40981"/>
                </a:lnTo>
                <a:lnTo>
                  <a:pt x="268338" y="32839"/>
                </a:lnTo>
                <a:lnTo>
                  <a:pt x="257674" y="25542"/>
                </a:lnTo>
                <a:lnTo>
                  <a:pt x="246151" y="19088"/>
                </a:lnTo>
                <a:lnTo>
                  <a:pt x="234966" y="13960"/>
                </a:lnTo>
                <a:lnTo>
                  <a:pt x="223487" y="9694"/>
                </a:lnTo>
                <a:lnTo>
                  <a:pt x="211544" y="6204"/>
                </a:lnTo>
                <a:lnTo>
                  <a:pt x="199136" y="3490"/>
                </a:lnTo>
                <a:lnTo>
                  <a:pt x="186262" y="1551"/>
                </a:lnTo>
                <a:lnTo>
                  <a:pt x="172923" y="387"/>
                </a:lnTo>
                <a:lnTo>
                  <a:pt x="159118" y="0"/>
                </a:lnTo>
                <a:lnTo>
                  <a:pt x="148864" y="213"/>
                </a:lnTo>
                <a:lnTo>
                  <a:pt x="134624" y="1272"/>
                </a:lnTo>
                <a:lnTo>
                  <a:pt x="121009" y="3217"/>
                </a:lnTo>
                <a:lnTo>
                  <a:pt x="108020" y="6048"/>
                </a:lnTo>
                <a:lnTo>
                  <a:pt x="95657" y="9764"/>
                </a:lnTo>
                <a:lnTo>
                  <a:pt x="83920" y="14365"/>
                </a:lnTo>
                <a:lnTo>
                  <a:pt x="72810" y="19850"/>
                </a:lnTo>
                <a:lnTo>
                  <a:pt x="62326" y="26219"/>
                </a:lnTo>
                <a:lnTo>
                  <a:pt x="52471" y="33470"/>
                </a:lnTo>
                <a:lnTo>
                  <a:pt x="43243" y="41605"/>
                </a:lnTo>
                <a:lnTo>
                  <a:pt x="29210" y="57482"/>
                </a:lnTo>
                <a:lnTo>
                  <a:pt x="22362" y="67577"/>
                </a:lnTo>
                <a:lnTo>
                  <a:pt x="16427" y="78357"/>
                </a:lnTo>
                <a:lnTo>
                  <a:pt x="11407" y="89821"/>
                </a:lnTo>
                <a:lnTo>
                  <a:pt x="7299" y="101969"/>
                </a:lnTo>
                <a:lnTo>
                  <a:pt x="4105" y="114801"/>
                </a:lnTo>
                <a:lnTo>
                  <a:pt x="1824" y="128317"/>
                </a:lnTo>
                <a:lnTo>
                  <a:pt x="456" y="142518"/>
                </a:lnTo>
                <a:lnTo>
                  <a:pt x="0" y="157403"/>
                </a:lnTo>
                <a:lnTo>
                  <a:pt x="371" y="170987"/>
                </a:lnTo>
                <a:lnTo>
                  <a:pt x="1495" y="184111"/>
                </a:lnTo>
                <a:lnTo>
                  <a:pt x="3372" y="196667"/>
                </a:lnTo>
                <a:lnTo>
                  <a:pt x="5998" y="208662"/>
                </a:lnTo>
                <a:lnTo>
                  <a:pt x="9372" y="220103"/>
                </a:lnTo>
                <a:lnTo>
                  <a:pt x="14927" y="234568"/>
                </a:lnTo>
                <a:lnTo>
                  <a:pt x="20628" y="246243"/>
                </a:lnTo>
                <a:lnTo>
                  <a:pt x="27029" y="256795"/>
                </a:lnTo>
                <a:lnTo>
                  <a:pt x="34124" y="266242"/>
                </a:lnTo>
                <a:lnTo>
                  <a:pt x="46719" y="279401"/>
                </a:lnTo>
                <a:lnTo>
                  <a:pt x="56474" y="287293"/>
                </a:lnTo>
                <a:lnTo>
                  <a:pt x="66522" y="293535"/>
                </a:lnTo>
                <a:lnTo>
                  <a:pt x="86711" y="301116"/>
                </a:lnTo>
                <a:lnTo>
                  <a:pt x="98463" y="302412"/>
                </a:lnTo>
                <a:lnTo>
                  <a:pt x="98673" y="302411"/>
                </a:lnTo>
                <a:lnTo>
                  <a:pt x="110806" y="299973"/>
                </a:lnTo>
                <a:lnTo>
                  <a:pt x="122199" y="292785"/>
                </a:lnTo>
                <a:lnTo>
                  <a:pt x="130827" y="281219"/>
                </a:lnTo>
                <a:lnTo>
                  <a:pt x="133337" y="268414"/>
                </a:lnTo>
                <a:lnTo>
                  <a:pt x="130784" y="253352"/>
                </a:lnTo>
                <a:lnTo>
                  <a:pt x="116251" y="239137"/>
                </a:lnTo>
                <a:lnTo>
                  <a:pt x="104622" y="231825"/>
                </a:lnTo>
                <a:lnTo>
                  <a:pt x="97463" y="227410"/>
                </a:lnTo>
                <a:lnTo>
                  <a:pt x="86687" y="219383"/>
                </a:lnTo>
                <a:lnTo>
                  <a:pt x="77738" y="210750"/>
                </a:lnTo>
                <a:lnTo>
                  <a:pt x="70624" y="201523"/>
                </a:lnTo>
                <a:lnTo>
                  <a:pt x="63435" y="186482"/>
                </a:lnTo>
                <a:lnTo>
                  <a:pt x="60474" y="174006"/>
                </a:lnTo>
                <a:lnTo>
                  <a:pt x="59486" y="160324"/>
                </a:lnTo>
                <a:lnTo>
                  <a:pt x="59891" y="151843"/>
                </a:lnTo>
                <a:lnTo>
                  <a:pt x="62141" y="139259"/>
                </a:lnTo>
                <a:lnTo>
                  <a:pt x="66357" y="127508"/>
                </a:lnTo>
                <a:lnTo>
                  <a:pt x="69717" y="121119"/>
                </a:lnTo>
                <a:lnTo>
                  <a:pt x="77181" y="110873"/>
                </a:lnTo>
                <a:lnTo>
                  <a:pt x="86614" y="101968"/>
                </a:lnTo>
                <a:lnTo>
                  <a:pt x="94944" y="96186"/>
                </a:lnTo>
                <a:lnTo>
                  <a:pt x="106190" y="90420"/>
                </a:lnTo>
                <a:lnTo>
                  <a:pt x="118846" y="85902"/>
                </a:lnTo>
                <a:lnTo>
                  <a:pt x="134240" y="82379"/>
                </a:lnTo>
                <a:lnTo>
                  <a:pt x="146933" y="80815"/>
                </a:lnTo>
                <a:lnTo>
                  <a:pt x="160299" y="80289"/>
                </a:lnTo>
                <a:lnTo>
                  <a:pt x="163456" y="80313"/>
                </a:lnTo>
                <a:lnTo>
                  <a:pt x="178191" y="81112"/>
                </a:lnTo>
                <a:lnTo>
                  <a:pt x="191871" y="83040"/>
                </a:lnTo>
                <a:lnTo>
                  <a:pt x="204499" y="86093"/>
                </a:lnTo>
                <a:lnTo>
                  <a:pt x="216073" y="90268"/>
                </a:lnTo>
                <a:lnTo>
                  <a:pt x="226596" y="95561"/>
                </a:lnTo>
                <a:lnTo>
                  <a:pt x="236067" y="101968"/>
                </a:lnTo>
                <a:lnTo>
                  <a:pt x="246034" y="111233"/>
                </a:lnTo>
                <a:lnTo>
                  <a:pt x="253773" y="121575"/>
                </a:lnTo>
                <a:lnTo>
                  <a:pt x="259307" y="133012"/>
                </a:lnTo>
                <a:lnTo>
                  <a:pt x="262631" y="145540"/>
                </a:lnTo>
                <a:lnTo>
                  <a:pt x="263740" y="159156"/>
                </a:lnTo>
                <a:lnTo>
                  <a:pt x="263639" y="163756"/>
                </a:lnTo>
                <a:lnTo>
                  <a:pt x="261982" y="177313"/>
                </a:lnTo>
                <a:lnTo>
                  <a:pt x="258299" y="189306"/>
                </a:lnTo>
                <a:lnTo>
                  <a:pt x="252603" y="199758"/>
                </a:lnTo>
                <a:lnTo>
                  <a:pt x="240683" y="213523"/>
                </a:lnTo>
                <a:lnTo>
                  <a:pt x="230817" y="222038"/>
                </a:lnTo>
                <a:lnTo>
                  <a:pt x="219189" y="230327"/>
                </a:lnTo>
                <a:lnTo>
                  <a:pt x="211582" y="235851"/>
                </a:lnTo>
                <a:lnTo>
                  <a:pt x="206044" y="240792"/>
                </a:lnTo>
                <a:lnTo>
                  <a:pt x="202653" y="245148"/>
                </a:lnTo>
                <a:lnTo>
                  <a:pt x="199224" y="249580"/>
                </a:lnTo>
                <a:lnTo>
                  <a:pt x="197510" y="255104"/>
                </a:lnTo>
                <a:lnTo>
                  <a:pt x="197584" y="264319"/>
                </a:lnTo>
                <a:lnTo>
                  <a:pt x="200444" y="276915"/>
                </a:lnTo>
                <a:lnTo>
                  <a:pt x="207479" y="287680"/>
                </a:lnTo>
                <a:close/>
              </a:path>
            </a:pathLst>
          </a:custGeom>
          <a:solidFill>
            <a:srgbClr val="696A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466325" y="3009584"/>
            <a:ext cx="121666" cy="292648"/>
          </a:xfrm>
          <a:custGeom>
            <a:avLst/>
            <a:gdLst/>
            <a:ahLst/>
            <a:cxnLst/>
            <a:rect l="l" t="t" r="r" b="b"/>
            <a:pathLst>
              <a:path w="121666" h="292648">
                <a:moveTo>
                  <a:pt x="108946" y="3101"/>
                </a:moveTo>
                <a:lnTo>
                  <a:pt x="98278" y="0"/>
                </a:lnTo>
                <a:lnTo>
                  <a:pt x="98899" y="85238"/>
                </a:lnTo>
                <a:lnTo>
                  <a:pt x="111061" y="84702"/>
                </a:lnTo>
                <a:lnTo>
                  <a:pt x="121666" y="5259"/>
                </a:lnTo>
                <a:lnTo>
                  <a:pt x="108946" y="3101"/>
                </a:lnTo>
                <a:close/>
              </a:path>
              <a:path w="121666" h="292648">
                <a:moveTo>
                  <a:pt x="10328" y="38925"/>
                </a:moveTo>
                <a:lnTo>
                  <a:pt x="2576" y="50332"/>
                </a:lnTo>
                <a:lnTo>
                  <a:pt x="0" y="61855"/>
                </a:lnTo>
                <a:lnTo>
                  <a:pt x="97" y="64700"/>
                </a:lnTo>
                <a:lnTo>
                  <a:pt x="3050" y="77030"/>
                </a:lnTo>
                <a:lnTo>
                  <a:pt x="10083" y="88144"/>
                </a:lnTo>
                <a:lnTo>
                  <a:pt x="16865" y="95840"/>
                </a:lnTo>
                <a:lnTo>
                  <a:pt x="24320" y="99688"/>
                </a:lnTo>
                <a:lnTo>
                  <a:pt x="32524" y="99688"/>
                </a:lnTo>
                <a:lnTo>
                  <a:pt x="36350" y="99342"/>
                </a:lnTo>
                <a:lnTo>
                  <a:pt x="47497" y="96933"/>
                </a:lnTo>
                <a:lnTo>
                  <a:pt x="64007" y="92246"/>
                </a:lnTo>
                <a:lnTo>
                  <a:pt x="73748" y="89524"/>
                </a:lnTo>
                <a:lnTo>
                  <a:pt x="86460" y="86845"/>
                </a:lnTo>
                <a:lnTo>
                  <a:pt x="98899" y="85238"/>
                </a:lnTo>
                <a:lnTo>
                  <a:pt x="98278" y="0"/>
                </a:lnTo>
                <a:lnTo>
                  <a:pt x="89661" y="-4044"/>
                </a:lnTo>
                <a:lnTo>
                  <a:pt x="78557" y="-12266"/>
                </a:lnTo>
                <a:lnTo>
                  <a:pt x="70087" y="-21801"/>
                </a:lnTo>
                <a:lnTo>
                  <a:pt x="62826" y="-33508"/>
                </a:lnTo>
                <a:lnTo>
                  <a:pt x="59891" y="-39756"/>
                </a:lnTo>
                <a:lnTo>
                  <a:pt x="55759" y="-51689"/>
                </a:lnTo>
                <a:lnTo>
                  <a:pt x="53278" y="-64199"/>
                </a:lnTo>
                <a:lnTo>
                  <a:pt x="52450" y="-77298"/>
                </a:lnTo>
                <a:lnTo>
                  <a:pt x="52451" y="-77496"/>
                </a:lnTo>
                <a:lnTo>
                  <a:pt x="53896" y="-91312"/>
                </a:lnTo>
                <a:lnTo>
                  <a:pt x="58143" y="-103285"/>
                </a:lnTo>
                <a:lnTo>
                  <a:pt x="65176" y="-113391"/>
                </a:lnTo>
                <a:lnTo>
                  <a:pt x="71896" y="-119374"/>
                </a:lnTo>
                <a:lnTo>
                  <a:pt x="83249" y="-125178"/>
                </a:lnTo>
                <a:lnTo>
                  <a:pt x="96113" y="-127120"/>
                </a:lnTo>
                <a:lnTo>
                  <a:pt x="101154" y="-126861"/>
                </a:lnTo>
                <a:lnTo>
                  <a:pt x="113740" y="-123244"/>
                </a:lnTo>
                <a:lnTo>
                  <a:pt x="123532" y="-115398"/>
                </a:lnTo>
                <a:lnTo>
                  <a:pt x="132296" y="-102300"/>
                </a:lnTo>
                <a:lnTo>
                  <a:pt x="136677" y="-90785"/>
                </a:lnTo>
                <a:lnTo>
                  <a:pt x="138188" y="-84780"/>
                </a:lnTo>
                <a:lnTo>
                  <a:pt x="140666" y="-74242"/>
                </a:lnTo>
                <a:lnTo>
                  <a:pt x="143681" y="-60764"/>
                </a:lnTo>
                <a:lnTo>
                  <a:pt x="147231" y="-44316"/>
                </a:lnTo>
                <a:lnTo>
                  <a:pt x="147794" y="-41716"/>
                </a:lnTo>
                <a:lnTo>
                  <a:pt x="151198" y="-26834"/>
                </a:lnTo>
                <a:lnTo>
                  <a:pt x="154507" y="-13797"/>
                </a:lnTo>
                <a:lnTo>
                  <a:pt x="157729" y="-2600"/>
                </a:lnTo>
                <a:lnTo>
                  <a:pt x="160870" y="6762"/>
                </a:lnTo>
                <a:lnTo>
                  <a:pt x="149440" y="6762"/>
                </a:lnTo>
                <a:lnTo>
                  <a:pt x="136437" y="6472"/>
                </a:lnTo>
                <a:lnTo>
                  <a:pt x="121666" y="5259"/>
                </a:lnTo>
                <a:lnTo>
                  <a:pt x="111061" y="84702"/>
                </a:lnTo>
                <a:lnTo>
                  <a:pt x="117117" y="84792"/>
                </a:lnTo>
                <a:lnTo>
                  <a:pt x="130393" y="84952"/>
                </a:lnTo>
                <a:lnTo>
                  <a:pt x="142925" y="85080"/>
                </a:lnTo>
                <a:lnTo>
                  <a:pt x="154724" y="85210"/>
                </a:lnTo>
                <a:lnTo>
                  <a:pt x="202488" y="85299"/>
                </a:lnTo>
                <a:lnTo>
                  <a:pt x="213341" y="85106"/>
                </a:lnTo>
                <a:lnTo>
                  <a:pt x="227624" y="84187"/>
                </a:lnTo>
                <a:lnTo>
                  <a:pt x="240833" y="82509"/>
                </a:lnTo>
                <a:lnTo>
                  <a:pt x="252966" y="80070"/>
                </a:lnTo>
                <a:lnTo>
                  <a:pt x="264019" y="76869"/>
                </a:lnTo>
                <a:lnTo>
                  <a:pt x="273989" y="72904"/>
                </a:lnTo>
                <a:lnTo>
                  <a:pt x="290834" y="62185"/>
                </a:lnTo>
                <a:lnTo>
                  <a:pt x="299742" y="53224"/>
                </a:lnTo>
                <a:lnTo>
                  <a:pt x="307272" y="42569"/>
                </a:lnTo>
                <a:lnTo>
                  <a:pt x="313423" y="30207"/>
                </a:lnTo>
                <a:lnTo>
                  <a:pt x="318722" y="14259"/>
                </a:lnTo>
                <a:lnTo>
                  <a:pt x="321291" y="2945"/>
                </a:lnTo>
                <a:lnTo>
                  <a:pt x="323289" y="-9405"/>
                </a:lnTo>
                <a:lnTo>
                  <a:pt x="324715" y="-22794"/>
                </a:lnTo>
                <a:lnTo>
                  <a:pt x="325571" y="-37220"/>
                </a:lnTo>
                <a:lnTo>
                  <a:pt x="325856" y="-52685"/>
                </a:lnTo>
                <a:lnTo>
                  <a:pt x="325828" y="-57041"/>
                </a:lnTo>
                <a:lnTo>
                  <a:pt x="325310" y="-71427"/>
                </a:lnTo>
                <a:lnTo>
                  <a:pt x="324140" y="-85026"/>
                </a:lnTo>
                <a:lnTo>
                  <a:pt x="322319" y="-97839"/>
                </a:lnTo>
                <a:lnTo>
                  <a:pt x="319848" y="-109864"/>
                </a:lnTo>
                <a:lnTo>
                  <a:pt x="316730" y="-121102"/>
                </a:lnTo>
                <a:lnTo>
                  <a:pt x="312966" y="-131552"/>
                </a:lnTo>
                <a:lnTo>
                  <a:pt x="303652" y="-150678"/>
                </a:lnTo>
                <a:lnTo>
                  <a:pt x="296509" y="-161478"/>
                </a:lnTo>
                <a:lnTo>
                  <a:pt x="288668" y="-170620"/>
                </a:lnTo>
                <a:lnTo>
                  <a:pt x="280136" y="-178111"/>
                </a:lnTo>
                <a:lnTo>
                  <a:pt x="263265" y="-188013"/>
                </a:lnTo>
                <a:lnTo>
                  <a:pt x="251291" y="-191823"/>
                </a:lnTo>
                <a:lnTo>
                  <a:pt x="239115" y="-193097"/>
                </a:lnTo>
                <a:lnTo>
                  <a:pt x="230111" y="-193097"/>
                </a:lnTo>
                <a:lnTo>
                  <a:pt x="222745" y="-189833"/>
                </a:lnTo>
                <a:lnTo>
                  <a:pt x="216966" y="-183216"/>
                </a:lnTo>
                <a:lnTo>
                  <a:pt x="211239" y="-176688"/>
                </a:lnTo>
                <a:lnTo>
                  <a:pt x="208343" y="-168903"/>
                </a:lnTo>
                <a:lnTo>
                  <a:pt x="208343" y="-149980"/>
                </a:lnTo>
                <a:lnTo>
                  <a:pt x="210146" y="-143528"/>
                </a:lnTo>
                <a:lnTo>
                  <a:pt x="213791" y="-140430"/>
                </a:lnTo>
                <a:lnTo>
                  <a:pt x="222846" y="-133759"/>
                </a:lnTo>
                <a:lnTo>
                  <a:pt x="236181" y="-124936"/>
                </a:lnTo>
                <a:lnTo>
                  <a:pt x="245846" y="-117736"/>
                </a:lnTo>
                <a:lnTo>
                  <a:pt x="254789" y="-108665"/>
                </a:lnTo>
                <a:lnTo>
                  <a:pt x="261683" y="-98570"/>
                </a:lnTo>
                <a:lnTo>
                  <a:pt x="264511" y="-92399"/>
                </a:lnTo>
                <a:lnTo>
                  <a:pt x="267657" y="-81397"/>
                </a:lnTo>
                <a:lnTo>
                  <a:pt x="269548" y="-68165"/>
                </a:lnTo>
                <a:lnTo>
                  <a:pt x="270179" y="-52685"/>
                </a:lnTo>
                <a:lnTo>
                  <a:pt x="269446" y="-38117"/>
                </a:lnTo>
                <a:lnTo>
                  <a:pt x="266745" y="-24162"/>
                </a:lnTo>
                <a:lnTo>
                  <a:pt x="262060" y="-13444"/>
                </a:lnTo>
                <a:lnTo>
                  <a:pt x="255396" y="-5962"/>
                </a:lnTo>
                <a:lnTo>
                  <a:pt x="248459" y="-1664"/>
                </a:lnTo>
                <a:lnTo>
                  <a:pt x="237623" y="2522"/>
                </a:lnTo>
                <a:lnTo>
                  <a:pt x="224446" y="5334"/>
                </a:lnTo>
                <a:lnTo>
                  <a:pt x="208927" y="6762"/>
                </a:lnTo>
                <a:lnTo>
                  <a:pt x="205915" y="-3738"/>
                </a:lnTo>
                <a:lnTo>
                  <a:pt x="202460" y="-16298"/>
                </a:lnTo>
                <a:lnTo>
                  <a:pt x="199307" y="-28371"/>
                </a:lnTo>
                <a:lnTo>
                  <a:pt x="196456" y="-39960"/>
                </a:lnTo>
                <a:lnTo>
                  <a:pt x="193516" y="-52696"/>
                </a:lnTo>
                <a:lnTo>
                  <a:pt x="190865" y="-64685"/>
                </a:lnTo>
                <a:lnTo>
                  <a:pt x="188090" y="-77686"/>
                </a:lnTo>
                <a:lnTo>
                  <a:pt x="185191" y="-91700"/>
                </a:lnTo>
                <a:lnTo>
                  <a:pt x="185039" y="-92442"/>
                </a:lnTo>
                <a:lnTo>
                  <a:pt x="181502" y="-109655"/>
                </a:lnTo>
                <a:lnTo>
                  <a:pt x="178917" y="-121988"/>
                </a:lnTo>
                <a:lnTo>
                  <a:pt x="177279" y="-129457"/>
                </a:lnTo>
                <a:lnTo>
                  <a:pt x="173079" y="-144647"/>
                </a:lnTo>
                <a:lnTo>
                  <a:pt x="168110" y="-156915"/>
                </a:lnTo>
                <a:lnTo>
                  <a:pt x="161980" y="-168006"/>
                </a:lnTo>
                <a:lnTo>
                  <a:pt x="154686" y="-177917"/>
                </a:lnTo>
                <a:lnTo>
                  <a:pt x="146227" y="-186645"/>
                </a:lnTo>
                <a:lnTo>
                  <a:pt x="139097" y="-192371"/>
                </a:lnTo>
                <a:lnTo>
                  <a:pt x="128195" y="-198944"/>
                </a:lnTo>
                <a:lnTo>
                  <a:pt x="116423" y="-203644"/>
                </a:lnTo>
                <a:lnTo>
                  <a:pt x="103775" y="-206467"/>
                </a:lnTo>
                <a:lnTo>
                  <a:pt x="90246" y="-207409"/>
                </a:lnTo>
                <a:lnTo>
                  <a:pt x="81300" y="-206973"/>
                </a:lnTo>
                <a:lnTo>
                  <a:pt x="68723" y="-204781"/>
                </a:lnTo>
                <a:lnTo>
                  <a:pt x="56660" y="-200741"/>
                </a:lnTo>
                <a:lnTo>
                  <a:pt x="45123" y="-194849"/>
                </a:lnTo>
                <a:lnTo>
                  <a:pt x="36458" y="-188810"/>
                </a:lnTo>
                <a:lnTo>
                  <a:pt x="27186" y="-180285"/>
                </a:lnTo>
                <a:lnTo>
                  <a:pt x="19089" y="-170327"/>
                </a:lnTo>
                <a:lnTo>
                  <a:pt x="12179" y="-158934"/>
                </a:lnTo>
                <a:lnTo>
                  <a:pt x="5747" y="-143604"/>
                </a:lnTo>
                <a:lnTo>
                  <a:pt x="2553" y="-131464"/>
                </a:lnTo>
                <a:lnTo>
                  <a:pt x="638" y="-118546"/>
                </a:lnTo>
                <a:lnTo>
                  <a:pt x="0" y="-104844"/>
                </a:lnTo>
                <a:lnTo>
                  <a:pt x="357" y="-93056"/>
                </a:lnTo>
                <a:lnTo>
                  <a:pt x="1658" y="-79980"/>
                </a:lnTo>
                <a:lnTo>
                  <a:pt x="3908" y="-67456"/>
                </a:lnTo>
                <a:lnTo>
                  <a:pt x="7106" y="-55484"/>
                </a:lnTo>
                <a:lnTo>
                  <a:pt x="11252" y="-44062"/>
                </a:lnTo>
                <a:lnTo>
                  <a:pt x="16908" y="-31778"/>
                </a:lnTo>
                <a:lnTo>
                  <a:pt x="22698" y="-21039"/>
                </a:lnTo>
                <a:lnTo>
                  <a:pt x="29331" y="-10160"/>
                </a:lnTo>
                <a:lnTo>
                  <a:pt x="36807" y="862"/>
                </a:lnTo>
                <a:lnTo>
                  <a:pt x="45123" y="12033"/>
                </a:lnTo>
                <a:lnTo>
                  <a:pt x="40997" y="14622"/>
                </a:lnTo>
                <a:lnTo>
                  <a:pt x="29300" y="22546"/>
                </a:lnTo>
                <a:lnTo>
                  <a:pt x="19500" y="30187"/>
                </a:lnTo>
                <a:lnTo>
                  <a:pt x="11595" y="37573"/>
                </a:lnTo>
                <a:lnTo>
                  <a:pt x="10328" y="38925"/>
                </a:lnTo>
                <a:close/>
              </a:path>
            </a:pathLst>
          </a:custGeom>
          <a:solidFill>
            <a:srgbClr val="696A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466325" y="3176092"/>
            <a:ext cx="444245" cy="79959"/>
          </a:xfrm>
          <a:custGeom>
            <a:avLst/>
            <a:gdLst/>
            <a:ahLst/>
            <a:cxnLst/>
            <a:rect l="l" t="t" r="r" b="b"/>
            <a:pathLst>
              <a:path w="444246" h="79959">
                <a:moveTo>
                  <a:pt x="48641" y="0"/>
                </a:moveTo>
                <a:lnTo>
                  <a:pt x="34520" y="1170"/>
                </a:lnTo>
                <a:lnTo>
                  <a:pt x="22329" y="4833"/>
                </a:lnTo>
                <a:lnTo>
                  <a:pt x="12598" y="10972"/>
                </a:lnTo>
                <a:lnTo>
                  <a:pt x="8338" y="15302"/>
                </a:lnTo>
                <a:lnTo>
                  <a:pt x="2080" y="26322"/>
                </a:lnTo>
                <a:lnTo>
                  <a:pt x="0" y="39522"/>
                </a:lnTo>
                <a:lnTo>
                  <a:pt x="475" y="46355"/>
                </a:lnTo>
                <a:lnTo>
                  <a:pt x="12179" y="68745"/>
                </a:lnTo>
                <a:lnTo>
                  <a:pt x="33797" y="78708"/>
                </a:lnTo>
                <a:lnTo>
                  <a:pt x="48641" y="79959"/>
                </a:lnTo>
                <a:lnTo>
                  <a:pt x="395605" y="79959"/>
                </a:lnTo>
                <a:lnTo>
                  <a:pt x="410477" y="78725"/>
                </a:lnTo>
                <a:lnTo>
                  <a:pt x="432066" y="68821"/>
                </a:lnTo>
                <a:lnTo>
                  <a:pt x="442293" y="52967"/>
                </a:lnTo>
                <a:lnTo>
                  <a:pt x="444246" y="39522"/>
                </a:lnTo>
                <a:lnTo>
                  <a:pt x="443806" y="32940"/>
                </a:lnTo>
                <a:lnTo>
                  <a:pt x="431939" y="10718"/>
                </a:lnTo>
                <a:lnTo>
                  <a:pt x="410402" y="1192"/>
                </a:lnTo>
                <a:lnTo>
                  <a:pt x="395605" y="0"/>
                </a:lnTo>
                <a:lnTo>
                  <a:pt x="48641" y="0"/>
                </a:lnTo>
                <a:close/>
              </a:path>
            </a:pathLst>
          </a:custGeom>
          <a:solidFill>
            <a:srgbClr val="696A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466316" y="3334005"/>
            <a:ext cx="325285" cy="458063"/>
          </a:xfrm>
          <a:custGeom>
            <a:avLst/>
            <a:gdLst/>
            <a:ahLst/>
            <a:cxnLst/>
            <a:rect l="l" t="t" r="r" b="b"/>
            <a:pathLst>
              <a:path w="325285" h="458063">
                <a:moveTo>
                  <a:pt x="324688" y="355739"/>
                </a:moveTo>
                <a:lnTo>
                  <a:pt x="323785" y="340630"/>
                </a:lnTo>
                <a:lnTo>
                  <a:pt x="321513" y="328004"/>
                </a:lnTo>
                <a:lnTo>
                  <a:pt x="317866" y="315963"/>
                </a:lnTo>
                <a:lnTo>
                  <a:pt x="312851" y="304507"/>
                </a:lnTo>
                <a:lnTo>
                  <a:pt x="310232" y="299733"/>
                </a:lnTo>
                <a:lnTo>
                  <a:pt x="303665" y="289649"/>
                </a:lnTo>
                <a:lnTo>
                  <a:pt x="295831" y="279850"/>
                </a:lnTo>
                <a:lnTo>
                  <a:pt x="286724" y="270344"/>
                </a:lnTo>
                <a:lnTo>
                  <a:pt x="276339" y="261137"/>
                </a:lnTo>
                <a:lnTo>
                  <a:pt x="276504" y="261041"/>
                </a:lnTo>
                <a:lnTo>
                  <a:pt x="287838" y="253546"/>
                </a:lnTo>
                <a:lnTo>
                  <a:pt x="297649" y="245111"/>
                </a:lnTo>
                <a:lnTo>
                  <a:pt x="305931" y="235727"/>
                </a:lnTo>
                <a:lnTo>
                  <a:pt x="312674" y="225386"/>
                </a:lnTo>
                <a:lnTo>
                  <a:pt x="318543" y="212319"/>
                </a:lnTo>
                <a:lnTo>
                  <a:pt x="321955" y="200345"/>
                </a:lnTo>
                <a:lnTo>
                  <a:pt x="324004" y="187399"/>
                </a:lnTo>
                <a:lnTo>
                  <a:pt x="324688" y="173469"/>
                </a:lnTo>
                <a:lnTo>
                  <a:pt x="324646" y="170019"/>
                </a:lnTo>
                <a:lnTo>
                  <a:pt x="323673" y="156821"/>
                </a:lnTo>
                <a:lnTo>
                  <a:pt x="321405" y="144206"/>
                </a:lnTo>
                <a:lnTo>
                  <a:pt x="317837" y="132175"/>
                </a:lnTo>
                <a:lnTo>
                  <a:pt x="312966" y="120726"/>
                </a:lnTo>
                <a:lnTo>
                  <a:pt x="309986" y="115117"/>
                </a:lnTo>
                <a:lnTo>
                  <a:pt x="303495" y="104962"/>
                </a:lnTo>
                <a:lnTo>
                  <a:pt x="295727" y="95093"/>
                </a:lnTo>
                <a:lnTo>
                  <a:pt x="286677" y="85502"/>
                </a:lnTo>
                <a:lnTo>
                  <a:pt x="276339" y="76187"/>
                </a:lnTo>
                <a:lnTo>
                  <a:pt x="283959" y="76187"/>
                </a:lnTo>
                <a:lnTo>
                  <a:pt x="304340" y="72178"/>
                </a:lnTo>
                <a:lnTo>
                  <a:pt x="314274" y="65214"/>
                </a:lnTo>
                <a:lnTo>
                  <a:pt x="323254" y="50975"/>
                </a:lnTo>
                <a:lnTo>
                  <a:pt x="325285" y="37833"/>
                </a:lnTo>
                <a:lnTo>
                  <a:pt x="325032" y="32989"/>
                </a:lnTo>
                <a:lnTo>
                  <a:pt x="321434" y="20503"/>
                </a:lnTo>
                <a:lnTo>
                  <a:pt x="313563" y="10464"/>
                </a:lnTo>
                <a:lnTo>
                  <a:pt x="293886" y="1317"/>
                </a:lnTo>
                <a:lnTo>
                  <a:pt x="279273" y="0"/>
                </a:lnTo>
                <a:lnTo>
                  <a:pt x="48789" y="12"/>
                </a:lnTo>
                <a:lnTo>
                  <a:pt x="34238" y="1459"/>
                </a:lnTo>
                <a:lnTo>
                  <a:pt x="22233" y="5327"/>
                </a:lnTo>
                <a:lnTo>
                  <a:pt x="12776" y="11633"/>
                </a:lnTo>
                <a:lnTo>
                  <a:pt x="1960" y="28091"/>
                </a:lnTo>
                <a:lnTo>
                  <a:pt x="0" y="41351"/>
                </a:lnTo>
                <a:lnTo>
                  <a:pt x="587" y="48955"/>
                </a:lnTo>
                <a:lnTo>
                  <a:pt x="4702" y="61114"/>
                </a:lnTo>
                <a:lnTo>
                  <a:pt x="12776" y="71081"/>
                </a:lnTo>
                <a:lnTo>
                  <a:pt x="23280" y="77659"/>
                </a:lnTo>
                <a:lnTo>
                  <a:pt x="35564" y="81203"/>
                </a:lnTo>
                <a:lnTo>
                  <a:pt x="50406" y="82384"/>
                </a:lnTo>
                <a:lnTo>
                  <a:pt x="161305" y="82394"/>
                </a:lnTo>
                <a:lnTo>
                  <a:pt x="176821" y="82828"/>
                </a:lnTo>
                <a:lnTo>
                  <a:pt x="191105" y="83914"/>
                </a:lnTo>
                <a:lnTo>
                  <a:pt x="204155" y="85656"/>
                </a:lnTo>
                <a:lnTo>
                  <a:pt x="215972" y="88057"/>
                </a:lnTo>
                <a:lnTo>
                  <a:pt x="226554" y="91122"/>
                </a:lnTo>
                <a:lnTo>
                  <a:pt x="235902" y="94856"/>
                </a:lnTo>
                <a:lnTo>
                  <a:pt x="242371" y="98489"/>
                </a:lnTo>
                <a:lnTo>
                  <a:pt x="251332" y="106686"/>
                </a:lnTo>
                <a:lnTo>
                  <a:pt x="257737" y="117426"/>
                </a:lnTo>
                <a:lnTo>
                  <a:pt x="261582" y="130706"/>
                </a:lnTo>
                <a:lnTo>
                  <a:pt x="262864" y="146519"/>
                </a:lnTo>
                <a:lnTo>
                  <a:pt x="262551" y="152957"/>
                </a:lnTo>
                <a:lnTo>
                  <a:pt x="259195" y="165923"/>
                </a:lnTo>
                <a:lnTo>
                  <a:pt x="252145" y="175234"/>
                </a:lnTo>
                <a:lnTo>
                  <a:pt x="238008" y="183336"/>
                </a:lnTo>
                <a:lnTo>
                  <a:pt x="224764" y="186372"/>
                </a:lnTo>
                <a:lnTo>
                  <a:pt x="206604" y="187858"/>
                </a:lnTo>
                <a:lnTo>
                  <a:pt x="193232" y="188308"/>
                </a:lnTo>
                <a:lnTo>
                  <a:pt x="177876" y="188455"/>
                </a:lnTo>
                <a:lnTo>
                  <a:pt x="48698" y="188468"/>
                </a:lnTo>
                <a:lnTo>
                  <a:pt x="34063" y="189889"/>
                </a:lnTo>
                <a:lnTo>
                  <a:pt x="22034" y="193654"/>
                </a:lnTo>
                <a:lnTo>
                  <a:pt x="12611" y="199758"/>
                </a:lnTo>
                <a:lnTo>
                  <a:pt x="7950" y="204665"/>
                </a:lnTo>
                <a:lnTo>
                  <a:pt x="1985" y="215830"/>
                </a:lnTo>
                <a:lnTo>
                  <a:pt x="0" y="229146"/>
                </a:lnTo>
                <a:lnTo>
                  <a:pt x="633" y="237224"/>
                </a:lnTo>
                <a:lnTo>
                  <a:pt x="4721" y="249408"/>
                </a:lnTo>
                <a:lnTo>
                  <a:pt x="12611" y="259372"/>
                </a:lnTo>
                <a:lnTo>
                  <a:pt x="23202" y="266058"/>
                </a:lnTo>
                <a:lnTo>
                  <a:pt x="35502" y="269590"/>
                </a:lnTo>
                <a:lnTo>
                  <a:pt x="50406" y="270763"/>
                </a:lnTo>
                <a:lnTo>
                  <a:pt x="168506" y="270887"/>
                </a:lnTo>
                <a:lnTo>
                  <a:pt x="184326" y="271528"/>
                </a:lnTo>
                <a:lnTo>
                  <a:pt x="198213" y="272716"/>
                </a:lnTo>
                <a:lnTo>
                  <a:pt x="210168" y="274449"/>
                </a:lnTo>
                <a:lnTo>
                  <a:pt x="220190" y="276728"/>
                </a:lnTo>
                <a:lnTo>
                  <a:pt x="228282" y="279552"/>
                </a:lnTo>
                <a:lnTo>
                  <a:pt x="235608" y="283782"/>
                </a:lnTo>
                <a:lnTo>
                  <a:pt x="245471" y="291842"/>
                </a:lnTo>
                <a:lnTo>
                  <a:pt x="253479" y="301739"/>
                </a:lnTo>
                <a:lnTo>
                  <a:pt x="261327" y="319200"/>
                </a:lnTo>
                <a:lnTo>
                  <a:pt x="262864" y="331711"/>
                </a:lnTo>
                <a:lnTo>
                  <a:pt x="262504" y="338644"/>
                </a:lnTo>
                <a:lnTo>
                  <a:pt x="259161" y="351494"/>
                </a:lnTo>
                <a:lnTo>
                  <a:pt x="252310" y="361022"/>
                </a:lnTo>
                <a:lnTo>
                  <a:pt x="239015" y="369501"/>
                </a:lnTo>
                <a:lnTo>
                  <a:pt x="226237" y="372910"/>
                </a:lnTo>
                <a:lnTo>
                  <a:pt x="212714" y="374291"/>
                </a:lnTo>
                <a:lnTo>
                  <a:pt x="199783" y="374889"/>
                </a:lnTo>
                <a:lnTo>
                  <a:pt x="184912" y="375081"/>
                </a:lnTo>
                <a:lnTo>
                  <a:pt x="48784" y="375094"/>
                </a:lnTo>
                <a:lnTo>
                  <a:pt x="34235" y="376545"/>
                </a:lnTo>
                <a:lnTo>
                  <a:pt x="22232" y="380419"/>
                </a:lnTo>
                <a:lnTo>
                  <a:pt x="12776" y="386727"/>
                </a:lnTo>
                <a:lnTo>
                  <a:pt x="1960" y="403186"/>
                </a:lnTo>
                <a:lnTo>
                  <a:pt x="0" y="416445"/>
                </a:lnTo>
                <a:lnTo>
                  <a:pt x="622" y="424411"/>
                </a:lnTo>
                <a:lnTo>
                  <a:pt x="4706" y="436601"/>
                </a:lnTo>
                <a:lnTo>
                  <a:pt x="12611" y="446582"/>
                </a:lnTo>
                <a:lnTo>
                  <a:pt x="23216" y="453301"/>
                </a:lnTo>
                <a:lnTo>
                  <a:pt x="35511" y="456869"/>
                </a:lnTo>
                <a:lnTo>
                  <a:pt x="50406" y="458063"/>
                </a:lnTo>
                <a:lnTo>
                  <a:pt x="213928" y="457996"/>
                </a:lnTo>
                <a:lnTo>
                  <a:pt x="229488" y="457342"/>
                </a:lnTo>
                <a:lnTo>
                  <a:pt x="243366" y="455991"/>
                </a:lnTo>
                <a:lnTo>
                  <a:pt x="255559" y="453944"/>
                </a:lnTo>
                <a:lnTo>
                  <a:pt x="266064" y="451201"/>
                </a:lnTo>
                <a:lnTo>
                  <a:pt x="286427" y="441013"/>
                </a:lnTo>
                <a:lnTo>
                  <a:pt x="296259" y="432942"/>
                </a:lnTo>
                <a:lnTo>
                  <a:pt x="304716" y="423385"/>
                </a:lnTo>
                <a:lnTo>
                  <a:pt x="311797" y="412343"/>
                </a:lnTo>
                <a:lnTo>
                  <a:pt x="319132" y="394956"/>
                </a:lnTo>
                <a:lnTo>
                  <a:pt x="322217" y="382766"/>
                </a:lnTo>
                <a:lnTo>
                  <a:pt x="324070" y="369696"/>
                </a:lnTo>
                <a:lnTo>
                  <a:pt x="324688" y="355739"/>
                </a:lnTo>
                <a:close/>
              </a:path>
            </a:pathLst>
          </a:custGeom>
          <a:solidFill>
            <a:srgbClr val="696A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707954" y="3324636"/>
            <a:ext cx="145783" cy="277634"/>
          </a:xfrm>
          <a:custGeom>
            <a:avLst/>
            <a:gdLst/>
            <a:ahLst/>
            <a:cxnLst/>
            <a:rect l="l" t="t" r="r" b="b"/>
            <a:pathLst>
              <a:path w="145783" h="277634">
                <a:moveTo>
                  <a:pt x="44043" y="269862"/>
                </a:moveTo>
                <a:lnTo>
                  <a:pt x="48742" y="275056"/>
                </a:lnTo>
                <a:lnTo>
                  <a:pt x="54648" y="277634"/>
                </a:lnTo>
                <a:lnTo>
                  <a:pt x="69151" y="277634"/>
                </a:lnTo>
                <a:lnTo>
                  <a:pt x="75247" y="275056"/>
                </a:lnTo>
                <a:lnTo>
                  <a:pt x="79933" y="269862"/>
                </a:lnTo>
                <a:lnTo>
                  <a:pt x="84645" y="264655"/>
                </a:lnTo>
                <a:lnTo>
                  <a:pt x="86994" y="257124"/>
                </a:lnTo>
                <a:lnTo>
                  <a:pt x="86994" y="114820"/>
                </a:lnTo>
                <a:lnTo>
                  <a:pt x="108178" y="114820"/>
                </a:lnTo>
                <a:lnTo>
                  <a:pt x="115163" y="113715"/>
                </a:lnTo>
                <a:lnTo>
                  <a:pt x="120230" y="111518"/>
                </a:lnTo>
                <a:lnTo>
                  <a:pt x="125298" y="109321"/>
                </a:lnTo>
                <a:lnTo>
                  <a:pt x="127850" y="104152"/>
                </a:lnTo>
                <a:lnTo>
                  <a:pt x="127850" y="95948"/>
                </a:lnTo>
                <a:lnTo>
                  <a:pt x="126214" y="88706"/>
                </a:lnTo>
                <a:lnTo>
                  <a:pt x="116866" y="81232"/>
                </a:lnTo>
                <a:lnTo>
                  <a:pt x="99250" y="78739"/>
                </a:lnTo>
                <a:lnTo>
                  <a:pt x="86994" y="78739"/>
                </a:lnTo>
                <a:lnTo>
                  <a:pt x="86994" y="56946"/>
                </a:lnTo>
                <a:lnTo>
                  <a:pt x="88290" y="49352"/>
                </a:lnTo>
                <a:lnTo>
                  <a:pt x="90843" y="44018"/>
                </a:lnTo>
                <a:lnTo>
                  <a:pt x="93395" y="38734"/>
                </a:lnTo>
                <a:lnTo>
                  <a:pt x="99186" y="36055"/>
                </a:lnTo>
                <a:lnTo>
                  <a:pt x="111544" y="36055"/>
                </a:lnTo>
                <a:lnTo>
                  <a:pt x="115557" y="36436"/>
                </a:lnTo>
                <a:lnTo>
                  <a:pt x="120332" y="37172"/>
                </a:lnTo>
                <a:lnTo>
                  <a:pt x="125082" y="37896"/>
                </a:lnTo>
                <a:lnTo>
                  <a:pt x="128460" y="38252"/>
                </a:lnTo>
                <a:lnTo>
                  <a:pt x="134543" y="38252"/>
                </a:lnTo>
                <a:lnTo>
                  <a:pt x="138163" y="36626"/>
                </a:lnTo>
                <a:lnTo>
                  <a:pt x="141198" y="33312"/>
                </a:lnTo>
                <a:lnTo>
                  <a:pt x="144259" y="30010"/>
                </a:lnTo>
                <a:lnTo>
                  <a:pt x="145783" y="26034"/>
                </a:lnTo>
                <a:lnTo>
                  <a:pt x="145783" y="21412"/>
                </a:lnTo>
                <a:lnTo>
                  <a:pt x="143702" y="13093"/>
                </a:lnTo>
                <a:lnTo>
                  <a:pt x="135754" y="5819"/>
                </a:lnTo>
                <a:lnTo>
                  <a:pt x="121859" y="1454"/>
                </a:lnTo>
                <a:lnTo>
                  <a:pt x="102019" y="0"/>
                </a:lnTo>
                <a:lnTo>
                  <a:pt x="100344" y="7"/>
                </a:lnTo>
                <a:lnTo>
                  <a:pt x="85735" y="800"/>
                </a:lnTo>
                <a:lnTo>
                  <a:pt x="73313" y="2899"/>
                </a:lnTo>
                <a:lnTo>
                  <a:pt x="63080" y="6299"/>
                </a:lnTo>
                <a:lnTo>
                  <a:pt x="49888" y="15602"/>
                </a:lnTo>
                <a:lnTo>
                  <a:pt x="42951" y="26428"/>
                </a:lnTo>
                <a:lnTo>
                  <a:pt x="39691" y="36522"/>
                </a:lnTo>
                <a:lnTo>
                  <a:pt x="37677" y="49035"/>
                </a:lnTo>
                <a:lnTo>
                  <a:pt x="37007" y="63715"/>
                </a:lnTo>
                <a:lnTo>
                  <a:pt x="37007" y="78739"/>
                </a:lnTo>
                <a:lnTo>
                  <a:pt x="25095" y="78739"/>
                </a:lnTo>
                <a:lnTo>
                  <a:pt x="16994" y="79301"/>
                </a:lnTo>
                <a:lnTo>
                  <a:pt x="4244" y="84956"/>
                </a:lnTo>
                <a:lnTo>
                  <a:pt x="0" y="96697"/>
                </a:lnTo>
                <a:lnTo>
                  <a:pt x="0" y="102057"/>
                </a:lnTo>
                <a:lnTo>
                  <a:pt x="2006" y="106413"/>
                </a:lnTo>
                <a:lnTo>
                  <a:pt x="6045" y="109804"/>
                </a:lnTo>
                <a:lnTo>
                  <a:pt x="10071" y="113156"/>
                </a:lnTo>
                <a:lnTo>
                  <a:pt x="15824" y="114820"/>
                </a:lnTo>
                <a:lnTo>
                  <a:pt x="37007" y="114820"/>
                </a:lnTo>
                <a:lnTo>
                  <a:pt x="37007" y="257124"/>
                </a:lnTo>
                <a:lnTo>
                  <a:pt x="39344" y="264655"/>
                </a:lnTo>
                <a:lnTo>
                  <a:pt x="44043" y="26986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846226" y="3546233"/>
            <a:ext cx="127114" cy="203655"/>
          </a:xfrm>
          <a:custGeom>
            <a:avLst/>
            <a:gdLst/>
            <a:ahLst/>
            <a:cxnLst/>
            <a:rect l="l" t="t" r="r" b="b"/>
            <a:pathLst>
              <a:path w="127114" h="203655">
                <a:moveTo>
                  <a:pt x="127114" y="0"/>
                </a:moveTo>
                <a:lnTo>
                  <a:pt x="123202" y="6819"/>
                </a:lnTo>
                <a:lnTo>
                  <a:pt x="117068" y="12433"/>
                </a:lnTo>
                <a:lnTo>
                  <a:pt x="108699" y="16764"/>
                </a:lnTo>
                <a:lnTo>
                  <a:pt x="106236" y="17964"/>
                </a:lnTo>
                <a:lnTo>
                  <a:pt x="94251" y="21928"/>
                </a:lnTo>
                <a:lnTo>
                  <a:pt x="81318" y="23253"/>
                </a:lnTo>
                <a:lnTo>
                  <a:pt x="72047" y="23253"/>
                </a:lnTo>
                <a:lnTo>
                  <a:pt x="64528" y="20599"/>
                </a:lnTo>
                <a:lnTo>
                  <a:pt x="64701" y="56031"/>
                </a:lnTo>
                <a:lnTo>
                  <a:pt x="78058" y="55205"/>
                </a:lnTo>
                <a:lnTo>
                  <a:pt x="90529" y="52859"/>
                </a:lnTo>
                <a:lnTo>
                  <a:pt x="102107" y="48996"/>
                </a:lnTo>
                <a:lnTo>
                  <a:pt x="104484" y="47973"/>
                </a:lnTo>
                <a:lnTo>
                  <a:pt x="115154" y="42613"/>
                </a:lnTo>
                <a:lnTo>
                  <a:pt x="126051" y="35902"/>
                </a:lnTo>
                <a:lnTo>
                  <a:pt x="127114" y="0"/>
                </a:lnTo>
                <a:close/>
              </a:path>
              <a:path w="127114" h="203655">
                <a:moveTo>
                  <a:pt x="0" y="-355"/>
                </a:moveTo>
                <a:lnTo>
                  <a:pt x="138" y="3620"/>
                </a:lnTo>
                <a:lnTo>
                  <a:pt x="2530" y="16141"/>
                </a:lnTo>
                <a:lnTo>
                  <a:pt x="7873" y="27838"/>
                </a:lnTo>
                <a:lnTo>
                  <a:pt x="10674" y="32009"/>
                </a:lnTo>
                <a:lnTo>
                  <a:pt x="19334" y="41171"/>
                </a:lnTo>
                <a:lnTo>
                  <a:pt x="30314" y="48437"/>
                </a:lnTo>
                <a:lnTo>
                  <a:pt x="38411" y="51950"/>
                </a:lnTo>
                <a:lnTo>
                  <a:pt x="50630" y="55012"/>
                </a:lnTo>
                <a:lnTo>
                  <a:pt x="64109" y="56032"/>
                </a:lnTo>
                <a:lnTo>
                  <a:pt x="64701" y="56031"/>
                </a:lnTo>
                <a:lnTo>
                  <a:pt x="64528" y="20599"/>
                </a:lnTo>
                <a:lnTo>
                  <a:pt x="58800" y="15303"/>
                </a:lnTo>
                <a:lnTo>
                  <a:pt x="53060" y="9956"/>
                </a:lnTo>
                <a:lnTo>
                  <a:pt x="50190" y="3543"/>
                </a:lnTo>
                <a:lnTo>
                  <a:pt x="50190" y="-11366"/>
                </a:lnTo>
                <a:lnTo>
                  <a:pt x="52641" y="-17056"/>
                </a:lnTo>
                <a:lnTo>
                  <a:pt x="57518" y="-21158"/>
                </a:lnTo>
                <a:lnTo>
                  <a:pt x="62395" y="-25247"/>
                </a:lnTo>
                <a:lnTo>
                  <a:pt x="67525" y="-27990"/>
                </a:lnTo>
                <a:lnTo>
                  <a:pt x="72897" y="-29387"/>
                </a:lnTo>
                <a:lnTo>
                  <a:pt x="75547" y="-30055"/>
                </a:lnTo>
                <a:lnTo>
                  <a:pt x="86395" y="-32585"/>
                </a:lnTo>
                <a:lnTo>
                  <a:pt x="101930" y="-35979"/>
                </a:lnTo>
                <a:lnTo>
                  <a:pt x="111120" y="-38047"/>
                </a:lnTo>
                <a:lnTo>
                  <a:pt x="123972" y="-41337"/>
                </a:lnTo>
                <a:lnTo>
                  <a:pt x="133883" y="-44500"/>
                </a:lnTo>
                <a:lnTo>
                  <a:pt x="133883" y="-37363"/>
                </a:lnTo>
                <a:lnTo>
                  <a:pt x="133140" y="-21740"/>
                </a:lnTo>
                <a:lnTo>
                  <a:pt x="130883" y="-9226"/>
                </a:lnTo>
                <a:lnTo>
                  <a:pt x="127114" y="0"/>
                </a:lnTo>
                <a:lnTo>
                  <a:pt x="126051" y="35902"/>
                </a:lnTo>
                <a:lnTo>
                  <a:pt x="137185" y="27838"/>
                </a:lnTo>
                <a:lnTo>
                  <a:pt x="137772" y="28789"/>
                </a:lnTo>
                <a:lnTo>
                  <a:pt x="145654" y="40304"/>
                </a:lnTo>
                <a:lnTo>
                  <a:pt x="153111" y="48793"/>
                </a:lnTo>
                <a:lnTo>
                  <a:pt x="158140" y="53644"/>
                </a:lnTo>
                <a:lnTo>
                  <a:pt x="163182" y="56032"/>
                </a:lnTo>
                <a:lnTo>
                  <a:pt x="174421" y="56032"/>
                </a:lnTo>
                <a:lnTo>
                  <a:pt x="179882" y="53924"/>
                </a:lnTo>
                <a:lnTo>
                  <a:pt x="184721" y="49733"/>
                </a:lnTo>
                <a:lnTo>
                  <a:pt x="189534" y="45504"/>
                </a:lnTo>
                <a:lnTo>
                  <a:pt x="191935" y="40830"/>
                </a:lnTo>
                <a:lnTo>
                  <a:pt x="191935" y="32778"/>
                </a:lnTo>
                <a:lnTo>
                  <a:pt x="190398" y="26225"/>
                </a:lnTo>
                <a:lnTo>
                  <a:pt x="187274" y="16027"/>
                </a:lnTo>
                <a:lnTo>
                  <a:pt x="186000" y="11566"/>
                </a:lnTo>
                <a:lnTo>
                  <a:pt x="183448" y="-1120"/>
                </a:lnTo>
                <a:lnTo>
                  <a:pt x="182600" y="-13373"/>
                </a:lnTo>
                <a:lnTo>
                  <a:pt x="182626" y="-15442"/>
                </a:lnTo>
                <a:lnTo>
                  <a:pt x="182773" y="-28638"/>
                </a:lnTo>
                <a:lnTo>
                  <a:pt x="182906" y="-44451"/>
                </a:lnTo>
                <a:lnTo>
                  <a:pt x="182981" y="-70523"/>
                </a:lnTo>
                <a:lnTo>
                  <a:pt x="182782" y="-79138"/>
                </a:lnTo>
                <a:lnTo>
                  <a:pt x="181476" y="-92877"/>
                </a:lnTo>
                <a:lnTo>
                  <a:pt x="178948" y="-104899"/>
                </a:lnTo>
                <a:lnTo>
                  <a:pt x="175196" y="-115201"/>
                </a:lnTo>
                <a:lnTo>
                  <a:pt x="169513" y="-124507"/>
                </a:lnTo>
                <a:lnTo>
                  <a:pt x="160376" y="-133285"/>
                </a:lnTo>
                <a:lnTo>
                  <a:pt x="148526" y="-139839"/>
                </a:lnTo>
                <a:lnTo>
                  <a:pt x="137181" y="-143512"/>
                </a:lnTo>
                <a:lnTo>
                  <a:pt x="125346" y="-145797"/>
                </a:lnTo>
                <a:lnTo>
                  <a:pt x="111850" y="-147168"/>
                </a:lnTo>
                <a:lnTo>
                  <a:pt x="96697" y="-147624"/>
                </a:lnTo>
                <a:lnTo>
                  <a:pt x="83281" y="-147171"/>
                </a:lnTo>
                <a:lnTo>
                  <a:pt x="70076" y="-145675"/>
                </a:lnTo>
                <a:lnTo>
                  <a:pt x="58126" y="-143134"/>
                </a:lnTo>
                <a:lnTo>
                  <a:pt x="47434" y="-139547"/>
                </a:lnTo>
                <a:lnTo>
                  <a:pt x="36941" y="-134568"/>
                </a:lnTo>
                <a:lnTo>
                  <a:pt x="26303" y="-127363"/>
                </a:lnTo>
                <a:lnTo>
                  <a:pt x="18313" y="-119037"/>
                </a:lnTo>
                <a:lnTo>
                  <a:pt x="11008" y="-105538"/>
                </a:lnTo>
                <a:lnTo>
                  <a:pt x="8978" y="-93421"/>
                </a:lnTo>
                <a:lnTo>
                  <a:pt x="8978" y="-87782"/>
                </a:lnTo>
                <a:lnTo>
                  <a:pt x="15112" y="-79565"/>
                </a:lnTo>
                <a:lnTo>
                  <a:pt x="24066" y="-74180"/>
                </a:lnTo>
                <a:lnTo>
                  <a:pt x="35902" y="-74180"/>
                </a:lnTo>
                <a:lnTo>
                  <a:pt x="43751" y="-79832"/>
                </a:lnTo>
                <a:lnTo>
                  <a:pt x="51549" y="-91579"/>
                </a:lnTo>
                <a:lnTo>
                  <a:pt x="56133" y="-98666"/>
                </a:lnTo>
                <a:lnTo>
                  <a:pt x="61645" y="-103962"/>
                </a:lnTo>
                <a:lnTo>
                  <a:pt x="68046" y="-107505"/>
                </a:lnTo>
                <a:lnTo>
                  <a:pt x="70667" y="-108779"/>
                </a:lnTo>
                <a:lnTo>
                  <a:pt x="81888" y="-111810"/>
                </a:lnTo>
                <a:lnTo>
                  <a:pt x="96697" y="-112826"/>
                </a:lnTo>
                <a:lnTo>
                  <a:pt x="103847" y="-112555"/>
                </a:lnTo>
                <a:lnTo>
                  <a:pt x="117486" y="-109656"/>
                </a:lnTo>
                <a:lnTo>
                  <a:pt x="125920" y="-103593"/>
                </a:lnTo>
                <a:lnTo>
                  <a:pt x="127977" y="-100426"/>
                </a:lnTo>
                <a:lnTo>
                  <a:pt x="132018" y="-89347"/>
                </a:lnTo>
                <a:lnTo>
                  <a:pt x="133883" y="-74536"/>
                </a:lnTo>
                <a:lnTo>
                  <a:pt x="128912" y="-73105"/>
                </a:lnTo>
                <a:lnTo>
                  <a:pt x="116392" y="-69683"/>
                </a:lnTo>
                <a:lnTo>
                  <a:pt x="104673" y="-66751"/>
                </a:lnTo>
                <a:lnTo>
                  <a:pt x="98122" y="-65228"/>
                </a:lnTo>
                <a:lnTo>
                  <a:pt x="86028" y="-62564"/>
                </a:lnTo>
                <a:lnTo>
                  <a:pt x="72339" y="-59715"/>
                </a:lnTo>
                <a:lnTo>
                  <a:pt x="59778" y="-57137"/>
                </a:lnTo>
                <a:lnTo>
                  <a:pt x="51904" y="-55486"/>
                </a:lnTo>
                <a:lnTo>
                  <a:pt x="48729" y="-54762"/>
                </a:lnTo>
                <a:lnTo>
                  <a:pt x="45924" y="-54107"/>
                </a:lnTo>
                <a:lnTo>
                  <a:pt x="33058" y="-49720"/>
                </a:lnTo>
                <a:lnTo>
                  <a:pt x="22088" y="-43471"/>
                </a:lnTo>
                <a:lnTo>
                  <a:pt x="13017" y="-35356"/>
                </a:lnTo>
                <a:lnTo>
                  <a:pt x="6018" y="-25467"/>
                </a:lnTo>
                <a:lnTo>
                  <a:pt x="1503" y="-13613"/>
                </a:lnTo>
                <a:lnTo>
                  <a:pt x="0" y="-35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079925" y="3326805"/>
            <a:ext cx="49999" cy="48920"/>
          </a:xfrm>
          <a:custGeom>
            <a:avLst/>
            <a:gdLst/>
            <a:ahLst/>
            <a:cxnLst/>
            <a:rect l="l" t="t" r="r" b="b"/>
            <a:pathLst>
              <a:path w="49999" h="48920">
                <a:moveTo>
                  <a:pt x="0" y="24371"/>
                </a:moveTo>
                <a:lnTo>
                  <a:pt x="0" y="32194"/>
                </a:lnTo>
                <a:lnTo>
                  <a:pt x="2476" y="38239"/>
                </a:lnTo>
                <a:lnTo>
                  <a:pt x="7429" y="42494"/>
                </a:lnTo>
                <a:lnTo>
                  <a:pt x="12369" y="46761"/>
                </a:lnTo>
                <a:lnTo>
                  <a:pt x="18313" y="48920"/>
                </a:lnTo>
                <a:lnTo>
                  <a:pt x="31978" y="48920"/>
                </a:lnTo>
                <a:lnTo>
                  <a:pt x="37807" y="46748"/>
                </a:lnTo>
                <a:lnTo>
                  <a:pt x="42684" y="42430"/>
                </a:lnTo>
                <a:lnTo>
                  <a:pt x="47561" y="38074"/>
                </a:lnTo>
                <a:lnTo>
                  <a:pt x="49999" y="32067"/>
                </a:lnTo>
                <a:lnTo>
                  <a:pt x="49999" y="16459"/>
                </a:lnTo>
                <a:lnTo>
                  <a:pt x="47510" y="10401"/>
                </a:lnTo>
                <a:lnTo>
                  <a:pt x="42494" y="6235"/>
                </a:lnTo>
                <a:lnTo>
                  <a:pt x="37490" y="2070"/>
                </a:lnTo>
                <a:lnTo>
                  <a:pt x="31750" y="0"/>
                </a:lnTo>
                <a:lnTo>
                  <a:pt x="18567" y="0"/>
                </a:lnTo>
                <a:lnTo>
                  <a:pt x="12661" y="2285"/>
                </a:lnTo>
                <a:lnTo>
                  <a:pt x="7594" y="6883"/>
                </a:lnTo>
                <a:lnTo>
                  <a:pt x="2527" y="11455"/>
                </a:lnTo>
                <a:lnTo>
                  <a:pt x="0" y="17297"/>
                </a:lnTo>
                <a:lnTo>
                  <a:pt x="0" y="24371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079925" y="3398979"/>
            <a:ext cx="49999" cy="203288"/>
          </a:xfrm>
          <a:custGeom>
            <a:avLst/>
            <a:gdLst/>
            <a:ahLst/>
            <a:cxnLst/>
            <a:rect l="l" t="t" r="r" b="b"/>
            <a:pathLst>
              <a:path w="49999" h="203288">
                <a:moveTo>
                  <a:pt x="0" y="19964"/>
                </a:moveTo>
                <a:lnTo>
                  <a:pt x="0" y="182651"/>
                </a:lnTo>
                <a:lnTo>
                  <a:pt x="2298" y="190157"/>
                </a:lnTo>
                <a:lnTo>
                  <a:pt x="6870" y="195414"/>
                </a:lnTo>
                <a:lnTo>
                  <a:pt x="11455" y="200685"/>
                </a:lnTo>
                <a:lnTo>
                  <a:pt x="17399" y="203288"/>
                </a:lnTo>
                <a:lnTo>
                  <a:pt x="32042" y="203288"/>
                </a:lnTo>
                <a:lnTo>
                  <a:pt x="38100" y="200736"/>
                </a:lnTo>
                <a:lnTo>
                  <a:pt x="42862" y="195605"/>
                </a:lnTo>
                <a:lnTo>
                  <a:pt x="47625" y="190474"/>
                </a:lnTo>
                <a:lnTo>
                  <a:pt x="49999" y="182918"/>
                </a:lnTo>
                <a:lnTo>
                  <a:pt x="49999" y="19469"/>
                </a:lnTo>
                <a:lnTo>
                  <a:pt x="47625" y="12522"/>
                </a:lnTo>
                <a:lnTo>
                  <a:pt x="42862" y="7518"/>
                </a:lnTo>
                <a:lnTo>
                  <a:pt x="38100" y="2514"/>
                </a:lnTo>
                <a:lnTo>
                  <a:pt x="32042" y="0"/>
                </a:lnTo>
                <a:lnTo>
                  <a:pt x="17399" y="0"/>
                </a:lnTo>
                <a:lnTo>
                  <a:pt x="11455" y="2514"/>
                </a:lnTo>
                <a:lnTo>
                  <a:pt x="6870" y="7518"/>
                </a:lnTo>
                <a:lnTo>
                  <a:pt x="2298" y="12522"/>
                </a:lnTo>
                <a:lnTo>
                  <a:pt x="0" y="1996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181218" y="3398975"/>
            <a:ext cx="137350" cy="203288"/>
          </a:xfrm>
          <a:custGeom>
            <a:avLst/>
            <a:gdLst/>
            <a:ahLst/>
            <a:cxnLst/>
            <a:rect l="l" t="t" r="r" b="b"/>
            <a:pathLst>
              <a:path w="137350" h="203288">
                <a:moveTo>
                  <a:pt x="9085" y="5103"/>
                </a:moveTo>
                <a:lnTo>
                  <a:pt x="2270" y="16258"/>
                </a:lnTo>
                <a:lnTo>
                  <a:pt x="0" y="33705"/>
                </a:lnTo>
                <a:lnTo>
                  <a:pt x="0" y="182930"/>
                </a:lnTo>
                <a:lnTo>
                  <a:pt x="2324" y="190487"/>
                </a:lnTo>
                <a:lnTo>
                  <a:pt x="6946" y="195605"/>
                </a:lnTo>
                <a:lnTo>
                  <a:pt x="11595" y="200736"/>
                </a:lnTo>
                <a:lnTo>
                  <a:pt x="17513" y="203288"/>
                </a:lnTo>
                <a:lnTo>
                  <a:pt x="32042" y="203288"/>
                </a:lnTo>
                <a:lnTo>
                  <a:pt x="38087" y="200761"/>
                </a:lnTo>
                <a:lnTo>
                  <a:pt x="42862" y="195694"/>
                </a:lnTo>
                <a:lnTo>
                  <a:pt x="47612" y="190652"/>
                </a:lnTo>
                <a:lnTo>
                  <a:pt x="49999" y="183032"/>
                </a:lnTo>
                <a:lnTo>
                  <a:pt x="49999" y="131140"/>
                </a:lnTo>
                <a:lnTo>
                  <a:pt x="50163" y="116814"/>
                </a:lnTo>
                <a:lnTo>
                  <a:pt x="50648" y="104127"/>
                </a:lnTo>
                <a:lnTo>
                  <a:pt x="51460" y="92964"/>
                </a:lnTo>
                <a:lnTo>
                  <a:pt x="53731" y="77317"/>
                </a:lnTo>
                <a:lnTo>
                  <a:pt x="56756" y="65938"/>
                </a:lnTo>
                <a:lnTo>
                  <a:pt x="59334" y="58381"/>
                </a:lnTo>
                <a:lnTo>
                  <a:pt x="62941" y="52666"/>
                </a:lnTo>
                <a:lnTo>
                  <a:pt x="67576" y="48793"/>
                </a:lnTo>
                <a:lnTo>
                  <a:pt x="72224" y="44983"/>
                </a:lnTo>
                <a:lnTo>
                  <a:pt x="78193" y="43040"/>
                </a:lnTo>
                <a:lnTo>
                  <a:pt x="90893" y="43040"/>
                </a:lnTo>
                <a:lnTo>
                  <a:pt x="97091" y="44170"/>
                </a:lnTo>
                <a:lnTo>
                  <a:pt x="104101" y="46456"/>
                </a:lnTo>
                <a:lnTo>
                  <a:pt x="111137" y="48691"/>
                </a:lnTo>
                <a:lnTo>
                  <a:pt x="115557" y="49822"/>
                </a:lnTo>
                <a:lnTo>
                  <a:pt x="122275" y="49822"/>
                </a:lnTo>
                <a:lnTo>
                  <a:pt x="126822" y="47828"/>
                </a:lnTo>
                <a:lnTo>
                  <a:pt x="131051" y="43878"/>
                </a:lnTo>
                <a:lnTo>
                  <a:pt x="135255" y="39903"/>
                </a:lnTo>
                <a:lnTo>
                  <a:pt x="137350" y="34861"/>
                </a:lnTo>
                <a:lnTo>
                  <a:pt x="137349" y="28548"/>
                </a:lnTo>
                <a:lnTo>
                  <a:pt x="133582" y="16960"/>
                </a:lnTo>
                <a:lnTo>
                  <a:pt x="122529" y="7874"/>
                </a:lnTo>
                <a:lnTo>
                  <a:pt x="116663" y="5082"/>
                </a:lnTo>
                <a:lnTo>
                  <a:pt x="104443" y="1269"/>
                </a:lnTo>
                <a:lnTo>
                  <a:pt x="91922" y="0"/>
                </a:lnTo>
                <a:lnTo>
                  <a:pt x="90770" y="10"/>
                </a:lnTo>
                <a:lnTo>
                  <a:pt x="77307" y="2113"/>
                </a:lnTo>
                <a:lnTo>
                  <a:pt x="66751" y="7874"/>
                </a:lnTo>
                <a:lnTo>
                  <a:pt x="64044" y="10305"/>
                </a:lnTo>
                <a:lnTo>
                  <a:pt x="56112" y="19356"/>
                </a:lnTo>
                <a:lnTo>
                  <a:pt x="48348" y="31153"/>
                </a:lnTo>
                <a:lnTo>
                  <a:pt x="47967" y="20891"/>
                </a:lnTo>
                <a:lnTo>
                  <a:pt x="45961" y="13144"/>
                </a:lnTo>
                <a:lnTo>
                  <a:pt x="42303" y="7874"/>
                </a:lnTo>
                <a:lnTo>
                  <a:pt x="38633" y="2616"/>
                </a:lnTo>
                <a:lnTo>
                  <a:pt x="32664" y="0"/>
                </a:lnTo>
                <a:lnTo>
                  <a:pt x="24358" y="0"/>
                </a:lnTo>
                <a:lnTo>
                  <a:pt x="20444" y="236"/>
                </a:lnTo>
                <a:lnTo>
                  <a:pt x="9085" y="510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163700" y="3648205"/>
            <a:ext cx="222123" cy="156641"/>
          </a:xfrm>
          <a:custGeom>
            <a:avLst/>
            <a:gdLst/>
            <a:ahLst/>
            <a:cxnLst/>
            <a:rect l="l" t="t" r="r" b="b"/>
            <a:pathLst>
              <a:path w="222123" h="156641">
                <a:moveTo>
                  <a:pt x="172161" y="152018"/>
                </a:moveTo>
                <a:lnTo>
                  <a:pt x="176553" y="150569"/>
                </a:lnTo>
                <a:lnTo>
                  <a:pt x="188335" y="145304"/>
                </a:lnTo>
                <a:lnTo>
                  <a:pt x="198678" y="138468"/>
                </a:lnTo>
                <a:lnTo>
                  <a:pt x="209271" y="127939"/>
                </a:lnTo>
                <a:lnTo>
                  <a:pt x="216027" y="117297"/>
                </a:lnTo>
                <a:lnTo>
                  <a:pt x="220802" y="103613"/>
                </a:lnTo>
                <a:lnTo>
                  <a:pt x="222123" y="90703"/>
                </a:lnTo>
                <a:lnTo>
                  <a:pt x="222123" y="83464"/>
                </a:lnTo>
                <a:lnTo>
                  <a:pt x="221119" y="76796"/>
                </a:lnTo>
                <a:lnTo>
                  <a:pt x="219125" y="70700"/>
                </a:lnTo>
                <a:lnTo>
                  <a:pt x="217119" y="64604"/>
                </a:lnTo>
                <a:lnTo>
                  <a:pt x="214185" y="58927"/>
                </a:lnTo>
                <a:lnTo>
                  <a:pt x="210337" y="53708"/>
                </a:lnTo>
                <a:lnTo>
                  <a:pt x="206463" y="48488"/>
                </a:lnTo>
                <a:lnTo>
                  <a:pt x="201460" y="43179"/>
                </a:lnTo>
                <a:lnTo>
                  <a:pt x="195300" y="37807"/>
                </a:lnTo>
                <a:lnTo>
                  <a:pt x="206590" y="37807"/>
                </a:lnTo>
                <a:lnTo>
                  <a:pt x="212217" y="36029"/>
                </a:lnTo>
                <a:lnTo>
                  <a:pt x="216192" y="32461"/>
                </a:lnTo>
                <a:lnTo>
                  <a:pt x="220129" y="28892"/>
                </a:lnTo>
                <a:lnTo>
                  <a:pt x="222123" y="24383"/>
                </a:lnTo>
                <a:lnTo>
                  <a:pt x="222123" y="13334"/>
                </a:lnTo>
                <a:lnTo>
                  <a:pt x="220218" y="8801"/>
                </a:lnTo>
                <a:lnTo>
                  <a:pt x="216408" y="5283"/>
                </a:lnTo>
                <a:lnTo>
                  <a:pt x="212598" y="1765"/>
                </a:lnTo>
                <a:lnTo>
                  <a:pt x="206883" y="0"/>
                </a:lnTo>
                <a:lnTo>
                  <a:pt x="15341" y="0"/>
                </a:lnTo>
                <a:lnTo>
                  <a:pt x="9639" y="1638"/>
                </a:lnTo>
                <a:lnTo>
                  <a:pt x="5791" y="4914"/>
                </a:lnTo>
                <a:lnTo>
                  <a:pt x="1917" y="8191"/>
                </a:lnTo>
                <a:lnTo>
                  <a:pt x="0" y="12852"/>
                </a:lnTo>
                <a:lnTo>
                  <a:pt x="0" y="24968"/>
                </a:lnTo>
                <a:lnTo>
                  <a:pt x="2082" y="29629"/>
                </a:lnTo>
                <a:lnTo>
                  <a:pt x="6299" y="32892"/>
                </a:lnTo>
                <a:lnTo>
                  <a:pt x="10502" y="36169"/>
                </a:lnTo>
                <a:lnTo>
                  <a:pt x="16700" y="37807"/>
                </a:lnTo>
                <a:lnTo>
                  <a:pt x="83947" y="37807"/>
                </a:lnTo>
                <a:lnTo>
                  <a:pt x="105359" y="48666"/>
                </a:lnTo>
                <a:lnTo>
                  <a:pt x="113042" y="45211"/>
                </a:lnTo>
                <a:lnTo>
                  <a:pt x="115183" y="44303"/>
                </a:lnTo>
                <a:lnTo>
                  <a:pt x="126920" y="41080"/>
                </a:lnTo>
                <a:lnTo>
                  <a:pt x="140512" y="40004"/>
                </a:lnTo>
                <a:lnTo>
                  <a:pt x="144451" y="40078"/>
                </a:lnTo>
                <a:lnTo>
                  <a:pt x="157746" y="41634"/>
                </a:lnTo>
                <a:lnTo>
                  <a:pt x="168846" y="45211"/>
                </a:lnTo>
                <a:lnTo>
                  <a:pt x="176428" y="48666"/>
                </a:lnTo>
                <a:lnTo>
                  <a:pt x="182029" y="53314"/>
                </a:lnTo>
                <a:lnTo>
                  <a:pt x="185724" y="59131"/>
                </a:lnTo>
                <a:lnTo>
                  <a:pt x="189357" y="64935"/>
                </a:lnTo>
                <a:lnTo>
                  <a:pt x="191198" y="71361"/>
                </a:lnTo>
                <a:lnTo>
                  <a:pt x="191198" y="85331"/>
                </a:lnTo>
                <a:lnTo>
                  <a:pt x="189280" y="91732"/>
                </a:lnTo>
                <a:lnTo>
                  <a:pt x="185420" y="97586"/>
                </a:lnTo>
                <a:lnTo>
                  <a:pt x="181559" y="103454"/>
                </a:lnTo>
                <a:lnTo>
                  <a:pt x="175818" y="108064"/>
                </a:lnTo>
                <a:lnTo>
                  <a:pt x="168198" y="111429"/>
                </a:lnTo>
                <a:lnTo>
                  <a:pt x="154199" y="115457"/>
                </a:lnTo>
                <a:lnTo>
                  <a:pt x="140512" y="116484"/>
                </a:lnTo>
                <a:lnTo>
                  <a:pt x="138217" y="116457"/>
                </a:lnTo>
                <a:lnTo>
                  <a:pt x="125046" y="115107"/>
                </a:lnTo>
                <a:lnTo>
                  <a:pt x="113461" y="111721"/>
                </a:lnTo>
                <a:lnTo>
                  <a:pt x="105714" y="108559"/>
                </a:lnTo>
                <a:lnTo>
                  <a:pt x="99758" y="104089"/>
                </a:lnTo>
                <a:lnTo>
                  <a:pt x="110927" y="153491"/>
                </a:lnTo>
                <a:lnTo>
                  <a:pt x="124346" y="155854"/>
                </a:lnTo>
                <a:lnTo>
                  <a:pt x="139192" y="156641"/>
                </a:lnTo>
                <a:lnTo>
                  <a:pt x="147459" y="156380"/>
                </a:lnTo>
                <a:lnTo>
                  <a:pt x="160172" y="154869"/>
                </a:lnTo>
                <a:lnTo>
                  <a:pt x="172161" y="152018"/>
                </a:lnTo>
                <a:close/>
              </a:path>
              <a:path w="222123" h="156641">
                <a:moveTo>
                  <a:pt x="59778" y="90119"/>
                </a:moveTo>
                <a:lnTo>
                  <a:pt x="61364" y="105684"/>
                </a:lnTo>
                <a:lnTo>
                  <a:pt x="65373" y="117914"/>
                </a:lnTo>
                <a:lnTo>
                  <a:pt x="71829" y="128791"/>
                </a:lnTo>
                <a:lnTo>
                  <a:pt x="80733" y="138315"/>
                </a:lnTo>
                <a:lnTo>
                  <a:pt x="88368" y="144041"/>
                </a:lnTo>
                <a:lnTo>
                  <a:pt x="98935" y="149553"/>
                </a:lnTo>
                <a:lnTo>
                  <a:pt x="110927" y="153491"/>
                </a:lnTo>
                <a:lnTo>
                  <a:pt x="99758" y="104089"/>
                </a:lnTo>
                <a:lnTo>
                  <a:pt x="95592" y="98323"/>
                </a:lnTo>
                <a:lnTo>
                  <a:pt x="91440" y="92557"/>
                </a:lnTo>
                <a:lnTo>
                  <a:pt x="89369" y="86017"/>
                </a:lnTo>
                <a:lnTo>
                  <a:pt x="89369" y="71653"/>
                </a:lnTo>
                <a:lnTo>
                  <a:pt x="91401" y="65189"/>
                </a:lnTo>
                <a:lnTo>
                  <a:pt x="95465" y="59270"/>
                </a:lnTo>
                <a:lnTo>
                  <a:pt x="99504" y="53365"/>
                </a:lnTo>
                <a:lnTo>
                  <a:pt x="105359" y="48666"/>
                </a:lnTo>
                <a:lnTo>
                  <a:pt x="83947" y="37807"/>
                </a:lnTo>
                <a:lnTo>
                  <a:pt x="80663" y="40941"/>
                </a:lnTo>
                <a:lnTo>
                  <a:pt x="72004" y="50841"/>
                </a:lnTo>
                <a:lnTo>
                  <a:pt x="65697" y="60959"/>
                </a:lnTo>
                <a:lnTo>
                  <a:pt x="64094" y="64549"/>
                </a:lnTo>
                <a:lnTo>
                  <a:pt x="60859" y="76344"/>
                </a:lnTo>
                <a:lnTo>
                  <a:pt x="59778" y="90119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0222890" y="3463447"/>
            <a:ext cx="162928" cy="152095"/>
          </a:xfrm>
          <a:custGeom>
            <a:avLst/>
            <a:gdLst/>
            <a:ahLst/>
            <a:cxnLst/>
            <a:rect l="l" t="t" r="r" b="b"/>
            <a:pathLst>
              <a:path w="162928" h="152095">
                <a:moveTo>
                  <a:pt x="162928" y="70777"/>
                </a:moveTo>
                <a:lnTo>
                  <a:pt x="162819" y="65569"/>
                </a:lnTo>
                <a:lnTo>
                  <a:pt x="161458" y="52569"/>
                </a:lnTo>
                <a:lnTo>
                  <a:pt x="158534" y="40957"/>
                </a:lnTo>
                <a:lnTo>
                  <a:pt x="155600" y="32308"/>
                </a:lnTo>
                <a:lnTo>
                  <a:pt x="151917" y="25133"/>
                </a:lnTo>
                <a:lnTo>
                  <a:pt x="147459" y="19418"/>
                </a:lnTo>
                <a:lnTo>
                  <a:pt x="143027" y="13703"/>
                </a:lnTo>
                <a:lnTo>
                  <a:pt x="138379" y="9436"/>
                </a:lnTo>
                <a:lnTo>
                  <a:pt x="133565" y="6591"/>
                </a:lnTo>
                <a:lnTo>
                  <a:pt x="128701" y="3759"/>
                </a:lnTo>
                <a:lnTo>
                  <a:pt x="124498" y="2349"/>
                </a:lnTo>
                <a:lnTo>
                  <a:pt x="116776" y="2349"/>
                </a:lnTo>
                <a:lnTo>
                  <a:pt x="113588" y="3606"/>
                </a:lnTo>
                <a:lnTo>
                  <a:pt x="111353" y="6159"/>
                </a:lnTo>
                <a:lnTo>
                  <a:pt x="109118" y="8699"/>
                </a:lnTo>
                <a:lnTo>
                  <a:pt x="107988" y="12014"/>
                </a:lnTo>
                <a:lnTo>
                  <a:pt x="107988" y="19926"/>
                </a:lnTo>
                <a:lnTo>
                  <a:pt x="108864" y="22860"/>
                </a:lnTo>
                <a:lnTo>
                  <a:pt x="110616" y="24904"/>
                </a:lnTo>
                <a:lnTo>
                  <a:pt x="115315" y="29895"/>
                </a:lnTo>
                <a:lnTo>
                  <a:pt x="119011" y="33947"/>
                </a:lnTo>
                <a:lnTo>
                  <a:pt x="121754" y="37071"/>
                </a:lnTo>
                <a:lnTo>
                  <a:pt x="124498" y="40195"/>
                </a:lnTo>
                <a:lnTo>
                  <a:pt x="127050" y="43611"/>
                </a:lnTo>
                <a:lnTo>
                  <a:pt x="129463" y="47332"/>
                </a:lnTo>
                <a:lnTo>
                  <a:pt x="131851" y="51041"/>
                </a:lnTo>
                <a:lnTo>
                  <a:pt x="133603" y="54876"/>
                </a:lnTo>
                <a:lnTo>
                  <a:pt x="134734" y="58826"/>
                </a:lnTo>
                <a:lnTo>
                  <a:pt x="135839" y="62788"/>
                </a:lnTo>
                <a:lnTo>
                  <a:pt x="136410" y="67157"/>
                </a:lnTo>
                <a:lnTo>
                  <a:pt x="136410" y="79070"/>
                </a:lnTo>
                <a:lnTo>
                  <a:pt x="134645" y="85585"/>
                </a:lnTo>
                <a:lnTo>
                  <a:pt x="131140" y="91503"/>
                </a:lnTo>
                <a:lnTo>
                  <a:pt x="127622" y="97421"/>
                </a:lnTo>
                <a:lnTo>
                  <a:pt x="122389" y="102146"/>
                </a:lnTo>
                <a:lnTo>
                  <a:pt x="115455" y="105714"/>
                </a:lnTo>
                <a:lnTo>
                  <a:pt x="108534" y="109283"/>
                </a:lnTo>
                <a:lnTo>
                  <a:pt x="100507" y="111112"/>
                </a:lnTo>
                <a:lnTo>
                  <a:pt x="91427" y="111213"/>
                </a:lnTo>
                <a:lnTo>
                  <a:pt x="91427" y="22517"/>
                </a:lnTo>
                <a:lnTo>
                  <a:pt x="89941" y="14414"/>
                </a:lnTo>
                <a:lnTo>
                  <a:pt x="86969" y="8648"/>
                </a:lnTo>
                <a:lnTo>
                  <a:pt x="83972" y="2882"/>
                </a:lnTo>
                <a:lnTo>
                  <a:pt x="77469" y="0"/>
                </a:lnTo>
                <a:lnTo>
                  <a:pt x="67398" y="0"/>
                </a:lnTo>
                <a:lnTo>
                  <a:pt x="59924" y="444"/>
                </a:lnTo>
                <a:lnTo>
                  <a:pt x="47599" y="3162"/>
                </a:lnTo>
                <a:lnTo>
                  <a:pt x="35458" y="8356"/>
                </a:lnTo>
                <a:lnTo>
                  <a:pt x="26818" y="13929"/>
                </a:lnTo>
                <a:lnTo>
                  <a:pt x="17626" y="22642"/>
                </a:lnTo>
                <a:lnTo>
                  <a:pt x="9905" y="33477"/>
                </a:lnTo>
                <a:lnTo>
                  <a:pt x="3719" y="47457"/>
                </a:lnTo>
                <a:lnTo>
                  <a:pt x="928" y="59953"/>
                </a:lnTo>
                <a:lnTo>
                  <a:pt x="0" y="73698"/>
                </a:lnTo>
                <a:lnTo>
                  <a:pt x="328" y="82098"/>
                </a:lnTo>
                <a:lnTo>
                  <a:pt x="2222" y="94781"/>
                </a:lnTo>
                <a:lnTo>
                  <a:pt x="5803" y="106527"/>
                </a:lnTo>
                <a:lnTo>
                  <a:pt x="7669" y="110905"/>
                </a:lnTo>
                <a:lnTo>
                  <a:pt x="14130" y="122011"/>
                </a:lnTo>
                <a:lnTo>
                  <a:pt x="22415" y="131432"/>
                </a:lnTo>
                <a:lnTo>
                  <a:pt x="25975" y="134527"/>
                </a:lnTo>
                <a:lnTo>
                  <a:pt x="27838" y="75018"/>
                </a:lnTo>
                <a:lnTo>
                  <a:pt x="27885" y="72914"/>
                </a:lnTo>
                <a:lnTo>
                  <a:pt x="30743" y="60006"/>
                </a:lnTo>
                <a:lnTo>
                  <a:pt x="38036" y="49745"/>
                </a:lnTo>
                <a:lnTo>
                  <a:pt x="43044" y="45896"/>
                </a:lnTo>
                <a:lnTo>
                  <a:pt x="54318" y="41057"/>
                </a:lnTo>
                <a:lnTo>
                  <a:pt x="68719" y="38684"/>
                </a:lnTo>
                <a:lnTo>
                  <a:pt x="68719" y="111213"/>
                </a:lnTo>
                <a:lnTo>
                  <a:pt x="60171" y="109917"/>
                </a:lnTo>
                <a:lnTo>
                  <a:pt x="47676" y="105876"/>
                </a:lnTo>
                <a:lnTo>
                  <a:pt x="38150" y="99568"/>
                </a:lnTo>
                <a:lnTo>
                  <a:pt x="37224" y="98671"/>
                </a:lnTo>
                <a:lnTo>
                  <a:pt x="36438" y="141524"/>
                </a:lnTo>
                <a:lnTo>
                  <a:pt x="48412" y="146812"/>
                </a:lnTo>
                <a:lnTo>
                  <a:pt x="55782" y="149024"/>
                </a:lnTo>
                <a:lnTo>
                  <a:pt x="68179" y="151326"/>
                </a:lnTo>
                <a:lnTo>
                  <a:pt x="81318" y="152095"/>
                </a:lnTo>
                <a:lnTo>
                  <a:pt x="95630" y="151253"/>
                </a:lnTo>
                <a:lnTo>
                  <a:pt x="108849" y="148692"/>
                </a:lnTo>
                <a:lnTo>
                  <a:pt x="120811" y="144411"/>
                </a:lnTo>
                <a:lnTo>
                  <a:pt x="131514" y="138412"/>
                </a:lnTo>
                <a:lnTo>
                  <a:pt x="140957" y="130695"/>
                </a:lnTo>
                <a:lnTo>
                  <a:pt x="149005" y="121254"/>
                </a:lnTo>
                <a:lnTo>
                  <a:pt x="155095" y="110672"/>
                </a:lnTo>
                <a:lnTo>
                  <a:pt x="159446" y="98732"/>
                </a:lnTo>
                <a:lnTo>
                  <a:pt x="162057" y="85434"/>
                </a:lnTo>
                <a:lnTo>
                  <a:pt x="162928" y="70777"/>
                </a:lnTo>
                <a:close/>
              </a:path>
              <a:path w="162928" h="152095">
                <a:moveTo>
                  <a:pt x="36438" y="141524"/>
                </a:moveTo>
                <a:lnTo>
                  <a:pt x="37224" y="98671"/>
                </a:lnTo>
                <a:lnTo>
                  <a:pt x="30190" y="88063"/>
                </a:lnTo>
                <a:lnTo>
                  <a:pt x="27838" y="75018"/>
                </a:lnTo>
                <a:lnTo>
                  <a:pt x="25975" y="134527"/>
                </a:lnTo>
                <a:lnTo>
                  <a:pt x="36438" y="141524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168825" y="3338169"/>
            <a:ext cx="216992" cy="107988"/>
          </a:xfrm>
          <a:custGeom>
            <a:avLst/>
            <a:gdLst/>
            <a:ahLst/>
            <a:cxnLst/>
            <a:rect l="l" t="t" r="r" b="b"/>
            <a:pathLst>
              <a:path w="216992" h="107988">
                <a:moveTo>
                  <a:pt x="182444" y="83992"/>
                </a:moveTo>
                <a:lnTo>
                  <a:pt x="193255" y="81978"/>
                </a:lnTo>
                <a:lnTo>
                  <a:pt x="200685" y="79984"/>
                </a:lnTo>
                <a:lnTo>
                  <a:pt x="206489" y="75755"/>
                </a:lnTo>
                <a:lnTo>
                  <a:pt x="210693" y="69303"/>
                </a:lnTo>
                <a:lnTo>
                  <a:pt x="212198" y="66692"/>
                </a:lnTo>
                <a:lnTo>
                  <a:pt x="215794" y="55519"/>
                </a:lnTo>
                <a:lnTo>
                  <a:pt x="216992" y="40881"/>
                </a:lnTo>
                <a:lnTo>
                  <a:pt x="216836" y="34271"/>
                </a:lnTo>
                <a:lnTo>
                  <a:pt x="215221" y="20840"/>
                </a:lnTo>
                <a:lnTo>
                  <a:pt x="211861" y="10553"/>
                </a:lnTo>
                <a:lnTo>
                  <a:pt x="208457" y="3517"/>
                </a:lnTo>
                <a:lnTo>
                  <a:pt x="203517" y="0"/>
                </a:lnTo>
                <a:lnTo>
                  <a:pt x="193255" y="0"/>
                </a:lnTo>
                <a:lnTo>
                  <a:pt x="190055" y="1308"/>
                </a:lnTo>
                <a:lnTo>
                  <a:pt x="187464" y="3886"/>
                </a:lnTo>
                <a:lnTo>
                  <a:pt x="184886" y="6477"/>
                </a:lnTo>
                <a:lnTo>
                  <a:pt x="183591" y="9385"/>
                </a:lnTo>
                <a:lnTo>
                  <a:pt x="183591" y="14859"/>
                </a:lnTo>
                <a:lnTo>
                  <a:pt x="184010" y="17970"/>
                </a:lnTo>
                <a:lnTo>
                  <a:pt x="184823" y="21983"/>
                </a:lnTo>
                <a:lnTo>
                  <a:pt x="185661" y="25996"/>
                </a:lnTo>
                <a:lnTo>
                  <a:pt x="186080" y="29159"/>
                </a:lnTo>
                <a:lnTo>
                  <a:pt x="186080" y="35814"/>
                </a:lnTo>
                <a:lnTo>
                  <a:pt x="185026" y="38900"/>
                </a:lnTo>
                <a:lnTo>
                  <a:pt x="180822" y="42710"/>
                </a:lnTo>
                <a:lnTo>
                  <a:pt x="178079" y="43891"/>
                </a:lnTo>
                <a:lnTo>
                  <a:pt x="174739" y="44323"/>
                </a:lnTo>
                <a:lnTo>
                  <a:pt x="171348" y="44767"/>
                </a:lnTo>
                <a:lnTo>
                  <a:pt x="166547" y="44983"/>
                </a:lnTo>
                <a:lnTo>
                  <a:pt x="86741" y="44983"/>
                </a:lnTo>
                <a:lnTo>
                  <a:pt x="86741" y="29603"/>
                </a:lnTo>
                <a:lnTo>
                  <a:pt x="85674" y="23520"/>
                </a:lnTo>
                <a:lnTo>
                  <a:pt x="83515" y="19278"/>
                </a:lnTo>
                <a:lnTo>
                  <a:pt x="81356" y="15024"/>
                </a:lnTo>
                <a:lnTo>
                  <a:pt x="77609" y="12903"/>
                </a:lnTo>
                <a:lnTo>
                  <a:pt x="68021" y="12903"/>
                </a:lnTo>
                <a:lnTo>
                  <a:pt x="64592" y="14389"/>
                </a:lnTo>
                <a:lnTo>
                  <a:pt x="61912" y="17373"/>
                </a:lnTo>
                <a:lnTo>
                  <a:pt x="59207" y="20345"/>
                </a:lnTo>
                <a:lnTo>
                  <a:pt x="57873" y="24676"/>
                </a:lnTo>
                <a:lnTo>
                  <a:pt x="57873" y="44983"/>
                </a:lnTo>
                <a:lnTo>
                  <a:pt x="23876" y="44983"/>
                </a:lnTo>
                <a:lnTo>
                  <a:pt x="18669" y="45351"/>
                </a:lnTo>
                <a:lnTo>
                  <a:pt x="15024" y="46088"/>
                </a:lnTo>
                <a:lnTo>
                  <a:pt x="11341" y="46812"/>
                </a:lnTo>
                <a:lnTo>
                  <a:pt x="8242" y="48552"/>
                </a:lnTo>
                <a:lnTo>
                  <a:pt x="5715" y="51282"/>
                </a:lnTo>
                <a:lnTo>
                  <a:pt x="1905" y="55384"/>
                </a:lnTo>
                <a:lnTo>
                  <a:pt x="0" y="59982"/>
                </a:lnTo>
                <a:lnTo>
                  <a:pt x="0" y="68668"/>
                </a:lnTo>
                <a:lnTo>
                  <a:pt x="850" y="71945"/>
                </a:lnTo>
                <a:lnTo>
                  <a:pt x="2552" y="74879"/>
                </a:lnTo>
                <a:lnTo>
                  <a:pt x="4267" y="77812"/>
                </a:lnTo>
                <a:lnTo>
                  <a:pt x="6489" y="80060"/>
                </a:lnTo>
                <a:lnTo>
                  <a:pt x="9232" y="81622"/>
                </a:lnTo>
                <a:lnTo>
                  <a:pt x="11861" y="83172"/>
                </a:lnTo>
                <a:lnTo>
                  <a:pt x="15024" y="84124"/>
                </a:lnTo>
                <a:lnTo>
                  <a:pt x="18669" y="84467"/>
                </a:lnTo>
                <a:lnTo>
                  <a:pt x="22352" y="84823"/>
                </a:lnTo>
                <a:lnTo>
                  <a:pt x="27393" y="84988"/>
                </a:lnTo>
                <a:lnTo>
                  <a:pt x="57873" y="84988"/>
                </a:lnTo>
                <a:lnTo>
                  <a:pt x="57873" y="95440"/>
                </a:lnTo>
                <a:lnTo>
                  <a:pt x="59207" y="100063"/>
                </a:lnTo>
                <a:lnTo>
                  <a:pt x="61912" y="103225"/>
                </a:lnTo>
                <a:lnTo>
                  <a:pt x="64592" y="106400"/>
                </a:lnTo>
                <a:lnTo>
                  <a:pt x="68021" y="107988"/>
                </a:lnTo>
                <a:lnTo>
                  <a:pt x="76441" y="107988"/>
                </a:lnTo>
                <a:lnTo>
                  <a:pt x="79895" y="106476"/>
                </a:lnTo>
                <a:lnTo>
                  <a:pt x="82638" y="103454"/>
                </a:lnTo>
                <a:lnTo>
                  <a:pt x="85382" y="100418"/>
                </a:lnTo>
                <a:lnTo>
                  <a:pt x="86741" y="96024"/>
                </a:lnTo>
                <a:lnTo>
                  <a:pt x="86741" y="84988"/>
                </a:lnTo>
                <a:lnTo>
                  <a:pt x="168940" y="84920"/>
                </a:lnTo>
                <a:lnTo>
                  <a:pt x="182444" y="83992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0222890" y="3178905"/>
            <a:ext cx="162928" cy="152095"/>
          </a:xfrm>
          <a:custGeom>
            <a:avLst/>
            <a:gdLst/>
            <a:ahLst/>
            <a:cxnLst/>
            <a:rect l="l" t="t" r="r" b="b"/>
            <a:pathLst>
              <a:path w="162928" h="152095">
                <a:moveTo>
                  <a:pt x="162928" y="70777"/>
                </a:moveTo>
                <a:lnTo>
                  <a:pt x="162819" y="65569"/>
                </a:lnTo>
                <a:lnTo>
                  <a:pt x="161458" y="52569"/>
                </a:lnTo>
                <a:lnTo>
                  <a:pt x="158534" y="40957"/>
                </a:lnTo>
                <a:lnTo>
                  <a:pt x="155600" y="32308"/>
                </a:lnTo>
                <a:lnTo>
                  <a:pt x="151917" y="25133"/>
                </a:lnTo>
                <a:lnTo>
                  <a:pt x="147459" y="19418"/>
                </a:lnTo>
                <a:lnTo>
                  <a:pt x="143027" y="13703"/>
                </a:lnTo>
                <a:lnTo>
                  <a:pt x="138379" y="9436"/>
                </a:lnTo>
                <a:lnTo>
                  <a:pt x="133565" y="6591"/>
                </a:lnTo>
                <a:lnTo>
                  <a:pt x="128701" y="3759"/>
                </a:lnTo>
                <a:lnTo>
                  <a:pt x="124498" y="2349"/>
                </a:lnTo>
                <a:lnTo>
                  <a:pt x="116776" y="2349"/>
                </a:lnTo>
                <a:lnTo>
                  <a:pt x="113588" y="3606"/>
                </a:lnTo>
                <a:lnTo>
                  <a:pt x="111353" y="6159"/>
                </a:lnTo>
                <a:lnTo>
                  <a:pt x="109118" y="8699"/>
                </a:lnTo>
                <a:lnTo>
                  <a:pt x="107988" y="12014"/>
                </a:lnTo>
                <a:lnTo>
                  <a:pt x="107988" y="19926"/>
                </a:lnTo>
                <a:lnTo>
                  <a:pt x="108864" y="22860"/>
                </a:lnTo>
                <a:lnTo>
                  <a:pt x="110616" y="24904"/>
                </a:lnTo>
                <a:lnTo>
                  <a:pt x="115315" y="29895"/>
                </a:lnTo>
                <a:lnTo>
                  <a:pt x="119011" y="33947"/>
                </a:lnTo>
                <a:lnTo>
                  <a:pt x="121754" y="37071"/>
                </a:lnTo>
                <a:lnTo>
                  <a:pt x="124498" y="40195"/>
                </a:lnTo>
                <a:lnTo>
                  <a:pt x="127050" y="43611"/>
                </a:lnTo>
                <a:lnTo>
                  <a:pt x="129463" y="47332"/>
                </a:lnTo>
                <a:lnTo>
                  <a:pt x="131851" y="51041"/>
                </a:lnTo>
                <a:lnTo>
                  <a:pt x="133603" y="54876"/>
                </a:lnTo>
                <a:lnTo>
                  <a:pt x="134734" y="58826"/>
                </a:lnTo>
                <a:lnTo>
                  <a:pt x="135839" y="62788"/>
                </a:lnTo>
                <a:lnTo>
                  <a:pt x="136410" y="67157"/>
                </a:lnTo>
                <a:lnTo>
                  <a:pt x="136410" y="79070"/>
                </a:lnTo>
                <a:lnTo>
                  <a:pt x="134645" y="85585"/>
                </a:lnTo>
                <a:lnTo>
                  <a:pt x="131140" y="91503"/>
                </a:lnTo>
                <a:lnTo>
                  <a:pt x="127622" y="97421"/>
                </a:lnTo>
                <a:lnTo>
                  <a:pt x="122389" y="102146"/>
                </a:lnTo>
                <a:lnTo>
                  <a:pt x="115455" y="105714"/>
                </a:lnTo>
                <a:lnTo>
                  <a:pt x="108534" y="109283"/>
                </a:lnTo>
                <a:lnTo>
                  <a:pt x="100507" y="111112"/>
                </a:lnTo>
                <a:lnTo>
                  <a:pt x="91427" y="111213"/>
                </a:lnTo>
                <a:lnTo>
                  <a:pt x="91427" y="22517"/>
                </a:lnTo>
                <a:lnTo>
                  <a:pt x="89941" y="14414"/>
                </a:lnTo>
                <a:lnTo>
                  <a:pt x="86969" y="8648"/>
                </a:lnTo>
                <a:lnTo>
                  <a:pt x="83972" y="2882"/>
                </a:lnTo>
                <a:lnTo>
                  <a:pt x="77469" y="0"/>
                </a:lnTo>
                <a:lnTo>
                  <a:pt x="67398" y="0"/>
                </a:lnTo>
                <a:lnTo>
                  <a:pt x="59924" y="444"/>
                </a:lnTo>
                <a:lnTo>
                  <a:pt x="47599" y="3162"/>
                </a:lnTo>
                <a:lnTo>
                  <a:pt x="35458" y="8356"/>
                </a:lnTo>
                <a:lnTo>
                  <a:pt x="26818" y="13929"/>
                </a:lnTo>
                <a:lnTo>
                  <a:pt x="17626" y="22642"/>
                </a:lnTo>
                <a:lnTo>
                  <a:pt x="9905" y="33477"/>
                </a:lnTo>
                <a:lnTo>
                  <a:pt x="3719" y="47457"/>
                </a:lnTo>
                <a:lnTo>
                  <a:pt x="928" y="59953"/>
                </a:lnTo>
                <a:lnTo>
                  <a:pt x="0" y="73698"/>
                </a:lnTo>
                <a:lnTo>
                  <a:pt x="328" y="82097"/>
                </a:lnTo>
                <a:lnTo>
                  <a:pt x="2222" y="94775"/>
                </a:lnTo>
                <a:lnTo>
                  <a:pt x="5803" y="106527"/>
                </a:lnTo>
                <a:lnTo>
                  <a:pt x="7669" y="110905"/>
                </a:lnTo>
                <a:lnTo>
                  <a:pt x="14130" y="122011"/>
                </a:lnTo>
                <a:lnTo>
                  <a:pt x="22415" y="131432"/>
                </a:lnTo>
                <a:lnTo>
                  <a:pt x="25975" y="134527"/>
                </a:lnTo>
                <a:lnTo>
                  <a:pt x="27838" y="75018"/>
                </a:lnTo>
                <a:lnTo>
                  <a:pt x="27885" y="72914"/>
                </a:lnTo>
                <a:lnTo>
                  <a:pt x="30743" y="60006"/>
                </a:lnTo>
                <a:lnTo>
                  <a:pt x="38036" y="49745"/>
                </a:lnTo>
                <a:lnTo>
                  <a:pt x="43044" y="45896"/>
                </a:lnTo>
                <a:lnTo>
                  <a:pt x="54318" y="41057"/>
                </a:lnTo>
                <a:lnTo>
                  <a:pt x="68719" y="38684"/>
                </a:lnTo>
                <a:lnTo>
                  <a:pt x="68719" y="111213"/>
                </a:lnTo>
                <a:lnTo>
                  <a:pt x="60171" y="109917"/>
                </a:lnTo>
                <a:lnTo>
                  <a:pt x="47676" y="105876"/>
                </a:lnTo>
                <a:lnTo>
                  <a:pt x="38150" y="99568"/>
                </a:lnTo>
                <a:lnTo>
                  <a:pt x="37224" y="98671"/>
                </a:lnTo>
                <a:lnTo>
                  <a:pt x="36438" y="141524"/>
                </a:lnTo>
                <a:lnTo>
                  <a:pt x="48412" y="146812"/>
                </a:lnTo>
                <a:lnTo>
                  <a:pt x="55782" y="149024"/>
                </a:lnTo>
                <a:lnTo>
                  <a:pt x="68179" y="151326"/>
                </a:lnTo>
                <a:lnTo>
                  <a:pt x="81318" y="152095"/>
                </a:lnTo>
                <a:lnTo>
                  <a:pt x="95630" y="151253"/>
                </a:lnTo>
                <a:lnTo>
                  <a:pt x="108849" y="148692"/>
                </a:lnTo>
                <a:lnTo>
                  <a:pt x="120811" y="144411"/>
                </a:lnTo>
                <a:lnTo>
                  <a:pt x="131514" y="138412"/>
                </a:lnTo>
                <a:lnTo>
                  <a:pt x="140957" y="130695"/>
                </a:lnTo>
                <a:lnTo>
                  <a:pt x="149005" y="121254"/>
                </a:lnTo>
                <a:lnTo>
                  <a:pt x="155095" y="110672"/>
                </a:lnTo>
                <a:lnTo>
                  <a:pt x="159446" y="98732"/>
                </a:lnTo>
                <a:lnTo>
                  <a:pt x="162057" y="85434"/>
                </a:lnTo>
                <a:lnTo>
                  <a:pt x="162928" y="70777"/>
                </a:lnTo>
                <a:close/>
              </a:path>
              <a:path w="162928" h="152095">
                <a:moveTo>
                  <a:pt x="36438" y="141524"/>
                </a:moveTo>
                <a:lnTo>
                  <a:pt x="37224" y="98671"/>
                </a:lnTo>
                <a:lnTo>
                  <a:pt x="30190" y="88063"/>
                </a:lnTo>
                <a:lnTo>
                  <a:pt x="27838" y="75018"/>
                </a:lnTo>
                <a:lnTo>
                  <a:pt x="25975" y="134527"/>
                </a:lnTo>
                <a:lnTo>
                  <a:pt x="36438" y="141524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223176" y="3035612"/>
            <a:ext cx="162648" cy="109893"/>
          </a:xfrm>
          <a:custGeom>
            <a:avLst/>
            <a:gdLst/>
            <a:ahLst/>
            <a:cxnLst/>
            <a:rect l="l" t="t" r="r" b="b"/>
            <a:pathLst>
              <a:path w="162648" h="109893">
                <a:moveTo>
                  <a:pt x="162648" y="90106"/>
                </a:moveTo>
                <a:lnTo>
                  <a:pt x="162648" y="84251"/>
                </a:lnTo>
                <a:lnTo>
                  <a:pt x="160616" y="79413"/>
                </a:lnTo>
                <a:lnTo>
                  <a:pt x="156552" y="75603"/>
                </a:lnTo>
                <a:lnTo>
                  <a:pt x="152514" y="71793"/>
                </a:lnTo>
                <a:lnTo>
                  <a:pt x="146418" y="69888"/>
                </a:lnTo>
                <a:lnTo>
                  <a:pt x="98979" y="69855"/>
                </a:lnTo>
                <a:lnTo>
                  <a:pt x="85719" y="69492"/>
                </a:lnTo>
                <a:lnTo>
                  <a:pt x="74371" y="68719"/>
                </a:lnTo>
                <a:lnTo>
                  <a:pt x="66001" y="67932"/>
                </a:lnTo>
                <a:lnTo>
                  <a:pt x="58800" y="66522"/>
                </a:lnTo>
                <a:lnTo>
                  <a:pt x="52755" y="64465"/>
                </a:lnTo>
                <a:lnTo>
                  <a:pt x="46710" y="62420"/>
                </a:lnTo>
                <a:lnTo>
                  <a:pt x="42138" y="59537"/>
                </a:lnTo>
                <a:lnTo>
                  <a:pt x="39039" y="55816"/>
                </a:lnTo>
                <a:lnTo>
                  <a:pt x="35991" y="52108"/>
                </a:lnTo>
                <a:lnTo>
                  <a:pt x="34442" y="47320"/>
                </a:lnTo>
                <a:lnTo>
                  <a:pt x="34442" y="37160"/>
                </a:lnTo>
                <a:lnTo>
                  <a:pt x="35344" y="32207"/>
                </a:lnTo>
                <a:lnTo>
                  <a:pt x="37160" y="26593"/>
                </a:lnTo>
                <a:lnTo>
                  <a:pt x="38963" y="20967"/>
                </a:lnTo>
                <a:lnTo>
                  <a:pt x="39865" y="17437"/>
                </a:lnTo>
                <a:lnTo>
                  <a:pt x="39865" y="12064"/>
                </a:lnTo>
                <a:lnTo>
                  <a:pt x="38265" y="8420"/>
                </a:lnTo>
                <a:lnTo>
                  <a:pt x="35102" y="5054"/>
                </a:lnTo>
                <a:lnTo>
                  <a:pt x="31927" y="1689"/>
                </a:lnTo>
                <a:lnTo>
                  <a:pt x="27889" y="0"/>
                </a:lnTo>
                <a:lnTo>
                  <a:pt x="16078" y="0"/>
                </a:lnTo>
                <a:lnTo>
                  <a:pt x="10515" y="3949"/>
                </a:lnTo>
                <a:lnTo>
                  <a:pt x="6311" y="11861"/>
                </a:lnTo>
                <a:lnTo>
                  <a:pt x="2095" y="19773"/>
                </a:lnTo>
                <a:lnTo>
                  <a:pt x="0" y="27927"/>
                </a:lnTo>
                <a:lnTo>
                  <a:pt x="0" y="44742"/>
                </a:lnTo>
                <a:lnTo>
                  <a:pt x="2095" y="51447"/>
                </a:lnTo>
                <a:lnTo>
                  <a:pt x="6311" y="56476"/>
                </a:lnTo>
                <a:lnTo>
                  <a:pt x="10515" y="61518"/>
                </a:lnTo>
                <a:lnTo>
                  <a:pt x="16713" y="66420"/>
                </a:lnTo>
                <a:lnTo>
                  <a:pt x="24917" y="71208"/>
                </a:lnTo>
                <a:lnTo>
                  <a:pt x="16713" y="71500"/>
                </a:lnTo>
                <a:lnTo>
                  <a:pt x="10515" y="73113"/>
                </a:lnTo>
                <a:lnTo>
                  <a:pt x="6311" y="76047"/>
                </a:lnTo>
                <a:lnTo>
                  <a:pt x="2095" y="78968"/>
                </a:lnTo>
                <a:lnTo>
                  <a:pt x="0" y="83756"/>
                </a:lnTo>
                <a:lnTo>
                  <a:pt x="0" y="90398"/>
                </a:lnTo>
                <a:lnTo>
                  <a:pt x="1509" y="98529"/>
                </a:lnTo>
                <a:lnTo>
                  <a:pt x="10309" y="107051"/>
                </a:lnTo>
                <a:lnTo>
                  <a:pt x="26962" y="109893"/>
                </a:lnTo>
                <a:lnTo>
                  <a:pt x="146342" y="109893"/>
                </a:lnTo>
                <a:lnTo>
                  <a:pt x="152387" y="108038"/>
                </a:lnTo>
                <a:lnTo>
                  <a:pt x="156489" y="104317"/>
                </a:lnTo>
                <a:lnTo>
                  <a:pt x="160591" y="100609"/>
                </a:lnTo>
                <a:lnTo>
                  <a:pt x="162648" y="95872"/>
                </a:lnTo>
                <a:lnTo>
                  <a:pt x="162648" y="90106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0223179" y="2787115"/>
            <a:ext cx="162636" cy="229006"/>
          </a:xfrm>
          <a:custGeom>
            <a:avLst/>
            <a:gdLst/>
            <a:ahLst/>
            <a:cxnLst/>
            <a:rect l="l" t="t" r="r" b="b"/>
            <a:pathLst>
              <a:path w="162636" h="229006">
                <a:moveTo>
                  <a:pt x="50253" y="135826"/>
                </a:moveTo>
                <a:lnTo>
                  <a:pt x="55829" y="135140"/>
                </a:lnTo>
                <a:lnTo>
                  <a:pt x="63639" y="134797"/>
                </a:lnTo>
                <a:lnTo>
                  <a:pt x="145834" y="134797"/>
                </a:lnTo>
                <a:lnTo>
                  <a:pt x="152133" y="132918"/>
                </a:lnTo>
                <a:lnTo>
                  <a:pt x="156337" y="129159"/>
                </a:lnTo>
                <a:lnTo>
                  <a:pt x="160553" y="125399"/>
                </a:lnTo>
                <a:lnTo>
                  <a:pt x="162636" y="120484"/>
                </a:lnTo>
                <a:lnTo>
                  <a:pt x="162636" y="108178"/>
                </a:lnTo>
                <a:lnTo>
                  <a:pt x="160553" y="103149"/>
                </a:lnTo>
                <a:lnTo>
                  <a:pt x="156337" y="99339"/>
                </a:lnTo>
                <a:lnTo>
                  <a:pt x="152133" y="95529"/>
                </a:lnTo>
                <a:lnTo>
                  <a:pt x="145834" y="93624"/>
                </a:lnTo>
                <a:lnTo>
                  <a:pt x="84251" y="93624"/>
                </a:lnTo>
                <a:lnTo>
                  <a:pt x="70483" y="93243"/>
                </a:lnTo>
                <a:lnTo>
                  <a:pt x="57562" y="91784"/>
                </a:lnTo>
                <a:lnTo>
                  <a:pt x="48501" y="89230"/>
                </a:lnTo>
                <a:lnTo>
                  <a:pt x="43230" y="86588"/>
                </a:lnTo>
                <a:lnTo>
                  <a:pt x="39014" y="82905"/>
                </a:lnTo>
                <a:lnTo>
                  <a:pt x="35902" y="78168"/>
                </a:lnTo>
                <a:lnTo>
                  <a:pt x="32778" y="73418"/>
                </a:lnTo>
                <a:lnTo>
                  <a:pt x="31216" y="68427"/>
                </a:lnTo>
                <a:lnTo>
                  <a:pt x="31216" y="56603"/>
                </a:lnTo>
                <a:lnTo>
                  <a:pt x="32969" y="51714"/>
                </a:lnTo>
                <a:lnTo>
                  <a:pt x="36487" y="48501"/>
                </a:lnTo>
                <a:lnTo>
                  <a:pt x="40005" y="45275"/>
                </a:lnTo>
                <a:lnTo>
                  <a:pt x="44361" y="43294"/>
                </a:lnTo>
                <a:lnTo>
                  <a:pt x="49530" y="42557"/>
                </a:lnTo>
                <a:lnTo>
                  <a:pt x="54698" y="41833"/>
                </a:lnTo>
                <a:lnTo>
                  <a:pt x="61582" y="41465"/>
                </a:lnTo>
                <a:lnTo>
                  <a:pt x="145745" y="41465"/>
                </a:lnTo>
                <a:lnTo>
                  <a:pt x="152031" y="39535"/>
                </a:lnTo>
                <a:lnTo>
                  <a:pt x="156260" y="35674"/>
                </a:lnTo>
                <a:lnTo>
                  <a:pt x="160528" y="31813"/>
                </a:lnTo>
                <a:lnTo>
                  <a:pt x="162636" y="26860"/>
                </a:lnTo>
                <a:lnTo>
                  <a:pt x="162636" y="14554"/>
                </a:lnTo>
                <a:lnTo>
                  <a:pt x="160553" y="9525"/>
                </a:lnTo>
                <a:lnTo>
                  <a:pt x="156337" y="5715"/>
                </a:lnTo>
                <a:lnTo>
                  <a:pt x="152133" y="1905"/>
                </a:lnTo>
                <a:lnTo>
                  <a:pt x="145834" y="0"/>
                </a:lnTo>
                <a:lnTo>
                  <a:pt x="59347" y="0"/>
                </a:lnTo>
                <a:lnTo>
                  <a:pt x="47903" y="356"/>
                </a:lnTo>
                <a:lnTo>
                  <a:pt x="34865" y="2046"/>
                </a:lnTo>
                <a:lnTo>
                  <a:pt x="25209" y="5130"/>
                </a:lnTo>
                <a:lnTo>
                  <a:pt x="14504" y="12559"/>
                </a:lnTo>
                <a:lnTo>
                  <a:pt x="6743" y="22860"/>
                </a:lnTo>
                <a:lnTo>
                  <a:pt x="1532" y="37632"/>
                </a:lnTo>
                <a:lnTo>
                  <a:pt x="292" y="51130"/>
                </a:lnTo>
                <a:lnTo>
                  <a:pt x="299" y="52109"/>
                </a:lnTo>
                <a:lnTo>
                  <a:pt x="1886" y="65026"/>
                </a:lnTo>
                <a:lnTo>
                  <a:pt x="6223" y="76771"/>
                </a:lnTo>
                <a:lnTo>
                  <a:pt x="14727" y="89107"/>
                </a:lnTo>
                <a:lnTo>
                  <a:pt x="24472" y="98463"/>
                </a:lnTo>
                <a:lnTo>
                  <a:pt x="13816" y="106475"/>
                </a:lnTo>
                <a:lnTo>
                  <a:pt x="6299" y="116332"/>
                </a:lnTo>
                <a:lnTo>
                  <a:pt x="5761" y="117336"/>
                </a:lnTo>
                <a:lnTo>
                  <a:pt x="1660" y="128837"/>
                </a:lnTo>
                <a:lnTo>
                  <a:pt x="292" y="142265"/>
                </a:lnTo>
                <a:lnTo>
                  <a:pt x="313" y="143999"/>
                </a:lnTo>
                <a:lnTo>
                  <a:pt x="1940" y="156905"/>
                </a:lnTo>
                <a:lnTo>
                  <a:pt x="6159" y="168643"/>
                </a:lnTo>
                <a:lnTo>
                  <a:pt x="7651" y="171451"/>
                </a:lnTo>
                <a:lnTo>
                  <a:pt x="14782" y="181465"/>
                </a:lnTo>
                <a:lnTo>
                  <a:pt x="24472" y="190919"/>
                </a:lnTo>
                <a:lnTo>
                  <a:pt x="14211" y="190919"/>
                </a:lnTo>
                <a:lnTo>
                  <a:pt x="9144" y="192747"/>
                </a:lnTo>
                <a:lnTo>
                  <a:pt x="5511" y="196405"/>
                </a:lnTo>
                <a:lnTo>
                  <a:pt x="1828" y="200075"/>
                </a:lnTo>
                <a:lnTo>
                  <a:pt x="0" y="204635"/>
                </a:lnTo>
                <a:lnTo>
                  <a:pt x="0" y="215773"/>
                </a:lnTo>
                <a:lnTo>
                  <a:pt x="1955" y="220345"/>
                </a:lnTo>
                <a:lnTo>
                  <a:pt x="5867" y="223812"/>
                </a:lnTo>
                <a:lnTo>
                  <a:pt x="9779" y="227266"/>
                </a:lnTo>
                <a:lnTo>
                  <a:pt x="15494" y="229006"/>
                </a:lnTo>
                <a:lnTo>
                  <a:pt x="145745" y="229006"/>
                </a:lnTo>
                <a:lnTo>
                  <a:pt x="152031" y="227088"/>
                </a:lnTo>
                <a:lnTo>
                  <a:pt x="156260" y="223215"/>
                </a:lnTo>
                <a:lnTo>
                  <a:pt x="160528" y="219354"/>
                </a:lnTo>
                <a:lnTo>
                  <a:pt x="162636" y="214414"/>
                </a:lnTo>
                <a:lnTo>
                  <a:pt x="162636" y="202196"/>
                </a:lnTo>
                <a:lnTo>
                  <a:pt x="160528" y="197231"/>
                </a:lnTo>
                <a:lnTo>
                  <a:pt x="156260" y="193471"/>
                </a:lnTo>
                <a:lnTo>
                  <a:pt x="152031" y="189725"/>
                </a:lnTo>
                <a:lnTo>
                  <a:pt x="145745" y="187833"/>
                </a:lnTo>
                <a:lnTo>
                  <a:pt x="81992" y="187828"/>
                </a:lnTo>
                <a:lnTo>
                  <a:pt x="67088" y="187064"/>
                </a:lnTo>
                <a:lnTo>
                  <a:pt x="54655" y="184992"/>
                </a:lnTo>
                <a:lnTo>
                  <a:pt x="44691" y="181610"/>
                </a:lnTo>
                <a:lnTo>
                  <a:pt x="41443" y="179782"/>
                </a:lnTo>
                <a:lnTo>
                  <a:pt x="33774" y="170312"/>
                </a:lnTo>
                <a:lnTo>
                  <a:pt x="31216" y="155752"/>
                </a:lnTo>
                <a:lnTo>
                  <a:pt x="31216" y="149212"/>
                </a:lnTo>
                <a:lnTo>
                  <a:pt x="32994" y="144411"/>
                </a:lnTo>
                <a:lnTo>
                  <a:pt x="36576" y="141389"/>
                </a:lnTo>
                <a:lnTo>
                  <a:pt x="40132" y="138366"/>
                </a:lnTo>
                <a:lnTo>
                  <a:pt x="44691" y="136499"/>
                </a:lnTo>
                <a:lnTo>
                  <a:pt x="50253" y="135826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165458" y="2708291"/>
            <a:ext cx="220357" cy="39992"/>
          </a:xfrm>
          <a:custGeom>
            <a:avLst/>
            <a:gdLst/>
            <a:ahLst/>
            <a:cxnLst/>
            <a:rect l="l" t="t" r="r" b="b"/>
            <a:pathLst>
              <a:path w="220357" h="39992">
                <a:moveTo>
                  <a:pt x="13804" y="39992"/>
                </a:moveTo>
                <a:lnTo>
                  <a:pt x="25742" y="39992"/>
                </a:lnTo>
                <a:lnTo>
                  <a:pt x="30581" y="38011"/>
                </a:lnTo>
                <a:lnTo>
                  <a:pt x="33985" y="34061"/>
                </a:lnTo>
                <a:lnTo>
                  <a:pt x="37401" y="30099"/>
                </a:lnTo>
                <a:lnTo>
                  <a:pt x="39116" y="25336"/>
                </a:lnTo>
                <a:lnTo>
                  <a:pt x="39116" y="14401"/>
                </a:lnTo>
                <a:lnTo>
                  <a:pt x="37376" y="9753"/>
                </a:lnTo>
                <a:lnTo>
                  <a:pt x="33921" y="5854"/>
                </a:lnTo>
                <a:lnTo>
                  <a:pt x="30454" y="1955"/>
                </a:lnTo>
                <a:lnTo>
                  <a:pt x="25628" y="0"/>
                </a:lnTo>
                <a:lnTo>
                  <a:pt x="13144" y="0"/>
                </a:lnTo>
                <a:lnTo>
                  <a:pt x="8305" y="1993"/>
                </a:lnTo>
                <a:lnTo>
                  <a:pt x="4978" y="5994"/>
                </a:lnTo>
                <a:lnTo>
                  <a:pt x="1651" y="10007"/>
                </a:lnTo>
                <a:lnTo>
                  <a:pt x="0" y="14592"/>
                </a:lnTo>
                <a:lnTo>
                  <a:pt x="0" y="25146"/>
                </a:lnTo>
                <a:lnTo>
                  <a:pt x="1816" y="29857"/>
                </a:lnTo>
                <a:lnTo>
                  <a:pt x="5499" y="33909"/>
                </a:lnTo>
                <a:lnTo>
                  <a:pt x="9144" y="37960"/>
                </a:lnTo>
                <a:lnTo>
                  <a:pt x="13804" y="39992"/>
                </a:lnTo>
                <a:close/>
              </a:path>
              <a:path w="220357" h="39992">
                <a:moveTo>
                  <a:pt x="57721" y="14351"/>
                </a:moveTo>
                <a:lnTo>
                  <a:pt x="57721" y="26073"/>
                </a:lnTo>
                <a:lnTo>
                  <a:pt x="59728" y="30835"/>
                </a:lnTo>
                <a:lnTo>
                  <a:pt x="63728" y="34493"/>
                </a:lnTo>
                <a:lnTo>
                  <a:pt x="67729" y="38163"/>
                </a:lnTo>
                <a:lnTo>
                  <a:pt x="73698" y="39992"/>
                </a:lnTo>
                <a:lnTo>
                  <a:pt x="203847" y="39992"/>
                </a:lnTo>
                <a:lnTo>
                  <a:pt x="209854" y="38163"/>
                </a:lnTo>
                <a:lnTo>
                  <a:pt x="214058" y="34493"/>
                </a:lnTo>
                <a:lnTo>
                  <a:pt x="218274" y="30835"/>
                </a:lnTo>
                <a:lnTo>
                  <a:pt x="220357" y="26073"/>
                </a:lnTo>
                <a:lnTo>
                  <a:pt x="220357" y="14351"/>
                </a:lnTo>
                <a:lnTo>
                  <a:pt x="218313" y="9512"/>
                </a:lnTo>
                <a:lnTo>
                  <a:pt x="214210" y="5702"/>
                </a:lnTo>
                <a:lnTo>
                  <a:pt x="210108" y="1892"/>
                </a:lnTo>
                <a:lnTo>
                  <a:pt x="204050" y="0"/>
                </a:lnTo>
                <a:lnTo>
                  <a:pt x="73291" y="0"/>
                </a:lnTo>
                <a:lnTo>
                  <a:pt x="67729" y="1892"/>
                </a:lnTo>
                <a:lnTo>
                  <a:pt x="63728" y="5702"/>
                </a:lnTo>
                <a:lnTo>
                  <a:pt x="59728" y="9512"/>
                </a:lnTo>
                <a:lnTo>
                  <a:pt x="57721" y="14351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223182" y="2525574"/>
            <a:ext cx="162636" cy="142557"/>
          </a:xfrm>
          <a:custGeom>
            <a:avLst/>
            <a:gdLst/>
            <a:ahLst/>
            <a:cxnLst/>
            <a:rect l="l" t="t" r="r" b="b"/>
            <a:pathLst>
              <a:path w="162636" h="142557">
                <a:moveTo>
                  <a:pt x="33045" y="80873"/>
                </a:moveTo>
                <a:lnTo>
                  <a:pt x="30911" y="74383"/>
                </a:lnTo>
                <a:lnTo>
                  <a:pt x="30911" y="56311"/>
                </a:lnTo>
                <a:lnTo>
                  <a:pt x="34416" y="49009"/>
                </a:lnTo>
                <a:lnTo>
                  <a:pt x="41376" y="45351"/>
                </a:lnTo>
                <a:lnTo>
                  <a:pt x="45323" y="43597"/>
                </a:lnTo>
                <a:lnTo>
                  <a:pt x="56904" y="40787"/>
                </a:lnTo>
                <a:lnTo>
                  <a:pt x="71653" y="39852"/>
                </a:lnTo>
                <a:lnTo>
                  <a:pt x="146126" y="39852"/>
                </a:lnTo>
                <a:lnTo>
                  <a:pt x="152133" y="37998"/>
                </a:lnTo>
                <a:lnTo>
                  <a:pt x="156336" y="34289"/>
                </a:lnTo>
                <a:lnTo>
                  <a:pt x="160540" y="30568"/>
                </a:lnTo>
                <a:lnTo>
                  <a:pt x="162636" y="25730"/>
                </a:lnTo>
                <a:lnTo>
                  <a:pt x="162636" y="13919"/>
                </a:lnTo>
                <a:lnTo>
                  <a:pt x="160591" y="9156"/>
                </a:lnTo>
                <a:lnTo>
                  <a:pt x="156489" y="5499"/>
                </a:lnTo>
                <a:lnTo>
                  <a:pt x="152374" y="1828"/>
                </a:lnTo>
                <a:lnTo>
                  <a:pt x="146329" y="0"/>
                </a:lnTo>
                <a:lnTo>
                  <a:pt x="55092" y="0"/>
                </a:lnTo>
                <a:lnTo>
                  <a:pt x="47866" y="380"/>
                </a:lnTo>
                <a:lnTo>
                  <a:pt x="42202" y="1168"/>
                </a:lnTo>
                <a:lnTo>
                  <a:pt x="36525" y="1955"/>
                </a:lnTo>
                <a:lnTo>
                  <a:pt x="31254" y="3657"/>
                </a:lnTo>
                <a:lnTo>
                  <a:pt x="26377" y="6299"/>
                </a:lnTo>
                <a:lnTo>
                  <a:pt x="24949" y="7027"/>
                </a:lnTo>
                <a:lnTo>
                  <a:pt x="14646" y="14570"/>
                </a:lnTo>
                <a:lnTo>
                  <a:pt x="6883" y="24904"/>
                </a:lnTo>
                <a:lnTo>
                  <a:pt x="5242" y="28133"/>
                </a:lnTo>
                <a:lnTo>
                  <a:pt x="1311" y="40018"/>
                </a:lnTo>
                <a:lnTo>
                  <a:pt x="0" y="53187"/>
                </a:lnTo>
                <a:lnTo>
                  <a:pt x="126" y="57654"/>
                </a:lnTo>
                <a:lnTo>
                  <a:pt x="2115" y="70506"/>
                </a:lnTo>
                <a:lnTo>
                  <a:pt x="6515" y="81978"/>
                </a:lnTo>
                <a:lnTo>
                  <a:pt x="9042" y="86327"/>
                </a:lnTo>
                <a:lnTo>
                  <a:pt x="16750" y="96024"/>
                </a:lnTo>
                <a:lnTo>
                  <a:pt x="26962" y="105054"/>
                </a:lnTo>
                <a:lnTo>
                  <a:pt x="17335" y="105054"/>
                </a:lnTo>
                <a:lnTo>
                  <a:pt x="9956" y="107619"/>
                </a:lnTo>
                <a:lnTo>
                  <a:pt x="4140" y="111594"/>
                </a:lnTo>
                <a:lnTo>
                  <a:pt x="838" y="117271"/>
                </a:lnTo>
                <a:lnTo>
                  <a:pt x="0" y="120434"/>
                </a:lnTo>
                <a:lnTo>
                  <a:pt x="0" y="129717"/>
                </a:lnTo>
                <a:lnTo>
                  <a:pt x="1879" y="134264"/>
                </a:lnTo>
                <a:lnTo>
                  <a:pt x="5626" y="137579"/>
                </a:lnTo>
                <a:lnTo>
                  <a:pt x="9397" y="140893"/>
                </a:lnTo>
                <a:lnTo>
                  <a:pt x="15087" y="142557"/>
                </a:lnTo>
                <a:lnTo>
                  <a:pt x="146126" y="142557"/>
                </a:lnTo>
                <a:lnTo>
                  <a:pt x="152133" y="140715"/>
                </a:lnTo>
                <a:lnTo>
                  <a:pt x="156336" y="136994"/>
                </a:lnTo>
                <a:lnTo>
                  <a:pt x="160540" y="133286"/>
                </a:lnTo>
                <a:lnTo>
                  <a:pt x="162636" y="128549"/>
                </a:lnTo>
                <a:lnTo>
                  <a:pt x="162636" y="116827"/>
                </a:lnTo>
                <a:lnTo>
                  <a:pt x="160604" y="111963"/>
                </a:lnTo>
                <a:lnTo>
                  <a:pt x="156540" y="108203"/>
                </a:lnTo>
                <a:lnTo>
                  <a:pt x="152501" y="104444"/>
                </a:lnTo>
                <a:lnTo>
                  <a:pt x="146418" y="102565"/>
                </a:lnTo>
                <a:lnTo>
                  <a:pt x="88201" y="102565"/>
                </a:lnTo>
                <a:lnTo>
                  <a:pt x="77253" y="102392"/>
                </a:lnTo>
                <a:lnTo>
                  <a:pt x="63803" y="101433"/>
                </a:lnTo>
                <a:lnTo>
                  <a:pt x="54800" y="99631"/>
                </a:lnTo>
                <a:lnTo>
                  <a:pt x="47370" y="96900"/>
                </a:lnTo>
                <a:lnTo>
                  <a:pt x="41541" y="92595"/>
                </a:lnTo>
                <a:lnTo>
                  <a:pt x="37274" y="86740"/>
                </a:lnTo>
                <a:lnTo>
                  <a:pt x="33045" y="80873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222890" y="2341102"/>
            <a:ext cx="162928" cy="152095"/>
          </a:xfrm>
          <a:custGeom>
            <a:avLst/>
            <a:gdLst/>
            <a:ahLst/>
            <a:cxnLst/>
            <a:rect l="l" t="t" r="r" b="b"/>
            <a:pathLst>
              <a:path w="162928" h="152095">
                <a:moveTo>
                  <a:pt x="162928" y="70777"/>
                </a:moveTo>
                <a:lnTo>
                  <a:pt x="162819" y="65569"/>
                </a:lnTo>
                <a:lnTo>
                  <a:pt x="161458" y="52569"/>
                </a:lnTo>
                <a:lnTo>
                  <a:pt x="158534" y="40957"/>
                </a:lnTo>
                <a:lnTo>
                  <a:pt x="155600" y="32308"/>
                </a:lnTo>
                <a:lnTo>
                  <a:pt x="151917" y="25133"/>
                </a:lnTo>
                <a:lnTo>
                  <a:pt x="147459" y="19418"/>
                </a:lnTo>
                <a:lnTo>
                  <a:pt x="143027" y="13703"/>
                </a:lnTo>
                <a:lnTo>
                  <a:pt x="138379" y="9436"/>
                </a:lnTo>
                <a:lnTo>
                  <a:pt x="133565" y="6591"/>
                </a:lnTo>
                <a:lnTo>
                  <a:pt x="128701" y="3759"/>
                </a:lnTo>
                <a:lnTo>
                  <a:pt x="124498" y="2349"/>
                </a:lnTo>
                <a:lnTo>
                  <a:pt x="116776" y="2349"/>
                </a:lnTo>
                <a:lnTo>
                  <a:pt x="113588" y="3619"/>
                </a:lnTo>
                <a:lnTo>
                  <a:pt x="111353" y="6159"/>
                </a:lnTo>
                <a:lnTo>
                  <a:pt x="109118" y="8699"/>
                </a:lnTo>
                <a:lnTo>
                  <a:pt x="107988" y="12014"/>
                </a:lnTo>
                <a:lnTo>
                  <a:pt x="107988" y="19926"/>
                </a:lnTo>
                <a:lnTo>
                  <a:pt x="108864" y="22860"/>
                </a:lnTo>
                <a:lnTo>
                  <a:pt x="110616" y="24904"/>
                </a:lnTo>
                <a:lnTo>
                  <a:pt x="115315" y="29895"/>
                </a:lnTo>
                <a:lnTo>
                  <a:pt x="119011" y="33947"/>
                </a:lnTo>
                <a:lnTo>
                  <a:pt x="121754" y="37071"/>
                </a:lnTo>
                <a:lnTo>
                  <a:pt x="124498" y="40195"/>
                </a:lnTo>
                <a:lnTo>
                  <a:pt x="127050" y="43611"/>
                </a:lnTo>
                <a:lnTo>
                  <a:pt x="129463" y="47332"/>
                </a:lnTo>
                <a:lnTo>
                  <a:pt x="131851" y="51041"/>
                </a:lnTo>
                <a:lnTo>
                  <a:pt x="133603" y="54876"/>
                </a:lnTo>
                <a:lnTo>
                  <a:pt x="134734" y="58826"/>
                </a:lnTo>
                <a:lnTo>
                  <a:pt x="135839" y="62788"/>
                </a:lnTo>
                <a:lnTo>
                  <a:pt x="136410" y="67157"/>
                </a:lnTo>
                <a:lnTo>
                  <a:pt x="136410" y="79070"/>
                </a:lnTo>
                <a:lnTo>
                  <a:pt x="134645" y="85585"/>
                </a:lnTo>
                <a:lnTo>
                  <a:pt x="131140" y="91503"/>
                </a:lnTo>
                <a:lnTo>
                  <a:pt x="127622" y="97421"/>
                </a:lnTo>
                <a:lnTo>
                  <a:pt x="122389" y="102146"/>
                </a:lnTo>
                <a:lnTo>
                  <a:pt x="115455" y="105714"/>
                </a:lnTo>
                <a:lnTo>
                  <a:pt x="108534" y="109283"/>
                </a:lnTo>
                <a:lnTo>
                  <a:pt x="100507" y="111112"/>
                </a:lnTo>
                <a:lnTo>
                  <a:pt x="91427" y="111213"/>
                </a:lnTo>
                <a:lnTo>
                  <a:pt x="91427" y="22517"/>
                </a:lnTo>
                <a:lnTo>
                  <a:pt x="89941" y="14414"/>
                </a:lnTo>
                <a:lnTo>
                  <a:pt x="86969" y="8648"/>
                </a:lnTo>
                <a:lnTo>
                  <a:pt x="83972" y="2882"/>
                </a:lnTo>
                <a:lnTo>
                  <a:pt x="77469" y="0"/>
                </a:lnTo>
                <a:lnTo>
                  <a:pt x="67398" y="0"/>
                </a:lnTo>
                <a:lnTo>
                  <a:pt x="59924" y="444"/>
                </a:lnTo>
                <a:lnTo>
                  <a:pt x="47599" y="3162"/>
                </a:lnTo>
                <a:lnTo>
                  <a:pt x="35458" y="8356"/>
                </a:lnTo>
                <a:lnTo>
                  <a:pt x="26818" y="13929"/>
                </a:lnTo>
                <a:lnTo>
                  <a:pt x="17626" y="22642"/>
                </a:lnTo>
                <a:lnTo>
                  <a:pt x="9905" y="33477"/>
                </a:lnTo>
                <a:lnTo>
                  <a:pt x="3719" y="47457"/>
                </a:lnTo>
                <a:lnTo>
                  <a:pt x="928" y="59953"/>
                </a:lnTo>
                <a:lnTo>
                  <a:pt x="0" y="73698"/>
                </a:lnTo>
                <a:lnTo>
                  <a:pt x="328" y="82097"/>
                </a:lnTo>
                <a:lnTo>
                  <a:pt x="2222" y="94775"/>
                </a:lnTo>
                <a:lnTo>
                  <a:pt x="5803" y="106527"/>
                </a:lnTo>
                <a:lnTo>
                  <a:pt x="7669" y="110905"/>
                </a:lnTo>
                <a:lnTo>
                  <a:pt x="14130" y="122011"/>
                </a:lnTo>
                <a:lnTo>
                  <a:pt x="22415" y="131432"/>
                </a:lnTo>
                <a:lnTo>
                  <a:pt x="25975" y="134527"/>
                </a:lnTo>
                <a:lnTo>
                  <a:pt x="27838" y="75018"/>
                </a:lnTo>
                <a:lnTo>
                  <a:pt x="27885" y="72914"/>
                </a:lnTo>
                <a:lnTo>
                  <a:pt x="30743" y="60006"/>
                </a:lnTo>
                <a:lnTo>
                  <a:pt x="38036" y="49745"/>
                </a:lnTo>
                <a:lnTo>
                  <a:pt x="43044" y="45901"/>
                </a:lnTo>
                <a:lnTo>
                  <a:pt x="54318" y="41061"/>
                </a:lnTo>
                <a:lnTo>
                  <a:pt x="68719" y="38684"/>
                </a:lnTo>
                <a:lnTo>
                  <a:pt x="68719" y="111213"/>
                </a:lnTo>
                <a:lnTo>
                  <a:pt x="60171" y="109917"/>
                </a:lnTo>
                <a:lnTo>
                  <a:pt x="47676" y="105876"/>
                </a:lnTo>
                <a:lnTo>
                  <a:pt x="38150" y="99568"/>
                </a:lnTo>
                <a:lnTo>
                  <a:pt x="37224" y="98671"/>
                </a:lnTo>
                <a:lnTo>
                  <a:pt x="36438" y="141524"/>
                </a:lnTo>
                <a:lnTo>
                  <a:pt x="48412" y="146812"/>
                </a:lnTo>
                <a:lnTo>
                  <a:pt x="55782" y="149024"/>
                </a:lnTo>
                <a:lnTo>
                  <a:pt x="68179" y="151326"/>
                </a:lnTo>
                <a:lnTo>
                  <a:pt x="81318" y="152095"/>
                </a:lnTo>
                <a:lnTo>
                  <a:pt x="95630" y="151253"/>
                </a:lnTo>
                <a:lnTo>
                  <a:pt x="108849" y="148692"/>
                </a:lnTo>
                <a:lnTo>
                  <a:pt x="120811" y="144411"/>
                </a:lnTo>
                <a:lnTo>
                  <a:pt x="131514" y="138412"/>
                </a:lnTo>
                <a:lnTo>
                  <a:pt x="140957" y="130695"/>
                </a:lnTo>
                <a:lnTo>
                  <a:pt x="149005" y="121254"/>
                </a:lnTo>
                <a:lnTo>
                  <a:pt x="155095" y="110672"/>
                </a:lnTo>
                <a:lnTo>
                  <a:pt x="159446" y="98732"/>
                </a:lnTo>
                <a:lnTo>
                  <a:pt x="162057" y="85434"/>
                </a:lnTo>
                <a:lnTo>
                  <a:pt x="162928" y="70777"/>
                </a:lnTo>
                <a:close/>
              </a:path>
              <a:path w="162928" h="152095">
                <a:moveTo>
                  <a:pt x="36438" y="141524"/>
                </a:moveTo>
                <a:lnTo>
                  <a:pt x="37224" y="98671"/>
                </a:lnTo>
                <a:lnTo>
                  <a:pt x="30190" y="88063"/>
                </a:lnTo>
                <a:lnTo>
                  <a:pt x="27838" y="75018"/>
                </a:lnTo>
                <a:lnTo>
                  <a:pt x="25975" y="134527"/>
                </a:lnTo>
                <a:lnTo>
                  <a:pt x="36438" y="141524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163700" y="2159999"/>
            <a:ext cx="222123" cy="156641"/>
          </a:xfrm>
          <a:custGeom>
            <a:avLst/>
            <a:gdLst/>
            <a:ahLst/>
            <a:cxnLst/>
            <a:rect l="l" t="t" r="r" b="b"/>
            <a:pathLst>
              <a:path w="222123" h="156641">
                <a:moveTo>
                  <a:pt x="172161" y="152018"/>
                </a:moveTo>
                <a:lnTo>
                  <a:pt x="176553" y="150569"/>
                </a:lnTo>
                <a:lnTo>
                  <a:pt x="188335" y="145304"/>
                </a:lnTo>
                <a:lnTo>
                  <a:pt x="198678" y="138468"/>
                </a:lnTo>
                <a:lnTo>
                  <a:pt x="209271" y="127939"/>
                </a:lnTo>
                <a:lnTo>
                  <a:pt x="216027" y="117297"/>
                </a:lnTo>
                <a:lnTo>
                  <a:pt x="220802" y="103613"/>
                </a:lnTo>
                <a:lnTo>
                  <a:pt x="222123" y="90703"/>
                </a:lnTo>
                <a:lnTo>
                  <a:pt x="222123" y="83464"/>
                </a:lnTo>
                <a:lnTo>
                  <a:pt x="221119" y="76809"/>
                </a:lnTo>
                <a:lnTo>
                  <a:pt x="219125" y="70700"/>
                </a:lnTo>
                <a:lnTo>
                  <a:pt x="217119" y="64604"/>
                </a:lnTo>
                <a:lnTo>
                  <a:pt x="214185" y="58927"/>
                </a:lnTo>
                <a:lnTo>
                  <a:pt x="210337" y="53708"/>
                </a:lnTo>
                <a:lnTo>
                  <a:pt x="206463" y="48488"/>
                </a:lnTo>
                <a:lnTo>
                  <a:pt x="201460" y="43179"/>
                </a:lnTo>
                <a:lnTo>
                  <a:pt x="195300" y="37807"/>
                </a:lnTo>
                <a:lnTo>
                  <a:pt x="206590" y="37807"/>
                </a:lnTo>
                <a:lnTo>
                  <a:pt x="212217" y="36029"/>
                </a:lnTo>
                <a:lnTo>
                  <a:pt x="216192" y="32461"/>
                </a:lnTo>
                <a:lnTo>
                  <a:pt x="220129" y="28892"/>
                </a:lnTo>
                <a:lnTo>
                  <a:pt x="222123" y="24383"/>
                </a:lnTo>
                <a:lnTo>
                  <a:pt x="222123" y="13334"/>
                </a:lnTo>
                <a:lnTo>
                  <a:pt x="220218" y="8801"/>
                </a:lnTo>
                <a:lnTo>
                  <a:pt x="216408" y="5283"/>
                </a:lnTo>
                <a:lnTo>
                  <a:pt x="212598" y="1765"/>
                </a:lnTo>
                <a:lnTo>
                  <a:pt x="206883" y="0"/>
                </a:lnTo>
                <a:lnTo>
                  <a:pt x="15341" y="0"/>
                </a:lnTo>
                <a:lnTo>
                  <a:pt x="9639" y="1638"/>
                </a:lnTo>
                <a:lnTo>
                  <a:pt x="5791" y="4914"/>
                </a:lnTo>
                <a:lnTo>
                  <a:pt x="1917" y="8191"/>
                </a:lnTo>
                <a:lnTo>
                  <a:pt x="0" y="12852"/>
                </a:lnTo>
                <a:lnTo>
                  <a:pt x="0" y="24968"/>
                </a:lnTo>
                <a:lnTo>
                  <a:pt x="2082" y="29629"/>
                </a:lnTo>
                <a:lnTo>
                  <a:pt x="6299" y="32905"/>
                </a:lnTo>
                <a:lnTo>
                  <a:pt x="10502" y="36169"/>
                </a:lnTo>
                <a:lnTo>
                  <a:pt x="16700" y="37807"/>
                </a:lnTo>
                <a:lnTo>
                  <a:pt x="83947" y="37807"/>
                </a:lnTo>
                <a:lnTo>
                  <a:pt x="105359" y="48666"/>
                </a:lnTo>
                <a:lnTo>
                  <a:pt x="113042" y="45211"/>
                </a:lnTo>
                <a:lnTo>
                  <a:pt x="115183" y="44303"/>
                </a:lnTo>
                <a:lnTo>
                  <a:pt x="126920" y="41080"/>
                </a:lnTo>
                <a:lnTo>
                  <a:pt x="140512" y="40004"/>
                </a:lnTo>
                <a:lnTo>
                  <a:pt x="144451" y="40078"/>
                </a:lnTo>
                <a:lnTo>
                  <a:pt x="157746" y="41634"/>
                </a:lnTo>
                <a:lnTo>
                  <a:pt x="168846" y="45211"/>
                </a:lnTo>
                <a:lnTo>
                  <a:pt x="176428" y="48666"/>
                </a:lnTo>
                <a:lnTo>
                  <a:pt x="182029" y="53314"/>
                </a:lnTo>
                <a:lnTo>
                  <a:pt x="185724" y="59131"/>
                </a:lnTo>
                <a:lnTo>
                  <a:pt x="189357" y="64935"/>
                </a:lnTo>
                <a:lnTo>
                  <a:pt x="191198" y="71361"/>
                </a:lnTo>
                <a:lnTo>
                  <a:pt x="191198" y="85331"/>
                </a:lnTo>
                <a:lnTo>
                  <a:pt x="189280" y="91732"/>
                </a:lnTo>
                <a:lnTo>
                  <a:pt x="185420" y="97586"/>
                </a:lnTo>
                <a:lnTo>
                  <a:pt x="181559" y="103454"/>
                </a:lnTo>
                <a:lnTo>
                  <a:pt x="175818" y="108064"/>
                </a:lnTo>
                <a:lnTo>
                  <a:pt x="168198" y="111429"/>
                </a:lnTo>
                <a:lnTo>
                  <a:pt x="154199" y="115457"/>
                </a:lnTo>
                <a:lnTo>
                  <a:pt x="140512" y="116484"/>
                </a:lnTo>
                <a:lnTo>
                  <a:pt x="138217" y="116457"/>
                </a:lnTo>
                <a:lnTo>
                  <a:pt x="125046" y="115107"/>
                </a:lnTo>
                <a:lnTo>
                  <a:pt x="113461" y="111721"/>
                </a:lnTo>
                <a:lnTo>
                  <a:pt x="105714" y="108559"/>
                </a:lnTo>
                <a:lnTo>
                  <a:pt x="99758" y="104089"/>
                </a:lnTo>
                <a:lnTo>
                  <a:pt x="110927" y="153491"/>
                </a:lnTo>
                <a:lnTo>
                  <a:pt x="124346" y="155854"/>
                </a:lnTo>
                <a:lnTo>
                  <a:pt x="139192" y="156641"/>
                </a:lnTo>
                <a:lnTo>
                  <a:pt x="147459" y="156380"/>
                </a:lnTo>
                <a:lnTo>
                  <a:pt x="160172" y="154869"/>
                </a:lnTo>
                <a:lnTo>
                  <a:pt x="172161" y="152018"/>
                </a:lnTo>
                <a:close/>
              </a:path>
              <a:path w="222123" h="156641">
                <a:moveTo>
                  <a:pt x="59778" y="90119"/>
                </a:moveTo>
                <a:lnTo>
                  <a:pt x="61364" y="105684"/>
                </a:lnTo>
                <a:lnTo>
                  <a:pt x="65373" y="117914"/>
                </a:lnTo>
                <a:lnTo>
                  <a:pt x="71829" y="128791"/>
                </a:lnTo>
                <a:lnTo>
                  <a:pt x="80733" y="138315"/>
                </a:lnTo>
                <a:lnTo>
                  <a:pt x="88368" y="144041"/>
                </a:lnTo>
                <a:lnTo>
                  <a:pt x="98935" y="149553"/>
                </a:lnTo>
                <a:lnTo>
                  <a:pt x="110927" y="153491"/>
                </a:lnTo>
                <a:lnTo>
                  <a:pt x="99758" y="104089"/>
                </a:lnTo>
                <a:lnTo>
                  <a:pt x="95592" y="98323"/>
                </a:lnTo>
                <a:lnTo>
                  <a:pt x="91440" y="92557"/>
                </a:lnTo>
                <a:lnTo>
                  <a:pt x="89369" y="86017"/>
                </a:lnTo>
                <a:lnTo>
                  <a:pt x="89369" y="71653"/>
                </a:lnTo>
                <a:lnTo>
                  <a:pt x="91401" y="65189"/>
                </a:lnTo>
                <a:lnTo>
                  <a:pt x="95465" y="59270"/>
                </a:lnTo>
                <a:lnTo>
                  <a:pt x="99504" y="53365"/>
                </a:lnTo>
                <a:lnTo>
                  <a:pt x="105359" y="48666"/>
                </a:lnTo>
                <a:lnTo>
                  <a:pt x="83947" y="37807"/>
                </a:lnTo>
                <a:lnTo>
                  <a:pt x="80663" y="40945"/>
                </a:lnTo>
                <a:lnTo>
                  <a:pt x="72004" y="50845"/>
                </a:lnTo>
                <a:lnTo>
                  <a:pt x="65697" y="60959"/>
                </a:lnTo>
                <a:lnTo>
                  <a:pt x="64094" y="64549"/>
                </a:lnTo>
                <a:lnTo>
                  <a:pt x="60859" y="76344"/>
                </a:lnTo>
                <a:lnTo>
                  <a:pt x="59778" y="90119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445419" y="6361878"/>
            <a:ext cx="68620" cy="85902"/>
          </a:xfrm>
          <a:custGeom>
            <a:avLst/>
            <a:gdLst/>
            <a:ahLst/>
            <a:cxnLst/>
            <a:rect l="l" t="t" r="r" b="b"/>
            <a:pathLst>
              <a:path w="68620" h="85902">
                <a:moveTo>
                  <a:pt x="56972" y="3740"/>
                </a:moveTo>
                <a:lnTo>
                  <a:pt x="45682" y="9036"/>
                </a:lnTo>
                <a:lnTo>
                  <a:pt x="51117" y="82404"/>
                </a:lnTo>
                <a:lnTo>
                  <a:pt x="51511" y="79012"/>
                </a:lnTo>
                <a:lnTo>
                  <a:pt x="54411" y="65022"/>
                </a:lnTo>
                <a:lnTo>
                  <a:pt x="59126" y="53419"/>
                </a:lnTo>
                <a:lnTo>
                  <a:pt x="68620" y="0"/>
                </a:lnTo>
                <a:lnTo>
                  <a:pt x="56972" y="3740"/>
                </a:lnTo>
                <a:close/>
              </a:path>
              <a:path w="68620" h="85902">
                <a:moveTo>
                  <a:pt x="6591" y="57016"/>
                </a:moveTo>
                <a:lnTo>
                  <a:pt x="5512" y="60285"/>
                </a:lnTo>
                <a:lnTo>
                  <a:pt x="2450" y="72316"/>
                </a:lnTo>
                <a:lnTo>
                  <a:pt x="612" y="84935"/>
                </a:lnTo>
                <a:lnTo>
                  <a:pt x="0" y="98152"/>
                </a:lnTo>
                <a:lnTo>
                  <a:pt x="38" y="101677"/>
                </a:lnTo>
                <a:lnTo>
                  <a:pt x="1049" y="116028"/>
                </a:lnTo>
                <a:lnTo>
                  <a:pt x="3437" y="129373"/>
                </a:lnTo>
                <a:lnTo>
                  <a:pt x="7200" y="141711"/>
                </a:lnTo>
                <a:lnTo>
                  <a:pt x="12340" y="153042"/>
                </a:lnTo>
                <a:lnTo>
                  <a:pt x="18855" y="163368"/>
                </a:lnTo>
                <a:lnTo>
                  <a:pt x="26746" y="172688"/>
                </a:lnTo>
                <a:lnTo>
                  <a:pt x="38569" y="182765"/>
                </a:lnTo>
                <a:lnTo>
                  <a:pt x="49016" y="189029"/>
                </a:lnTo>
                <a:lnTo>
                  <a:pt x="60546" y="193903"/>
                </a:lnTo>
                <a:lnTo>
                  <a:pt x="73163" y="197385"/>
                </a:lnTo>
                <a:lnTo>
                  <a:pt x="86868" y="199474"/>
                </a:lnTo>
                <a:lnTo>
                  <a:pt x="101663" y="200171"/>
                </a:lnTo>
                <a:lnTo>
                  <a:pt x="114855" y="199585"/>
                </a:lnTo>
                <a:lnTo>
                  <a:pt x="127440" y="197747"/>
                </a:lnTo>
                <a:lnTo>
                  <a:pt x="138925" y="194659"/>
                </a:lnTo>
                <a:lnTo>
                  <a:pt x="155898" y="187325"/>
                </a:lnTo>
                <a:lnTo>
                  <a:pt x="165862" y="180829"/>
                </a:lnTo>
                <a:lnTo>
                  <a:pt x="172999" y="175279"/>
                </a:lnTo>
                <a:lnTo>
                  <a:pt x="178333" y="169475"/>
                </a:lnTo>
                <a:lnTo>
                  <a:pt x="181876" y="163455"/>
                </a:lnTo>
                <a:lnTo>
                  <a:pt x="185407" y="157384"/>
                </a:lnTo>
                <a:lnTo>
                  <a:pt x="187185" y="152127"/>
                </a:lnTo>
                <a:lnTo>
                  <a:pt x="187185" y="142475"/>
                </a:lnTo>
                <a:lnTo>
                  <a:pt x="185597" y="138500"/>
                </a:lnTo>
                <a:lnTo>
                  <a:pt x="182422" y="135693"/>
                </a:lnTo>
                <a:lnTo>
                  <a:pt x="179260" y="132886"/>
                </a:lnTo>
                <a:lnTo>
                  <a:pt x="175094" y="131464"/>
                </a:lnTo>
                <a:lnTo>
                  <a:pt x="165214" y="131464"/>
                </a:lnTo>
                <a:lnTo>
                  <a:pt x="161544" y="132581"/>
                </a:lnTo>
                <a:lnTo>
                  <a:pt x="158978" y="134778"/>
                </a:lnTo>
                <a:lnTo>
                  <a:pt x="152755" y="140633"/>
                </a:lnTo>
                <a:lnTo>
                  <a:pt x="147688" y="145256"/>
                </a:lnTo>
                <a:lnTo>
                  <a:pt x="143776" y="148698"/>
                </a:lnTo>
                <a:lnTo>
                  <a:pt x="139865" y="152127"/>
                </a:lnTo>
                <a:lnTo>
                  <a:pt x="135597" y="155314"/>
                </a:lnTo>
                <a:lnTo>
                  <a:pt x="130975" y="158324"/>
                </a:lnTo>
                <a:lnTo>
                  <a:pt x="126326" y="161321"/>
                </a:lnTo>
                <a:lnTo>
                  <a:pt x="121526" y="163493"/>
                </a:lnTo>
                <a:lnTo>
                  <a:pt x="116586" y="164916"/>
                </a:lnTo>
                <a:lnTo>
                  <a:pt x="111645" y="166300"/>
                </a:lnTo>
                <a:lnTo>
                  <a:pt x="106159" y="167011"/>
                </a:lnTo>
                <a:lnTo>
                  <a:pt x="91287" y="167011"/>
                </a:lnTo>
                <a:lnTo>
                  <a:pt x="83146" y="164814"/>
                </a:lnTo>
                <a:lnTo>
                  <a:pt x="75730" y="160420"/>
                </a:lnTo>
                <a:lnTo>
                  <a:pt x="65404" y="151828"/>
                </a:lnTo>
                <a:lnTo>
                  <a:pt x="57975" y="140824"/>
                </a:lnTo>
                <a:lnTo>
                  <a:pt x="55827" y="136136"/>
                </a:lnTo>
                <a:lnTo>
                  <a:pt x="52360" y="124142"/>
                </a:lnTo>
                <a:lnTo>
                  <a:pt x="51117" y="110788"/>
                </a:lnTo>
                <a:lnTo>
                  <a:pt x="148907" y="110788"/>
                </a:lnTo>
                <a:lnTo>
                  <a:pt x="155621" y="110610"/>
                </a:lnTo>
                <a:lnTo>
                  <a:pt x="168947" y="108851"/>
                </a:lnTo>
                <a:lnTo>
                  <a:pt x="179324" y="105226"/>
                </a:lnTo>
                <a:lnTo>
                  <a:pt x="187686" y="95674"/>
                </a:lnTo>
                <a:lnTo>
                  <a:pt x="190119" y="80753"/>
                </a:lnTo>
                <a:lnTo>
                  <a:pt x="190057" y="77620"/>
                </a:lnTo>
                <a:lnTo>
                  <a:pt x="188577" y="65209"/>
                </a:lnTo>
                <a:lnTo>
                  <a:pt x="185120" y="52941"/>
                </a:lnTo>
                <a:lnTo>
                  <a:pt x="179679" y="40811"/>
                </a:lnTo>
                <a:lnTo>
                  <a:pt x="176333" y="35129"/>
                </a:lnTo>
                <a:lnTo>
                  <a:pt x="168681" y="25214"/>
                </a:lnTo>
                <a:lnTo>
                  <a:pt x="159331" y="16458"/>
                </a:lnTo>
                <a:lnTo>
                  <a:pt x="148285" y="8871"/>
                </a:lnTo>
                <a:lnTo>
                  <a:pt x="136608" y="3189"/>
                </a:lnTo>
                <a:lnTo>
                  <a:pt x="124736" y="-529"/>
                </a:lnTo>
                <a:lnTo>
                  <a:pt x="111869" y="-2757"/>
                </a:lnTo>
                <a:lnTo>
                  <a:pt x="98005" y="-3498"/>
                </a:lnTo>
                <a:lnTo>
                  <a:pt x="94173" y="-3445"/>
                </a:lnTo>
                <a:lnTo>
                  <a:pt x="81019" y="-2395"/>
                </a:lnTo>
                <a:lnTo>
                  <a:pt x="68620" y="0"/>
                </a:lnTo>
                <a:lnTo>
                  <a:pt x="59126" y="53419"/>
                </a:lnTo>
                <a:lnTo>
                  <a:pt x="65659" y="44189"/>
                </a:lnTo>
                <a:lnTo>
                  <a:pt x="71721" y="38807"/>
                </a:lnTo>
                <a:lnTo>
                  <a:pt x="83062" y="33169"/>
                </a:lnTo>
                <a:lnTo>
                  <a:pt x="96342" y="31286"/>
                </a:lnTo>
                <a:lnTo>
                  <a:pt x="105828" y="32113"/>
                </a:lnTo>
                <a:lnTo>
                  <a:pt x="117939" y="36305"/>
                </a:lnTo>
                <a:lnTo>
                  <a:pt x="127939" y="44037"/>
                </a:lnTo>
                <a:lnTo>
                  <a:pt x="135540" y="55475"/>
                </a:lnTo>
                <a:lnTo>
                  <a:pt x="139642" y="67687"/>
                </a:lnTo>
                <a:lnTo>
                  <a:pt x="141770" y="82404"/>
                </a:lnTo>
                <a:lnTo>
                  <a:pt x="51117" y="82404"/>
                </a:lnTo>
                <a:lnTo>
                  <a:pt x="45682" y="9036"/>
                </a:lnTo>
                <a:lnTo>
                  <a:pt x="35084" y="16046"/>
                </a:lnTo>
                <a:lnTo>
                  <a:pt x="25831" y="24504"/>
                </a:lnTo>
                <a:lnTo>
                  <a:pt x="18198" y="33973"/>
                </a:lnTo>
                <a:lnTo>
                  <a:pt x="11710" y="44889"/>
                </a:lnTo>
                <a:lnTo>
                  <a:pt x="6591" y="57016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666853" y="6505990"/>
            <a:ext cx="127114" cy="203668"/>
          </a:xfrm>
          <a:custGeom>
            <a:avLst/>
            <a:gdLst/>
            <a:ahLst/>
            <a:cxnLst/>
            <a:rect l="l" t="t" r="r" b="b"/>
            <a:pathLst>
              <a:path w="127114" h="203668">
                <a:moveTo>
                  <a:pt x="127114" y="0"/>
                </a:moveTo>
                <a:lnTo>
                  <a:pt x="123202" y="6819"/>
                </a:lnTo>
                <a:lnTo>
                  <a:pt x="117068" y="12433"/>
                </a:lnTo>
                <a:lnTo>
                  <a:pt x="108699" y="16789"/>
                </a:lnTo>
                <a:lnTo>
                  <a:pt x="106236" y="17986"/>
                </a:lnTo>
                <a:lnTo>
                  <a:pt x="94251" y="21950"/>
                </a:lnTo>
                <a:lnTo>
                  <a:pt x="81318" y="23279"/>
                </a:lnTo>
                <a:lnTo>
                  <a:pt x="72047" y="23279"/>
                </a:lnTo>
                <a:lnTo>
                  <a:pt x="64528" y="20599"/>
                </a:lnTo>
                <a:lnTo>
                  <a:pt x="64701" y="56056"/>
                </a:lnTo>
                <a:lnTo>
                  <a:pt x="78058" y="55224"/>
                </a:lnTo>
                <a:lnTo>
                  <a:pt x="90529" y="52873"/>
                </a:lnTo>
                <a:lnTo>
                  <a:pt x="102108" y="49021"/>
                </a:lnTo>
                <a:lnTo>
                  <a:pt x="104494" y="47992"/>
                </a:lnTo>
                <a:lnTo>
                  <a:pt x="115161" y="42620"/>
                </a:lnTo>
                <a:lnTo>
                  <a:pt x="126054" y="35903"/>
                </a:lnTo>
                <a:lnTo>
                  <a:pt x="127114" y="0"/>
                </a:lnTo>
                <a:close/>
              </a:path>
              <a:path w="127114" h="203668">
                <a:moveTo>
                  <a:pt x="182956" y="-70497"/>
                </a:moveTo>
                <a:lnTo>
                  <a:pt x="182757" y="-79147"/>
                </a:lnTo>
                <a:lnTo>
                  <a:pt x="181456" y="-92887"/>
                </a:lnTo>
                <a:lnTo>
                  <a:pt x="178931" y="-104904"/>
                </a:lnTo>
                <a:lnTo>
                  <a:pt x="175171" y="-115201"/>
                </a:lnTo>
                <a:lnTo>
                  <a:pt x="169507" y="-124492"/>
                </a:lnTo>
                <a:lnTo>
                  <a:pt x="160377" y="-133270"/>
                </a:lnTo>
                <a:lnTo>
                  <a:pt x="148526" y="-139839"/>
                </a:lnTo>
                <a:lnTo>
                  <a:pt x="137183" y="-143498"/>
                </a:lnTo>
                <a:lnTo>
                  <a:pt x="125347" y="-145781"/>
                </a:lnTo>
                <a:lnTo>
                  <a:pt x="111851" y="-147153"/>
                </a:lnTo>
                <a:lnTo>
                  <a:pt x="96697" y="-147612"/>
                </a:lnTo>
                <a:lnTo>
                  <a:pt x="83283" y="-147161"/>
                </a:lnTo>
                <a:lnTo>
                  <a:pt x="70077" y="-145669"/>
                </a:lnTo>
                <a:lnTo>
                  <a:pt x="58126" y="-143132"/>
                </a:lnTo>
                <a:lnTo>
                  <a:pt x="47434" y="-139547"/>
                </a:lnTo>
                <a:lnTo>
                  <a:pt x="36941" y="-134568"/>
                </a:lnTo>
                <a:lnTo>
                  <a:pt x="26303" y="-127363"/>
                </a:lnTo>
                <a:lnTo>
                  <a:pt x="18313" y="-119037"/>
                </a:lnTo>
                <a:lnTo>
                  <a:pt x="11005" y="-105514"/>
                </a:lnTo>
                <a:lnTo>
                  <a:pt x="8978" y="-93395"/>
                </a:lnTo>
                <a:lnTo>
                  <a:pt x="8978" y="-87782"/>
                </a:lnTo>
                <a:lnTo>
                  <a:pt x="15113" y="-79565"/>
                </a:lnTo>
                <a:lnTo>
                  <a:pt x="24053" y="-74180"/>
                </a:lnTo>
                <a:lnTo>
                  <a:pt x="35902" y="-74180"/>
                </a:lnTo>
                <a:lnTo>
                  <a:pt x="43751" y="-79832"/>
                </a:lnTo>
                <a:lnTo>
                  <a:pt x="51562" y="-91579"/>
                </a:lnTo>
                <a:lnTo>
                  <a:pt x="56134" y="-98666"/>
                </a:lnTo>
                <a:lnTo>
                  <a:pt x="61645" y="-103962"/>
                </a:lnTo>
                <a:lnTo>
                  <a:pt x="68046" y="-107505"/>
                </a:lnTo>
                <a:lnTo>
                  <a:pt x="70667" y="-108779"/>
                </a:lnTo>
                <a:lnTo>
                  <a:pt x="81888" y="-111810"/>
                </a:lnTo>
                <a:lnTo>
                  <a:pt x="96697" y="-112826"/>
                </a:lnTo>
                <a:lnTo>
                  <a:pt x="103854" y="-112553"/>
                </a:lnTo>
                <a:lnTo>
                  <a:pt x="117483" y="-109645"/>
                </a:lnTo>
                <a:lnTo>
                  <a:pt x="125920" y="-103568"/>
                </a:lnTo>
                <a:lnTo>
                  <a:pt x="127969" y="-100426"/>
                </a:lnTo>
                <a:lnTo>
                  <a:pt x="132016" y="-89356"/>
                </a:lnTo>
                <a:lnTo>
                  <a:pt x="133883" y="-74536"/>
                </a:lnTo>
                <a:lnTo>
                  <a:pt x="128906" y="-73103"/>
                </a:lnTo>
                <a:lnTo>
                  <a:pt x="116384" y="-69677"/>
                </a:lnTo>
                <a:lnTo>
                  <a:pt x="104673" y="-66725"/>
                </a:lnTo>
                <a:lnTo>
                  <a:pt x="98122" y="-65216"/>
                </a:lnTo>
                <a:lnTo>
                  <a:pt x="86028" y="-62556"/>
                </a:lnTo>
                <a:lnTo>
                  <a:pt x="72339" y="-59690"/>
                </a:lnTo>
                <a:lnTo>
                  <a:pt x="59778" y="-57137"/>
                </a:lnTo>
                <a:lnTo>
                  <a:pt x="51892" y="-55486"/>
                </a:lnTo>
                <a:lnTo>
                  <a:pt x="45901" y="-54097"/>
                </a:lnTo>
                <a:lnTo>
                  <a:pt x="33044" y="-49698"/>
                </a:lnTo>
                <a:lnTo>
                  <a:pt x="22078" y="-43448"/>
                </a:lnTo>
                <a:lnTo>
                  <a:pt x="13004" y="-35331"/>
                </a:lnTo>
                <a:lnTo>
                  <a:pt x="6023" y="-25476"/>
                </a:lnTo>
                <a:lnTo>
                  <a:pt x="1505" y="-13622"/>
                </a:lnTo>
                <a:lnTo>
                  <a:pt x="0" y="-355"/>
                </a:lnTo>
                <a:lnTo>
                  <a:pt x="138" y="3620"/>
                </a:lnTo>
                <a:lnTo>
                  <a:pt x="2530" y="16141"/>
                </a:lnTo>
                <a:lnTo>
                  <a:pt x="7874" y="27838"/>
                </a:lnTo>
                <a:lnTo>
                  <a:pt x="10674" y="32009"/>
                </a:lnTo>
                <a:lnTo>
                  <a:pt x="19334" y="41171"/>
                </a:lnTo>
                <a:lnTo>
                  <a:pt x="30314" y="48437"/>
                </a:lnTo>
                <a:lnTo>
                  <a:pt x="38414" y="51956"/>
                </a:lnTo>
                <a:lnTo>
                  <a:pt x="50632" y="55030"/>
                </a:lnTo>
                <a:lnTo>
                  <a:pt x="64109" y="56057"/>
                </a:lnTo>
                <a:lnTo>
                  <a:pt x="64701" y="56056"/>
                </a:lnTo>
                <a:lnTo>
                  <a:pt x="64528" y="20599"/>
                </a:lnTo>
                <a:lnTo>
                  <a:pt x="58801" y="15328"/>
                </a:lnTo>
                <a:lnTo>
                  <a:pt x="53060" y="9969"/>
                </a:lnTo>
                <a:lnTo>
                  <a:pt x="50190" y="3543"/>
                </a:lnTo>
                <a:lnTo>
                  <a:pt x="50190" y="-11341"/>
                </a:lnTo>
                <a:lnTo>
                  <a:pt x="52641" y="-17056"/>
                </a:lnTo>
                <a:lnTo>
                  <a:pt x="57518" y="-21158"/>
                </a:lnTo>
                <a:lnTo>
                  <a:pt x="62395" y="-25247"/>
                </a:lnTo>
                <a:lnTo>
                  <a:pt x="67525" y="-27990"/>
                </a:lnTo>
                <a:lnTo>
                  <a:pt x="72898" y="-29387"/>
                </a:lnTo>
                <a:lnTo>
                  <a:pt x="75527" y="-30052"/>
                </a:lnTo>
                <a:lnTo>
                  <a:pt x="86366" y="-32573"/>
                </a:lnTo>
                <a:lnTo>
                  <a:pt x="101917" y="-35953"/>
                </a:lnTo>
                <a:lnTo>
                  <a:pt x="111136" y="-38028"/>
                </a:lnTo>
                <a:lnTo>
                  <a:pt x="123982" y="-41330"/>
                </a:lnTo>
                <a:lnTo>
                  <a:pt x="133883" y="-44500"/>
                </a:lnTo>
                <a:lnTo>
                  <a:pt x="133883" y="-37363"/>
                </a:lnTo>
                <a:lnTo>
                  <a:pt x="133140" y="-21740"/>
                </a:lnTo>
                <a:lnTo>
                  <a:pt x="130883" y="-9226"/>
                </a:lnTo>
                <a:lnTo>
                  <a:pt x="127114" y="0"/>
                </a:lnTo>
                <a:lnTo>
                  <a:pt x="126054" y="35903"/>
                </a:lnTo>
                <a:lnTo>
                  <a:pt x="137185" y="27838"/>
                </a:lnTo>
                <a:lnTo>
                  <a:pt x="137785" y="28811"/>
                </a:lnTo>
                <a:lnTo>
                  <a:pt x="145660" y="40329"/>
                </a:lnTo>
                <a:lnTo>
                  <a:pt x="153111" y="48818"/>
                </a:lnTo>
                <a:lnTo>
                  <a:pt x="158140" y="53644"/>
                </a:lnTo>
                <a:lnTo>
                  <a:pt x="163182" y="56057"/>
                </a:lnTo>
                <a:lnTo>
                  <a:pt x="174421" y="56057"/>
                </a:lnTo>
                <a:lnTo>
                  <a:pt x="179882" y="53924"/>
                </a:lnTo>
                <a:lnTo>
                  <a:pt x="184721" y="49733"/>
                </a:lnTo>
                <a:lnTo>
                  <a:pt x="189534" y="45504"/>
                </a:lnTo>
                <a:lnTo>
                  <a:pt x="191947" y="40855"/>
                </a:lnTo>
                <a:lnTo>
                  <a:pt x="191947" y="32778"/>
                </a:lnTo>
                <a:lnTo>
                  <a:pt x="190398" y="26225"/>
                </a:lnTo>
                <a:lnTo>
                  <a:pt x="187274" y="16027"/>
                </a:lnTo>
                <a:lnTo>
                  <a:pt x="186005" y="11588"/>
                </a:lnTo>
                <a:lnTo>
                  <a:pt x="183449" y="-1105"/>
                </a:lnTo>
                <a:lnTo>
                  <a:pt x="182600" y="-13347"/>
                </a:lnTo>
                <a:lnTo>
                  <a:pt x="182624" y="-15435"/>
                </a:lnTo>
                <a:lnTo>
                  <a:pt x="182769" y="-28640"/>
                </a:lnTo>
                <a:lnTo>
                  <a:pt x="182905" y="-44432"/>
                </a:lnTo>
                <a:lnTo>
                  <a:pt x="182956" y="-7049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890113" y="6358732"/>
            <a:ext cx="171424" cy="203314"/>
          </a:xfrm>
          <a:custGeom>
            <a:avLst/>
            <a:gdLst/>
            <a:ahLst/>
            <a:cxnLst/>
            <a:rect l="l" t="t" r="r" b="b"/>
            <a:pathLst>
              <a:path w="171424" h="203314">
                <a:moveTo>
                  <a:pt x="171424" y="137921"/>
                </a:moveTo>
                <a:lnTo>
                  <a:pt x="169497" y="124831"/>
                </a:lnTo>
                <a:lnTo>
                  <a:pt x="163830" y="113474"/>
                </a:lnTo>
                <a:lnTo>
                  <a:pt x="161799" y="110812"/>
                </a:lnTo>
                <a:lnTo>
                  <a:pt x="153004" y="102304"/>
                </a:lnTo>
                <a:lnTo>
                  <a:pt x="141490" y="94881"/>
                </a:lnTo>
                <a:lnTo>
                  <a:pt x="129392" y="89339"/>
                </a:lnTo>
                <a:lnTo>
                  <a:pt x="117282" y="85118"/>
                </a:lnTo>
                <a:lnTo>
                  <a:pt x="103479" y="81318"/>
                </a:lnTo>
                <a:lnTo>
                  <a:pt x="95929" y="79469"/>
                </a:lnTo>
                <a:lnTo>
                  <a:pt x="82978" y="76136"/>
                </a:lnTo>
                <a:lnTo>
                  <a:pt x="72707" y="73266"/>
                </a:lnTo>
                <a:lnTo>
                  <a:pt x="65278" y="71069"/>
                </a:lnTo>
                <a:lnTo>
                  <a:pt x="59334" y="68300"/>
                </a:lnTo>
                <a:lnTo>
                  <a:pt x="54940" y="64909"/>
                </a:lnTo>
                <a:lnTo>
                  <a:pt x="50546" y="61569"/>
                </a:lnTo>
                <a:lnTo>
                  <a:pt x="48348" y="57289"/>
                </a:lnTo>
                <a:lnTo>
                  <a:pt x="48348" y="46278"/>
                </a:lnTo>
                <a:lnTo>
                  <a:pt x="51346" y="41465"/>
                </a:lnTo>
                <a:lnTo>
                  <a:pt x="57327" y="37655"/>
                </a:lnTo>
                <a:lnTo>
                  <a:pt x="63309" y="33781"/>
                </a:lnTo>
                <a:lnTo>
                  <a:pt x="70802" y="31889"/>
                </a:lnTo>
                <a:lnTo>
                  <a:pt x="88646" y="31889"/>
                </a:lnTo>
                <a:lnTo>
                  <a:pt x="95605" y="33350"/>
                </a:lnTo>
                <a:lnTo>
                  <a:pt x="100736" y="36283"/>
                </a:lnTo>
                <a:lnTo>
                  <a:pt x="105867" y="39204"/>
                </a:lnTo>
                <a:lnTo>
                  <a:pt x="110324" y="43103"/>
                </a:lnTo>
                <a:lnTo>
                  <a:pt x="114109" y="48005"/>
                </a:lnTo>
                <a:lnTo>
                  <a:pt x="118745" y="53860"/>
                </a:lnTo>
                <a:lnTo>
                  <a:pt x="122859" y="58254"/>
                </a:lnTo>
                <a:lnTo>
                  <a:pt x="126466" y="61188"/>
                </a:lnTo>
                <a:lnTo>
                  <a:pt x="130060" y="64122"/>
                </a:lnTo>
                <a:lnTo>
                  <a:pt x="146646" y="65582"/>
                </a:lnTo>
                <a:lnTo>
                  <a:pt x="152107" y="63741"/>
                </a:lnTo>
                <a:lnTo>
                  <a:pt x="159804" y="56413"/>
                </a:lnTo>
                <a:lnTo>
                  <a:pt x="161734" y="51701"/>
                </a:lnTo>
                <a:lnTo>
                  <a:pt x="161734" y="40716"/>
                </a:lnTo>
                <a:lnTo>
                  <a:pt x="159918" y="35356"/>
                </a:lnTo>
                <a:lnTo>
                  <a:pt x="156337" y="29870"/>
                </a:lnTo>
                <a:lnTo>
                  <a:pt x="152730" y="24371"/>
                </a:lnTo>
                <a:lnTo>
                  <a:pt x="147459" y="19367"/>
                </a:lnTo>
                <a:lnTo>
                  <a:pt x="140576" y="14846"/>
                </a:lnTo>
                <a:lnTo>
                  <a:pt x="127730" y="8255"/>
                </a:lnTo>
                <a:lnTo>
                  <a:pt x="114744" y="4038"/>
                </a:lnTo>
                <a:lnTo>
                  <a:pt x="105862" y="2110"/>
                </a:lnTo>
                <a:lnTo>
                  <a:pt x="93366" y="527"/>
                </a:lnTo>
                <a:lnTo>
                  <a:pt x="79844" y="0"/>
                </a:lnTo>
                <a:lnTo>
                  <a:pt x="74369" y="101"/>
                </a:lnTo>
                <a:lnTo>
                  <a:pt x="60861" y="1332"/>
                </a:lnTo>
                <a:lnTo>
                  <a:pt x="48619" y="3958"/>
                </a:lnTo>
                <a:lnTo>
                  <a:pt x="37655" y="7975"/>
                </a:lnTo>
                <a:lnTo>
                  <a:pt x="29346" y="12346"/>
                </a:lnTo>
                <a:lnTo>
                  <a:pt x="19071" y="20074"/>
                </a:lnTo>
                <a:lnTo>
                  <a:pt x="11176" y="29311"/>
                </a:lnTo>
                <a:lnTo>
                  <a:pt x="3835" y="45202"/>
                </a:lnTo>
                <a:lnTo>
                  <a:pt x="2197" y="57708"/>
                </a:lnTo>
                <a:lnTo>
                  <a:pt x="2425" y="62749"/>
                </a:lnTo>
                <a:lnTo>
                  <a:pt x="5428" y="75370"/>
                </a:lnTo>
                <a:lnTo>
                  <a:pt x="11912" y="86093"/>
                </a:lnTo>
                <a:lnTo>
                  <a:pt x="16134" y="90601"/>
                </a:lnTo>
                <a:lnTo>
                  <a:pt x="25950" y="98360"/>
                </a:lnTo>
                <a:lnTo>
                  <a:pt x="37820" y="104686"/>
                </a:lnTo>
                <a:lnTo>
                  <a:pt x="53306" y="110546"/>
                </a:lnTo>
                <a:lnTo>
                  <a:pt x="65784" y="114394"/>
                </a:lnTo>
                <a:lnTo>
                  <a:pt x="79844" y="118135"/>
                </a:lnTo>
                <a:lnTo>
                  <a:pt x="91334" y="121162"/>
                </a:lnTo>
                <a:lnTo>
                  <a:pt x="103752" y="125350"/>
                </a:lnTo>
                <a:lnTo>
                  <a:pt x="112737" y="129679"/>
                </a:lnTo>
                <a:lnTo>
                  <a:pt x="119392" y="133718"/>
                </a:lnTo>
                <a:lnTo>
                  <a:pt x="122720" y="140119"/>
                </a:lnTo>
                <a:lnTo>
                  <a:pt x="122720" y="154647"/>
                </a:lnTo>
                <a:lnTo>
                  <a:pt x="119519" y="159727"/>
                </a:lnTo>
                <a:lnTo>
                  <a:pt x="113093" y="164185"/>
                </a:lnTo>
                <a:lnTo>
                  <a:pt x="102069" y="169235"/>
                </a:lnTo>
                <a:lnTo>
                  <a:pt x="88468" y="170891"/>
                </a:lnTo>
                <a:lnTo>
                  <a:pt x="83028" y="170739"/>
                </a:lnTo>
                <a:lnTo>
                  <a:pt x="69739" y="168705"/>
                </a:lnTo>
                <a:lnTo>
                  <a:pt x="59258" y="164299"/>
                </a:lnTo>
                <a:lnTo>
                  <a:pt x="48711" y="155351"/>
                </a:lnTo>
                <a:lnTo>
                  <a:pt x="40855" y="144322"/>
                </a:lnTo>
                <a:lnTo>
                  <a:pt x="38277" y="139699"/>
                </a:lnTo>
                <a:lnTo>
                  <a:pt x="35598" y="136080"/>
                </a:lnTo>
                <a:lnTo>
                  <a:pt x="32791" y="133527"/>
                </a:lnTo>
                <a:lnTo>
                  <a:pt x="29972" y="130975"/>
                </a:lnTo>
                <a:lnTo>
                  <a:pt x="25946" y="129679"/>
                </a:lnTo>
                <a:lnTo>
                  <a:pt x="14706" y="129679"/>
                </a:lnTo>
                <a:lnTo>
                  <a:pt x="9766" y="131635"/>
                </a:lnTo>
                <a:lnTo>
                  <a:pt x="5854" y="135534"/>
                </a:lnTo>
                <a:lnTo>
                  <a:pt x="1943" y="139433"/>
                </a:lnTo>
                <a:lnTo>
                  <a:pt x="0" y="144157"/>
                </a:lnTo>
                <a:lnTo>
                  <a:pt x="14" y="150626"/>
                </a:lnTo>
                <a:lnTo>
                  <a:pt x="2473" y="162559"/>
                </a:lnTo>
                <a:lnTo>
                  <a:pt x="9169" y="174447"/>
                </a:lnTo>
                <a:lnTo>
                  <a:pt x="14986" y="180967"/>
                </a:lnTo>
                <a:lnTo>
                  <a:pt x="24947" y="188562"/>
                </a:lnTo>
                <a:lnTo>
                  <a:pt x="37541" y="195059"/>
                </a:lnTo>
                <a:lnTo>
                  <a:pt x="45034" y="197859"/>
                </a:lnTo>
                <a:lnTo>
                  <a:pt x="56801" y="200885"/>
                </a:lnTo>
                <a:lnTo>
                  <a:pt x="69690" y="202706"/>
                </a:lnTo>
                <a:lnTo>
                  <a:pt x="83705" y="203314"/>
                </a:lnTo>
                <a:lnTo>
                  <a:pt x="95401" y="202962"/>
                </a:lnTo>
                <a:lnTo>
                  <a:pt x="108632" y="201581"/>
                </a:lnTo>
                <a:lnTo>
                  <a:pt x="120697" y="199157"/>
                </a:lnTo>
                <a:lnTo>
                  <a:pt x="131597" y="195694"/>
                </a:lnTo>
                <a:lnTo>
                  <a:pt x="143130" y="190157"/>
                </a:lnTo>
                <a:lnTo>
                  <a:pt x="153368" y="182581"/>
                </a:lnTo>
                <a:lnTo>
                  <a:pt x="161353" y="173342"/>
                </a:lnTo>
                <a:lnTo>
                  <a:pt x="166634" y="163635"/>
                </a:lnTo>
                <a:lnTo>
                  <a:pt x="170227" y="151487"/>
                </a:lnTo>
                <a:lnTo>
                  <a:pt x="171424" y="137921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081689" y="6358736"/>
            <a:ext cx="189204" cy="277495"/>
          </a:xfrm>
          <a:custGeom>
            <a:avLst/>
            <a:gdLst/>
            <a:ahLst/>
            <a:cxnLst/>
            <a:rect l="l" t="t" r="r" b="b"/>
            <a:pathLst>
              <a:path w="189204" h="277494">
                <a:moveTo>
                  <a:pt x="5219" y="242049"/>
                </a:moveTo>
                <a:lnTo>
                  <a:pt x="1739" y="245122"/>
                </a:lnTo>
                <a:lnTo>
                  <a:pt x="0" y="249593"/>
                </a:lnTo>
                <a:lnTo>
                  <a:pt x="0" y="263740"/>
                </a:lnTo>
                <a:lnTo>
                  <a:pt x="10998" y="272719"/>
                </a:lnTo>
                <a:lnTo>
                  <a:pt x="28805" y="276795"/>
                </a:lnTo>
                <a:lnTo>
                  <a:pt x="43967" y="277494"/>
                </a:lnTo>
                <a:lnTo>
                  <a:pt x="56757" y="276860"/>
                </a:lnTo>
                <a:lnTo>
                  <a:pt x="69378" y="274569"/>
                </a:lnTo>
                <a:lnTo>
                  <a:pt x="79755" y="270624"/>
                </a:lnTo>
                <a:lnTo>
                  <a:pt x="93058" y="260998"/>
                </a:lnTo>
                <a:lnTo>
                  <a:pt x="101104" y="250926"/>
                </a:lnTo>
                <a:lnTo>
                  <a:pt x="106774" y="240797"/>
                </a:lnTo>
                <a:lnTo>
                  <a:pt x="112136" y="229218"/>
                </a:lnTo>
                <a:lnTo>
                  <a:pt x="117576" y="215569"/>
                </a:lnTo>
                <a:lnTo>
                  <a:pt x="182778" y="44881"/>
                </a:lnTo>
                <a:lnTo>
                  <a:pt x="185712" y="36144"/>
                </a:lnTo>
                <a:lnTo>
                  <a:pt x="188721" y="24307"/>
                </a:lnTo>
                <a:lnTo>
                  <a:pt x="189204" y="21983"/>
                </a:lnTo>
                <a:lnTo>
                  <a:pt x="189204" y="18186"/>
                </a:lnTo>
                <a:lnTo>
                  <a:pt x="188264" y="14604"/>
                </a:lnTo>
                <a:lnTo>
                  <a:pt x="186359" y="11175"/>
                </a:lnTo>
                <a:lnTo>
                  <a:pt x="184454" y="7746"/>
                </a:lnTo>
                <a:lnTo>
                  <a:pt x="181775" y="5041"/>
                </a:lnTo>
                <a:lnTo>
                  <a:pt x="178295" y="3009"/>
                </a:lnTo>
                <a:lnTo>
                  <a:pt x="174828" y="1028"/>
                </a:lnTo>
                <a:lnTo>
                  <a:pt x="171183" y="0"/>
                </a:lnTo>
                <a:lnTo>
                  <a:pt x="162166" y="0"/>
                </a:lnTo>
                <a:lnTo>
                  <a:pt x="158076" y="927"/>
                </a:lnTo>
                <a:lnTo>
                  <a:pt x="155232" y="2743"/>
                </a:lnTo>
                <a:lnTo>
                  <a:pt x="152361" y="4584"/>
                </a:lnTo>
                <a:lnTo>
                  <a:pt x="149644" y="8127"/>
                </a:lnTo>
                <a:lnTo>
                  <a:pt x="147065" y="13373"/>
                </a:lnTo>
                <a:lnTo>
                  <a:pt x="144513" y="18630"/>
                </a:lnTo>
                <a:lnTo>
                  <a:pt x="141643" y="25895"/>
                </a:lnTo>
                <a:lnTo>
                  <a:pt x="138468" y="35166"/>
                </a:lnTo>
                <a:lnTo>
                  <a:pt x="98361" y="149644"/>
                </a:lnTo>
                <a:lnTo>
                  <a:pt x="56045" y="26568"/>
                </a:lnTo>
                <a:lnTo>
                  <a:pt x="53238" y="17995"/>
                </a:lnTo>
                <a:lnTo>
                  <a:pt x="50012" y="11455"/>
                </a:lnTo>
                <a:lnTo>
                  <a:pt x="46342" y="6883"/>
                </a:lnTo>
                <a:lnTo>
                  <a:pt x="42684" y="2285"/>
                </a:lnTo>
                <a:lnTo>
                  <a:pt x="37236" y="0"/>
                </a:lnTo>
                <a:lnTo>
                  <a:pt x="25895" y="0"/>
                </a:lnTo>
                <a:lnTo>
                  <a:pt x="21894" y="1104"/>
                </a:lnTo>
                <a:lnTo>
                  <a:pt x="18046" y="3301"/>
                </a:lnTo>
                <a:lnTo>
                  <a:pt x="14198" y="5511"/>
                </a:lnTo>
                <a:lnTo>
                  <a:pt x="11188" y="8432"/>
                </a:lnTo>
                <a:lnTo>
                  <a:pt x="8991" y="12103"/>
                </a:lnTo>
                <a:lnTo>
                  <a:pt x="6781" y="15760"/>
                </a:lnTo>
                <a:lnTo>
                  <a:pt x="5676" y="19735"/>
                </a:lnTo>
                <a:lnTo>
                  <a:pt x="5676" y="28028"/>
                </a:lnTo>
                <a:lnTo>
                  <a:pt x="7581" y="34493"/>
                </a:lnTo>
                <a:lnTo>
                  <a:pt x="11353" y="43408"/>
                </a:lnTo>
                <a:lnTo>
                  <a:pt x="72885" y="198373"/>
                </a:lnTo>
                <a:lnTo>
                  <a:pt x="68325" y="209524"/>
                </a:lnTo>
                <a:lnTo>
                  <a:pt x="64896" y="217703"/>
                </a:lnTo>
                <a:lnTo>
                  <a:pt x="61874" y="223900"/>
                </a:lnTo>
                <a:lnTo>
                  <a:pt x="59245" y="228130"/>
                </a:lnTo>
                <a:lnTo>
                  <a:pt x="56629" y="232321"/>
                </a:lnTo>
                <a:lnTo>
                  <a:pt x="53670" y="235292"/>
                </a:lnTo>
                <a:lnTo>
                  <a:pt x="50368" y="237007"/>
                </a:lnTo>
                <a:lnTo>
                  <a:pt x="47078" y="238709"/>
                </a:lnTo>
                <a:lnTo>
                  <a:pt x="42557" y="239560"/>
                </a:lnTo>
                <a:lnTo>
                  <a:pt x="34505" y="239560"/>
                </a:lnTo>
                <a:lnTo>
                  <a:pt x="31762" y="239204"/>
                </a:lnTo>
                <a:lnTo>
                  <a:pt x="28574" y="238467"/>
                </a:lnTo>
                <a:lnTo>
                  <a:pt x="25996" y="237743"/>
                </a:lnTo>
                <a:lnTo>
                  <a:pt x="23380" y="237362"/>
                </a:lnTo>
                <a:lnTo>
                  <a:pt x="13868" y="237362"/>
                </a:lnTo>
                <a:lnTo>
                  <a:pt x="8712" y="238912"/>
                </a:lnTo>
                <a:lnTo>
                  <a:pt x="5219" y="24204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288096" y="6437857"/>
            <a:ext cx="111734" cy="44145"/>
          </a:xfrm>
          <a:custGeom>
            <a:avLst/>
            <a:gdLst/>
            <a:ahLst/>
            <a:cxnLst/>
            <a:rect l="l" t="t" r="r" b="b"/>
            <a:pathLst>
              <a:path w="111734" h="44145">
                <a:moveTo>
                  <a:pt x="84797" y="44145"/>
                </a:moveTo>
                <a:lnTo>
                  <a:pt x="93967" y="44145"/>
                </a:lnTo>
                <a:lnTo>
                  <a:pt x="100749" y="42087"/>
                </a:lnTo>
                <a:lnTo>
                  <a:pt x="105143" y="38036"/>
                </a:lnTo>
                <a:lnTo>
                  <a:pt x="109537" y="33908"/>
                </a:lnTo>
                <a:lnTo>
                  <a:pt x="111734" y="28638"/>
                </a:lnTo>
                <a:lnTo>
                  <a:pt x="111734" y="15570"/>
                </a:lnTo>
                <a:lnTo>
                  <a:pt x="109499" y="10236"/>
                </a:lnTo>
                <a:lnTo>
                  <a:pt x="105041" y="6159"/>
                </a:lnTo>
                <a:lnTo>
                  <a:pt x="100584" y="2057"/>
                </a:lnTo>
                <a:lnTo>
                  <a:pt x="93840" y="0"/>
                </a:lnTo>
                <a:lnTo>
                  <a:pt x="17894" y="0"/>
                </a:lnTo>
                <a:lnTo>
                  <a:pt x="11163" y="2057"/>
                </a:lnTo>
                <a:lnTo>
                  <a:pt x="6680" y="6159"/>
                </a:lnTo>
                <a:lnTo>
                  <a:pt x="2222" y="10236"/>
                </a:lnTo>
                <a:lnTo>
                  <a:pt x="0" y="15570"/>
                </a:lnTo>
                <a:lnTo>
                  <a:pt x="0" y="28638"/>
                </a:lnTo>
                <a:lnTo>
                  <a:pt x="2286" y="33908"/>
                </a:lnTo>
                <a:lnTo>
                  <a:pt x="6870" y="38036"/>
                </a:lnTo>
                <a:lnTo>
                  <a:pt x="11455" y="42087"/>
                </a:lnTo>
                <a:lnTo>
                  <a:pt x="18135" y="44145"/>
                </a:lnTo>
                <a:lnTo>
                  <a:pt x="84797" y="4414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482476" y="6359108"/>
            <a:ext cx="22477" cy="53301"/>
          </a:xfrm>
          <a:custGeom>
            <a:avLst/>
            <a:gdLst/>
            <a:ahLst/>
            <a:cxnLst/>
            <a:rect l="l" t="t" r="r" b="b"/>
            <a:pathLst>
              <a:path w="22477" h="53301">
                <a:moveTo>
                  <a:pt x="12638" y="350"/>
                </a:moveTo>
                <a:lnTo>
                  <a:pt x="0" y="2411"/>
                </a:lnTo>
                <a:lnTo>
                  <a:pt x="1496" y="53301"/>
                </a:lnTo>
                <a:lnTo>
                  <a:pt x="11011" y="44270"/>
                </a:lnTo>
                <a:lnTo>
                  <a:pt x="22477" y="38813"/>
                </a:lnTo>
                <a:lnTo>
                  <a:pt x="20825" y="0"/>
                </a:lnTo>
                <a:lnTo>
                  <a:pt x="12638" y="35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420891" y="6358740"/>
            <a:ext cx="195059" cy="277482"/>
          </a:xfrm>
          <a:custGeom>
            <a:avLst/>
            <a:gdLst/>
            <a:ahLst/>
            <a:cxnLst/>
            <a:rect l="l" t="t" r="r" b="b"/>
            <a:pathLst>
              <a:path w="195059" h="277482">
                <a:moveTo>
                  <a:pt x="6400" y="221932"/>
                </a:moveTo>
                <a:lnTo>
                  <a:pt x="9274" y="240217"/>
                </a:lnTo>
                <a:lnTo>
                  <a:pt x="17386" y="251574"/>
                </a:lnTo>
                <a:lnTo>
                  <a:pt x="24916" y="258120"/>
                </a:lnTo>
                <a:lnTo>
                  <a:pt x="35682" y="264686"/>
                </a:lnTo>
                <a:lnTo>
                  <a:pt x="48704" y="270243"/>
                </a:lnTo>
                <a:lnTo>
                  <a:pt x="68406" y="275337"/>
                </a:lnTo>
                <a:lnTo>
                  <a:pt x="81226" y="276945"/>
                </a:lnTo>
                <a:lnTo>
                  <a:pt x="94856" y="277482"/>
                </a:lnTo>
                <a:lnTo>
                  <a:pt x="105663" y="277261"/>
                </a:lnTo>
                <a:lnTo>
                  <a:pt x="119111" y="276256"/>
                </a:lnTo>
                <a:lnTo>
                  <a:pt x="131228" y="274435"/>
                </a:lnTo>
                <a:lnTo>
                  <a:pt x="142011" y="271792"/>
                </a:lnTo>
                <a:lnTo>
                  <a:pt x="152073" y="268141"/>
                </a:lnTo>
                <a:lnTo>
                  <a:pt x="163331" y="262058"/>
                </a:lnTo>
                <a:lnTo>
                  <a:pt x="172707" y="254393"/>
                </a:lnTo>
                <a:lnTo>
                  <a:pt x="184898" y="237197"/>
                </a:lnTo>
                <a:lnTo>
                  <a:pt x="189738" y="224739"/>
                </a:lnTo>
                <a:lnTo>
                  <a:pt x="193218" y="208758"/>
                </a:lnTo>
                <a:lnTo>
                  <a:pt x="194598" y="195916"/>
                </a:lnTo>
                <a:lnTo>
                  <a:pt x="195059" y="181864"/>
                </a:lnTo>
                <a:lnTo>
                  <a:pt x="195028" y="33838"/>
                </a:lnTo>
                <a:lnTo>
                  <a:pt x="193668" y="19867"/>
                </a:lnTo>
                <a:lnTo>
                  <a:pt x="190284" y="9436"/>
                </a:lnTo>
                <a:lnTo>
                  <a:pt x="187109" y="3136"/>
                </a:lnTo>
                <a:lnTo>
                  <a:pt x="180695" y="0"/>
                </a:lnTo>
                <a:lnTo>
                  <a:pt x="164350" y="0"/>
                </a:lnTo>
                <a:lnTo>
                  <a:pt x="154571" y="7137"/>
                </a:lnTo>
                <a:lnTo>
                  <a:pt x="148170" y="18630"/>
                </a:lnTo>
                <a:lnTo>
                  <a:pt x="148170" y="34074"/>
                </a:lnTo>
                <a:lnTo>
                  <a:pt x="147818" y="33617"/>
                </a:lnTo>
                <a:lnTo>
                  <a:pt x="138762" y="23253"/>
                </a:lnTo>
                <a:lnTo>
                  <a:pt x="129231" y="14886"/>
                </a:lnTo>
                <a:lnTo>
                  <a:pt x="119227" y="8521"/>
                </a:lnTo>
                <a:lnTo>
                  <a:pt x="108464" y="4073"/>
                </a:lnTo>
                <a:lnTo>
                  <a:pt x="96079" y="1295"/>
                </a:lnTo>
                <a:lnTo>
                  <a:pt x="82410" y="368"/>
                </a:lnTo>
                <a:lnTo>
                  <a:pt x="84062" y="39182"/>
                </a:lnTo>
                <a:lnTo>
                  <a:pt x="97434" y="37363"/>
                </a:lnTo>
                <a:lnTo>
                  <a:pt x="98783" y="37379"/>
                </a:lnTo>
                <a:lnTo>
                  <a:pt x="111922" y="39499"/>
                </a:lnTo>
                <a:lnTo>
                  <a:pt x="123281" y="45173"/>
                </a:lnTo>
                <a:lnTo>
                  <a:pt x="132867" y="54394"/>
                </a:lnTo>
                <a:lnTo>
                  <a:pt x="138352" y="62952"/>
                </a:lnTo>
                <a:lnTo>
                  <a:pt x="142785" y="74188"/>
                </a:lnTo>
                <a:lnTo>
                  <a:pt x="145443" y="87210"/>
                </a:lnTo>
                <a:lnTo>
                  <a:pt x="146329" y="102019"/>
                </a:lnTo>
                <a:lnTo>
                  <a:pt x="145929" y="110938"/>
                </a:lnTo>
                <a:lnTo>
                  <a:pt x="143664" y="123660"/>
                </a:lnTo>
                <a:lnTo>
                  <a:pt x="139382" y="134734"/>
                </a:lnTo>
                <a:lnTo>
                  <a:pt x="130838" y="147078"/>
                </a:lnTo>
                <a:lnTo>
                  <a:pt x="121335" y="154863"/>
                </a:lnTo>
                <a:lnTo>
                  <a:pt x="113944" y="159308"/>
                </a:lnTo>
                <a:lnTo>
                  <a:pt x="106095" y="161544"/>
                </a:lnTo>
                <a:lnTo>
                  <a:pt x="97790" y="161544"/>
                </a:lnTo>
                <a:lnTo>
                  <a:pt x="84891" y="159886"/>
                </a:lnTo>
                <a:lnTo>
                  <a:pt x="73294" y="154696"/>
                </a:lnTo>
                <a:lnTo>
                  <a:pt x="63461" y="145973"/>
                </a:lnTo>
                <a:lnTo>
                  <a:pt x="58601" y="139014"/>
                </a:lnTo>
                <a:lnTo>
                  <a:pt x="53917" y="128107"/>
                </a:lnTo>
                <a:lnTo>
                  <a:pt x="51103" y="115109"/>
                </a:lnTo>
                <a:lnTo>
                  <a:pt x="50165" y="100012"/>
                </a:lnTo>
                <a:lnTo>
                  <a:pt x="50725" y="88101"/>
                </a:lnTo>
                <a:lnTo>
                  <a:pt x="53047" y="74705"/>
                </a:lnTo>
                <a:lnTo>
                  <a:pt x="57167" y="63228"/>
                </a:lnTo>
                <a:lnTo>
                  <a:pt x="63080" y="53670"/>
                </a:lnTo>
                <a:lnTo>
                  <a:pt x="61584" y="2779"/>
                </a:lnTo>
                <a:lnTo>
                  <a:pt x="49809" y="6667"/>
                </a:lnTo>
                <a:lnTo>
                  <a:pt x="43677" y="9630"/>
                </a:lnTo>
                <a:lnTo>
                  <a:pt x="33116" y="16599"/>
                </a:lnTo>
                <a:lnTo>
                  <a:pt x="23634" y="25476"/>
                </a:lnTo>
                <a:lnTo>
                  <a:pt x="17701" y="32851"/>
                </a:lnTo>
                <a:lnTo>
                  <a:pt x="11242" y="43706"/>
                </a:lnTo>
                <a:lnTo>
                  <a:pt x="6134" y="56045"/>
                </a:lnTo>
                <a:lnTo>
                  <a:pt x="2335" y="70547"/>
                </a:lnTo>
                <a:lnTo>
                  <a:pt x="582" y="83204"/>
                </a:lnTo>
                <a:lnTo>
                  <a:pt x="0" y="96697"/>
                </a:lnTo>
                <a:lnTo>
                  <a:pt x="40" y="100521"/>
                </a:lnTo>
                <a:lnTo>
                  <a:pt x="894" y="114066"/>
                </a:lnTo>
                <a:lnTo>
                  <a:pt x="2852" y="126827"/>
                </a:lnTo>
                <a:lnTo>
                  <a:pt x="5911" y="138807"/>
                </a:lnTo>
                <a:lnTo>
                  <a:pt x="10071" y="150012"/>
                </a:lnTo>
                <a:lnTo>
                  <a:pt x="13801" y="157653"/>
                </a:lnTo>
                <a:lnTo>
                  <a:pt x="20845" y="168623"/>
                </a:lnTo>
                <a:lnTo>
                  <a:pt x="29214" y="178035"/>
                </a:lnTo>
                <a:lnTo>
                  <a:pt x="38912" y="185889"/>
                </a:lnTo>
                <a:lnTo>
                  <a:pt x="45330" y="189805"/>
                </a:lnTo>
                <a:lnTo>
                  <a:pt x="56833" y="194758"/>
                </a:lnTo>
                <a:lnTo>
                  <a:pt x="69315" y="197727"/>
                </a:lnTo>
                <a:lnTo>
                  <a:pt x="82778" y="198716"/>
                </a:lnTo>
                <a:lnTo>
                  <a:pt x="95271" y="197893"/>
                </a:lnTo>
                <a:lnTo>
                  <a:pt x="107699" y="195086"/>
                </a:lnTo>
                <a:lnTo>
                  <a:pt x="118757" y="190284"/>
                </a:lnTo>
                <a:lnTo>
                  <a:pt x="127469" y="184570"/>
                </a:lnTo>
                <a:lnTo>
                  <a:pt x="136881" y="176114"/>
                </a:lnTo>
                <a:lnTo>
                  <a:pt x="145402" y="165747"/>
                </a:lnTo>
                <a:lnTo>
                  <a:pt x="145165" y="178749"/>
                </a:lnTo>
                <a:lnTo>
                  <a:pt x="144790" y="191774"/>
                </a:lnTo>
                <a:lnTo>
                  <a:pt x="144322" y="201383"/>
                </a:lnTo>
                <a:lnTo>
                  <a:pt x="143840" y="208762"/>
                </a:lnTo>
                <a:lnTo>
                  <a:pt x="142138" y="215696"/>
                </a:lnTo>
                <a:lnTo>
                  <a:pt x="139280" y="222161"/>
                </a:lnTo>
                <a:lnTo>
                  <a:pt x="136410" y="228625"/>
                </a:lnTo>
                <a:lnTo>
                  <a:pt x="131406" y="233680"/>
                </a:lnTo>
                <a:lnTo>
                  <a:pt x="124269" y="237299"/>
                </a:lnTo>
                <a:lnTo>
                  <a:pt x="120360" y="238973"/>
                </a:lnTo>
                <a:lnTo>
                  <a:pt x="108734" y="241746"/>
                </a:lnTo>
                <a:lnTo>
                  <a:pt x="94132" y="242671"/>
                </a:lnTo>
                <a:lnTo>
                  <a:pt x="87782" y="242671"/>
                </a:lnTo>
                <a:lnTo>
                  <a:pt x="82156" y="242112"/>
                </a:lnTo>
                <a:lnTo>
                  <a:pt x="77279" y="240944"/>
                </a:lnTo>
                <a:lnTo>
                  <a:pt x="72402" y="239763"/>
                </a:lnTo>
                <a:lnTo>
                  <a:pt x="68211" y="238010"/>
                </a:lnTo>
                <a:lnTo>
                  <a:pt x="64744" y="235623"/>
                </a:lnTo>
                <a:lnTo>
                  <a:pt x="61264" y="233260"/>
                </a:lnTo>
                <a:lnTo>
                  <a:pt x="58077" y="230390"/>
                </a:lnTo>
                <a:lnTo>
                  <a:pt x="55219" y="227037"/>
                </a:lnTo>
                <a:lnTo>
                  <a:pt x="52349" y="223647"/>
                </a:lnTo>
                <a:lnTo>
                  <a:pt x="49568" y="220345"/>
                </a:lnTo>
                <a:lnTo>
                  <a:pt x="46888" y="217030"/>
                </a:lnTo>
                <a:lnTo>
                  <a:pt x="41376" y="210566"/>
                </a:lnTo>
                <a:lnTo>
                  <a:pt x="34975" y="207327"/>
                </a:lnTo>
                <a:lnTo>
                  <a:pt x="21793" y="207327"/>
                </a:lnTo>
                <a:lnTo>
                  <a:pt x="16789" y="209245"/>
                </a:lnTo>
                <a:lnTo>
                  <a:pt x="12636" y="213106"/>
                </a:lnTo>
                <a:lnTo>
                  <a:pt x="8470" y="216928"/>
                </a:lnTo>
                <a:lnTo>
                  <a:pt x="6400" y="22193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645247" y="6358737"/>
            <a:ext cx="199085" cy="203301"/>
          </a:xfrm>
          <a:custGeom>
            <a:avLst/>
            <a:gdLst/>
            <a:ahLst/>
            <a:cxnLst/>
            <a:rect l="l" t="t" r="r" b="b"/>
            <a:pathLst>
              <a:path w="199085" h="203301">
                <a:moveTo>
                  <a:pt x="36327" y="19515"/>
                </a:moveTo>
                <a:lnTo>
                  <a:pt x="26924" y="27838"/>
                </a:lnTo>
                <a:lnTo>
                  <a:pt x="19003" y="37275"/>
                </a:lnTo>
                <a:lnTo>
                  <a:pt x="12305" y="48057"/>
                </a:lnTo>
                <a:lnTo>
                  <a:pt x="6959" y="60070"/>
                </a:lnTo>
                <a:lnTo>
                  <a:pt x="2521" y="75690"/>
                </a:lnTo>
                <a:lnTo>
                  <a:pt x="629" y="88326"/>
                </a:lnTo>
                <a:lnTo>
                  <a:pt x="0" y="101663"/>
                </a:lnTo>
                <a:lnTo>
                  <a:pt x="50" y="105502"/>
                </a:lnTo>
                <a:lnTo>
                  <a:pt x="1047" y="118654"/>
                </a:lnTo>
                <a:lnTo>
                  <a:pt x="3319" y="131078"/>
                </a:lnTo>
                <a:lnTo>
                  <a:pt x="6870" y="142773"/>
                </a:lnTo>
                <a:lnTo>
                  <a:pt x="12120" y="154566"/>
                </a:lnTo>
                <a:lnTo>
                  <a:pt x="18846" y="165343"/>
                </a:lnTo>
                <a:lnTo>
                  <a:pt x="27012" y="175005"/>
                </a:lnTo>
                <a:lnTo>
                  <a:pt x="36229" y="183257"/>
                </a:lnTo>
                <a:lnTo>
                  <a:pt x="46774" y="190331"/>
                </a:lnTo>
                <a:lnTo>
                  <a:pt x="58420" y="195986"/>
                </a:lnTo>
                <a:lnTo>
                  <a:pt x="56146" y="135902"/>
                </a:lnTo>
                <a:lnTo>
                  <a:pt x="53367" y="127660"/>
                </a:lnTo>
                <a:lnTo>
                  <a:pt x="50975" y="115316"/>
                </a:lnTo>
                <a:lnTo>
                  <a:pt x="50177" y="101663"/>
                </a:lnTo>
                <a:lnTo>
                  <a:pt x="50641" y="91074"/>
                </a:lnTo>
                <a:lnTo>
                  <a:pt x="52639" y="78409"/>
                </a:lnTo>
                <a:lnTo>
                  <a:pt x="56222" y="67043"/>
                </a:lnTo>
                <a:lnTo>
                  <a:pt x="64440" y="52885"/>
                </a:lnTo>
                <a:lnTo>
                  <a:pt x="73431" y="44602"/>
                </a:lnTo>
                <a:lnTo>
                  <a:pt x="86209" y="38695"/>
                </a:lnTo>
                <a:lnTo>
                  <a:pt x="99263" y="37007"/>
                </a:lnTo>
                <a:lnTo>
                  <a:pt x="101371" y="37045"/>
                </a:lnTo>
                <a:lnTo>
                  <a:pt x="114596" y="39270"/>
                </a:lnTo>
                <a:lnTo>
                  <a:pt x="125954" y="44931"/>
                </a:lnTo>
                <a:lnTo>
                  <a:pt x="135432" y="54025"/>
                </a:lnTo>
                <a:lnTo>
                  <a:pt x="140922" y="62600"/>
                </a:lnTo>
                <a:lnTo>
                  <a:pt x="145352" y="73841"/>
                </a:lnTo>
                <a:lnTo>
                  <a:pt x="148009" y="86863"/>
                </a:lnTo>
                <a:lnTo>
                  <a:pt x="148894" y="101663"/>
                </a:lnTo>
                <a:lnTo>
                  <a:pt x="148207" y="114648"/>
                </a:lnTo>
                <a:lnTo>
                  <a:pt x="145743" y="127841"/>
                </a:lnTo>
                <a:lnTo>
                  <a:pt x="141485" y="139293"/>
                </a:lnTo>
                <a:lnTo>
                  <a:pt x="135432" y="149009"/>
                </a:lnTo>
                <a:lnTo>
                  <a:pt x="124374" y="159227"/>
                </a:lnTo>
                <a:lnTo>
                  <a:pt x="112749" y="164402"/>
                </a:lnTo>
                <a:lnTo>
                  <a:pt x="99263" y="166128"/>
                </a:lnTo>
                <a:lnTo>
                  <a:pt x="97254" y="166093"/>
                </a:lnTo>
                <a:lnTo>
                  <a:pt x="84356" y="163910"/>
                </a:lnTo>
                <a:lnTo>
                  <a:pt x="73164" y="158330"/>
                </a:lnTo>
                <a:lnTo>
                  <a:pt x="71045" y="156744"/>
                </a:lnTo>
                <a:lnTo>
                  <a:pt x="73170" y="200565"/>
                </a:lnTo>
                <a:lnTo>
                  <a:pt x="85788" y="202618"/>
                </a:lnTo>
                <a:lnTo>
                  <a:pt x="99263" y="203301"/>
                </a:lnTo>
                <a:lnTo>
                  <a:pt x="103325" y="203243"/>
                </a:lnTo>
                <a:lnTo>
                  <a:pt x="116558" y="202187"/>
                </a:lnTo>
                <a:lnTo>
                  <a:pt x="128939" y="199795"/>
                </a:lnTo>
                <a:lnTo>
                  <a:pt x="140474" y="196062"/>
                </a:lnTo>
                <a:lnTo>
                  <a:pt x="151902" y="190658"/>
                </a:lnTo>
                <a:lnTo>
                  <a:pt x="162520" y="183682"/>
                </a:lnTo>
                <a:lnTo>
                  <a:pt x="171983" y="175285"/>
                </a:lnTo>
                <a:lnTo>
                  <a:pt x="180099" y="165631"/>
                </a:lnTo>
                <a:lnTo>
                  <a:pt x="186791" y="154842"/>
                </a:lnTo>
                <a:lnTo>
                  <a:pt x="192112" y="142862"/>
                </a:lnTo>
                <a:lnTo>
                  <a:pt x="196508" y="127528"/>
                </a:lnTo>
                <a:lnTo>
                  <a:pt x="198441" y="114915"/>
                </a:lnTo>
                <a:lnTo>
                  <a:pt x="199085" y="101663"/>
                </a:lnTo>
                <a:lnTo>
                  <a:pt x="199031" y="97723"/>
                </a:lnTo>
                <a:lnTo>
                  <a:pt x="198030" y="84584"/>
                </a:lnTo>
                <a:lnTo>
                  <a:pt x="195758" y="72160"/>
                </a:lnTo>
                <a:lnTo>
                  <a:pt x="192214" y="60451"/>
                </a:lnTo>
                <a:lnTo>
                  <a:pt x="186977" y="48644"/>
                </a:lnTo>
                <a:lnTo>
                  <a:pt x="180279" y="37852"/>
                </a:lnTo>
                <a:lnTo>
                  <a:pt x="172161" y="28219"/>
                </a:lnTo>
                <a:lnTo>
                  <a:pt x="162857" y="19938"/>
                </a:lnTo>
                <a:lnTo>
                  <a:pt x="152260" y="12940"/>
                </a:lnTo>
                <a:lnTo>
                  <a:pt x="140474" y="7327"/>
                </a:lnTo>
                <a:lnTo>
                  <a:pt x="125275" y="2701"/>
                </a:lnTo>
                <a:lnTo>
                  <a:pt x="112656" y="676"/>
                </a:lnTo>
                <a:lnTo>
                  <a:pt x="99263" y="0"/>
                </a:lnTo>
                <a:lnTo>
                  <a:pt x="95640" y="48"/>
                </a:lnTo>
                <a:lnTo>
                  <a:pt x="82508" y="1089"/>
                </a:lnTo>
                <a:lnTo>
                  <a:pt x="70103" y="3493"/>
                </a:lnTo>
                <a:lnTo>
                  <a:pt x="58420" y="7264"/>
                </a:lnTo>
                <a:lnTo>
                  <a:pt x="46987" y="12599"/>
                </a:lnTo>
                <a:lnTo>
                  <a:pt x="36327" y="19515"/>
                </a:lnTo>
                <a:close/>
              </a:path>
              <a:path w="199085" h="203301">
                <a:moveTo>
                  <a:pt x="62544" y="147717"/>
                </a:moveTo>
                <a:lnTo>
                  <a:pt x="56146" y="135902"/>
                </a:lnTo>
                <a:lnTo>
                  <a:pt x="58420" y="195986"/>
                </a:lnTo>
                <a:lnTo>
                  <a:pt x="61414" y="197136"/>
                </a:lnTo>
                <a:lnTo>
                  <a:pt x="73170" y="200565"/>
                </a:lnTo>
                <a:lnTo>
                  <a:pt x="71045" y="156744"/>
                </a:lnTo>
                <a:lnTo>
                  <a:pt x="62544" y="14771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883705" y="6286587"/>
            <a:ext cx="49999" cy="48895"/>
          </a:xfrm>
          <a:custGeom>
            <a:avLst/>
            <a:gdLst/>
            <a:ahLst/>
            <a:cxnLst/>
            <a:rect l="l" t="t" r="r" b="b"/>
            <a:pathLst>
              <a:path w="49999" h="48895">
                <a:moveTo>
                  <a:pt x="0" y="24358"/>
                </a:moveTo>
                <a:lnTo>
                  <a:pt x="0" y="32169"/>
                </a:lnTo>
                <a:lnTo>
                  <a:pt x="2476" y="38214"/>
                </a:lnTo>
                <a:lnTo>
                  <a:pt x="7404" y="42494"/>
                </a:lnTo>
                <a:lnTo>
                  <a:pt x="12369" y="46761"/>
                </a:lnTo>
                <a:lnTo>
                  <a:pt x="18313" y="48894"/>
                </a:lnTo>
                <a:lnTo>
                  <a:pt x="31978" y="48894"/>
                </a:lnTo>
                <a:lnTo>
                  <a:pt x="37807" y="46723"/>
                </a:lnTo>
                <a:lnTo>
                  <a:pt x="42684" y="42405"/>
                </a:lnTo>
                <a:lnTo>
                  <a:pt x="47561" y="38049"/>
                </a:lnTo>
                <a:lnTo>
                  <a:pt x="49999" y="32042"/>
                </a:lnTo>
                <a:lnTo>
                  <a:pt x="49999" y="16433"/>
                </a:lnTo>
                <a:lnTo>
                  <a:pt x="47510" y="10375"/>
                </a:lnTo>
                <a:lnTo>
                  <a:pt x="42494" y="6210"/>
                </a:lnTo>
                <a:lnTo>
                  <a:pt x="37490" y="2044"/>
                </a:lnTo>
                <a:lnTo>
                  <a:pt x="31749" y="0"/>
                </a:lnTo>
                <a:lnTo>
                  <a:pt x="18567" y="0"/>
                </a:lnTo>
                <a:lnTo>
                  <a:pt x="12661" y="2260"/>
                </a:lnTo>
                <a:lnTo>
                  <a:pt x="7594" y="6857"/>
                </a:lnTo>
                <a:lnTo>
                  <a:pt x="2527" y="11429"/>
                </a:lnTo>
                <a:lnTo>
                  <a:pt x="0" y="17271"/>
                </a:lnTo>
                <a:lnTo>
                  <a:pt x="0" y="2435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883705" y="6358736"/>
            <a:ext cx="49999" cy="203301"/>
          </a:xfrm>
          <a:custGeom>
            <a:avLst/>
            <a:gdLst/>
            <a:ahLst/>
            <a:cxnLst/>
            <a:rect l="l" t="t" r="r" b="b"/>
            <a:pathLst>
              <a:path w="49999" h="203301">
                <a:moveTo>
                  <a:pt x="0" y="19964"/>
                </a:moveTo>
                <a:lnTo>
                  <a:pt x="0" y="182676"/>
                </a:lnTo>
                <a:lnTo>
                  <a:pt x="2298" y="190169"/>
                </a:lnTo>
                <a:lnTo>
                  <a:pt x="6870" y="195440"/>
                </a:lnTo>
                <a:lnTo>
                  <a:pt x="11455" y="200698"/>
                </a:lnTo>
                <a:lnTo>
                  <a:pt x="17398" y="203301"/>
                </a:lnTo>
                <a:lnTo>
                  <a:pt x="32042" y="203301"/>
                </a:lnTo>
                <a:lnTo>
                  <a:pt x="38099" y="200736"/>
                </a:lnTo>
                <a:lnTo>
                  <a:pt x="42862" y="195605"/>
                </a:lnTo>
                <a:lnTo>
                  <a:pt x="47624" y="190474"/>
                </a:lnTo>
                <a:lnTo>
                  <a:pt x="49999" y="182918"/>
                </a:lnTo>
                <a:lnTo>
                  <a:pt x="49999" y="19469"/>
                </a:lnTo>
                <a:lnTo>
                  <a:pt x="47624" y="12522"/>
                </a:lnTo>
                <a:lnTo>
                  <a:pt x="42862" y="7518"/>
                </a:lnTo>
                <a:lnTo>
                  <a:pt x="38099" y="2514"/>
                </a:lnTo>
                <a:lnTo>
                  <a:pt x="32042" y="0"/>
                </a:lnTo>
                <a:lnTo>
                  <a:pt x="17398" y="0"/>
                </a:lnTo>
                <a:lnTo>
                  <a:pt x="11455" y="2514"/>
                </a:lnTo>
                <a:lnTo>
                  <a:pt x="6870" y="7518"/>
                </a:lnTo>
                <a:lnTo>
                  <a:pt x="2298" y="12522"/>
                </a:lnTo>
                <a:lnTo>
                  <a:pt x="0" y="1996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983881" y="6358740"/>
            <a:ext cx="178206" cy="203301"/>
          </a:xfrm>
          <a:custGeom>
            <a:avLst/>
            <a:gdLst/>
            <a:ahLst/>
            <a:cxnLst/>
            <a:rect l="l" t="t" r="r" b="b"/>
            <a:pathLst>
              <a:path w="178206" h="203301">
                <a:moveTo>
                  <a:pt x="2324" y="190157"/>
                </a:moveTo>
                <a:lnTo>
                  <a:pt x="6972" y="195440"/>
                </a:lnTo>
                <a:lnTo>
                  <a:pt x="11620" y="200685"/>
                </a:lnTo>
                <a:lnTo>
                  <a:pt x="17526" y="203301"/>
                </a:lnTo>
                <a:lnTo>
                  <a:pt x="32169" y="203301"/>
                </a:lnTo>
                <a:lnTo>
                  <a:pt x="38265" y="200748"/>
                </a:lnTo>
                <a:lnTo>
                  <a:pt x="42951" y="195681"/>
                </a:lnTo>
                <a:lnTo>
                  <a:pt x="47663" y="190639"/>
                </a:lnTo>
                <a:lnTo>
                  <a:pt x="50012" y="183019"/>
                </a:lnTo>
                <a:lnTo>
                  <a:pt x="50042" y="104853"/>
                </a:lnTo>
                <a:lnTo>
                  <a:pt x="50576" y="89176"/>
                </a:lnTo>
                <a:lnTo>
                  <a:pt x="51784" y="77059"/>
                </a:lnTo>
                <a:lnTo>
                  <a:pt x="53670" y="68503"/>
                </a:lnTo>
                <a:lnTo>
                  <a:pt x="60797" y="55353"/>
                </a:lnTo>
                <a:lnTo>
                  <a:pt x="69786" y="46609"/>
                </a:lnTo>
                <a:lnTo>
                  <a:pt x="81476" y="40613"/>
                </a:lnTo>
                <a:lnTo>
                  <a:pt x="94145" y="38658"/>
                </a:lnTo>
                <a:lnTo>
                  <a:pt x="100458" y="39004"/>
                </a:lnTo>
                <a:lnTo>
                  <a:pt x="113381" y="43072"/>
                </a:lnTo>
                <a:lnTo>
                  <a:pt x="121526" y="51714"/>
                </a:lnTo>
                <a:lnTo>
                  <a:pt x="125402" y="61964"/>
                </a:lnTo>
                <a:lnTo>
                  <a:pt x="127648" y="74492"/>
                </a:lnTo>
                <a:lnTo>
                  <a:pt x="128397" y="89560"/>
                </a:lnTo>
                <a:lnTo>
                  <a:pt x="128397" y="182664"/>
                </a:lnTo>
                <a:lnTo>
                  <a:pt x="130721" y="190157"/>
                </a:lnTo>
                <a:lnTo>
                  <a:pt x="135369" y="195440"/>
                </a:lnTo>
                <a:lnTo>
                  <a:pt x="139992" y="200685"/>
                </a:lnTo>
                <a:lnTo>
                  <a:pt x="146037" y="203301"/>
                </a:lnTo>
                <a:lnTo>
                  <a:pt x="160820" y="203301"/>
                </a:lnTo>
                <a:lnTo>
                  <a:pt x="166763" y="200736"/>
                </a:lnTo>
                <a:lnTo>
                  <a:pt x="171348" y="195605"/>
                </a:lnTo>
                <a:lnTo>
                  <a:pt x="175933" y="190474"/>
                </a:lnTo>
                <a:lnTo>
                  <a:pt x="178206" y="182918"/>
                </a:lnTo>
                <a:lnTo>
                  <a:pt x="178200" y="77755"/>
                </a:lnTo>
                <a:lnTo>
                  <a:pt x="177799" y="63973"/>
                </a:lnTo>
                <a:lnTo>
                  <a:pt x="176745" y="52743"/>
                </a:lnTo>
                <a:lnTo>
                  <a:pt x="175768" y="45643"/>
                </a:lnTo>
                <a:lnTo>
                  <a:pt x="173634" y="39077"/>
                </a:lnTo>
                <a:lnTo>
                  <a:pt x="170345" y="32969"/>
                </a:lnTo>
                <a:lnTo>
                  <a:pt x="166082" y="25655"/>
                </a:lnTo>
                <a:lnTo>
                  <a:pt x="157701" y="16111"/>
                </a:lnTo>
                <a:lnTo>
                  <a:pt x="147091" y="8597"/>
                </a:lnTo>
                <a:lnTo>
                  <a:pt x="137298" y="4196"/>
                </a:lnTo>
                <a:lnTo>
                  <a:pt x="125027" y="1051"/>
                </a:lnTo>
                <a:lnTo>
                  <a:pt x="111734" y="0"/>
                </a:lnTo>
                <a:lnTo>
                  <a:pt x="99501" y="792"/>
                </a:lnTo>
                <a:lnTo>
                  <a:pt x="87065" y="3504"/>
                </a:lnTo>
                <a:lnTo>
                  <a:pt x="75730" y="8140"/>
                </a:lnTo>
                <a:lnTo>
                  <a:pt x="65349" y="14779"/>
                </a:lnTo>
                <a:lnTo>
                  <a:pt x="55849" y="23241"/>
                </a:lnTo>
                <a:lnTo>
                  <a:pt x="46888" y="33693"/>
                </a:lnTo>
                <a:lnTo>
                  <a:pt x="46888" y="21666"/>
                </a:lnTo>
                <a:lnTo>
                  <a:pt x="45821" y="16611"/>
                </a:lnTo>
                <a:lnTo>
                  <a:pt x="43688" y="12446"/>
                </a:lnTo>
                <a:lnTo>
                  <a:pt x="41554" y="8305"/>
                </a:lnTo>
                <a:lnTo>
                  <a:pt x="38722" y="5194"/>
                </a:lnTo>
                <a:lnTo>
                  <a:pt x="35166" y="3111"/>
                </a:lnTo>
                <a:lnTo>
                  <a:pt x="31635" y="1041"/>
                </a:lnTo>
                <a:lnTo>
                  <a:pt x="27673" y="0"/>
                </a:lnTo>
                <a:lnTo>
                  <a:pt x="16052" y="0"/>
                </a:lnTo>
                <a:lnTo>
                  <a:pt x="10388" y="2362"/>
                </a:lnTo>
                <a:lnTo>
                  <a:pt x="6235" y="7048"/>
                </a:lnTo>
                <a:lnTo>
                  <a:pt x="2095" y="11734"/>
                </a:lnTo>
                <a:lnTo>
                  <a:pt x="0" y="18859"/>
                </a:lnTo>
                <a:lnTo>
                  <a:pt x="0" y="182664"/>
                </a:lnTo>
                <a:lnTo>
                  <a:pt x="2324" y="19015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262333" y="6359108"/>
            <a:ext cx="22473" cy="53301"/>
          </a:xfrm>
          <a:custGeom>
            <a:avLst/>
            <a:gdLst/>
            <a:ahLst/>
            <a:cxnLst/>
            <a:rect l="l" t="t" r="r" b="b"/>
            <a:pathLst>
              <a:path w="22473" h="53301">
                <a:moveTo>
                  <a:pt x="12632" y="350"/>
                </a:moveTo>
                <a:lnTo>
                  <a:pt x="0" y="2411"/>
                </a:lnTo>
                <a:lnTo>
                  <a:pt x="1507" y="53301"/>
                </a:lnTo>
                <a:lnTo>
                  <a:pt x="11008" y="44279"/>
                </a:lnTo>
                <a:lnTo>
                  <a:pt x="22473" y="38816"/>
                </a:lnTo>
                <a:lnTo>
                  <a:pt x="20823" y="0"/>
                </a:lnTo>
                <a:lnTo>
                  <a:pt x="12632" y="35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200733" y="6358740"/>
            <a:ext cx="195059" cy="277482"/>
          </a:xfrm>
          <a:custGeom>
            <a:avLst/>
            <a:gdLst/>
            <a:ahLst/>
            <a:cxnLst/>
            <a:rect l="l" t="t" r="r" b="b"/>
            <a:pathLst>
              <a:path w="195059" h="277482">
                <a:moveTo>
                  <a:pt x="6426" y="221932"/>
                </a:moveTo>
                <a:lnTo>
                  <a:pt x="9295" y="240217"/>
                </a:lnTo>
                <a:lnTo>
                  <a:pt x="17411" y="251574"/>
                </a:lnTo>
                <a:lnTo>
                  <a:pt x="24937" y="258120"/>
                </a:lnTo>
                <a:lnTo>
                  <a:pt x="35696" y="264686"/>
                </a:lnTo>
                <a:lnTo>
                  <a:pt x="48729" y="270243"/>
                </a:lnTo>
                <a:lnTo>
                  <a:pt x="68417" y="275337"/>
                </a:lnTo>
                <a:lnTo>
                  <a:pt x="81242" y="276945"/>
                </a:lnTo>
                <a:lnTo>
                  <a:pt x="94881" y="277482"/>
                </a:lnTo>
                <a:lnTo>
                  <a:pt x="105676" y="277261"/>
                </a:lnTo>
                <a:lnTo>
                  <a:pt x="119118" y="276256"/>
                </a:lnTo>
                <a:lnTo>
                  <a:pt x="131238" y="274435"/>
                </a:lnTo>
                <a:lnTo>
                  <a:pt x="142036" y="271792"/>
                </a:lnTo>
                <a:lnTo>
                  <a:pt x="152086" y="268144"/>
                </a:lnTo>
                <a:lnTo>
                  <a:pt x="163338" y="262060"/>
                </a:lnTo>
                <a:lnTo>
                  <a:pt x="172720" y="254393"/>
                </a:lnTo>
                <a:lnTo>
                  <a:pt x="184915" y="237200"/>
                </a:lnTo>
                <a:lnTo>
                  <a:pt x="189738" y="224739"/>
                </a:lnTo>
                <a:lnTo>
                  <a:pt x="193229" y="208758"/>
                </a:lnTo>
                <a:lnTo>
                  <a:pt x="194603" y="195916"/>
                </a:lnTo>
                <a:lnTo>
                  <a:pt x="195059" y="181864"/>
                </a:lnTo>
                <a:lnTo>
                  <a:pt x="195029" y="33843"/>
                </a:lnTo>
                <a:lnTo>
                  <a:pt x="193678" y="19869"/>
                </a:lnTo>
                <a:lnTo>
                  <a:pt x="190309" y="9436"/>
                </a:lnTo>
                <a:lnTo>
                  <a:pt x="187121" y="3136"/>
                </a:lnTo>
                <a:lnTo>
                  <a:pt x="180721" y="0"/>
                </a:lnTo>
                <a:lnTo>
                  <a:pt x="164350" y="0"/>
                </a:lnTo>
                <a:lnTo>
                  <a:pt x="154571" y="7137"/>
                </a:lnTo>
                <a:lnTo>
                  <a:pt x="148170" y="18630"/>
                </a:lnTo>
                <a:lnTo>
                  <a:pt x="148170" y="34074"/>
                </a:lnTo>
                <a:lnTo>
                  <a:pt x="147825" y="33625"/>
                </a:lnTo>
                <a:lnTo>
                  <a:pt x="138778" y="23257"/>
                </a:lnTo>
                <a:lnTo>
                  <a:pt x="129243" y="14888"/>
                </a:lnTo>
                <a:lnTo>
                  <a:pt x="119240" y="8521"/>
                </a:lnTo>
                <a:lnTo>
                  <a:pt x="108474" y="4073"/>
                </a:lnTo>
                <a:lnTo>
                  <a:pt x="96095" y="1295"/>
                </a:lnTo>
                <a:lnTo>
                  <a:pt x="82423" y="368"/>
                </a:lnTo>
                <a:lnTo>
                  <a:pt x="84072" y="39184"/>
                </a:lnTo>
                <a:lnTo>
                  <a:pt x="97434" y="37363"/>
                </a:lnTo>
                <a:lnTo>
                  <a:pt x="98783" y="37379"/>
                </a:lnTo>
                <a:lnTo>
                  <a:pt x="111929" y="39499"/>
                </a:lnTo>
                <a:lnTo>
                  <a:pt x="123292" y="45173"/>
                </a:lnTo>
                <a:lnTo>
                  <a:pt x="132867" y="54394"/>
                </a:lnTo>
                <a:lnTo>
                  <a:pt x="138358" y="62956"/>
                </a:lnTo>
                <a:lnTo>
                  <a:pt x="142798" y="74191"/>
                </a:lnTo>
                <a:lnTo>
                  <a:pt x="145465" y="87212"/>
                </a:lnTo>
                <a:lnTo>
                  <a:pt x="146354" y="102019"/>
                </a:lnTo>
                <a:lnTo>
                  <a:pt x="145950" y="110943"/>
                </a:lnTo>
                <a:lnTo>
                  <a:pt x="143671" y="123661"/>
                </a:lnTo>
                <a:lnTo>
                  <a:pt x="139382" y="134734"/>
                </a:lnTo>
                <a:lnTo>
                  <a:pt x="130838" y="147078"/>
                </a:lnTo>
                <a:lnTo>
                  <a:pt x="121335" y="154863"/>
                </a:lnTo>
                <a:lnTo>
                  <a:pt x="113944" y="159308"/>
                </a:lnTo>
                <a:lnTo>
                  <a:pt x="106121" y="161544"/>
                </a:lnTo>
                <a:lnTo>
                  <a:pt x="97815" y="161544"/>
                </a:lnTo>
                <a:lnTo>
                  <a:pt x="84883" y="159882"/>
                </a:lnTo>
                <a:lnTo>
                  <a:pt x="73288" y="154692"/>
                </a:lnTo>
                <a:lnTo>
                  <a:pt x="63461" y="145973"/>
                </a:lnTo>
                <a:lnTo>
                  <a:pt x="58606" y="139018"/>
                </a:lnTo>
                <a:lnTo>
                  <a:pt x="53930" y="128110"/>
                </a:lnTo>
                <a:lnTo>
                  <a:pt x="51125" y="115111"/>
                </a:lnTo>
                <a:lnTo>
                  <a:pt x="50190" y="100012"/>
                </a:lnTo>
                <a:lnTo>
                  <a:pt x="50750" y="88101"/>
                </a:lnTo>
                <a:lnTo>
                  <a:pt x="53072" y="74705"/>
                </a:lnTo>
                <a:lnTo>
                  <a:pt x="57192" y="63228"/>
                </a:lnTo>
                <a:lnTo>
                  <a:pt x="63106" y="53670"/>
                </a:lnTo>
                <a:lnTo>
                  <a:pt x="61599" y="2779"/>
                </a:lnTo>
                <a:lnTo>
                  <a:pt x="49822" y="6667"/>
                </a:lnTo>
                <a:lnTo>
                  <a:pt x="43686" y="9634"/>
                </a:lnTo>
                <a:lnTo>
                  <a:pt x="33121" y="16602"/>
                </a:lnTo>
                <a:lnTo>
                  <a:pt x="23634" y="25476"/>
                </a:lnTo>
                <a:lnTo>
                  <a:pt x="17704" y="32847"/>
                </a:lnTo>
                <a:lnTo>
                  <a:pt x="11246" y="43704"/>
                </a:lnTo>
                <a:lnTo>
                  <a:pt x="6146" y="56045"/>
                </a:lnTo>
                <a:lnTo>
                  <a:pt x="2344" y="70548"/>
                </a:lnTo>
                <a:lnTo>
                  <a:pt x="585" y="83205"/>
                </a:lnTo>
                <a:lnTo>
                  <a:pt x="0" y="96697"/>
                </a:lnTo>
                <a:lnTo>
                  <a:pt x="41" y="100524"/>
                </a:lnTo>
                <a:lnTo>
                  <a:pt x="895" y="114068"/>
                </a:lnTo>
                <a:lnTo>
                  <a:pt x="2854" y="126828"/>
                </a:lnTo>
                <a:lnTo>
                  <a:pt x="5917" y="138808"/>
                </a:lnTo>
                <a:lnTo>
                  <a:pt x="10083" y="150012"/>
                </a:lnTo>
                <a:lnTo>
                  <a:pt x="13810" y="157653"/>
                </a:lnTo>
                <a:lnTo>
                  <a:pt x="20857" y="168623"/>
                </a:lnTo>
                <a:lnTo>
                  <a:pt x="29230" y="178035"/>
                </a:lnTo>
                <a:lnTo>
                  <a:pt x="38925" y="185889"/>
                </a:lnTo>
                <a:lnTo>
                  <a:pt x="45339" y="189800"/>
                </a:lnTo>
                <a:lnTo>
                  <a:pt x="56848" y="194756"/>
                </a:lnTo>
                <a:lnTo>
                  <a:pt x="69327" y="197727"/>
                </a:lnTo>
                <a:lnTo>
                  <a:pt x="82778" y="198716"/>
                </a:lnTo>
                <a:lnTo>
                  <a:pt x="95292" y="197890"/>
                </a:lnTo>
                <a:lnTo>
                  <a:pt x="107720" y="195083"/>
                </a:lnTo>
                <a:lnTo>
                  <a:pt x="118783" y="190284"/>
                </a:lnTo>
                <a:lnTo>
                  <a:pt x="127490" y="184570"/>
                </a:lnTo>
                <a:lnTo>
                  <a:pt x="136896" y="176114"/>
                </a:lnTo>
                <a:lnTo>
                  <a:pt x="145427" y="165747"/>
                </a:lnTo>
                <a:lnTo>
                  <a:pt x="145180" y="178750"/>
                </a:lnTo>
                <a:lnTo>
                  <a:pt x="144795" y="191775"/>
                </a:lnTo>
                <a:lnTo>
                  <a:pt x="144322" y="201383"/>
                </a:lnTo>
                <a:lnTo>
                  <a:pt x="143840" y="208762"/>
                </a:lnTo>
                <a:lnTo>
                  <a:pt x="142163" y="215696"/>
                </a:lnTo>
                <a:lnTo>
                  <a:pt x="139293" y="222161"/>
                </a:lnTo>
                <a:lnTo>
                  <a:pt x="136436" y="228625"/>
                </a:lnTo>
                <a:lnTo>
                  <a:pt x="131406" y="233680"/>
                </a:lnTo>
                <a:lnTo>
                  <a:pt x="124269" y="237299"/>
                </a:lnTo>
                <a:lnTo>
                  <a:pt x="120379" y="238970"/>
                </a:lnTo>
                <a:lnTo>
                  <a:pt x="108761" y="241746"/>
                </a:lnTo>
                <a:lnTo>
                  <a:pt x="94145" y="242671"/>
                </a:lnTo>
                <a:lnTo>
                  <a:pt x="87807" y="242671"/>
                </a:lnTo>
                <a:lnTo>
                  <a:pt x="82181" y="242112"/>
                </a:lnTo>
                <a:lnTo>
                  <a:pt x="77304" y="240944"/>
                </a:lnTo>
                <a:lnTo>
                  <a:pt x="72428" y="239763"/>
                </a:lnTo>
                <a:lnTo>
                  <a:pt x="68237" y="238010"/>
                </a:lnTo>
                <a:lnTo>
                  <a:pt x="64757" y="235623"/>
                </a:lnTo>
                <a:lnTo>
                  <a:pt x="61264" y="233260"/>
                </a:lnTo>
                <a:lnTo>
                  <a:pt x="58089" y="230390"/>
                </a:lnTo>
                <a:lnTo>
                  <a:pt x="55219" y="227037"/>
                </a:lnTo>
                <a:lnTo>
                  <a:pt x="52374" y="223647"/>
                </a:lnTo>
                <a:lnTo>
                  <a:pt x="49568" y="220345"/>
                </a:lnTo>
                <a:lnTo>
                  <a:pt x="46888" y="217030"/>
                </a:lnTo>
                <a:lnTo>
                  <a:pt x="41402" y="210566"/>
                </a:lnTo>
                <a:lnTo>
                  <a:pt x="35001" y="207327"/>
                </a:lnTo>
                <a:lnTo>
                  <a:pt x="21805" y="207327"/>
                </a:lnTo>
                <a:lnTo>
                  <a:pt x="16789" y="209245"/>
                </a:lnTo>
                <a:lnTo>
                  <a:pt x="12636" y="213106"/>
                </a:lnTo>
                <a:lnTo>
                  <a:pt x="8496" y="216928"/>
                </a:lnTo>
                <a:lnTo>
                  <a:pt x="6426" y="22193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788519" y="3837222"/>
            <a:ext cx="137147" cy="162636"/>
          </a:xfrm>
          <a:custGeom>
            <a:avLst/>
            <a:gdLst/>
            <a:ahLst/>
            <a:cxnLst/>
            <a:rect l="l" t="t" r="r" b="b"/>
            <a:pathLst>
              <a:path w="137147" h="162636">
                <a:moveTo>
                  <a:pt x="17769" y="149400"/>
                </a:moveTo>
                <a:lnTo>
                  <a:pt x="30035" y="156044"/>
                </a:lnTo>
                <a:lnTo>
                  <a:pt x="40617" y="159614"/>
                </a:lnTo>
                <a:lnTo>
                  <a:pt x="53086" y="161880"/>
                </a:lnTo>
                <a:lnTo>
                  <a:pt x="66967" y="162636"/>
                </a:lnTo>
                <a:lnTo>
                  <a:pt x="67776" y="162634"/>
                </a:lnTo>
                <a:lnTo>
                  <a:pt x="81735" y="161909"/>
                </a:lnTo>
                <a:lnTo>
                  <a:pt x="94238" y="159877"/>
                </a:lnTo>
                <a:lnTo>
                  <a:pt x="105283" y="156540"/>
                </a:lnTo>
                <a:lnTo>
                  <a:pt x="109730" y="154640"/>
                </a:lnTo>
                <a:lnTo>
                  <a:pt x="120810" y="147698"/>
                </a:lnTo>
                <a:lnTo>
                  <a:pt x="129082" y="138671"/>
                </a:lnTo>
                <a:lnTo>
                  <a:pt x="135648" y="123712"/>
                </a:lnTo>
                <a:lnTo>
                  <a:pt x="137147" y="110324"/>
                </a:lnTo>
                <a:lnTo>
                  <a:pt x="137147" y="102997"/>
                </a:lnTo>
                <a:lnTo>
                  <a:pt x="135115" y="96469"/>
                </a:lnTo>
                <a:lnTo>
                  <a:pt x="131064" y="90779"/>
                </a:lnTo>
                <a:lnTo>
                  <a:pt x="127012" y="85039"/>
                </a:lnTo>
                <a:lnTo>
                  <a:pt x="121056" y="80098"/>
                </a:lnTo>
                <a:lnTo>
                  <a:pt x="113195" y="75895"/>
                </a:lnTo>
                <a:lnTo>
                  <a:pt x="107857" y="73288"/>
                </a:lnTo>
                <a:lnTo>
                  <a:pt x="96375" y="68898"/>
                </a:lnTo>
                <a:lnTo>
                  <a:pt x="82791" y="65049"/>
                </a:lnTo>
                <a:lnTo>
                  <a:pt x="68760" y="61530"/>
                </a:lnTo>
                <a:lnTo>
                  <a:pt x="58166" y="58597"/>
                </a:lnTo>
                <a:lnTo>
                  <a:pt x="52222" y="56845"/>
                </a:lnTo>
                <a:lnTo>
                  <a:pt x="47472" y="54622"/>
                </a:lnTo>
                <a:lnTo>
                  <a:pt x="43954" y="51930"/>
                </a:lnTo>
                <a:lnTo>
                  <a:pt x="40436" y="49250"/>
                </a:lnTo>
                <a:lnTo>
                  <a:pt x="38684" y="45808"/>
                </a:lnTo>
                <a:lnTo>
                  <a:pt x="38684" y="37020"/>
                </a:lnTo>
                <a:lnTo>
                  <a:pt x="41084" y="33172"/>
                </a:lnTo>
                <a:lnTo>
                  <a:pt x="45859" y="30111"/>
                </a:lnTo>
                <a:lnTo>
                  <a:pt x="50647" y="27012"/>
                </a:lnTo>
                <a:lnTo>
                  <a:pt x="56654" y="25488"/>
                </a:lnTo>
                <a:lnTo>
                  <a:pt x="70916" y="25488"/>
                </a:lnTo>
                <a:lnTo>
                  <a:pt x="76492" y="26657"/>
                </a:lnTo>
                <a:lnTo>
                  <a:pt x="80594" y="29006"/>
                </a:lnTo>
                <a:lnTo>
                  <a:pt x="84696" y="31356"/>
                </a:lnTo>
                <a:lnTo>
                  <a:pt x="88265" y="34467"/>
                </a:lnTo>
                <a:lnTo>
                  <a:pt x="91287" y="38379"/>
                </a:lnTo>
                <a:lnTo>
                  <a:pt x="94996" y="43065"/>
                </a:lnTo>
                <a:lnTo>
                  <a:pt x="98298" y="46583"/>
                </a:lnTo>
                <a:lnTo>
                  <a:pt x="101180" y="48933"/>
                </a:lnTo>
                <a:lnTo>
                  <a:pt x="104051" y="51282"/>
                </a:lnTo>
                <a:lnTo>
                  <a:pt x="107556" y="52451"/>
                </a:lnTo>
                <a:lnTo>
                  <a:pt x="117309" y="52451"/>
                </a:lnTo>
                <a:lnTo>
                  <a:pt x="121691" y="50990"/>
                </a:lnTo>
                <a:lnTo>
                  <a:pt x="124764" y="48056"/>
                </a:lnTo>
                <a:lnTo>
                  <a:pt x="127838" y="45123"/>
                </a:lnTo>
                <a:lnTo>
                  <a:pt x="129387" y="41351"/>
                </a:lnTo>
                <a:lnTo>
                  <a:pt x="129387" y="32562"/>
                </a:lnTo>
                <a:lnTo>
                  <a:pt x="127939" y="28270"/>
                </a:lnTo>
                <a:lnTo>
                  <a:pt x="125056" y="23876"/>
                </a:lnTo>
                <a:lnTo>
                  <a:pt x="122186" y="19481"/>
                </a:lnTo>
                <a:lnTo>
                  <a:pt x="117970" y="15481"/>
                </a:lnTo>
                <a:lnTo>
                  <a:pt x="112458" y="11861"/>
                </a:lnTo>
                <a:lnTo>
                  <a:pt x="106946" y="8242"/>
                </a:lnTo>
                <a:lnTo>
                  <a:pt x="100050" y="5372"/>
                </a:lnTo>
                <a:lnTo>
                  <a:pt x="91795" y="3213"/>
                </a:lnTo>
                <a:lnTo>
                  <a:pt x="77281" y="654"/>
                </a:lnTo>
                <a:lnTo>
                  <a:pt x="63881" y="0"/>
                </a:lnTo>
                <a:lnTo>
                  <a:pt x="53955" y="431"/>
                </a:lnTo>
                <a:lnTo>
                  <a:pt x="41241" y="2526"/>
                </a:lnTo>
                <a:lnTo>
                  <a:pt x="30111" y="6375"/>
                </a:lnTo>
                <a:lnTo>
                  <a:pt x="17134" y="14382"/>
                </a:lnTo>
                <a:lnTo>
                  <a:pt x="8940" y="23444"/>
                </a:lnTo>
                <a:lnTo>
                  <a:pt x="4152" y="30581"/>
                </a:lnTo>
                <a:lnTo>
                  <a:pt x="1765" y="38138"/>
                </a:lnTo>
                <a:lnTo>
                  <a:pt x="1765" y="55130"/>
                </a:lnTo>
                <a:lnTo>
                  <a:pt x="4343" y="62699"/>
                </a:lnTo>
                <a:lnTo>
                  <a:pt x="9525" y="68859"/>
                </a:lnTo>
                <a:lnTo>
                  <a:pt x="18646" y="77234"/>
                </a:lnTo>
                <a:lnTo>
                  <a:pt x="30264" y="83743"/>
                </a:lnTo>
                <a:lnTo>
                  <a:pt x="38135" y="86858"/>
                </a:lnTo>
                <a:lnTo>
                  <a:pt x="50013" y="90745"/>
                </a:lnTo>
                <a:lnTo>
                  <a:pt x="63881" y="94500"/>
                </a:lnTo>
                <a:lnTo>
                  <a:pt x="67053" y="95285"/>
                </a:lnTo>
                <a:lnTo>
                  <a:pt x="80765" y="99418"/>
                </a:lnTo>
                <a:lnTo>
                  <a:pt x="90182" y="103733"/>
                </a:lnTo>
                <a:lnTo>
                  <a:pt x="95516" y="106959"/>
                </a:lnTo>
                <a:lnTo>
                  <a:pt x="98171" y="112077"/>
                </a:lnTo>
                <a:lnTo>
                  <a:pt x="98171" y="123698"/>
                </a:lnTo>
                <a:lnTo>
                  <a:pt x="95605" y="127787"/>
                </a:lnTo>
                <a:lnTo>
                  <a:pt x="90474" y="131343"/>
                </a:lnTo>
                <a:lnTo>
                  <a:pt x="85356" y="134924"/>
                </a:lnTo>
                <a:lnTo>
                  <a:pt x="78778" y="136702"/>
                </a:lnTo>
                <a:lnTo>
                  <a:pt x="60909" y="136702"/>
                </a:lnTo>
                <a:lnTo>
                  <a:pt x="53124" y="134937"/>
                </a:lnTo>
                <a:lnTo>
                  <a:pt x="47396" y="131419"/>
                </a:lnTo>
                <a:lnTo>
                  <a:pt x="41694" y="127901"/>
                </a:lnTo>
                <a:lnTo>
                  <a:pt x="36779" y="122593"/>
                </a:lnTo>
                <a:lnTo>
                  <a:pt x="32677" y="115455"/>
                </a:lnTo>
                <a:lnTo>
                  <a:pt x="30632" y="111747"/>
                </a:lnTo>
                <a:lnTo>
                  <a:pt x="28486" y="108864"/>
                </a:lnTo>
                <a:lnTo>
                  <a:pt x="23977" y="104762"/>
                </a:lnTo>
                <a:lnTo>
                  <a:pt x="20751" y="103733"/>
                </a:lnTo>
                <a:lnTo>
                  <a:pt x="11772" y="103733"/>
                </a:lnTo>
                <a:lnTo>
                  <a:pt x="7823" y="105295"/>
                </a:lnTo>
                <a:lnTo>
                  <a:pt x="4686" y="108419"/>
                </a:lnTo>
                <a:lnTo>
                  <a:pt x="1562" y="111544"/>
                </a:lnTo>
                <a:lnTo>
                  <a:pt x="0" y="115303"/>
                </a:lnTo>
                <a:lnTo>
                  <a:pt x="0" y="126339"/>
                </a:lnTo>
                <a:lnTo>
                  <a:pt x="2438" y="132969"/>
                </a:lnTo>
                <a:lnTo>
                  <a:pt x="7327" y="139547"/>
                </a:lnTo>
                <a:lnTo>
                  <a:pt x="8794" y="141403"/>
                </a:lnTo>
                <a:lnTo>
                  <a:pt x="17769" y="149400"/>
                </a:lnTo>
                <a:close/>
              </a:path>
            </a:pathLst>
          </a:custGeom>
          <a:solidFill>
            <a:srgbClr val="696A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952034" y="3836926"/>
            <a:ext cx="152095" cy="162928"/>
          </a:xfrm>
          <a:custGeom>
            <a:avLst/>
            <a:gdLst/>
            <a:ahLst/>
            <a:cxnLst/>
            <a:rect l="l" t="t" r="r" b="b"/>
            <a:pathLst>
              <a:path w="152095" h="162928">
                <a:moveTo>
                  <a:pt x="129450" y="17621"/>
                </a:moveTo>
                <a:lnTo>
                  <a:pt x="118617" y="9893"/>
                </a:lnTo>
                <a:lnTo>
                  <a:pt x="115884" y="8369"/>
                </a:lnTo>
                <a:lnTo>
                  <a:pt x="104639" y="3716"/>
                </a:lnTo>
                <a:lnTo>
                  <a:pt x="92142" y="928"/>
                </a:lnTo>
                <a:lnTo>
                  <a:pt x="78397" y="0"/>
                </a:lnTo>
                <a:lnTo>
                  <a:pt x="69999" y="328"/>
                </a:lnTo>
                <a:lnTo>
                  <a:pt x="57320" y="2219"/>
                </a:lnTo>
                <a:lnTo>
                  <a:pt x="52527" y="38150"/>
                </a:lnTo>
                <a:lnTo>
                  <a:pt x="53423" y="37224"/>
                </a:lnTo>
                <a:lnTo>
                  <a:pt x="64031" y="30190"/>
                </a:lnTo>
                <a:lnTo>
                  <a:pt x="77076" y="27838"/>
                </a:lnTo>
                <a:lnTo>
                  <a:pt x="79180" y="27885"/>
                </a:lnTo>
                <a:lnTo>
                  <a:pt x="92089" y="30743"/>
                </a:lnTo>
                <a:lnTo>
                  <a:pt x="102349" y="38036"/>
                </a:lnTo>
                <a:lnTo>
                  <a:pt x="106198" y="43044"/>
                </a:lnTo>
                <a:lnTo>
                  <a:pt x="111037" y="54318"/>
                </a:lnTo>
                <a:lnTo>
                  <a:pt x="113410" y="68719"/>
                </a:lnTo>
                <a:lnTo>
                  <a:pt x="40881" y="68719"/>
                </a:lnTo>
                <a:lnTo>
                  <a:pt x="40881" y="91427"/>
                </a:lnTo>
                <a:lnTo>
                  <a:pt x="129578" y="91427"/>
                </a:lnTo>
                <a:lnTo>
                  <a:pt x="137680" y="89941"/>
                </a:lnTo>
                <a:lnTo>
                  <a:pt x="143446" y="86969"/>
                </a:lnTo>
                <a:lnTo>
                  <a:pt x="149212" y="83972"/>
                </a:lnTo>
                <a:lnTo>
                  <a:pt x="152095" y="77470"/>
                </a:lnTo>
                <a:lnTo>
                  <a:pt x="152095" y="67398"/>
                </a:lnTo>
                <a:lnTo>
                  <a:pt x="151651" y="59924"/>
                </a:lnTo>
                <a:lnTo>
                  <a:pt x="148932" y="47599"/>
                </a:lnTo>
                <a:lnTo>
                  <a:pt x="143738" y="35458"/>
                </a:lnTo>
                <a:lnTo>
                  <a:pt x="138162" y="26812"/>
                </a:lnTo>
                <a:lnTo>
                  <a:pt x="129450" y="17621"/>
                </a:lnTo>
                <a:close/>
              </a:path>
              <a:path w="152095" h="162928">
                <a:moveTo>
                  <a:pt x="768" y="68179"/>
                </a:moveTo>
                <a:lnTo>
                  <a:pt x="0" y="81318"/>
                </a:lnTo>
                <a:lnTo>
                  <a:pt x="841" y="95630"/>
                </a:lnTo>
                <a:lnTo>
                  <a:pt x="3402" y="108849"/>
                </a:lnTo>
                <a:lnTo>
                  <a:pt x="7683" y="120811"/>
                </a:lnTo>
                <a:lnTo>
                  <a:pt x="13682" y="131514"/>
                </a:lnTo>
                <a:lnTo>
                  <a:pt x="21399" y="140957"/>
                </a:lnTo>
                <a:lnTo>
                  <a:pt x="30840" y="149005"/>
                </a:lnTo>
                <a:lnTo>
                  <a:pt x="41422" y="155095"/>
                </a:lnTo>
                <a:lnTo>
                  <a:pt x="53362" y="159446"/>
                </a:lnTo>
                <a:lnTo>
                  <a:pt x="66660" y="162057"/>
                </a:lnTo>
                <a:lnTo>
                  <a:pt x="81318" y="162928"/>
                </a:lnTo>
                <a:lnTo>
                  <a:pt x="86526" y="162819"/>
                </a:lnTo>
                <a:lnTo>
                  <a:pt x="99525" y="161458"/>
                </a:lnTo>
                <a:lnTo>
                  <a:pt x="111137" y="158534"/>
                </a:lnTo>
                <a:lnTo>
                  <a:pt x="119786" y="155600"/>
                </a:lnTo>
                <a:lnTo>
                  <a:pt x="126961" y="151917"/>
                </a:lnTo>
                <a:lnTo>
                  <a:pt x="132676" y="147459"/>
                </a:lnTo>
                <a:lnTo>
                  <a:pt x="138391" y="143027"/>
                </a:lnTo>
                <a:lnTo>
                  <a:pt x="142659" y="138379"/>
                </a:lnTo>
                <a:lnTo>
                  <a:pt x="145503" y="133565"/>
                </a:lnTo>
                <a:lnTo>
                  <a:pt x="148335" y="128701"/>
                </a:lnTo>
                <a:lnTo>
                  <a:pt x="149745" y="124498"/>
                </a:lnTo>
                <a:lnTo>
                  <a:pt x="149745" y="116776"/>
                </a:lnTo>
                <a:lnTo>
                  <a:pt x="148488" y="113588"/>
                </a:lnTo>
                <a:lnTo>
                  <a:pt x="145935" y="111353"/>
                </a:lnTo>
                <a:lnTo>
                  <a:pt x="143395" y="109118"/>
                </a:lnTo>
                <a:lnTo>
                  <a:pt x="140080" y="107988"/>
                </a:lnTo>
                <a:lnTo>
                  <a:pt x="132168" y="107988"/>
                </a:lnTo>
                <a:lnTo>
                  <a:pt x="129235" y="108864"/>
                </a:lnTo>
                <a:lnTo>
                  <a:pt x="127190" y="110617"/>
                </a:lnTo>
                <a:lnTo>
                  <a:pt x="122199" y="115316"/>
                </a:lnTo>
                <a:lnTo>
                  <a:pt x="118148" y="119011"/>
                </a:lnTo>
                <a:lnTo>
                  <a:pt x="115023" y="121754"/>
                </a:lnTo>
                <a:lnTo>
                  <a:pt x="111899" y="124498"/>
                </a:lnTo>
                <a:lnTo>
                  <a:pt x="108483" y="127050"/>
                </a:lnTo>
                <a:lnTo>
                  <a:pt x="104762" y="129463"/>
                </a:lnTo>
                <a:lnTo>
                  <a:pt x="101053" y="131851"/>
                </a:lnTo>
                <a:lnTo>
                  <a:pt x="97218" y="133604"/>
                </a:lnTo>
                <a:lnTo>
                  <a:pt x="93268" y="134734"/>
                </a:lnTo>
                <a:lnTo>
                  <a:pt x="89306" y="135839"/>
                </a:lnTo>
                <a:lnTo>
                  <a:pt x="84937" y="136410"/>
                </a:lnTo>
                <a:lnTo>
                  <a:pt x="73024" y="136410"/>
                </a:lnTo>
                <a:lnTo>
                  <a:pt x="66509" y="134645"/>
                </a:lnTo>
                <a:lnTo>
                  <a:pt x="60591" y="131127"/>
                </a:lnTo>
                <a:lnTo>
                  <a:pt x="54673" y="127622"/>
                </a:lnTo>
                <a:lnTo>
                  <a:pt x="49949" y="122389"/>
                </a:lnTo>
                <a:lnTo>
                  <a:pt x="46380" y="115455"/>
                </a:lnTo>
                <a:lnTo>
                  <a:pt x="42811" y="108534"/>
                </a:lnTo>
                <a:lnTo>
                  <a:pt x="40982" y="100507"/>
                </a:lnTo>
                <a:lnTo>
                  <a:pt x="40881" y="68719"/>
                </a:lnTo>
                <a:lnTo>
                  <a:pt x="42177" y="60171"/>
                </a:lnTo>
                <a:lnTo>
                  <a:pt x="46218" y="47676"/>
                </a:lnTo>
                <a:lnTo>
                  <a:pt x="52527" y="38150"/>
                </a:lnTo>
                <a:lnTo>
                  <a:pt x="57320" y="2219"/>
                </a:lnTo>
                <a:lnTo>
                  <a:pt x="45567" y="5791"/>
                </a:lnTo>
                <a:lnTo>
                  <a:pt x="41184" y="7664"/>
                </a:lnTo>
                <a:lnTo>
                  <a:pt x="30081" y="14131"/>
                </a:lnTo>
                <a:lnTo>
                  <a:pt x="20662" y="22415"/>
                </a:lnTo>
                <a:lnTo>
                  <a:pt x="17567" y="25975"/>
                </a:lnTo>
                <a:lnTo>
                  <a:pt x="10571" y="36438"/>
                </a:lnTo>
                <a:lnTo>
                  <a:pt x="5283" y="48412"/>
                </a:lnTo>
                <a:lnTo>
                  <a:pt x="3070" y="55782"/>
                </a:lnTo>
                <a:lnTo>
                  <a:pt x="768" y="68179"/>
                </a:lnTo>
                <a:close/>
              </a:path>
            </a:pathLst>
          </a:custGeom>
          <a:solidFill>
            <a:srgbClr val="696A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36661" y="3837218"/>
            <a:ext cx="142557" cy="162636"/>
          </a:xfrm>
          <a:custGeom>
            <a:avLst/>
            <a:gdLst/>
            <a:ahLst/>
            <a:cxnLst/>
            <a:rect l="l" t="t" r="r" b="b"/>
            <a:pathLst>
              <a:path w="142557" h="162636">
                <a:moveTo>
                  <a:pt x="102704" y="138315"/>
                </a:moveTo>
                <a:lnTo>
                  <a:pt x="102704" y="146126"/>
                </a:lnTo>
                <a:lnTo>
                  <a:pt x="104559" y="152133"/>
                </a:lnTo>
                <a:lnTo>
                  <a:pt x="108267" y="156337"/>
                </a:lnTo>
                <a:lnTo>
                  <a:pt x="111988" y="160540"/>
                </a:lnTo>
                <a:lnTo>
                  <a:pt x="116827" y="162636"/>
                </a:lnTo>
                <a:lnTo>
                  <a:pt x="128638" y="162636"/>
                </a:lnTo>
                <a:lnTo>
                  <a:pt x="133400" y="160578"/>
                </a:lnTo>
                <a:lnTo>
                  <a:pt x="137058" y="156476"/>
                </a:lnTo>
                <a:lnTo>
                  <a:pt x="140728" y="152374"/>
                </a:lnTo>
                <a:lnTo>
                  <a:pt x="142557" y="146329"/>
                </a:lnTo>
                <a:lnTo>
                  <a:pt x="142557" y="55092"/>
                </a:lnTo>
                <a:lnTo>
                  <a:pt x="142176" y="47866"/>
                </a:lnTo>
                <a:lnTo>
                  <a:pt x="141389" y="42202"/>
                </a:lnTo>
                <a:lnTo>
                  <a:pt x="140601" y="36525"/>
                </a:lnTo>
                <a:lnTo>
                  <a:pt x="138899" y="31254"/>
                </a:lnTo>
                <a:lnTo>
                  <a:pt x="136258" y="26377"/>
                </a:lnTo>
                <a:lnTo>
                  <a:pt x="135530" y="24949"/>
                </a:lnTo>
                <a:lnTo>
                  <a:pt x="127987" y="14646"/>
                </a:lnTo>
                <a:lnTo>
                  <a:pt x="117652" y="6883"/>
                </a:lnTo>
                <a:lnTo>
                  <a:pt x="114423" y="5242"/>
                </a:lnTo>
                <a:lnTo>
                  <a:pt x="102539" y="1311"/>
                </a:lnTo>
                <a:lnTo>
                  <a:pt x="89369" y="0"/>
                </a:lnTo>
                <a:lnTo>
                  <a:pt x="84905" y="126"/>
                </a:lnTo>
                <a:lnTo>
                  <a:pt x="72052" y="2112"/>
                </a:lnTo>
                <a:lnTo>
                  <a:pt x="60579" y="6502"/>
                </a:lnTo>
                <a:lnTo>
                  <a:pt x="56219" y="9038"/>
                </a:lnTo>
                <a:lnTo>
                  <a:pt x="46526" y="16751"/>
                </a:lnTo>
                <a:lnTo>
                  <a:pt x="37503" y="26962"/>
                </a:lnTo>
                <a:lnTo>
                  <a:pt x="37503" y="17335"/>
                </a:lnTo>
                <a:lnTo>
                  <a:pt x="36639" y="13284"/>
                </a:lnTo>
                <a:lnTo>
                  <a:pt x="34937" y="9956"/>
                </a:lnTo>
                <a:lnTo>
                  <a:pt x="33235" y="6629"/>
                </a:lnTo>
                <a:lnTo>
                  <a:pt x="30962" y="4140"/>
                </a:lnTo>
                <a:lnTo>
                  <a:pt x="28130" y="2489"/>
                </a:lnTo>
                <a:lnTo>
                  <a:pt x="25285" y="838"/>
                </a:lnTo>
                <a:lnTo>
                  <a:pt x="22123" y="0"/>
                </a:lnTo>
                <a:lnTo>
                  <a:pt x="12839" y="0"/>
                </a:lnTo>
                <a:lnTo>
                  <a:pt x="8293" y="1879"/>
                </a:lnTo>
                <a:lnTo>
                  <a:pt x="4978" y="5626"/>
                </a:lnTo>
                <a:lnTo>
                  <a:pt x="1651" y="9398"/>
                </a:lnTo>
                <a:lnTo>
                  <a:pt x="0" y="15087"/>
                </a:lnTo>
                <a:lnTo>
                  <a:pt x="0" y="146126"/>
                </a:lnTo>
                <a:lnTo>
                  <a:pt x="1841" y="152133"/>
                </a:lnTo>
                <a:lnTo>
                  <a:pt x="5562" y="156337"/>
                </a:lnTo>
                <a:lnTo>
                  <a:pt x="9271" y="160540"/>
                </a:lnTo>
                <a:lnTo>
                  <a:pt x="14008" y="162636"/>
                </a:lnTo>
                <a:lnTo>
                  <a:pt x="25730" y="162636"/>
                </a:lnTo>
                <a:lnTo>
                  <a:pt x="30594" y="160604"/>
                </a:lnTo>
                <a:lnTo>
                  <a:pt x="34353" y="156540"/>
                </a:lnTo>
                <a:lnTo>
                  <a:pt x="38112" y="152501"/>
                </a:lnTo>
                <a:lnTo>
                  <a:pt x="39992" y="146418"/>
                </a:lnTo>
                <a:lnTo>
                  <a:pt x="39992" y="88201"/>
                </a:lnTo>
                <a:lnTo>
                  <a:pt x="40164" y="77252"/>
                </a:lnTo>
                <a:lnTo>
                  <a:pt x="41124" y="63798"/>
                </a:lnTo>
                <a:lnTo>
                  <a:pt x="42926" y="54800"/>
                </a:lnTo>
                <a:lnTo>
                  <a:pt x="45656" y="47371"/>
                </a:lnTo>
                <a:lnTo>
                  <a:pt x="49961" y="41541"/>
                </a:lnTo>
                <a:lnTo>
                  <a:pt x="55816" y="37274"/>
                </a:lnTo>
                <a:lnTo>
                  <a:pt x="61683" y="33045"/>
                </a:lnTo>
                <a:lnTo>
                  <a:pt x="68173" y="30911"/>
                </a:lnTo>
                <a:lnTo>
                  <a:pt x="86245" y="30911"/>
                </a:lnTo>
                <a:lnTo>
                  <a:pt x="93548" y="34404"/>
                </a:lnTo>
                <a:lnTo>
                  <a:pt x="97205" y="41376"/>
                </a:lnTo>
                <a:lnTo>
                  <a:pt x="98959" y="45323"/>
                </a:lnTo>
                <a:lnTo>
                  <a:pt x="101769" y="56904"/>
                </a:lnTo>
                <a:lnTo>
                  <a:pt x="102704" y="71653"/>
                </a:lnTo>
                <a:lnTo>
                  <a:pt x="102704" y="138315"/>
                </a:lnTo>
                <a:close/>
              </a:path>
            </a:pathLst>
          </a:custGeom>
          <a:solidFill>
            <a:srgbClr val="696A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310716" y="3837222"/>
            <a:ext cx="137147" cy="162636"/>
          </a:xfrm>
          <a:custGeom>
            <a:avLst/>
            <a:gdLst/>
            <a:ahLst/>
            <a:cxnLst/>
            <a:rect l="l" t="t" r="r" b="b"/>
            <a:pathLst>
              <a:path w="137147" h="162636">
                <a:moveTo>
                  <a:pt x="17769" y="149400"/>
                </a:moveTo>
                <a:lnTo>
                  <a:pt x="30035" y="156044"/>
                </a:lnTo>
                <a:lnTo>
                  <a:pt x="40617" y="159614"/>
                </a:lnTo>
                <a:lnTo>
                  <a:pt x="53086" y="161880"/>
                </a:lnTo>
                <a:lnTo>
                  <a:pt x="66967" y="162636"/>
                </a:lnTo>
                <a:lnTo>
                  <a:pt x="67776" y="162634"/>
                </a:lnTo>
                <a:lnTo>
                  <a:pt x="81735" y="161909"/>
                </a:lnTo>
                <a:lnTo>
                  <a:pt x="94238" y="159877"/>
                </a:lnTo>
                <a:lnTo>
                  <a:pt x="105283" y="156540"/>
                </a:lnTo>
                <a:lnTo>
                  <a:pt x="109739" y="154636"/>
                </a:lnTo>
                <a:lnTo>
                  <a:pt x="120816" y="147695"/>
                </a:lnTo>
                <a:lnTo>
                  <a:pt x="129095" y="138671"/>
                </a:lnTo>
                <a:lnTo>
                  <a:pt x="135649" y="123713"/>
                </a:lnTo>
                <a:lnTo>
                  <a:pt x="137147" y="110324"/>
                </a:lnTo>
                <a:lnTo>
                  <a:pt x="137147" y="102997"/>
                </a:lnTo>
                <a:lnTo>
                  <a:pt x="135115" y="96469"/>
                </a:lnTo>
                <a:lnTo>
                  <a:pt x="131064" y="90779"/>
                </a:lnTo>
                <a:lnTo>
                  <a:pt x="127012" y="85039"/>
                </a:lnTo>
                <a:lnTo>
                  <a:pt x="121056" y="80098"/>
                </a:lnTo>
                <a:lnTo>
                  <a:pt x="113195" y="75895"/>
                </a:lnTo>
                <a:lnTo>
                  <a:pt x="107857" y="73288"/>
                </a:lnTo>
                <a:lnTo>
                  <a:pt x="96375" y="68898"/>
                </a:lnTo>
                <a:lnTo>
                  <a:pt x="82791" y="65049"/>
                </a:lnTo>
                <a:lnTo>
                  <a:pt x="68777" y="61532"/>
                </a:lnTo>
                <a:lnTo>
                  <a:pt x="58178" y="58597"/>
                </a:lnTo>
                <a:lnTo>
                  <a:pt x="52222" y="56845"/>
                </a:lnTo>
                <a:lnTo>
                  <a:pt x="47472" y="54622"/>
                </a:lnTo>
                <a:lnTo>
                  <a:pt x="43954" y="51930"/>
                </a:lnTo>
                <a:lnTo>
                  <a:pt x="40449" y="49250"/>
                </a:lnTo>
                <a:lnTo>
                  <a:pt x="38684" y="45808"/>
                </a:lnTo>
                <a:lnTo>
                  <a:pt x="38684" y="37020"/>
                </a:lnTo>
                <a:lnTo>
                  <a:pt x="41084" y="33172"/>
                </a:lnTo>
                <a:lnTo>
                  <a:pt x="45872" y="30111"/>
                </a:lnTo>
                <a:lnTo>
                  <a:pt x="50647" y="27012"/>
                </a:lnTo>
                <a:lnTo>
                  <a:pt x="56654" y="25488"/>
                </a:lnTo>
                <a:lnTo>
                  <a:pt x="70916" y="25488"/>
                </a:lnTo>
                <a:lnTo>
                  <a:pt x="76492" y="26657"/>
                </a:lnTo>
                <a:lnTo>
                  <a:pt x="80594" y="29006"/>
                </a:lnTo>
                <a:lnTo>
                  <a:pt x="84696" y="31356"/>
                </a:lnTo>
                <a:lnTo>
                  <a:pt x="88265" y="34467"/>
                </a:lnTo>
                <a:lnTo>
                  <a:pt x="91287" y="38379"/>
                </a:lnTo>
                <a:lnTo>
                  <a:pt x="94996" y="43065"/>
                </a:lnTo>
                <a:lnTo>
                  <a:pt x="98298" y="46583"/>
                </a:lnTo>
                <a:lnTo>
                  <a:pt x="101180" y="48933"/>
                </a:lnTo>
                <a:lnTo>
                  <a:pt x="104051" y="51282"/>
                </a:lnTo>
                <a:lnTo>
                  <a:pt x="107556" y="52451"/>
                </a:lnTo>
                <a:lnTo>
                  <a:pt x="117309" y="52451"/>
                </a:lnTo>
                <a:lnTo>
                  <a:pt x="121691" y="50990"/>
                </a:lnTo>
                <a:lnTo>
                  <a:pt x="124764" y="48056"/>
                </a:lnTo>
                <a:lnTo>
                  <a:pt x="127838" y="45123"/>
                </a:lnTo>
                <a:lnTo>
                  <a:pt x="129387" y="41351"/>
                </a:lnTo>
                <a:lnTo>
                  <a:pt x="129387" y="32562"/>
                </a:lnTo>
                <a:lnTo>
                  <a:pt x="127939" y="28270"/>
                </a:lnTo>
                <a:lnTo>
                  <a:pt x="125056" y="23876"/>
                </a:lnTo>
                <a:lnTo>
                  <a:pt x="122186" y="19481"/>
                </a:lnTo>
                <a:lnTo>
                  <a:pt x="117970" y="15481"/>
                </a:lnTo>
                <a:lnTo>
                  <a:pt x="112458" y="11861"/>
                </a:lnTo>
                <a:lnTo>
                  <a:pt x="106946" y="8242"/>
                </a:lnTo>
                <a:lnTo>
                  <a:pt x="100050" y="5372"/>
                </a:lnTo>
                <a:lnTo>
                  <a:pt x="91795" y="3213"/>
                </a:lnTo>
                <a:lnTo>
                  <a:pt x="77289" y="655"/>
                </a:lnTo>
                <a:lnTo>
                  <a:pt x="63893" y="0"/>
                </a:lnTo>
                <a:lnTo>
                  <a:pt x="53950" y="432"/>
                </a:lnTo>
                <a:lnTo>
                  <a:pt x="41237" y="2527"/>
                </a:lnTo>
                <a:lnTo>
                  <a:pt x="30111" y="6375"/>
                </a:lnTo>
                <a:lnTo>
                  <a:pt x="17134" y="14382"/>
                </a:lnTo>
                <a:lnTo>
                  <a:pt x="8940" y="23444"/>
                </a:lnTo>
                <a:lnTo>
                  <a:pt x="4165" y="30581"/>
                </a:lnTo>
                <a:lnTo>
                  <a:pt x="1765" y="38138"/>
                </a:lnTo>
                <a:lnTo>
                  <a:pt x="1765" y="55130"/>
                </a:lnTo>
                <a:lnTo>
                  <a:pt x="4343" y="62699"/>
                </a:lnTo>
                <a:lnTo>
                  <a:pt x="9525" y="68859"/>
                </a:lnTo>
                <a:lnTo>
                  <a:pt x="18646" y="77234"/>
                </a:lnTo>
                <a:lnTo>
                  <a:pt x="30264" y="83743"/>
                </a:lnTo>
                <a:lnTo>
                  <a:pt x="38143" y="86861"/>
                </a:lnTo>
                <a:lnTo>
                  <a:pt x="50020" y="90746"/>
                </a:lnTo>
                <a:lnTo>
                  <a:pt x="63893" y="94500"/>
                </a:lnTo>
                <a:lnTo>
                  <a:pt x="67049" y="95282"/>
                </a:lnTo>
                <a:lnTo>
                  <a:pt x="80761" y="99416"/>
                </a:lnTo>
                <a:lnTo>
                  <a:pt x="90182" y="103733"/>
                </a:lnTo>
                <a:lnTo>
                  <a:pt x="95516" y="106959"/>
                </a:lnTo>
                <a:lnTo>
                  <a:pt x="98171" y="112077"/>
                </a:lnTo>
                <a:lnTo>
                  <a:pt x="98171" y="123698"/>
                </a:lnTo>
                <a:lnTo>
                  <a:pt x="95605" y="127787"/>
                </a:lnTo>
                <a:lnTo>
                  <a:pt x="90474" y="131343"/>
                </a:lnTo>
                <a:lnTo>
                  <a:pt x="85356" y="134924"/>
                </a:lnTo>
                <a:lnTo>
                  <a:pt x="78778" y="136702"/>
                </a:lnTo>
                <a:lnTo>
                  <a:pt x="60909" y="136702"/>
                </a:lnTo>
                <a:lnTo>
                  <a:pt x="53124" y="134937"/>
                </a:lnTo>
                <a:lnTo>
                  <a:pt x="47409" y="131419"/>
                </a:lnTo>
                <a:lnTo>
                  <a:pt x="41694" y="127901"/>
                </a:lnTo>
                <a:lnTo>
                  <a:pt x="36779" y="122593"/>
                </a:lnTo>
                <a:lnTo>
                  <a:pt x="32677" y="115455"/>
                </a:lnTo>
                <a:lnTo>
                  <a:pt x="30632" y="111747"/>
                </a:lnTo>
                <a:lnTo>
                  <a:pt x="28486" y="108864"/>
                </a:lnTo>
                <a:lnTo>
                  <a:pt x="23977" y="104762"/>
                </a:lnTo>
                <a:lnTo>
                  <a:pt x="20764" y="103733"/>
                </a:lnTo>
                <a:lnTo>
                  <a:pt x="11772" y="103733"/>
                </a:lnTo>
                <a:lnTo>
                  <a:pt x="7823" y="105295"/>
                </a:lnTo>
                <a:lnTo>
                  <a:pt x="4699" y="108419"/>
                </a:lnTo>
                <a:lnTo>
                  <a:pt x="1562" y="111544"/>
                </a:lnTo>
                <a:lnTo>
                  <a:pt x="0" y="115303"/>
                </a:lnTo>
                <a:lnTo>
                  <a:pt x="0" y="126339"/>
                </a:lnTo>
                <a:lnTo>
                  <a:pt x="2438" y="132969"/>
                </a:lnTo>
                <a:lnTo>
                  <a:pt x="7327" y="139547"/>
                </a:lnTo>
                <a:lnTo>
                  <a:pt x="8794" y="141403"/>
                </a:lnTo>
                <a:lnTo>
                  <a:pt x="17769" y="149400"/>
                </a:lnTo>
                <a:close/>
              </a:path>
            </a:pathLst>
          </a:custGeom>
          <a:solidFill>
            <a:srgbClr val="696A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481713" y="3779493"/>
            <a:ext cx="39992" cy="220357"/>
          </a:xfrm>
          <a:custGeom>
            <a:avLst/>
            <a:gdLst/>
            <a:ahLst/>
            <a:cxnLst/>
            <a:rect l="l" t="t" r="r" b="b"/>
            <a:pathLst>
              <a:path w="39992" h="220357">
                <a:moveTo>
                  <a:pt x="0" y="19481"/>
                </a:moveTo>
                <a:lnTo>
                  <a:pt x="0" y="25742"/>
                </a:lnTo>
                <a:lnTo>
                  <a:pt x="1981" y="30581"/>
                </a:lnTo>
                <a:lnTo>
                  <a:pt x="5930" y="33985"/>
                </a:lnTo>
                <a:lnTo>
                  <a:pt x="9893" y="37401"/>
                </a:lnTo>
                <a:lnTo>
                  <a:pt x="14655" y="39115"/>
                </a:lnTo>
                <a:lnTo>
                  <a:pt x="25590" y="39115"/>
                </a:lnTo>
                <a:lnTo>
                  <a:pt x="30238" y="37376"/>
                </a:lnTo>
                <a:lnTo>
                  <a:pt x="34137" y="33921"/>
                </a:lnTo>
                <a:lnTo>
                  <a:pt x="38036" y="30454"/>
                </a:lnTo>
                <a:lnTo>
                  <a:pt x="39992" y="25641"/>
                </a:lnTo>
                <a:lnTo>
                  <a:pt x="39992" y="13144"/>
                </a:lnTo>
                <a:lnTo>
                  <a:pt x="37998" y="8305"/>
                </a:lnTo>
                <a:lnTo>
                  <a:pt x="33985" y="4978"/>
                </a:lnTo>
                <a:lnTo>
                  <a:pt x="29984" y="1650"/>
                </a:lnTo>
                <a:lnTo>
                  <a:pt x="25400" y="0"/>
                </a:lnTo>
                <a:lnTo>
                  <a:pt x="14846" y="0"/>
                </a:lnTo>
                <a:lnTo>
                  <a:pt x="10121" y="1816"/>
                </a:lnTo>
                <a:lnTo>
                  <a:pt x="6083" y="5499"/>
                </a:lnTo>
                <a:lnTo>
                  <a:pt x="2032" y="9143"/>
                </a:lnTo>
                <a:lnTo>
                  <a:pt x="0" y="13804"/>
                </a:lnTo>
                <a:lnTo>
                  <a:pt x="0" y="19481"/>
                </a:lnTo>
                <a:close/>
              </a:path>
              <a:path w="39992" h="220357">
                <a:moveTo>
                  <a:pt x="0" y="73698"/>
                </a:moveTo>
                <a:lnTo>
                  <a:pt x="0" y="203847"/>
                </a:lnTo>
                <a:lnTo>
                  <a:pt x="1828" y="209854"/>
                </a:lnTo>
                <a:lnTo>
                  <a:pt x="5486" y="214058"/>
                </a:lnTo>
                <a:lnTo>
                  <a:pt x="9156" y="218274"/>
                </a:lnTo>
                <a:lnTo>
                  <a:pt x="13919" y="220357"/>
                </a:lnTo>
                <a:lnTo>
                  <a:pt x="25641" y="220357"/>
                </a:lnTo>
                <a:lnTo>
                  <a:pt x="30480" y="218312"/>
                </a:lnTo>
                <a:lnTo>
                  <a:pt x="34290" y="214210"/>
                </a:lnTo>
                <a:lnTo>
                  <a:pt x="38087" y="210108"/>
                </a:lnTo>
                <a:lnTo>
                  <a:pt x="39992" y="204050"/>
                </a:lnTo>
                <a:lnTo>
                  <a:pt x="39992" y="73291"/>
                </a:lnTo>
                <a:lnTo>
                  <a:pt x="38087" y="67729"/>
                </a:lnTo>
                <a:lnTo>
                  <a:pt x="34290" y="63728"/>
                </a:lnTo>
                <a:lnTo>
                  <a:pt x="30480" y="59728"/>
                </a:lnTo>
                <a:lnTo>
                  <a:pt x="25641" y="57721"/>
                </a:lnTo>
                <a:lnTo>
                  <a:pt x="13919" y="57721"/>
                </a:lnTo>
                <a:lnTo>
                  <a:pt x="9156" y="59728"/>
                </a:lnTo>
                <a:lnTo>
                  <a:pt x="5486" y="63728"/>
                </a:lnTo>
                <a:lnTo>
                  <a:pt x="1828" y="67729"/>
                </a:lnTo>
                <a:lnTo>
                  <a:pt x="0" y="73698"/>
                </a:lnTo>
                <a:close/>
              </a:path>
            </a:pathLst>
          </a:custGeom>
          <a:solidFill>
            <a:srgbClr val="696A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62144" y="3777728"/>
            <a:ext cx="156337" cy="222122"/>
          </a:xfrm>
          <a:custGeom>
            <a:avLst/>
            <a:gdLst/>
            <a:ahLst/>
            <a:cxnLst/>
            <a:rect l="l" t="t" r="r" b="b"/>
            <a:pathLst>
              <a:path w="156337" h="222123">
                <a:moveTo>
                  <a:pt x="1638" y="10388"/>
                </a:moveTo>
                <a:lnTo>
                  <a:pt x="0" y="16522"/>
                </a:lnTo>
                <a:lnTo>
                  <a:pt x="0" y="206781"/>
                </a:lnTo>
                <a:lnTo>
                  <a:pt x="1689" y="212483"/>
                </a:lnTo>
                <a:lnTo>
                  <a:pt x="5067" y="216331"/>
                </a:lnTo>
                <a:lnTo>
                  <a:pt x="8432" y="220205"/>
                </a:lnTo>
                <a:lnTo>
                  <a:pt x="12954" y="222123"/>
                </a:lnTo>
                <a:lnTo>
                  <a:pt x="24180" y="222123"/>
                </a:lnTo>
                <a:lnTo>
                  <a:pt x="28778" y="220205"/>
                </a:lnTo>
                <a:lnTo>
                  <a:pt x="32385" y="216331"/>
                </a:lnTo>
                <a:lnTo>
                  <a:pt x="35991" y="212483"/>
                </a:lnTo>
                <a:lnTo>
                  <a:pt x="37807" y="206781"/>
                </a:lnTo>
                <a:lnTo>
                  <a:pt x="37807" y="195313"/>
                </a:lnTo>
                <a:lnTo>
                  <a:pt x="42202" y="200406"/>
                </a:lnTo>
                <a:lnTo>
                  <a:pt x="39712" y="141693"/>
                </a:lnTo>
                <a:lnTo>
                  <a:pt x="39774" y="138188"/>
                </a:lnTo>
                <a:lnTo>
                  <a:pt x="41288" y="125021"/>
                </a:lnTo>
                <a:lnTo>
                  <a:pt x="44843" y="113639"/>
                </a:lnTo>
                <a:lnTo>
                  <a:pt x="48260" y="105765"/>
                </a:lnTo>
                <a:lnTo>
                  <a:pt x="57779" y="67712"/>
                </a:lnTo>
                <a:lnTo>
                  <a:pt x="47715" y="74799"/>
                </a:lnTo>
                <a:lnTo>
                  <a:pt x="37807" y="83959"/>
                </a:lnTo>
                <a:lnTo>
                  <a:pt x="37807" y="15532"/>
                </a:lnTo>
                <a:lnTo>
                  <a:pt x="36144" y="9906"/>
                </a:lnTo>
                <a:lnTo>
                  <a:pt x="32829" y="5930"/>
                </a:lnTo>
                <a:lnTo>
                  <a:pt x="29514" y="1993"/>
                </a:lnTo>
                <a:lnTo>
                  <a:pt x="24765" y="0"/>
                </a:lnTo>
                <a:lnTo>
                  <a:pt x="12750" y="0"/>
                </a:lnTo>
                <a:lnTo>
                  <a:pt x="8191" y="2070"/>
                </a:lnTo>
                <a:lnTo>
                  <a:pt x="4914" y="6223"/>
                </a:lnTo>
                <a:lnTo>
                  <a:pt x="1638" y="10388"/>
                </a:lnTo>
                <a:close/>
              </a:path>
              <a:path w="156337" h="222123">
                <a:moveTo>
                  <a:pt x="51117" y="209270"/>
                </a:moveTo>
                <a:lnTo>
                  <a:pt x="54368" y="211747"/>
                </a:lnTo>
                <a:lnTo>
                  <a:pt x="58178" y="214147"/>
                </a:lnTo>
                <a:lnTo>
                  <a:pt x="61988" y="216535"/>
                </a:lnTo>
                <a:lnTo>
                  <a:pt x="66598" y="218465"/>
                </a:lnTo>
                <a:lnTo>
                  <a:pt x="72021" y="219925"/>
                </a:lnTo>
                <a:lnTo>
                  <a:pt x="77444" y="221399"/>
                </a:lnTo>
                <a:lnTo>
                  <a:pt x="83235" y="222123"/>
                </a:lnTo>
                <a:lnTo>
                  <a:pt x="92433" y="222059"/>
                </a:lnTo>
                <a:lnTo>
                  <a:pt x="105233" y="220274"/>
                </a:lnTo>
                <a:lnTo>
                  <a:pt x="117005" y="216039"/>
                </a:lnTo>
                <a:lnTo>
                  <a:pt x="129363" y="208074"/>
                </a:lnTo>
                <a:lnTo>
                  <a:pt x="138315" y="198831"/>
                </a:lnTo>
                <a:lnTo>
                  <a:pt x="146983" y="184830"/>
                </a:lnTo>
                <a:lnTo>
                  <a:pt x="151726" y="172542"/>
                </a:lnTo>
                <a:lnTo>
                  <a:pt x="153713" y="164902"/>
                </a:lnTo>
                <a:lnTo>
                  <a:pt x="155681" y="152477"/>
                </a:lnTo>
                <a:lnTo>
                  <a:pt x="156337" y="139192"/>
                </a:lnTo>
                <a:lnTo>
                  <a:pt x="156216" y="133337"/>
                </a:lnTo>
                <a:lnTo>
                  <a:pt x="154920" y="119958"/>
                </a:lnTo>
                <a:lnTo>
                  <a:pt x="152204" y="107728"/>
                </a:lnTo>
                <a:lnTo>
                  <a:pt x="148069" y="96647"/>
                </a:lnTo>
                <a:lnTo>
                  <a:pt x="142613" y="86816"/>
                </a:lnTo>
                <a:lnTo>
                  <a:pt x="134530" y="76965"/>
                </a:lnTo>
                <a:lnTo>
                  <a:pt x="124764" y="69227"/>
                </a:lnTo>
                <a:lnTo>
                  <a:pt x="115372" y="64438"/>
                </a:lnTo>
                <a:lnTo>
                  <a:pt x="103200" y="60945"/>
                </a:lnTo>
                <a:lnTo>
                  <a:pt x="89827" y="59778"/>
                </a:lnTo>
                <a:lnTo>
                  <a:pt x="84955" y="59908"/>
                </a:lnTo>
                <a:lnTo>
                  <a:pt x="71864" y="61813"/>
                </a:lnTo>
                <a:lnTo>
                  <a:pt x="60807" y="66001"/>
                </a:lnTo>
                <a:lnTo>
                  <a:pt x="57779" y="67712"/>
                </a:lnTo>
                <a:lnTo>
                  <a:pt x="48260" y="105765"/>
                </a:lnTo>
                <a:lnTo>
                  <a:pt x="52946" y="99758"/>
                </a:lnTo>
                <a:lnTo>
                  <a:pt x="58902" y="95592"/>
                </a:lnTo>
                <a:lnTo>
                  <a:pt x="64858" y="91452"/>
                </a:lnTo>
                <a:lnTo>
                  <a:pt x="71653" y="89382"/>
                </a:lnTo>
                <a:lnTo>
                  <a:pt x="86690" y="89382"/>
                </a:lnTo>
                <a:lnTo>
                  <a:pt x="93192" y="91452"/>
                </a:lnTo>
                <a:lnTo>
                  <a:pt x="98755" y="95592"/>
                </a:lnTo>
                <a:lnTo>
                  <a:pt x="104330" y="99758"/>
                </a:lnTo>
                <a:lnTo>
                  <a:pt x="108635" y="105638"/>
                </a:lnTo>
                <a:lnTo>
                  <a:pt x="111658" y="113258"/>
                </a:lnTo>
                <a:lnTo>
                  <a:pt x="115234" y="126896"/>
                </a:lnTo>
                <a:lnTo>
                  <a:pt x="116192" y="140512"/>
                </a:lnTo>
                <a:lnTo>
                  <a:pt x="116184" y="141808"/>
                </a:lnTo>
                <a:lnTo>
                  <a:pt x="114845" y="156293"/>
                </a:lnTo>
                <a:lnTo>
                  <a:pt x="111209" y="168392"/>
                </a:lnTo>
                <a:lnTo>
                  <a:pt x="105283" y="178104"/>
                </a:lnTo>
                <a:lnTo>
                  <a:pt x="102422" y="181243"/>
                </a:lnTo>
                <a:lnTo>
                  <a:pt x="91640" y="188719"/>
                </a:lnTo>
                <a:lnTo>
                  <a:pt x="79273" y="191211"/>
                </a:lnTo>
                <a:lnTo>
                  <a:pt x="72760" y="190745"/>
                </a:lnTo>
                <a:lnTo>
                  <a:pt x="60576" y="186670"/>
                </a:lnTo>
                <a:lnTo>
                  <a:pt x="50622" y="178396"/>
                </a:lnTo>
                <a:lnTo>
                  <a:pt x="44517" y="168506"/>
                </a:lnTo>
                <a:lnTo>
                  <a:pt x="40914" y="156318"/>
                </a:lnTo>
                <a:lnTo>
                  <a:pt x="39712" y="141693"/>
                </a:lnTo>
                <a:lnTo>
                  <a:pt x="42202" y="200406"/>
                </a:lnTo>
                <a:lnTo>
                  <a:pt x="45745" y="204216"/>
                </a:lnTo>
                <a:lnTo>
                  <a:pt x="48437" y="206743"/>
                </a:lnTo>
                <a:lnTo>
                  <a:pt x="51117" y="209270"/>
                </a:lnTo>
                <a:close/>
              </a:path>
            </a:pathLst>
          </a:custGeom>
          <a:solidFill>
            <a:srgbClr val="696A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746620" y="3777730"/>
            <a:ext cx="40005" cy="222122"/>
          </a:xfrm>
          <a:custGeom>
            <a:avLst/>
            <a:gdLst/>
            <a:ahLst/>
            <a:cxnLst/>
            <a:rect l="l" t="t" r="r" b="b"/>
            <a:pathLst>
              <a:path w="40005" h="222123">
                <a:moveTo>
                  <a:pt x="0" y="197802"/>
                </a:moveTo>
                <a:lnTo>
                  <a:pt x="0" y="205612"/>
                </a:lnTo>
                <a:lnTo>
                  <a:pt x="1828" y="211620"/>
                </a:lnTo>
                <a:lnTo>
                  <a:pt x="5499" y="215823"/>
                </a:lnTo>
                <a:lnTo>
                  <a:pt x="9156" y="220027"/>
                </a:lnTo>
                <a:lnTo>
                  <a:pt x="13919" y="222122"/>
                </a:lnTo>
                <a:lnTo>
                  <a:pt x="25730" y="222122"/>
                </a:lnTo>
                <a:lnTo>
                  <a:pt x="30607" y="220090"/>
                </a:lnTo>
                <a:lnTo>
                  <a:pt x="34353" y="216039"/>
                </a:lnTo>
                <a:lnTo>
                  <a:pt x="38112" y="211988"/>
                </a:lnTo>
                <a:lnTo>
                  <a:pt x="40005" y="205905"/>
                </a:lnTo>
                <a:lnTo>
                  <a:pt x="40005" y="16217"/>
                </a:lnTo>
                <a:lnTo>
                  <a:pt x="38150" y="10134"/>
                </a:lnTo>
                <a:lnTo>
                  <a:pt x="34429" y="6095"/>
                </a:lnTo>
                <a:lnTo>
                  <a:pt x="30721" y="2031"/>
                </a:lnTo>
                <a:lnTo>
                  <a:pt x="25844" y="0"/>
                </a:lnTo>
                <a:lnTo>
                  <a:pt x="13716" y="0"/>
                </a:lnTo>
                <a:lnTo>
                  <a:pt x="8915" y="2057"/>
                </a:lnTo>
                <a:lnTo>
                  <a:pt x="5346" y="6159"/>
                </a:lnTo>
                <a:lnTo>
                  <a:pt x="1778" y="10261"/>
                </a:lnTo>
                <a:lnTo>
                  <a:pt x="0" y="16306"/>
                </a:lnTo>
                <a:lnTo>
                  <a:pt x="0" y="197802"/>
                </a:lnTo>
                <a:close/>
              </a:path>
            </a:pathLst>
          </a:custGeom>
          <a:solidFill>
            <a:srgbClr val="696A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820460" y="3836926"/>
            <a:ext cx="152095" cy="162928"/>
          </a:xfrm>
          <a:custGeom>
            <a:avLst/>
            <a:gdLst/>
            <a:ahLst/>
            <a:cxnLst/>
            <a:rect l="l" t="t" r="r" b="b"/>
            <a:pathLst>
              <a:path w="152095" h="162928">
                <a:moveTo>
                  <a:pt x="129450" y="17621"/>
                </a:moveTo>
                <a:lnTo>
                  <a:pt x="118617" y="9893"/>
                </a:lnTo>
                <a:lnTo>
                  <a:pt x="115884" y="8369"/>
                </a:lnTo>
                <a:lnTo>
                  <a:pt x="104639" y="3716"/>
                </a:lnTo>
                <a:lnTo>
                  <a:pt x="92142" y="928"/>
                </a:lnTo>
                <a:lnTo>
                  <a:pt x="78397" y="0"/>
                </a:lnTo>
                <a:lnTo>
                  <a:pt x="69999" y="328"/>
                </a:lnTo>
                <a:lnTo>
                  <a:pt x="57320" y="2219"/>
                </a:lnTo>
                <a:lnTo>
                  <a:pt x="52527" y="38150"/>
                </a:lnTo>
                <a:lnTo>
                  <a:pt x="53423" y="37224"/>
                </a:lnTo>
                <a:lnTo>
                  <a:pt x="64031" y="30190"/>
                </a:lnTo>
                <a:lnTo>
                  <a:pt x="77076" y="27838"/>
                </a:lnTo>
                <a:lnTo>
                  <a:pt x="79180" y="27885"/>
                </a:lnTo>
                <a:lnTo>
                  <a:pt x="92089" y="30743"/>
                </a:lnTo>
                <a:lnTo>
                  <a:pt x="102349" y="38036"/>
                </a:lnTo>
                <a:lnTo>
                  <a:pt x="106198" y="43044"/>
                </a:lnTo>
                <a:lnTo>
                  <a:pt x="111037" y="54318"/>
                </a:lnTo>
                <a:lnTo>
                  <a:pt x="113410" y="68719"/>
                </a:lnTo>
                <a:lnTo>
                  <a:pt x="40881" y="68719"/>
                </a:lnTo>
                <a:lnTo>
                  <a:pt x="40881" y="91427"/>
                </a:lnTo>
                <a:lnTo>
                  <a:pt x="129578" y="91427"/>
                </a:lnTo>
                <a:lnTo>
                  <a:pt x="137680" y="89941"/>
                </a:lnTo>
                <a:lnTo>
                  <a:pt x="143446" y="86969"/>
                </a:lnTo>
                <a:lnTo>
                  <a:pt x="149212" y="83972"/>
                </a:lnTo>
                <a:lnTo>
                  <a:pt x="152095" y="77470"/>
                </a:lnTo>
                <a:lnTo>
                  <a:pt x="152095" y="67398"/>
                </a:lnTo>
                <a:lnTo>
                  <a:pt x="151651" y="59924"/>
                </a:lnTo>
                <a:lnTo>
                  <a:pt x="148932" y="47599"/>
                </a:lnTo>
                <a:lnTo>
                  <a:pt x="143738" y="35458"/>
                </a:lnTo>
                <a:lnTo>
                  <a:pt x="138162" y="26812"/>
                </a:lnTo>
                <a:lnTo>
                  <a:pt x="129450" y="17621"/>
                </a:lnTo>
                <a:close/>
              </a:path>
              <a:path w="152095" h="162928">
                <a:moveTo>
                  <a:pt x="768" y="68179"/>
                </a:moveTo>
                <a:lnTo>
                  <a:pt x="0" y="81318"/>
                </a:lnTo>
                <a:lnTo>
                  <a:pt x="841" y="95630"/>
                </a:lnTo>
                <a:lnTo>
                  <a:pt x="3402" y="108849"/>
                </a:lnTo>
                <a:lnTo>
                  <a:pt x="7683" y="120811"/>
                </a:lnTo>
                <a:lnTo>
                  <a:pt x="13682" y="131514"/>
                </a:lnTo>
                <a:lnTo>
                  <a:pt x="21399" y="140957"/>
                </a:lnTo>
                <a:lnTo>
                  <a:pt x="30840" y="149005"/>
                </a:lnTo>
                <a:lnTo>
                  <a:pt x="41422" y="155095"/>
                </a:lnTo>
                <a:lnTo>
                  <a:pt x="53362" y="159446"/>
                </a:lnTo>
                <a:lnTo>
                  <a:pt x="66660" y="162057"/>
                </a:lnTo>
                <a:lnTo>
                  <a:pt x="81318" y="162928"/>
                </a:lnTo>
                <a:lnTo>
                  <a:pt x="86526" y="162819"/>
                </a:lnTo>
                <a:lnTo>
                  <a:pt x="99525" y="161458"/>
                </a:lnTo>
                <a:lnTo>
                  <a:pt x="111137" y="158534"/>
                </a:lnTo>
                <a:lnTo>
                  <a:pt x="119786" y="155600"/>
                </a:lnTo>
                <a:lnTo>
                  <a:pt x="126961" y="151917"/>
                </a:lnTo>
                <a:lnTo>
                  <a:pt x="132676" y="147459"/>
                </a:lnTo>
                <a:lnTo>
                  <a:pt x="138391" y="143027"/>
                </a:lnTo>
                <a:lnTo>
                  <a:pt x="142659" y="138379"/>
                </a:lnTo>
                <a:lnTo>
                  <a:pt x="145503" y="133565"/>
                </a:lnTo>
                <a:lnTo>
                  <a:pt x="148335" y="128701"/>
                </a:lnTo>
                <a:lnTo>
                  <a:pt x="149745" y="124498"/>
                </a:lnTo>
                <a:lnTo>
                  <a:pt x="149745" y="116776"/>
                </a:lnTo>
                <a:lnTo>
                  <a:pt x="148488" y="113588"/>
                </a:lnTo>
                <a:lnTo>
                  <a:pt x="145935" y="111353"/>
                </a:lnTo>
                <a:lnTo>
                  <a:pt x="143395" y="109118"/>
                </a:lnTo>
                <a:lnTo>
                  <a:pt x="140080" y="107988"/>
                </a:lnTo>
                <a:lnTo>
                  <a:pt x="132168" y="107988"/>
                </a:lnTo>
                <a:lnTo>
                  <a:pt x="129235" y="108864"/>
                </a:lnTo>
                <a:lnTo>
                  <a:pt x="127190" y="110617"/>
                </a:lnTo>
                <a:lnTo>
                  <a:pt x="122199" y="115316"/>
                </a:lnTo>
                <a:lnTo>
                  <a:pt x="118148" y="119011"/>
                </a:lnTo>
                <a:lnTo>
                  <a:pt x="115023" y="121754"/>
                </a:lnTo>
                <a:lnTo>
                  <a:pt x="111899" y="124498"/>
                </a:lnTo>
                <a:lnTo>
                  <a:pt x="108483" y="127050"/>
                </a:lnTo>
                <a:lnTo>
                  <a:pt x="104762" y="129463"/>
                </a:lnTo>
                <a:lnTo>
                  <a:pt x="101053" y="131851"/>
                </a:lnTo>
                <a:lnTo>
                  <a:pt x="97218" y="133604"/>
                </a:lnTo>
                <a:lnTo>
                  <a:pt x="93268" y="134734"/>
                </a:lnTo>
                <a:lnTo>
                  <a:pt x="89306" y="135839"/>
                </a:lnTo>
                <a:lnTo>
                  <a:pt x="84937" y="136410"/>
                </a:lnTo>
                <a:lnTo>
                  <a:pt x="73024" y="136410"/>
                </a:lnTo>
                <a:lnTo>
                  <a:pt x="66509" y="134645"/>
                </a:lnTo>
                <a:lnTo>
                  <a:pt x="60591" y="131127"/>
                </a:lnTo>
                <a:lnTo>
                  <a:pt x="54673" y="127622"/>
                </a:lnTo>
                <a:lnTo>
                  <a:pt x="49949" y="122389"/>
                </a:lnTo>
                <a:lnTo>
                  <a:pt x="46380" y="115455"/>
                </a:lnTo>
                <a:lnTo>
                  <a:pt x="42811" y="108534"/>
                </a:lnTo>
                <a:lnTo>
                  <a:pt x="40982" y="100507"/>
                </a:lnTo>
                <a:lnTo>
                  <a:pt x="40881" y="68719"/>
                </a:lnTo>
                <a:lnTo>
                  <a:pt x="42177" y="60171"/>
                </a:lnTo>
                <a:lnTo>
                  <a:pt x="46218" y="47676"/>
                </a:lnTo>
                <a:lnTo>
                  <a:pt x="52527" y="38150"/>
                </a:lnTo>
                <a:lnTo>
                  <a:pt x="57320" y="2219"/>
                </a:lnTo>
                <a:lnTo>
                  <a:pt x="45567" y="5791"/>
                </a:lnTo>
                <a:lnTo>
                  <a:pt x="41184" y="7664"/>
                </a:lnTo>
                <a:lnTo>
                  <a:pt x="30081" y="14131"/>
                </a:lnTo>
                <a:lnTo>
                  <a:pt x="20662" y="22415"/>
                </a:lnTo>
                <a:lnTo>
                  <a:pt x="17567" y="25975"/>
                </a:lnTo>
                <a:lnTo>
                  <a:pt x="10571" y="36438"/>
                </a:lnTo>
                <a:lnTo>
                  <a:pt x="5283" y="48412"/>
                </a:lnTo>
                <a:lnTo>
                  <a:pt x="3070" y="55782"/>
                </a:lnTo>
                <a:lnTo>
                  <a:pt x="768" y="68179"/>
                </a:lnTo>
                <a:close/>
              </a:path>
            </a:pathLst>
          </a:custGeom>
          <a:solidFill>
            <a:srgbClr val="696A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47704" y="2354752"/>
            <a:ext cx="95263" cy="388467"/>
          </a:xfrm>
          <a:custGeom>
            <a:avLst/>
            <a:gdLst/>
            <a:ahLst/>
            <a:cxnLst/>
            <a:rect l="l" t="t" r="r" b="b"/>
            <a:pathLst>
              <a:path w="95263" h="388467">
                <a:moveTo>
                  <a:pt x="504" y="353744"/>
                </a:moveTo>
                <a:lnTo>
                  <a:pt x="2631" y="366550"/>
                </a:lnTo>
                <a:lnTo>
                  <a:pt x="6426" y="376516"/>
                </a:lnTo>
                <a:lnTo>
                  <a:pt x="17750" y="386146"/>
                </a:lnTo>
                <a:lnTo>
                  <a:pt x="32575" y="388467"/>
                </a:lnTo>
                <a:lnTo>
                  <a:pt x="39561" y="387908"/>
                </a:lnTo>
                <a:lnTo>
                  <a:pt x="51200" y="383364"/>
                </a:lnTo>
                <a:lnTo>
                  <a:pt x="59514" y="374252"/>
                </a:lnTo>
                <a:lnTo>
                  <a:pt x="64503" y="360569"/>
                </a:lnTo>
                <a:lnTo>
                  <a:pt x="66167" y="342315"/>
                </a:lnTo>
                <a:lnTo>
                  <a:pt x="66167" y="237172"/>
                </a:lnTo>
                <a:lnTo>
                  <a:pt x="67395" y="238712"/>
                </a:lnTo>
                <a:lnTo>
                  <a:pt x="76462" y="249164"/>
                </a:lnTo>
                <a:lnTo>
                  <a:pt x="85752" y="258289"/>
                </a:lnTo>
                <a:lnTo>
                  <a:pt x="95263" y="266093"/>
                </a:lnTo>
                <a:lnTo>
                  <a:pt x="89255" y="207289"/>
                </a:lnTo>
                <a:lnTo>
                  <a:pt x="86770" y="204200"/>
                </a:lnTo>
                <a:lnTo>
                  <a:pt x="80548" y="194430"/>
                </a:lnTo>
                <a:lnTo>
                  <a:pt x="75710" y="183356"/>
                </a:lnTo>
                <a:lnTo>
                  <a:pt x="72256" y="170978"/>
                </a:lnTo>
                <a:lnTo>
                  <a:pt x="70184" y="157297"/>
                </a:lnTo>
                <a:lnTo>
                  <a:pt x="69494" y="142316"/>
                </a:lnTo>
                <a:lnTo>
                  <a:pt x="69669" y="134190"/>
                </a:lnTo>
                <a:lnTo>
                  <a:pt x="71000" y="119543"/>
                </a:lnTo>
                <a:lnTo>
                  <a:pt x="73638" y="106312"/>
                </a:lnTo>
                <a:lnTo>
                  <a:pt x="77582" y="94498"/>
                </a:lnTo>
                <a:lnTo>
                  <a:pt x="75468" y="37030"/>
                </a:lnTo>
                <a:lnTo>
                  <a:pt x="66167" y="47688"/>
                </a:lnTo>
                <a:lnTo>
                  <a:pt x="66167" y="39230"/>
                </a:lnTo>
                <a:lnTo>
                  <a:pt x="65901" y="33095"/>
                </a:lnTo>
                <a:lnTo>
                  <a:pt x="62968" y="20094"/>
                </a:lnTo>
                <a:lnTo>
                  <a:pt x="56794" y="10159"/>
                </a:lnTo>
                <a:lnTo>
                  <a:pt x="45671" y="2372"/>
                </a:lnTo>
                <a:lnTo>
                  <a:pt x="32575" y="0"/>
                </a:lnTo>
                <a:lnTo>
                  <a:pt x="32109" y="2"/>
                </a:lnTo>
                <a:lnTo>
                  <a:pt x="18867" y="2543"/>
                </a:lnTo>
                <a:lnTo>
                  <a:pt x="8737" y="9867"/>
                </a:lnTo>
                <a:lnTo>
                  <a:pt x="1460" y="25117"/>
                </a:lnTo>
                <a:lnTo>
                  <a:pt x="0" y="39750"/>
                </a:lnTo>
                <a:lnTo>
                  <a:pt x="0" y="341795"/>
                </a:lnTo>
                <a:lnTo>
                  <a:pt x="504" y="353744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23173" y="2355260"/>
            <a:ext cx="198127" cy="284099"/>
          </a:xfrm>
          <a:custGeom>
            <a:avLst/>
            <a:gdLst/>
            <a:ahLst/>
            <a:cxnLst/>
            <a:rect l="l" t="t" r="r" b="b"/>
            <a:pathLst>
              <a:path w="198127" h="284099">
                <a:moveTo>
                  <a:pt x="29521" y="272072"/>
                </a:moveTo>
                <a:lnTo>
                  <a:pt x="41008" y="277596"/>
                </a:lnTo>
                <a:lnTo>
                  <a:pt x="52826" y="281208"/>
                </a:lnTo>
                <a:lnTo>
                  <a:pt x="65796" y="283376"/>
                </a:lnTo>
                <a:lnTo>
                  <a:pt x="79928" y="284098"/>
                </a:lnTo>
                <a:lnTo>
                  <a:pt x="89667" y="283710"/>
                </a:lnTo>
                <a:lnTo>
                  <a:pt x="102384" y="281963"/>
                </a:lnTo>
                <a:lnTo>
                  <a:pt x="114644" y="278814"/>
                </a:lnTo>
                <a:lnTo>
                  <a:pt x="126435" y="274269"/>
                </a:lnTo>
                <a:lnTo>
                  <a:pt x="145154" y="263385"/>
                </a:lnTo>
                <a:lnTo>
                  <a:pt x="155004" y="255330"/>
                </a:lnTo>
                <a:lnTo>
                  <a:pt x="164027" y="246049"/>
                </a:lnTo>
                <a:lnTo>
                  <a:pt x="172002" y="235708"/>
                </a:lnTo>
                <a:lnTo>
                  <a:pt x="178500" y="225066"/>
                </a:lnTo>
                <a:lnTo>
                  <a:pt x="184171" y="213372"/>
                </a:lnTo>
                <a:lnTo>
                  <a:pt x="189021" y="200621"/>
                </a:lnTo>
                <a:lnTo>
                  <a:pt x="194458" y="180169"/>
                </a:lnTo>
                <a:lnTo>
                  <a:pt x="196496" y="167681"/>
                </a:lnTo>
                <a:lnTo>
                  <a:pt x="197719" y="154721"/>
                </a:lnTo>
                <a:lnTo>
                  <a:pt x="198127" y="141287"/>
                </a:lnTo>
                <a:lnTo>
                  <a:pt x="198122" y="139798"/>
                </a:lnTo>
                <a:lnTo>
                  <a:pt x="197613" y="125815"/>
                </a:lnTo>
                <a:lnTo>
                  <a:pt x="196258" y="112462"/>
                </a:lnTo>
                <a:lnTo>
                  <a:pt x="194056" y="99741"/>
                </a:lnTo>
                <a:lnTo>
                  <a:pt x="191004" y="87655"/>
                </a:lnTo>
                <a:lnTo>
                  <a:pt x="187100" y="76204"/>
                </a:lnTo>
                <a:lnTo>
                  <a:pt x="182341" y="65392"/>
                </a:lnTo>
                <a:lnTo>
                  <a:pt x="174949" y="52176"/>
                </a:lnTo>
                <a:lnTo>
                  <a:pt x="167373" y="41535"/>
                </a:lnTo>
                <a:lnTo>
                  <a:pt x="158920" y="32068"/>
                </a:lnTo>
                <a:lnTo>
                  <a:pt x="149598" y="23780"/>
                </a:lnTo>
                <a:lnTo>
                  <a:pt x="139415" y="16675"/>
                </a:lnTo>
                <a:lnTo>
                  <a:pt x="129604" y="11276"/>
                </a:lnTo>
                <a:lnTo>
                  <a:pt x="117841" y="6343"/>
                </a:lnTo>
                <a:lnTo>
                  <a:pt x="105637" y="2819"/>
                </a:lnTo>
                <a:lnTo>
                  <a:pt x="92998" y="705"/>
                </a:lnTo>
                <a:lnTo>
                  <a:pt x="79928" y="0"/>
                </a:lnTo>
                <a:lnTo>
                  <a:pt x="67793" y="609"/>
                </a:lnTo>
                <a:lnTo>
                  <a:pt x="55032" y="2711"/>
                </a:lnTo>
                <a:lnTo>
                  <a:pt x="43010" y="6310"/>
                </a:lnTo>
                <a:lnTo>
                  <a:pt x="31719" y="11404"/>
                </a:lnTo>
                <a:lnTo>
                  <a:pt x="19082" y="19425"/>
                </a:lnTo>
                <a:lnTo>
                  <a:pt x="9457" y="27270"/>
                </a:lnTo>
                <a:lnTo>
                  <a:pt x="0" y="36522"/>
                </a:lnTo>
                <a:lnTo>
                  <a:pt x="2113" y="93990"/>
                </a:lnTo>
                <a:lnTo>
                  <a:pt x="7361" y="83596"/>
                </a:lnTo>
                <a:lnTo>
                  <a:pt x="13913" y="74625"/>
                </a:lnTo>
                <a:lnTo>
                  <a:pt x="26334" y="63211"/>
                </a:lnTo>
                <a:lnTo>
                  <a:pt x="37461" y="56875"/>
                </a:lnTo>
                <a:lnTo>
                  <a:pt x="49600" y="53071"/>
                </a:lnTo>
                <a:lnTo>
                  <a:pt x="62745" y="51803"/>
                </a:lnTo>
                <a:lnTo>
                  <a:pt x="72400" y="52592"/>
                </a:lnTo>
                <a:lnTo>
                  <a:pt x="84598" y="56115"/>
                </a:lnTo>
                <a:lnTo>
                  <a:pt x="95968" y="62458"/>
                </a:lnTo>
                <a:lnTo>
                  <a:pt x="105371" y="70728"/>
                </a:lnTo>
                <a:lnTo>
                  <a:pt x="113100" y="80827"/>
                </a:lnTo>
                <a:lnTo>
                  <a:pt x="119399" y="92938"/>
                </a:lnTo>
                <a:lnTo>
                  <a:pt x="122608" y="101707"/>
                </a:lnTo>
                <a:lnTo>
                  <a:pt x="125538" y="113564"/>
                </a:lnTo>
                <a:lnTo>
                  <a:pt x="127296" y="126497"/>
                </a:lnTo>
                <a:lnTo>
                  <a:pt x="127883" y="140512"/>
                </a:lnTo>
                <a:lnTo>
                  <a:pt x="127390" y="153551"/>
                </a:lnTo>
                <a:lnTo>
                  <a:pt x="125735" y="166631"/>
                </a:lnTo>
                <a:lnTo>
                  <a:pt x="122909" y="178608"/>
                </a:lnTo>
                <a:lnTo>
                  <a:pt x="118904" y="189496"/>
                </a:lnTo>
                <a:lnTo>
                  <a:pt x="112056" y="202188"/>
                </a:lnTo>
                <a:lnTo>
                  <a:pt x="104201" y="212131"/>
                </a:lnTo>
                <a:lnTo>
                  <a:pt x="95066" y="219900"/>
                </a:lnTo>
                <a:lnTo>
                  <a:pt x="87456" y="224324"/>
                </a:lnTo>
                <a:lnTo>
                  <a:pt x="75456" y="228589"/>
                </a:lnTo>
                <a:lnTo>
                  <a:pt x="62745" y="230009"/>
                </a:lnTo>
                <a:lnTo>
                  <a:pt x="59126" y="229918"/>
                </a:lnTo>
                <a:lnTo>
                  <a:pt x="46233" y="227963"/>
                </a:lnTo>
                <a:lnTo>
                  <a:pt x="34382" y="223456"/>
                </a:lnTo>
                <a:lnTo>
                  <a:pt x="23568" y="216396"/>
                </a:lnTo>
                <a:lnTo>
                  <a:pt x="13786" y="206781"/>
                </a:lnTo>
                <a:lnTo>
                  <a:pt x="19794" y="265585"/>
                </a:lnTo>
                <a:lnTo>
                  <a:pt x="29521" y="272072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060797" y="2544999"/>
            <a:ext cx="112383" cy="282653"/>
          </a:xfrm>
          <a:custGeom>
            <a:avLst/>
            <a:gdLst/>
            <a:ahLst/>
            <a:cxnLst/>
            <a:rect l="l" t="t" r="r" b="b"/>
            <a:pathLst>
              <a:path w="112383" h="282653">
                <a:moveTo>
                  <a:pt x="78574" y="0"/>
                </a:moveTo>
                <a:lnTo>
                  <a:pt x="81800" y="84099"/>
                </a:lnTo>
                <a:lnTo>
                  <a:pt x="88259" y="86518"/>
                </a:lnTo>
                <a:lnTo>
                  <a:pt x="100014" y="89957"/>
                </a:lnTo>
                <a:lnTo>
                  <a:pt x="112383" y="92407"/>
                </a:lnTo>
                <a:lnTo>
                  <a:pt x="102438" y="31394"/>
                </a:lnTo>
                <a:lnTo>
                  <a:pt x="101394" y="30648"/>
                </a:lnTo>
                <a:lnTo>
                  <a:pt x="92296" y="22433"/>
                </a:lnTo>
                <a:lnTo>
                  <a:pt x="84695" y="12212"/>
                </a:lnTo>
                <a:lnTo>
                  <a:pt x="78574" y="0"/>
                </a:lnTo>
                <a:close/>
              </a:path>
              <a:path w="112383" h="282653">
                <a:moveTo>
                  <a:pt x="196672" y="84226"/>
                </a:moveTo>
                <a:lnTo>
                  <a:pt x="210384" y="77905"/>
                </a:lnTo>
                <a:lnTo>
                  <a:pt x="221334" y="71338"/>
                </a:lnTo>
                <a:lnTo>
                  <a:pt x="231459" y="63745"/>
                </a:lnTo>
                <a:lnTo>
                  <a:pt x="240753" y="55130"/>
                </a:lnTo>
                <a:lnTo>
                  <a:pt x="250629" y="43637"/>
                </a:lnTo>
                <a:lnTo>
                  <a:pt x="257720" y="33190"/>
                </a:lnTo>
                <a:lnTo>
                  <a:pt x="263833" y="21896"/>
                </a:lnTo>
                <a:lnTo>
                  <a:pt x="268973" y="9753"/>
                </a:lnTo>
                <a:lnTo>
                  <a:pt x="274601" y="-9272"/>
                </a:lnTo>
                <a:lnTo>
                  <a:pt x="276896" y="-21705"/>
                </a:lnTo>
                <a:lnTo>
                  <a:pt x="278270" y="-34591"/>
                </a:lnTo>
                <a:lnTo>
                  <a:pt x="278726" y="-47929"/>
                </a:lnTo>
                <a:lnTo>
                  <a:pt x="278559" y="-56145"/>
                </a:lnTo>
                <a:lnTo>
                  <a:pt x="277552" y="-69280"/>
                </a:lnTo>
                <a:lnTo>
                  <a:pt x="275639" y="-81908"/>
                </a:lnTo>
                <a:lnTo>
                  <a:pt x="272825" y="-94028"/>
                </a:lnTo>
                <a:lnTo>
                  <a:pt x="269113" y="-105638"/>
                </a:lnTo>
                <a:lnTo>
                  <a:pt x="262946" y="-119874"/>
                </a:lnTo>
                <a:lnTo>
                  <a:pt x="256649" y="-130993"/>
                </a:lnTo>
                <a:lnTo>
                  <a:pt x="249347" y="-141289"/>
                </a:lnTo>
                <a:lnTo>
                  <a:pt x="241033" y="-150761"/>
                </a:lnTo>
                <a:lnTo>
                  <a:pt x="229998" y="-160781"/>
                </a:lnTo>
                <a:lnTo>
                  <a:pt x="219747" y="-168174"/>
                </a:lnTo>
                <a:lnTo>
                  <a:pt x="208642" y="-174576"/>
                </a:lnTo>
                <a:lnTo>
                  <a:pt x="196672" y="-179984"/>
                </a:lnTo>
                <a:lnTo>
                  <a:pt x="177811" y="-185912"/>
                </a:lnTo>
                <a:lnTo>
                  <a:pt x="165417" y="-188320"/>
                </a:lnTo>
                <a:lnTo>
                  <a:pt x="152469" y="-189764"/>
                </a:lnTo>
                <a:lnTo>
                  <a:pt x="138963" y="-190246"/>
                </a:lnTo>
                <a:lnTo>
                  <a:pt x="131235" y="-190087"/>
                </a:lnTo>
                <a:lnTo>
                  <a:pt x="118116" y="-189047"/>
                </a:lnTo>
                <a:lnTo>
                  <a:pt x="105506" y="-187034"/>
                </a:lnTo>
                <a:lnTo>
                  <a:pt x="93402" y="-184048"/>
                </a:lnTo>
                <a:lnTo>
                  <a:pt x="81800" y="-180086"/>
                </a:lnTo>
                <a:lnTo>
                  <a:pt x="68039" y="-173833"/>
                </a:lnTo>
                <a:lnTo>
                  <a:pt x="57035" y="-167318"/>
                </a:lnTo>
                <a:lnTo>
                  <a:pt x="46920" y="-159798"/>
                </a:lnTo>
                <a:lnTo>
                  <a:pt x="37680" y="-151269"/>
                </a:lnTo>
                <a:lnTo>
                  <a:pt x="28076" y="-140084"/>
                </a:lnTo>
                <a:lnTo>
                  <a:pt x="20994" y="-129651"/>
                </a:lnTo>
                <a:lnTo>
                  <a:pt x="14883" y="-118337"/>
                </a:lnTo>
                <a:lnTo>
                  <a:pt x="9740" y="-106133"/>
                </a:lnTo>
                <a:lnTo>
                  <a:pt x="4067" y="-86741"/>
                </a:lnTo>
                <a:lnTo>
                  <a:pt x="1809" y="-74309"/>
                </a:lnTo>
                <a:lnTo>
                  <a:pt x="452" y="-61374"/>
                </a:lnTo>
                <a:lnTo>
                  <a:pt x="0" y="-47929"/>
                </a:lnTo>
                <a:lnTo>
                  <a:pt x="161" y="-39834"/>
                </a:lnTo>
                <a:lnTo>
                  <a:pt x="1156" y="-26686"/>
                </a:lnTo>
                <a:lnTo>
                  <a:pt x="3063" y="-14056"/>
                </a:lnTo>
                <a:lnTo>
                  <a:pt x="5885" y="-1944"/>
                </a:lnTo>
                <a:lnTo>
                  <a:pt x="9626" y="9651"/>
                </a:lnTo>
                <a:lnTo>
                  <a:pt x="15789" y="23862"/>
                </a:lnTo>
                <a:lnTo>
                  <a:pt x="22106" y="34951"/>
                </a:lnTo>
                <a:lnTo>
                  <a:pt x="29460" y="45258"/>
                </a:lnTo>
                <a:lnTo>
                  <a:pt x="37846" y="54775"/>
                </a:lnTo>
                <a:lnTo>
                  <a:pt x="48730" y="64728"/>
                </a:lnTo>
                <a:lnTo>
                  <a:pt x="58964" y="72204"/>
                </a:lnTo>
                <a:lnTo>
                  <a:pt x="69987" y="78662"/>
                </a:lnTo>
                <a:lnTo>
                  <a:pt x="81800" y="84099"/>
                </a:lnTo>
                <a:lnTo>
                  <a:pt x="78574" y="0"/>
                </a:lnTo>
                <a:lnTo>
                  <a:pt x="75360" y="-9206"/>
                </a:lnTo>
                <a:lnTo>
                  <a:pt x="72521" y="-21169"/>
                </a:lnTo>
                <a:lnTo>
                  <a:pt x="70814" y="-34081"/>
                </a:lnTo>
                <a:lnTo>
                  <a:pt x="70243" y="-47929"/>
                </a:lnTo>
                <a:lnTo>
                  <a:pt x="70676" y="-60081"/>
                </a:lnTo>
                <a:lnTo>
                  <a:pt x="72228" y="-73110"/>
                </a:lnTo>
                <a:lnTo>
                  <a:pt x="74904" y="-85218"/>
                </a:lnTo>
                <a:lnTo>
                  <a:pt x="78701" y="-96405"/>
                </a:lnTo>
                <a:lnTo>
                  <a:pt x="85701" y="-109984"/>
                </a:lnTo>
                <a:lnTo>
                  <a:pt x="93530" y="-119936"/>
                </a:lnTo>
                <a:lnTo>
                  <a:pt x="102819" y="-127787"/>
                </a:lnTo>
                <a:lnTo>
                  <a:pt x="113523" y="-133609"/>
                </a:lnTo>
                <a:lnTo>
                  <a:pt x="125692" y="-137243"/>
                </a:lnTo>
                <a:lnTo>
                  <a:pt x="138963" y="-138455"/>
                </a:lnTo>
                <a:lnTo>
                  <a:pt x="144770" y="-138248"/>
                </a:lnTo>
                <a:lnTo>
                  <a:pt x="157979" y="-136016"/>
                </a:lnTo>
                <a:lnTo>
                  <a:pt x="169857" y="-131329"/>
                </a:lnTo>
                <a:lnTo>
                  <a:pt x="180407" y="-124188"/>
                </a:lnTo>
                <a:lnTo>
                  <a:pt x="189636" y="-114592"/>
                </a:lnTo>
                <a:lnTo>
                  <a:pt x="198323" y="-100532"/>
                </a:lnTo>
                <a:lnTo>
                  <a:pt x="202753" y="-89297"/>
                </a:lnTo>
                <a:lnTo>
                  <a:pt x="205920" y="-76784"/>
                </a:lnTo>
                <a:lnTo>
                  <a:pt x="207823" y="-62995"/>
                </a:lnTo>
                <a:lnTo>
                  <a:pt x="208457" y="-47929"/>
                </a:lnTo>
                <a:lnTo>
                  <a:pt x="208341" y="-41397"/>
                </a:lnTo>
                <a:lnTo>
                  <a:pt x="207153" y="-26962"/>
                </a:lnTo>
                <a:lnTo>
                  <a:pt x="204686" y="-13770"/>
                </a:lnTo>
                <a:lnTo>
                  <a:pt x="200942" y="-1819"/>
                </a:lnTo>
                <a:lnTo>
                  <a:pt x="195924" y="8891"/>
                </a:lnTo>
                <a:lnTo>
                  <a:pt x="189636" y="18364"/>
                </a:lnTo>
                <a:lnTo>
                  <a:pt x="176214" y="31251"/>
                </a:lnTo>
                <a:lnTo>
                  <a:pt x="165126" y="37404"/>
                </a:lnTo>
                <a:lnTo>
                  <a:pt x="152711" y="41097"/>
                </a:lnTo>
                <a:lnTo>
                  <a:pt x="138963" y="42329"/>
                </a:lnTo>
                <a:lnTo>
                  <a:pt x="125541" y="41110"/>
                </a:lnTo>
                <a:lnTo>
                  <a:pt x="113378" y="37465"/>
                </a:lnTo>
                <a:lnTo>
                  <a:pt x="102438" y="31394"/>
                </a:lnTo>
                <a:lnTo>
                  <a:pt x="112383" y="92407"/>
                </a:lnTo>
                <a:lnTo>
                  <a:pt x="125365" y="93873"/>
                </a:lnTo>
                <a:lnTo>
                  <a:pt x="138963" y="94361"/>
                </a:lnTo>
                <a:lnTo>
                  <a:pt x="147378" y="94182"/>
                </a:lnTo>
                <a:lnTo>
                  <a:pt x="160609" y="93124"/>
                </a:lnTo>
                <a:lnTo>
                  <a:pt x="173237" y="91113"/>
                </a:lnTo>
                <a:lnTo>
                  <a:pt x="185259" y="88148"/>
                </a:lnTo>
                <a:lnTo>
                  <a:pt x="196672" y="84226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380021" y="2354762"/>
            <a:ext cx="240004" cy="284594"/>
          </a:xfrm>
          <a:custGeom>
            <a:avLst/>
            <a:gdLst/>
            <a:ahLst/>
            <a:cxnLst/>
            <a:rect l="l" t="t" r="r" b="b"/>
            <a:pathLst>
              <a:path w="240004" h="284594">
                <a:moveTo>
                  <a:pt x="80251" y="52704"/>
                </a:moveTo>
                <a:lnTo>
                  <a:pt x="86098" y="49521"/>
                </a:lnTo>
                <a:lnTo>
                  <a:pt x="97961" y="45828"/>
                </a:lnTo>
                <a:lnTo>
                  <a:pt x="111798" y="44602"/>
                </a:lnTo>
                <a:lnTo>
                  <a:pt x="117143" y="44739"/>
                </a:lnTo>
                <a:lnTo>
                  <a:pt x="130479" y="46630"/>
                </a:lnTo>
                <a:lnTo>
                  <a:pt x="141020" y="50749"/>
                </a:lnTo>
                <a:lnTo>
                  <a:pt x="148221" y="54851"/>
                </a:lnTo>
                <a:lnTo>
                  <a:pt x="154431" y="60312"/>
                </a:lnTo>
                <a:lnTo>
                  <a:pt x="159753" y="67157"/>
                </a:lnTo>
                <a:lnTo>
                  <a:pt x="166217" y="75361"/>
                </a:lnTo>
                <a:lnTo>
                  <a:pt x="172021" y="81521"/>
                </a:lnTo>
                <a:lnTo>
                  <a:pt x="177063" y="85623"/>
                </a:lnTo>
                <a:lnTo>
                  <a:pt x="182092" y="89725"/>
                </a:lnTo>
                <a:lnTo>
                  <a:pt x="188201" y="91782"/>
                </a:lnTo>
                <a:lnTo>
                  <a:pt x="205282" y="91782"/>
                </a:lnTo>
                <a:lnTo>
                  <a:pt x="212978" y="89230"/>
                </a:lnTo>
                <a:lnTo>
                  <a:pt x="218312" y="84099"/>
                </a:lnTo>
                <a:lnTo>
                  <a:pt x="223735" y="78968"/>
                </a:lnTo>
                <a:lnTo>
                  <a:pt x="226415" y="72377"/>
                </a:lnTo>
                <a:lnTo>
                  <a:pt x="226415" y="56984"/>
                </a:lnTo>
                <a:lnTo>
                  <a:pt x="223888" y="49479"/>
                </a:lnTo>
                <a:lnTo>
                  <a:pt x="218846" y="41795"/>
                </a:lnTo>
                <a:lnTo>
                  <a:pt x="207665" y="29024"/>
                </a:lnTo>
                <a:lnTo>
                  <a:pt x="196786" y="20751"/>
                </a:lnTo>
                <a:lnTo>
                  <a:pt x="185727" y="14557"/>
                </a:lnTo>
                <a:lnTo>
                  <a:pt x="173946" y="9695"/>
                </a:lnTo>
                <a:lnTo>
                  <a:pt x="160654" y="5626"/>
                </a:lnTo>
                <a:lnTo>
                  <a:pt x="150598" y="3368"/>
                </a:lnTo>
                <a:lnTo>
                  <a:pt x="138387" y="1492"/>
                </a:lnTo>
                <a:lnTo>
                  <a:pt x="125451" y="372"/>
                </a:lnTo>
                <a:lnTo>
                  <a:pt x="111798" y="0"/>
                </a:lnTo>
                <a:lnTo>
                  <a:pt x="101282" y="268"/>
                </a:lnTo>
                <a:lnTo>
                  <a:pt x="87781" y="1494"/>
                </a:lnTo>
                <a:lnTo>
                  <a:pt x="75181" y="3717"/>
                </a:lnTo>
                <a:lnTo>
                  <a:pt x="63483" y="6943"/>
                </a:lnTo>
                <a:lnTo>
                  <a:pt x="52692" y="11175"/>
                </a:lnTo>
                <a:lnTo>
                  <a:pt x="43414" y="15895"/>
                </a:lnTo>
                <a:lnTo>
                  <a:pt x="32462" y="23178"/>
                </a:lnTo>
                <a:lnTo>
                  <a:pt x="23202" y="31555"/>
                </a:lnTo>
                <a:lnTo>
                  <a:pt x="15633" y="41020"/>
                </a:lnTo>
                <a:lnTo>
                  <a:pt x="7743" y="56000"/>
                </a:lnTo>
                <a:lnTo>
                  <a:pt x="4250" y="68163"/>
                </a:lnTo>
                <a:lnTo>
                  <a:pt x="3086" y="80771"/>
                </a:lnTo>
                <a:lnTo>
                  <a:pt x="3202" y="85063"/>
                </a:lnTo>
                <a:lnTo>
                  <a:pt x="5206" y="98231"/>
                </a:lnTo>
                <a:lnTo>
                  <a:pt x="9694" y="110047"/>
                </a:lnTo>
                <a:lnTo>
                  <a:pt x="16662" y="120497"/>
                </a:lnTo>
                <a:lnTo>
                  <a:pt x="30100" y="133293"/>
                </a:lnTo>
                <a:lnTo>
                  <a:pt x="40798" y="140433"/>
                </a:lnTo>
                <a:lnTo>
                  <a:pt x="52984" y="146558"/>
                </a:lnTo>
                <a:lnTo>
                  <a:pt x="61429" y="150020"/>
                </a:lnTo>
                <a:lnTo>
                  <a:pt x="72298" y="153971"/>
                </a:lnTo>
                <a:lnTo>
                  <a:pt x="84319" y="157851"/>
                </a:lnTo>
                <a:lnTo>
                  <a:pt x="97487" y="161655"/>
                </a:lnTo>
                <a:lnTo>
                  <a:pt x="111798" y="165379"/>
                </a:lnTo>
                <a:lnTo>
                  <a:pt x="124966" y="168775"/>
                </a:lnTo>
                <a:lnTo>
                  <a:pt x="138375" y="172919"/>
                </a:lnTo>
                <a:lnTo>
                  <a:pt x="149321" y="177172"/>
                </a:lnTo>
                <a:lnTo>
                  <a:pt x="157810" y="181533"/>
                </a:lnTo>
                <a:lnTo>
                  <a:pt x="161988" y="184541"/>
                </a:lnTo>
                <a:lnTo>
                  <a:pt x="169344" y="194737"/>
                </a:lnTo>
                <a:lnTo>
                  <a:pt x="171792" y="208445"/>
                </a:lnTo>
                <a:lnTo>
                  <a:pt x="171792" y="216471"/>
                </a:lnTo>
                <a:lnTo>
                  <a:pt x="167335" y="223621"/>
                </a:lnTo>
                <a:lnTo>
                  <a:pt x="158305" y="229844"/>
                </a:lnTo>
                <a:lnTo>
                  <a:pt x="149938" y="234480"/>
                </a:lnTo>
                <a:lnTo>
                  <a:pt x="137862" y="238034"/>
                </a:lnTo>
                <a:lnTo>
                  <a:pt x="123850" y="239217"/>
                </a:lnTo>
                <a:lnTo>
                  <a:pt x="119195" y="239139"/>
                </a:lnTo>
                <a:lnTo>
                  <a:pt x="105123" y="237781"/>
                </a:lnTo>
                <a:lnTo>
                  <a:pt x="93035" y="234730"/>
                </a:lnTo>
                <a:lnTo>
                  <a:pt x="82930" y="229984"/>
                </a:lnTo>
                <a:lnTo>
                  <a:pt x="73478" y="222832"/>
                </a:lnTo>
                <a:lnTo>
                  <a:pt x="64861" y="213505"/>
                </a:lnTo>
                <a:lnTo>
                  <a:pt x="57188" y="202044"/>
                </a:lnTo>
                <a:lnTo>
                  <a:pt x="53593" y="195554"/>
                </a:lnTo>
                <a:lnTo>
                  <a:pt x="49822" y="190512"/>
                </a:lnTo>
                <a:lnTo>
                  <a:pt x="41973" y="183337"/>
                </a:lnTo>
                <a:lnTo>
                  <a:pt x="20586" y="181533"/>
                </a:lnTo>
                <a:lnTo>
                  <a:pt x="8204" y="189737"/>
                </a:lnTo>
                <a:lnTo>
                  <a:pt x="0" y="201790"/>
                </a:lnTo>
                <a:lnTo>
                  <a:pt x="0" y="209473"/>
                </a:lnTo>
                <a:lnTo>
                  <a:pt x="1259" y="220411"/>
                </a:lnTo>
                <a:lnTo>
                  <a:pt x="5529" y="232336"/>
                </a:lnTo>
                <a:lnTo>
                  <a:pt x="12839" y="244195"/>
                </a:lnTo>
                <a:lnTo>
                  <a:pt x="19298" y="251685"/>
                </a:lnTo>
                <a:lnTo>
                  <a:pt x="28502" y="259591"/>
                </a:lnTo>
                <a:lnTo>
                  <a:pt x="39589" y="266715"/>
                </a:lnTo>
                <a:lnTo>
                  <a:pt x="52565" y="273062"/>
                </a:lnTo>
                <a:lnTo>
                  <a:pt x="65293" y="277695"/>
                </a:lnTo>
                <a:lnTo>
                  <a:pt x="77058" y="280717"/>
                </a:lnTo>
                <a:lnTo>
                  <a:pt x="89629" y="282873"/>
                </a:lnTo>
                <a:lnTo>
                  <a:pt x="103003" y="284164"/>
                </a:lnTo>
                <a:lnTo>
                  <a:pt x="117182" y="284594"/>
                </a:lnTo>
                <a:lnTo>
                  <a:pt x="122279" y="284549"/>
                </a:lnTo>
                <a:lnTo>
                  <a:pt x="136346" y="283920"/>
                </a:lnTo>
                <a:lnTo>
                  <a:pt x="149574" y="282547"/>
                </a:lnTo>
                <a:lnTo>
                  <a:pt x="161967" y="280427"/>
                </a:lnTo>
                <a:lnTo>
                  <a:pt x="173529" y="277558"/>
                </a:lnTo>
                <a:lnTo>
                  <a:pt x="184264" y="273939"/>
                </a:lnTo>
                <a:lnTo>
                  <a:pt x="198060" y="267525"/>
                </a:lnTo>
                <a:lnTo>
                  <a:pt x="208936" y="260438"/>
                </a:lnTo>
                <a:lnTo>
                  <a:pt x="218215" y="252154"/>
                </a:lnTo>
                <a:lnTo>
                  <a:pt x="225894" y="242671"/>
                </a:lnTo>
                <a:lnTo>
                  <a:pt x="232311" y="231320"/>
                </a:lnTo>
                <a:lnTo>
                  <a:pt x="236588" y="219577"/>
                </a:lnTo>
                <a:lnTo>
                  <a:pt x="239151" y="206824"/>
                </a:lnTo>
                <a:lnTo>
                  <a:pt x="240004" y="193065"/>
                </a:lnTo>
                <a:lnTo>
                  <a:pt x="239104" y="182242"/>
                </a:lnTo>
                <a:lnTo>
                  <a:pt x="235575" y="170009"/>
                </a:lnTo>
                <a:lnTo>
                  <a:pt x="229387" y="158864"/>
                </a:lnTo>
                <a:lnTo>
                  <a:pt x="219947" y="148111"/>
                </a:lnTo>
                <a:lnTo>
                  <a:pt x="209986" y="140073"/>
                </a:lnTo>
                <a:lnTo>
                  <a:pt x="198094" y="132803"/>
                </a:lnTo>
                <a:lnTo>
                  <a:pt x="183381" y="125958"/>
                </a:lnTo>
                <a:lnTo>
                  <a:pt x="171752" y="121612"/>
                </a:lnTo>
                <a:lnTo>
                  <a:pt x="158915" y="117574"/>
                </a:lnTo>
                <a:lnTo>
                  <a:pt x="144868" y="113842"/>
                </a:lnTo>
                <a:lnTo>
                  <a:pt x="137194" y="111959"/>
                </a:lnTo>
                <a:lnTo>
                  <a:pt x="123484" y="108492"/>
                </a:lnTo>
                <a:lnTo>
                  <a:pt x="111684" y="105357"/>
                </a:lnTo>
                <a:lnTo>
                  <a:pt x="101790" y="102552"/>
                </a:lnTo>
                <a:lnTo>
                  <a:pt x="99470" y="101844"/>
                </a:lnTo>
                <a:lnTo>
                  <a:pt x="86829" y="96888"/>
                </a:lnTo>
                <a:lnTo>
                  <a:pt x="76923" y="90881"/>
                </a:lnTo>
                <a:lnTo>
                  <a:pt x="70777" y="86194"/>
                </a:lnTo>
                <a:lnTo>
                  <a:pt x="67690" y="80187"/>
                </a:lnTo>
                <a:lnTo>
                  <a:pt x="67690" y="64795"/>
                </a:lnTo>
                <a:lnTo>
                  <a:pt x="71856" y="58064"/>
                </a:lnTo>
                <a:lnTo>
                  <a:pt x="80251" y="52704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679266" y="2253722"/>
            <a:ext cx="69989" cy="68465"/>
          </a:xfrm>
          <a:custGeom>
            <a:avLst/>
            <a:gdLst/>
            <a:ahLst/>
            <a:cxnLst/>
            <a:rect l="l" t="t" r="r" b="b"/>
            <a:pathLst>
              <a:path w="69989" h="68465">
                <a:moveTo>
                  <a:pt x="59728" y="59385"/>
                </a:moveTo>
                <a:lnTo>
                  <a:pt x="61085" y="58098"/>
                </a:lnTo>
                <a:lnTo>
                  <a:pt x="67753" y="47632"/>
                </a:lnTo>
                <a:lnTo>
                  <a:pt x="69989" y="34112"/>
                </a:lnTo>
                <a:lnTo>
                  <a:pt x="69929" y="31640"/>
                </a:lnTo>
                <a:lnTo>
                  <a:pt x="66945" y="18485"/>
                </a:lnTo>
                <a:lnTo>
                  <a:pt x="59486" y="8724"/>
                </a:lnTo>
                <a:lnTo>
                  <a:pt x="48083" y="2139"/>
                </a:lnTo>
                <a:lnTo>
                  <a:pt x="35369" y="0"/>
                </a:lnTo>
                <a:lnTo>
                  <a:pt x="34172" y="17"/>
                </a:lnTo>
                <a:lnTo>
                  <a:pt x="21615" y="2616"/>
                </a:lnTo>
                <a:lnTo>
                  <a:pt x="10655" y="9652"/>
                </a:lnTo>
                <a:lnTo>
                  <a:pt x="2406" y="21134"/>
                </a:lnTo>
                <a:lnTo>
                  <a:pt x="0" y="34112"/>
                </a:lnTo>
                <a:lnTo>
                  <a:pt x="55" y="36474"/>
                </a:lnTo>
                <a:lnTo>
                  <a:pt x="2986" y="49584"/>
                </a:lnTo>
                <a:lnTo>
                  <a:pt x="10350" y="59486"/>
                </a:lnTo>
                <a:lnTo>
                  <a:pt x="22379" y="66414"/>
                </a:lnTo>
                <a:lnTo>
                  <a:pt x="35369" y="68465"/>
                </a:lnTo>
                <a:lnTo>
                  <a:pt x="36015" y="68460"/>
                </a:lnTo>
                <a:lnTo>
                  <a:pt x="48813" y="66087"/>
                </a:lnTo>
                <a:lnTo>
                  <a:pt x="59728" y="59385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679266" y="2354764"/>
            <a:ext cx="69989" cy="284594"/>
          </a:xfrm>
          <a:custGeom>
            <a:avLst/>
            <a:gdLst/>
            <a:ahLst/>
            <a:cxnLst/>
            <a:rect l="l" t="t" r="r" b="b"/>
            <a:pathLst>
              <a:path w="69989" h="284594">
                <a:moveTo>
                  <a:pt x="0" y="41795"/>
                </a:moveTo>
                <a:lnTo>
                  <a:pt x="0" y="242049"/>
                </a:lnTo>
                <a:lnTo>
                  <a:pt x="503" y="250962"/>
                </a:lnTo>
                <a:lnTo>
                  <a:pt x="3623" y="263673"/>
                </a:lnTo>
                <a:lnTo>
                  <a:pt x="9626" y="273583"/>
                </a:lnTo>
                <a:lnTo>
                  <a:pt x="21524" y="282213"/>
                </a:lnTo>
                <a:lnTo>
                  <a:pt x="34594" y="284594"/>
                </a:lnTo>
                <a:lnTo>
                  <a:pt x="36986" y="284527"/>
                </a:lnTo>
                <a:lnTo>
                  <a:pt x="49632" y="281471"/>
                </a:lnTo>
                <a:lnTo>
                  <a:pt x="59982" y="273837"/>
                </a:lnTo>
                <a:lnTo>
                  <a:pt x="68538" y="256585"/>
                </a:lnTo>
                <a:lnTo>
                  <a:pt x="69989" y="242049"/>
                </a:lnTo>
                <a:lnTo>
                  <a:pt x="69989" y="39738"/>
                </a:lnTo>
                <a:lnTo>
                  <a:pt x="66521" y="20516"/>
                </a:lnTo>
                <a:lnTo>
                  <a:pt x="59982" y="10502"/>
                </a:lnTo>
                <a:lnTo>
                  <a:pt x="47674" y="2245"/>
                </a:lnTo>
                <a:lnTo>
                  <a:pt x="34594" y="0"/>
                </a:lnTo>
                <a:lnTo>
                  <a:pt x="32699" y="40"/>
                </a:lnTo>
                <a:lnTo>
                  <a:pt x="19881" y="2964"/>
                </a:lnTo>
                <a:lnTo>
                  <a:pt x="9626" y="10502"/>
                </a:lnTo>
                <a:lnTo>
                  <a:pt x="1439" y="27211"/>
                </a:lnTo>
                <a:lnTo>
                  <a:pt x="0" y="41795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92854" y="2259628"/>
            <a:ext cx="188976" cy="379730"/>
          </a:xfrm>
          <a:custGeom>
            <a:avLst/>
            <a:gdLst/>
            <a:ahLst/>
            <a:cxnLst/>
            <a:rect l="l" t="t" r="r" b="b"/>
            <a:pathLst>
              <a:path w="188975" h="379730">
                <a:moveTo>
                  <a:pt x="40460" y="44728"/>
                </a:moveTo>
                <a:lnTo>
                  <a:pt x="40258" y="59232"/>
                </a:lnTo>
                <a:lnTo>
                  <a:pt x="40258" y="101282"/>
                </a:lnTo>
                <a:lnTo>
                  <a:pt x="21983" y="101282"/>
                </a:lnTo>
                <a:lnTo>
                  <a:pt x="13881" y="103632"/>
                </a:lnTo>
                <a:lnTo>
                  <a:pt x="8331" y="108356"/>
                </a:lnTo>
                <a:lnTo>
                  <a:pt x="2768" y="113042"/>
                </a:lnTo>
                <a:lnTo>
                  <a:pt x="0" y="119049"/>
                </a:lnTo>
                <a:lnTo>
                  <a:pt x="0" y="133769"/>
                </a:lnTo>
                <a:lnTo>
                  <a:pt x="2641" y="139814"/>
                </a:lnTo>
                <a:lnTo>
                  <a:pt x="7937" y="144614"/>
                </a:lnTo>
                <a:lnTo>
                  <a:pt x="13246" y="149402"/>
                </a:lnTo>
                <a:lnTo>
                  <a:pt x="20929" y="151790"/>
                </a:lnTo>
                <a:lnTo>
                  <a:pt x="40258" y="151790"/>
                </a:lnTo>
                <a:lnTo>
                  <a:pt x="40263" y="288025"/>
                </a:lnTo>
                <a:lnTo>
                  <a:pt x="40646" y="302888"/>
                </a:lnTo>
                <a:lnTo>
                  <a:pt x="41647" y="316201"/>
                </a:lnTo>
                <a:lnTo>
                  <a:pt x="43263" y="327971"/>
                </a:lnTo>
                <a:lnTo>
                  <a:pt x="45491" y="338201"/>
                </a:lnTo>
                <a:lnTo>
                  <a:pt x="50176" y="350042"/>
                </a:lnTo>
                <a:lnTo>
                  <a:pt x="57607" y="360334"/>
                </a:lnTo>
                <a:lnTo>
                  <a:pt x="67690" y="368719"/>
                </a:lnTo>
                <a:lnTo>
                  <a:pt x="77219" y="373575"/>
                </a:lnTo>
                <a:lnTo>
                  <a:pt x="88638" y="376996"/>
                </a:lnTo>
                <a:lnTo>
                  <a:pt x="102039" y="379047"/>
                </a:lnTo>
                <a:lnTo>
                  <a:pt x="117424" y="379730"/>
                </a:lnTo>
                <a:lnTo>
                  <a:pt x="121276" y="379701"/>
                </a:lnTo>
                <a:lnTo>
                  <a:pt x="136281" y="378965"/>
                </a:lnTo>
                <a:lnTo>
                  <a:pt x="149489" y="377232"/>
                </a:lnTo>
                <a:lnTo>
                  <a:pt x="160900" y="374502"/>
                </a:lnTo>
                <a:lnTo>
                  <a:pt x="170510" y="370776"/>
                </a:lnTo>
                <a:lnTo>
                  <a:pt x="177212" y="366822"/>
                </a:lnTo>
                <a:lnTo>
                  <a:pt x="186034" y="357104"/>
                </a:lnTo>
                <a:lnTo>
                  <a:pt x="188975" y="344855"/>
                </a:lnTo>
                <a:lnTo>
                  <a:pt x="188975" y="338201"/>
                </a:lnTo>
                <a:lnTo>
                  <a:pt x="186689" y="332600"/>
                </a:lnTo>
                <a:lnTo>
                  <a:pt x="182194" y="328053"/>
                </a:lnTo>
                <a:lnTo>
                  <a:pt x="177647" y="323557"/>
                </a:lnTo>
                <a:lnTo>
                  <a:pt x="172567" y="321271"/>
                </a:lnTo>
                <a:lnTo>
                  <a:pt x="162991" y="321271"/>
                </a:lnTo>
                <a:lnTo>
                  <a:pt x="157492" y="322008"/>
                </a:lnTo>
                <a:lnTo>
                  <a:pt x="150494" y="323443"/>
                </a:lnTo>
                <a:lnTo>
                  <a:pt x="143509" y="324916"/>
                </a:lnTo>
                <a:lnTo>
                  <a:pt x="137934" y="325640"/>
                </a:lnTo>
                <a:lnTo>
                  <a:pt x="126301" y="325640"/>
                </a:lnTo>
                <a:lnTo>
                  <a:pt x="120865" y="323799"/>
                </a:lnTo>
                <a:lnTo>
                  <a:pt x="117576" y="320141"/>
                </a:lnTo>
                <a:lnTo>
                  <a:pt x="114198" y="316433"/>
                </a:lnTo>
                <a:lnTo>
                  <a:pt x="112153" y="311645"/>
                </a:lnTo>
                <a:lnTo>
                  <a:pt x="111417" y="305777"/>
                </a:lnTo>
                <a:lnTo>
                  <a:pt x="110604" y="299859"/>
                </a:lnTo>
                <a:lnTo>
                  <a:pt x="110248" y="291465"/>
                </a:lnTo>
                <a:lnTo>
                  <a:pt x="110248" y="151790"/>
                </a:lnTo>
                <a:lnTo>
                  <a:pt x="123329" y="151790"/>
                </a:lnTo>
                <a:lnTo>
                  <a:pt x="131848" y="151529"/>
                </a:lnTo>
                <a:lnTo>
                  <a:pt x="145023" y="149714"/>
                </a:lnTo>
                <a:lnTo>
                  <a:pt x="155232" y="146164"/>
                </a:lnTo>
                <a:lnTo>
                  <a:pt x="162699" y="142367"/>
                </a:lnTo>
                <a:lnTo>
                  <a:pt x="166408" y="135813"/>
                </a:lnTo>
                <a:lnTo>
                  <a:pt x="166408" y="119049"/>
                </a:lnTo>
                <a:lnTo>
                  <a:pt x="163817" y="113042"/>
                </a:lnTo>
                <a:lnTo>
                  <a:pt x="158597" y="108356"/>
                </a:lnTo>
                <a:lnTo>
                  <a:pt x="153365" y="103632"/>
                </a:lnTo>
                <a:lnTo>
                  <a:pt x="145770" y="101282"/>
                </a:lnTo>
                <a:lnTo>
                  <a:pt x="110248" y="101282"/>
                </a:lnTo>
                <a:lnTo>
                  <a:pt x="110238" y="51105"/>
                </a:lnTo>
                <a:lnTo>
                  <a:pt x="109697" y="36946"/>
                </a:lnTo>
                <a:lnTo>
                  <a:pt x="108343" y="26301"/>
                </a:lnTo>
                <a:lnTo>
                  <a:pt x="107022" y="19862"/>
                </a:lnTo>
                <a:lnTo>
                  <a:pt x="104025" y="14439"/>
                </a:lnTo>
                <a:lnTo>
                  <a:pt x="99212" y="9994"/>
                </a:lnTo>
                <a:lnTo>
                  <a:pt x="87498" y="2368"/>
                </a:lnTo>
                <a:lnTo>
                  <a:pt x="75120" y="0"/>
                </a:lnTo>
                <a:lnTo>
                  <a:pt x="68783" y="0"/>
                </a:lnTo>
                <a:lnTo>
                  <a:pt x="63068" y="1498"/>
                </a:lnTo>
                <a:lnTo>
                  <a:pt x="57937" y="4470"/>
                </a:lnTo>
                <a:lnTo>
                  <a:pt x="52806" y="7467"/>
                </a:lnTo>
                <a:lnTo>
                  <a:pt x="48856" y="11366"/>
                </a:lnTo>
                <a:lnTo>
                  <a:pt x="46139" y="16154"/>
                </a:lnTo>
                <a:lnTo>
                  <a:pt x="43433" y="20764"/>
                </a:lnTo>
                <a:lnTo>
                  <a:pt x="41744" y="26301"/>
                </a:lnTo>
                <a:lnTo>
                  <a:pt x="41147" y="32664"/>
                </a:lnTo>
                <a:lnTo>
                  <a:pt x="41070" y="33540"/>
                </a:lnTo>
                <a:lnTo>
                  <a:pt x="40460" y="44728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07471" y="2253722"/>
            <a:ext cx="69989" cy="68465"/>
          </a:xfrm>
          <a:custGeom>
            <a:avLst/>
            <a:gdLst/>
            <a:ahLst/>
            <a:cxnLst/>
            <a:rect l="l" t="t" r="r" b="b"/>
            <a:pathLst>
              <a:path w="69989" h="68465">
                <a:moveTo>
                  <a:pt x="59728" y="59385"/>
                </a:moveTo>
                <a:lnTo>
                  <a:pt x="61085" y="58098"/>
                </a:lnTo>
                <a:lnTo>
                  <a:pt x="67753" y="47632"/>
                </a:lnTo>
                <a:lnTo>
                  <a:pt x="69989" y="34112"/>
                </a:lnTo>
                <a:lnTo>
                  <a:pt x="69929" y="31640"/>
                </a:lnTo>
                <a:lnTo>
                  <a:pt x="66945" y="18485"/>
                </a:lnTo>
                <a:lnTo>
                  <a:pt x="59486" y="8724"/>
                </a:lnTo>
                <a:lnTo>
                  <a:pt x="48083" y="2139"/>
                </a:lnTo>
                <a:lnTo>
                  <a:pt x="35369" y="0"/>
                </a:lnTo>
                <a:lnTo>
                  <a:pt x="34172" y="17"/>
                </a:lnTo>
                <a:lnTo>
                  <a:pt x="21615" y="2616"/>
                </a:lnTo>
                <a:lnTo>
                  <a:pt x="10655" y="9652"/>
                </a:lnTo>
                <a:lnTo>
                  <a:pt x="2406" y="21134"/>
                </a:lnTo>
                <a:lnTo>
                  <a:pt x="0" y="34112"/>
                </a:lnTo>
                <a:lnTo>
                  <a:pt x="55" y="36474"/>
                </a:lnTo>
                <a:lnTo>
                  <a:pt x="2986" y="49584"/>
                </a:lnTo>
                <a:lnTo>
                  <a:pt x="10350" y="59486"/>
                </a:lnTo>
                <a:lnTo>
                  <a:pt x="22379" y="66414"/>
                </a:lnTo>
                <a:lnTo>
                  <a:pt x="35369" y="68465"/>
                </a:lnTo>
                <a:lnTo>
                  <a:pt x="36015" y="68460"/>
                </a:lnTo>
                <a:lnTo>
                  <a:pt x="48813" y="66087"/>
                </a:lnTo>
                <a:lnTo>
                  <a:pt x="59728" y="59385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007471" y="2354764"/>
            <a:ext cx="69989" cy="284594"/>
          </a:xfrm>
          <a:custGeom>
            <a:avLst/>
            <a:gdLst/>
            <a:ahLst/>
            <a:cxnLst/>
            <a:rect l="l" t="t" r="r" b="b"/>
            <a:pathLst>
              <a:path w="69989" h="284594">
                <a:moveTo>
                  <a:pt x="0" y="41795"/>
                </a:moveTo>
                <a:lnTo>
                  <a:pt x="0" y="242049"/>
                </a:lnTo>
                <a:lnTo>
                  <a:pt x="503" y="250962"/>
                </a:lnTo>
                <a:lnTo>
                  <a:pt x="3623" y="263673"/>
                </a:lnTo>
                <a:lnTo>
                  <a:pt x="9626" y="273583"/>
                </a:lnTo>
                <a:lnTo>
                  <a:pt x="21524" y="282213"/>
                </a:lnTo>
                <a:lnTo>
                  <a:pt x="34594" y="284594"/>
                </a:lnTo>
                <a:lnTo>
                  <a:pt x="36986" y="284527"/>
                </a:lnTo>
                <a:lnTo>
                  <a:pt x="49632" y="281471"/>
                </a:lnTo>
                <a:lnTo>
                  <a:pt x="59982" y="273837"/>
                </a:lnTo>
                <a:lnTo>
                  <a:pt x="68538" y="256585"/>
                </a:lnTo>
                <a:lnTo>
                  <a:pt x="69989" y="242049"/>
                </a:lnTo>
                <a:lnTo>
                  <a:pt x="69989" y="39738"/>
                </a:lnTo>
                <a:lnTo>
                  <a:pt x="66521" y="20516"/>
                </a:lnTo>
                <a:lnTo>
                  <a:pt x="59982" y="10502"/>
                </a:lnTo>
                <a:lnTo>
                  <a:pt x="47674" y="2245"/>
                </a:lnTo>
                <a:lnTo>
                  <a:pt x="34594" y="0"/>
                </a:lnTo>
                <a:lnTo>
                  <a:pt x="32699" y="40"/>
                </a:lnTo>
                <a:lnTo>
                  <a:pt x="19881" y="2964"/>
                </a:lnTo>
                <a:lnTo>
                  <a:pt x="9626" y="10502"/>
                </a:lnTo>
                <a:lnTo>
                  <a:pt x="1439" y="27211"/>
                </a:lnTo>
                <a:lnTo>
                  <a:pt x="0" y="41795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27722" y="2354762"/>
            <a:ext cx="256400" cy="284594"/>
          </a:xfrm>
          <a:custGeom>
            <a:avLst/>
            <a:gdLst/>
            <a:ahLst/>
            <a:cxnLst/>
            <a:rect l="l" t="t" r="r" b="b"/>
            <a:pathLst>
              <a:path w="256400" h="284594">
                <a:moveTo>
                  <a:pt x="533" y="36982"/>
                </a:moveTo>
                <a:lnTo>
                  <a:pt x="1663" y="41274"/>
                </a:lnTo>
                <a:lnTo>
                  <a:pt x="2781" y="45567"/>
                </a:lnTo>
                <a:lnTo>
                  <a:pt x="4140" y="49733"/>
                </a:lnTo>
                <a:lnTo>
                  <a:pt x="5778" y="53835"/>
                </a:lnTo>
                <a:lnTo>
                  <a:pt x="7404" y="57937"/>
                </a:lnTo>
                <a:lnTo>
                  <a:pt x="8978" y="62039"/>
                </a:lnTo>
                <a:lnTo>
                  <a:pt x="10502" y="66141"/>
                </a:lnTo>
                <a:lnTo>
                  <a:pt x="77165" y="231012"/>
                </a:lnTo>
                <a:lnTo>
                  <a:pt x="82217" y="242895"/>
                </a:lnTo>
                <a:lnTo>
                  <a:pt x="87578" y="254991"/>
                </a:lnTo>
                <a:lnTo>
                  <a:pt x="91427" y="262953"/>
                </a:lnTo>
                <a:lnTo>
                  <a:pt x="94208" y="268312"/>
                </a:lnTo>
                <a:lnTo>
                  <a:pt x="98602" y="273291"/>
                </a:lnTo>
                <a:lnTo>
                  <a:pt x="104470" y="277837"/>
                </a:lnTo>
                <a:lnTo>
                  <a:pt x="110388" y="282333"/>
                </a:lnTo>
                <a:lnTo>
                  <a:pt x="118300" y="284594"/>
                </a:lnTo>
                <a:lnTo>
                  <a:pt x="135877" y="284594"/>
                </a:lnTo>
                <a:lnTo>
                  <a:pt x="142417" y="283133"/>
                </a:lnTo>
                <a:lnTo>
                  <a:pt x="147840" y="280250"/>
                </a:lnTo>
                <a:lnTo>
                  <a:pt x="153174" y="277355"/>
                </a:lnTo>
                <a:lnTo>
                  <a:pt x="157734" y="273291"/>
                </a:lnTo>
                <a:lnTo>
                  <a:pt x="161378" y="268084"/>
                </a:lnTo>
                <a:lnTo>
                  <a:pt x="165087" y="262851"/>
                </a:lnTo>
                <a:lnTo>
                  <a:pt x="168414" y="256590"/>
                </a:lnTo>
                <a:lnTo>
                  <a:pt x="171424" y="249224"/>
                </a:lnTo>
                <a:lnTo>
                  <a:pt x="174396" y="241858"/>
                </a:lnTo>
                <a:lnTo>
                  <a:pt x="176847" y="235813"/>
                </a:lnTo>
                <a:lnTo>
                  <a:pt x="178701" y="231012"/>
                </a:lnTo>
                <a:lnTo>
                  <a:pt x="245897" y="64363"/>
                </a:lnTo>
                <a:lnTo>
                  <a:pt x="247764" y="59728"/>
                </a:lnTo>
                <a:lnTo>
                  <a:pt x="249453" y="55625"/>
                </a:lnTo>
                <a:lnTo>
                  <a:pt x="250926" y="52057"/>
                </a:lnTo>
                <a:lnTo>
                  <a:pt x="252349" y="48450"/>
                </a:lnTo>
                <a:lnTo>
                  <a:pt x="253619" y="44602"/>
                </a:lnTo>
                <a:lnTo>
                  <a:pt x="254736" y="40500"/>
                </a:lnTo>
                <a:lnTo>
                  <a:pt x="255866" y="36398"/>
                </a:lnTo>
                <a:lnTo>
                  <a:pt x="256400" y="32816"/>
                </a:lnTo>
                <a:lnTo>
                  <a:pt x="256400" y="21869"/>
                </a:lnTo>
                <a:lnTo>
                  <a:pt x="253288" y="14935"/>
                </a:lnTo>
                <a:lnTo>
                  <a:pt x="247027" y="8978"/>
                </a:lnTo>
                <a:lnTo>
                  <a:pt x="240792" y="2984"/>
                </a:lnTo>
                <a:lnTo>
                  <a:pt x="233260" y="0"/>
                </a:lnTo>
                <a:lnTo>
                  <a:pt x="214934" y="0"/>
                </a:lnTo>
                <a:lnTo>
                  <a:pt x="207949" y="2781"/>
                </a:lnTo>
                <a:lnTo>
                  <a:pt x="203327" y="8305"/>
                </a:lnTo>
                <a:lnTo>
                  <a:pt x="194932" y="22494"/>
                </a:lnTo>
                <a:lnTo>
                  <a:pt x="189217" y="36664"/>
                </a:lnTo>
                <a:lnTo>
                  <a:pt x="128206" y="202552"/>
                </a:lnTo>
                <a:lnTo>
                  <a:pt x="71539" y="43573"/>
                </a:lnTo>
                <a:lnTo>
                  <a:pt x="66802" y="30448"/>
                </a:lnTo>
                <a:lnTo>
                  <a:pt x="61752" y="18584"/>
                </a:lnTo>
                <a:lnTo>
                  <a:pt x="57061" y="9994"/>
                </a:lnTo>
                <a:lnTo>
                  <a:pt x="47493" y="2385"/>
                </a:lnTo>
                <a:lnTo>
                  <a:pt x="33070" y="0"/>
                </a:lnTo>
                <a:lnTo>
                  <a:pt x="27101" y="0"/>
                </a:lnTo>
                <a:lnTo>
                  <a:pt x="21539" y="1498"/>
                </a:lnTo>
                <a:lnTo>
                  <a:pt x="16408" y="4495"/>
                </a:lnTo>
                <a:lnTo>
                  <a:pt x="11277" y="7467"/>
                </a:lnTo>
                <a:lnTo>
                  <a:pt x="7239" y="11315"/>
                </a:lnTo>
                <a:lnTo>
                  <a:pt x="4343" y="16001"/>
                </a:lnTo>
                <a:lnTo>
                  <a:pt x="1460" y="20713"/>
                </a:lnTo>
                <a:lnTo>
                  <a:pt x="0" y="25450"/>
                </a:lnTo>
                <a:lnTo>
                  <a:pt x="0" y="33312"/>
                </a:lnTo>
                <a:lnTo>
                  <a:pt x="533" y="36982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414395" y="2365015"/>
            <a:ext cx="262039" cy="274352"/>
          </a:xfrm>
          <a:custGeom>
            <a:avLst/>
            <a:gdLst/>
            <a:ahLst/>
            <a:cxnLst/>
            <a:rect l="l" t="t" r="r" b="b"/>
            <a:pathLst>
              <a:path w="262039" h="274352">
                <a:moveTo>
                  <a:pt x="78153" y="0"/>
                </a:moveTo>
                <a:lnTo>
                  <a:pt x="66210" y="5555"/>
                </a:lnTo>
                <a:lnTo>
                  <a:pt x="55223" y="12152"/>
                </a:lnTo>
                <a:lnTo>
                  <a:pt x="45199" y="19790"/>
                </a:lnTo>
                <a:lnTo>
                  <a:pt x="36144" y="28467"/>
                </a:lnTo>
                <a:lnTo>
                  <a:pt x="26921" y="39643"/>
                </a:lnTo>
                <a:lnTo>
                  <a:pt x="20040" y="50214"/>
                </a:lnTo>
                <a:lnTo>
                  <a:pt x="14135" y="61653"/>
                </a:lnTo>
                <a:lnTo>
                  <a:pt x="9207" y="73946"/>
                </a:lnTo>
                <a:lnTo>
                  <a:pt x="3926" y="92900"/>
                </a:lnTo>
                <a:lnTo>
                  <a:pt x="1744" y="105348"/>
                </a:lnTo>
                <a:lnTo>
                  <a:pt x="435" y="118221"/>
                </a:lnTo>
                <a:lnTo>
                  <a:pt x="0" y="131528"/>
                </a:lnTo>
                <a:lnTo>
                  <a:pt x="261" y="142359"/>
                </a:lnTo>
                <a:lnTo>
                  <a:pt x="1466" y="156568"/>
                </a:lnTo>
                <a:lnTo>
                  <a:pt x="3652" y="170058"/>
                </a:lnTo>
                <a:lnTo>
                  <a:pt x="6820" y="182830"/>
                </a:lnTo>
                <a:lnTo>
                  <a:pt x="10970" y="194884"/>
                </a:lnTo>
                <a:lnTo>
                  <a:pt x="16105" y="206218"/>
                </a:lnTo>
                <a:lnTo>
                  <a:pt x="22225" y="216831"/>
                </a:lnTo>
                <a:lnTo>
                  <a:pt x="29332" y="226724"/>
                </a:lnTo>
                <a:lnTo>
                  <a:pt x="37426" y="235896"/>
                </a:lnTo>
                <a:lnTo>
                  <a:pt x="44445" y="242533"/>
                </a:lnTo>
                <a:lnTo>
                  <a:pt x="53970" y="249991"/>
                </a:lnTo>
                <a:lnTo>
                  <a:pt x="64267" y="256455"/>
                </a:lnTo>
                <a:lnTo>
                  <a:pt x="75337" y="261924"/>
                </a:lnTo>
                <a:lnTo>
                  <a:pt x="87180" y="266398"/>
                </a:lnTo>
                <a:lnTo>
                  <a:pt x="99796" y="269878"/>
                </a:lnTo>
                <a:lnTo>
                  <a:pt x="113186" y="272364"/>
                </a:lnTo>
                <a:lnTo>
                  <a:pt x="127351" y="273855"/>
                </a:lnTo>
                <a:lnTo>
                  <a:pt x="142290" y="274352"/>
                </a:lnTo>
                <a:lnTo>
                  <a:pt x="144486" y="274341"/>
                </a:lnTo>
                <a:lnTo>
                  <a:pt x="158167" y="273759"/>
                </a:lnTo>
                <a:lnTo>
                  <a:pt x="171059" y="272288"/>
                </a:lnTo>
                <a:lnTo>
                  <a:pt x="183167" y="269925"/>
                </a:lnTo>
                <a:lnTo>
                  <a:pt x="194500" y="266668"/>
                </a:lnTo>
                <a:lnTo>
                  <a:pt x="211411" y="259871"/>
                </a:lnTo>
                <a:lnTo>
                  <a:pt x="222481" y="253941"/>
                </a:lnTo>
                <a:lnTo>
                  <a:pt x="232155" y="247288"/>
                </a:lnTo>
                <a:lnTo>
                  <a:pt x="247799" y="232527"/>
                </a:lnTo>
                <a:lnTo>
                  <a:pt x="254609" y="222955"/>
                </a:lnTo>
                <a:lnTo>
                  <a:pt x="259549" y="214459"/>
                </a:lnTo>
                <a:lnTo>
                  <a:pt x="262039" y="207093"/>
                </a:lnTo>
                <a:lnTo>
                  <a:pt x="262039" y="193592"/>
                </a:lnTo>
                <a:lnTo>
                  <a:pt x="255371" y="184093"/>
                </a:lnTo>
                <a:lnTo>
                  <a:pt x="245109" y="178213"/>
                </a:lnTo>
                <a:lnTo>
                  <a:pt x="231266" y="178213"/>
                </a:lnTo>
                <a:lnTo>
                  <a:pt x="222542" y="182810"/>
                </a:lnTo>
                <a:lnTo>
                  <a:pt x="219492" y="185676"/>
                </a:lnTo>
                <a:lnTo>
                  <a:pt x="209434" y="194979"/>
                </a:lnTo>
                <a:lnTo>
                  <a:pt x="201282" y="202305"/>
                </a:lnTo>
                <a:lnTo>
                  <a:pt x="195821" y="207093"/>
                </a:lnTo>
                <a:lnTo>
                  <a:pt x="189814" y="211576"/>
                </a:lnTo>
                <a:lnTo>
                  <a:pt x="183324" y="215779"/>
                </a:lnTo>
                <a:lnTo>
                  <a:pt x="176834" y="219970"/>
                </a:lnTo>
                <a:lnTo>
                  <a:pt x="170091" y="223044"/>
                </a:lnTo>
                <a:lnTo>
                  <a:pt x="163220" y="225012"/>
                </a:lnTo>
                <a:lnTo>
                  <a:pt x="156260" y="226955"/>
                </a:lnTo>
                <a:lnTo>
                  <a:pt x="148640" y="227946"/>
                </a:lnTo>
                <a:lnTo>
                  <a:pt x="140246" y="227946"/>
                </a:lnTo>
                <a:lnTo>
                  <a:pt x="129870" y="227200"/>
                </a:lnTo>
                <a:lnTo>
                  <a:pt x="117526" y="224137"/>
                </a:lnTo>
                <a:lnTo>
                  <a:pt x="105994" y="218713"/>
                </a:lnTo>
                <a:lnTo>
                  <a:pt x="96880" y="212039"/>
                </a:lnTo>
                <a:lnTo>
                  <a:pt x="88300" y="202712"/>
                </a:lnTo>
                <a:lnTo>
                  <a:pt x="81178" y="191268"/>
                </a:lnTo>
                <a:lnTo>
                  <a:pt x="74992" y="175354"/>
                </a:lnTo>
                <a:lnTo>
                  <a:pt x="72473" y="162779"/>
                </a:lnTo>
                <a:lnTo>
                  <a:pt x="71526" y="149219"/>
                </a:lnTo>
                <a:lnTo>
                  <a:pt x="71526" y="109493"/>
                </a:lnTo>
                <a:lnTo>
                  <a:pt x="72499" y="101747"/>
                </a:lnTo>
                <a:lnTo>
                  <a:pt x="75400" y="87761"/>
                </a:lnTo>
                <a:lnTo>
                  <a:pt x="79606" y="75480"/>
                </a:lnTo>
                <a:lnTo>
                  <a:pt x="78153" y="0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85921" y="2354239"/>
            <a:ext cx="194614" cy="159994"/>
          </a:xfrm>
          <a:custGeom>
            <a:avLst/>
            <a:gdLst/>
            <a:ahLst/>
            <a:cxnLst/>
            <a:rect l="l" t="t" r="r" b="b"/>
            <a:pathLst>
              <a:path w="194614" h="159994">
                <a:moveTo>
                  <a:pt x="20408" y="66789"/>
                </a:moveTo>
                <a:lnTo>
                  <a:pt x="26821" y="60823"/>
                </a:lnTo>
                <a:lnTo>
                  <a:pt x="37596" y="54105"/>
                </a:lnTo>
                <a:lnTo>
                  <a:pt x="49767" y="50066"/>
                </a:lnTo>
                <a:lnTo>
                  <a:pt x="63334" y="48717"/>
                </a:lnTo>
                <a:lnTo>
                  <a:pt x="73966" y="49439"/>
                </a:lnTo>
                <a:lnTo>
                  <a:pt x="86685" y="52612"/>
                </a:lnTo>
                <a:lnTo>
                  <a:pt x="97890" y="58318"/>
                </a:lnTo>
                <a:lnTo>
                  <a:pt x="107581" y="66560"/>
                </a:lnTo>
                <a:lnTo>
                  <a:pt x="111102" y="70698"/>
                </a:lnTo>
                <a:lnTo>
                  <a:pt x="117169" y="80403"/>
                </a:lnTo>
                <a:lnTo>
                  <a:pt x="121833" y="91902"/>
                </a:lnTo>
                <a:lnTo>
                  <a:pt x="125086" y="105192"/>
                </a:lnTo>
                <a:lnTo>
                  <a:pt x="126923" y="120269"/>
                </a:lnTo>
                <a:lnTo>
                  <a:pt x="0" y="120269"/>
                </a:lnTo>
                <a:lnTo>
                  <a:pt x="0" y="159994"/>
                </a:lnTo>
                <a:lnTo>
                  <a:pt x="143301" y="159883"/>
                </a:lnTo>
                <a:lnTo>
                  <a:pt x="157485" y="158668"/>
                </a:lnTo>
                <a:lnTo>
                  <a:pt x="169551" y="156111"/>
                </a:lnTo>
                <a:lnTo>
                  <a:pt x="179489" y="152209"/>
                </a:lnTo>
                <a:lnTo>
                  <a:pt x="187658" y="145226"/>
                </a:lnTo>
                <a:lnTo>
                  <a:pt x="192875" y="133725"/>
                </a:lnTo>
                <a:lnTo>
                  <a:pt x="194614" y="117944"/>
                </a:lnTo>
                <a:lnTo>
                  <a:pt x="194401" y="111095"/>
                </a:lnTo>
                <a:lnTo>
                  <a:pt x="192919" y="98686"/>
                </a:lnTo>
                <a:lnTo>
                  <a:pt x="190025" y="86372"/>
                </a:lnTo>
                <a:lnTo>
                  <a:pt x="185722" y="74159"/>
                </a:lnTo>
                <a:lnTo>
                  <a:pt x="180009" y="62052"/>
                </a:lnTo>
                <a:lnTo>
                  <a:pt x="173909" y="51982"/>
                </a:lnTo>
                <a:lnTo>
                  <a:pt x="166248" y="42071"/>
                </a:lnTo>
                <a:lnTo>
                  <a:pt x="157381" y="32988"/>
                </a:lnTo>
                <a:lnTo>
                  <a:pt x="147304" y="24737"/>
                </a:lnTo>
                <a:lnTo>
                  <a:pt x="136016" y="17322"/>
                </a:lnTo>
                <a:lnTo>
                  <a:pt x="128557" y="13288"/>
                </a:lnTo>
                <a:lnTo>
                  <a:pt x="117406" y="8499"/>
                </a:lnTo>
                <a:lnTo>
                  <a:pt x="105540" y="4777"/>
                </a:lnTo>
                <a:lnTo>
                  <a:pt x="92958" y="2122"/>
                </a:lnTo>
                <a:lnTo>
                  <a:pt x="79657" y="530"/>
                </a:lnTo>
                <a:lnTo>
                  <a:pt x="65633" y="0"/>
                </a:lnTo>
                <a:lnTo>
                  <a:pt x="57601" y="167"/>
                </a:lnTo>
                <a:lnTo>
                  <a:pt x="44455" y="1215"/>
                </a:lnTo>
                <a:lnTo>
                  <a:pt x="31839" y="3226"/>
                </a:lnTo>
                <a:lnTo>
                  <a:pt x="19755" y="6202"/>
                </a:lnTo>
                <a:lnTo>
                  <a:pt x="8204" y="10147"/>
                </a:lnTo>
                <a:lnTo>
                  <a:pt x="8079" y="86256"/>
                </a:lnTo>
                <a:lnTo>
                  <a:pt x="13590" y="75674"/>
                </a:lnTo>
                <a:lnTo>
                  <a:pt x="20408" y="66789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620005" y="3954491"/>
            <a:ext cx="113411" cy="121983"/>
          </a:xfrm>
          <a:custGeom>
            <a:avLst/>
            <a:gdLst/>
            <a:ahLst/>
            <a:cxnLst/>
            <a:rect l="l" t="t" r="r" b="b"/>
            <a:pathLst>
              <a:path w="113410" h="121983">
                <a:moveTo>
                  <a:pt x="43662" y="26555"/>
                </a:moveTo>
                <a:lnTo>
                  <a:pt x="50799" y="23075"/>
                </a:lnTo>
                <a:lnTo>
                  <a:pt x="65824" y="23075"/>
                </a:lnTo>
                <a:lnTo>
                  <a:pt x="70904" y="24472"/>
                </a:lnTo>
                <a:lnTo>
                  <a:pt x="74891" y="27254"/>
                </a:lnTo>
                <a:lnTo>
                  <a:pt x="78879" y="30035"/>
                </a:lnTo>
                <a:lnTo>
                  <a:pt x="82702" y="34213"/>
                </a:lnTo>
                <a:lnTo>
                  <a:pt x="86372" y="39776"/>
                </a:lnTo>
                <a:lnTo>
                  <a:pt x="88417" y="42633"/>
                </a:lnTo>
                <a:lnTo>
                  <a:pt x="90284" y="44703"/>
                </a:lnTo>
                <a:lnTo>
                  <a:pt x="93573" y="47269"/>
                </a:lnTo>
                <a:lnTo>
                  <a:pt x="98132" y="47917"/>
                </a:lnTo>
                <a:lnTo>
                  <a:pt x="101942" y="47917"/>
                </a:lnTo>
                <a:lnTo>
                  <a:pt x="105181" y="46672"/>
                </a:lnTo>
                <a:lnTo>
                  <a:pt x="107861" y="44170"/>
                </a:lnTo>
                <a:lnTo>
                  <a:pt x="110528" y="41681"/>
                </a:lnTo>
                <a:lnTo>
                  <a:pt x="111874" y="38646"/>
                </a:lnTo>
                <a:lnTo>
                  <a:pt x="111874" y="31546"/>
                </a:lnTo>
                <a:lnTo>
                  <a:pt x="110680" y="27749"/>
                </a:lnTo>
                <a:lnTo>
                  <a:pt x="108305" y="23698"/>
                </a:lnTo>
                <a:lnTo>
                  <a:pt x="105917" y="19608"/>
                </a:lnTo>
                <a:lnTo>
                  <a:pt x="102476" y="15786"/>
                </a:lnTo>
                <a:lnTo>
                  <a:pt x="97967" y="12204"/>
                </a:lnTo>
                <a:lnTo>
                  <a:pt x="93459" y="8597"/>
                </a:lnTo>
                <a:lnTo>
                  <a:pt x="87972" y="5676"/>
                </a:lnTo>
                <a:lnTo>
                  <a:pt x="81495" y="3416"/>
                </a:lnTo>
                <a:lnTo>
                  <a:pt x="75006" y="1130"/>
                </a:lnTo>
                <a:lnTo>
                  <a:pt x="67868" y="0"/>
                </a:lnTo>
                <a:lnTo>
                  <a:pt x="60109" y="0"/>
                </a:lnTo>
                <a:lnTo>
                  <a:pt x="51553" y="430"/>
                </a:lnTo>
                <a:lnTo>
                  <a:pt x="38908" y="2960"/>
                </a:lnTo>
                <a:lnTo>
                  <a:pt x="27800" y="7746"/>
                </a:lnTo>
                <a:lnTo>
                  <a:pt x="23720" y="10340"/>
                </a:lnTo>
                <a:lnTo>
                  <a:pt x="14302" y="18864"/>
                </a:lnTo>
                <a:lnTo>
                  <a:pt x="7137" y="29667"/>
                </a:lnTo>
                <a:lnTo>
                  <a:pt x="4123" y="36710"/>
                </a:lnTo>
                <a:lnTo>
                  <a:pt x="1030" y="48889"/>
                </a:lnTo>
                <a:lnTo>
                  <a:pt x="0" y="62306"/>
                </a:lnTo>
                <a:lnTo>
                  <a:pt x="476" y="71492"/>
                </a:lnTo>
                <a:lnTo>
                  <a:pt x="3159" y="84587"/>
                </a:lnTo>
                <a:lnTo>
                  <a:pt x="8203" y="96007"/>
                </a:lnTo>
                <a:lnTo>
                  <a:pt x="15608" y="105752"/>
                </a:lnTo>
                <a:lnTo>
                  <a:pt x="21533" y="111012"/>
                </a:lnTo>
                <a:lnTo>
                  <a:pt x="32193" y="117110"/>
                </a:lnTo>
                <a:lnTo>
                  <a:pt x="44686" y="120766"/>
                </a:lnTo>
                <a:lnTo>
                  <a:pt x="59004" y="121983"/>
                </a:lnTo>
                <a:lnTo>
                  <a:pt x="67741" y="121983"/>
                </a:lnTo>
                <a:lnTo>
                  <a:pt x="75564" y="120789"/>
                </a:lnTo>
                <a:lnTo>
                  <a:pt x="82524" y="118465"/>
                </a:lnTo>
                <a:lnTo>
                  <a:pt x="89484" y="116116"/>
                </a:lnTo>
                <a:lnTo>
                  <a:pt x="95262" y="113004"/>
                </a:lnTo>
                <a:lnTo>
                  <a:pt x="99834" y="109181"/>
                </a:lnTo>
                <a:lnTo>
                  <a:pt x="104406" y="105321"/>
                </a:lnTo>
                <a:lnTo>
                  <a:pt x="107822" y="101295"/>
                </a:lnTo>
                <a:lnTo>
                  <a:pt x="110058" y="97027"/>
                </a:lnTo>
                <a:lnTo>
                  <a:pt x="112293" y="92786"/>
                </a:lnTo>
                <a:lnTo>
                  <a:pt x="113410" y="88798"/>
                </a:lnTo>
                <a:lnTo>
                  <a:pt x="113410" y="81889"/>
                </a:lnTo>
                <a:lnTo>
                  <a:pt x="112191" y="78943"/>
                </a:lnTo>
                <a:lnTo>
                  <a:pt x="109778" y="76149"/>
                </a:lnTo>
                <a:lnTo>
                  <a:pt x="107365" y="73380"/>
                </a:lnTo>
                <a:lnTo>
                  <a:pt x="104330" y="71970"/>
                </a:lnTo>
                <a:lnTo>
                  <a:pt x="97586" y="71970"/>
                </a:lnTo>
                <a:lnTo>
                  <a:pt x="94995" y="72948"/>
                </a:lnTo>
                <a:lnTo>
                  <a:pt x="90728" y="76746"/>
                </a:lnTo>
                <a:lnTo>
                  <a:pt x="88760" y="79387"/>
                </a:lnTo>
                <a:lnTo>
                  <a:pt x="86918" y="82740"/>
                </a:lnTo>
                <a:lnTo>
                  <a:pt x="83629" y="88455"/>
                </a:lnTo>
                <a:lnTo>
                  <a:pt x="79832" y="92722"/>
                </a:lnTo>
                <a:lnTo>
                  <a:pt x="75552" y="95491"/>
                </a:lnTo>
                <a:lnTo>
                  <a:pt x="71259" y="98285"/>
                </a:lnTo>
                <a:lnTo>
                  <a:pt x="66116" y="99669"/>
                </a:lnTo>
                <a:lnTo>
                  <a:pt x="55638" y="99669"/>
                </a:lnTo>
                <a:lnTo>
                  <a:pt x="51536" y="98818"/>
                </a:lnTo>
                <a:lnTo>
                  <a:pt x="47802" y="97091"/>
                </a:lnTo>
                <a:lnTo>
                  <a:pt x="44068" y="95364"/>
                </a:lnTo>
                <a:lnTo>
                  <a:pt x="40881" y="92849"/>
                </a:lnTo>
                <a:lnTo>
                  <a:pt x="38252" y="89496"/>
                </a:lnTo>
                <a:lnTo>
                  <a:pt x="35610" y="86169"/>
                </a:lnTo>
                <a:lnTo>
                  <a:pt x="33591" y="82143"/>
                </a:lnTo>
                <a:lnTo>
                  <a:pt x="32194" y="77406"/>
                </a:lnTo>
                <a:lnTo>
                  <a:pt x="30810" y="72694"/>
                </a:lnTo>
                <a:lnTo>
                  <a:pt x="30111" y="67513"/>
                </a:lnTo>
                <a:lnTo>
                  <a:pt x="30111" y="61861"/>
                </a:lnTo>
                <a:lnTo>
                  <a:pt x="30272" y="56952"/>
                </a:lnTo>
                <a:lnTo>
                  <a:pt x="32760" y="43802"/>
                </a:lnTo>
                <a:lnTo>
                  <a:pt x="38252" y="33451"/>
                </a:lnTo>
                <a:lnTo>
                  <a:pt x="43662" y="2655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753084" y="3954494"/>
            <a:ext cx="76263" cy="122199"/>
          </a:xfrm>
          <a:custGeom>
            <a:avLst/>
            <a:gdLst/>
            <a:ahLst/>
            <a:cxnLst/>
            <a:rect l="l" t="t" r="r" b="b"/>
            <a:pathLst>
              <a:path w="76263" h="122199">
                <a:moveTo>
                  <a:pt x="76263" y="88582"/>
                </a:moveTo>
                <a:lnTo>
                  <a:pt x="73913" y="92659"/>
                </a:lnTo>
                <a:lnTo>
                  <a:pt x="70230" y="96024"/>
                </a:lnTo>
                <a:lnTo>
                  <a:pt x="65214" y="98628"/>
                </a:lnTo>
                <a:lnTo>
                  <a:pt x="60210" y="101231"/>
                </a:lnTo>
                <a:lnTo>
                  <a:pt x="54724" y="102514"/>
                </a:lnTo>
                <a:lnTo>
                  <a:pt x="43230" y="102514"/>
                </a:lnTo>
                <a:lnTo>
                  <a:pt x="38722" y="100914"/>
                </a:lnTo>
                <a:lnTo>
                  <a:pt x="46888" y="122199"/>
                </a:lnTo>
                <a:lnTo>
                  <a:pt x="54495" y="120789"/>
                </a:lnTo>
                <a:lnTo>
                  <a:pt x="61264" y="117970"/>
                </a:lnTo>
                <a:lnTo>
                  <a:pt x="68033" y="115138"/>
                </a:lnTo>
                <a:lnTo>
                  <a:pt x="75056" y="110896"/>
                </a:lnTo>
                <a:lnTo>
                  <a:pt x="76263" y="88582"/>
                </a:lnTo>
                <a:close/>
              </a:path>
              <a:path w="76263" h="122199">
                <a:moveTo>
                  <a:pt x="0" y="80137"/>
                </a:moveTo>
                <a:lnTo>
                  <a:pt x="0" y="94424"/>
                </a:lnTo>
                <a:lnTo>
                  <a:pt x="1574" y="100076"/>
                </a:lnTo>
                <a:lnTo>
                  <a:pt x="4724" y="105283"/>
                </a:lnTo>
                <a:lnTo>
                  <a:pt x="7873" y="110464"/>
                </a:lnTo>
                <a:lnTo>
                  <a:pt x="12357" y="114604"/>
                </a:lnTo>
                <a:lnTo>
                  <a:pt x="18186" y="117627"/>
                </a:lnTo>
                <a:lnTo>
                  <a:pt x="24015" y="120662"/>
                </a:lnTo>
                <a:lnTo>
                  <a:pt x="30772" y="122199"/>
                </a:lnTo>
                <a:lnTo>
                  <a:pt x="46888" y="122199"/>
                </a:lnTo>
                <a:lnTo>
                  <a:pt x="38722" y="100914"/>
                </a:lnTo>
                <a:lnTo>
                  <a:pt x="35280" y="97751"/>
                </a:lnTo>
                <a:lnTo>
                  <a:pt x="31826" y="94538"/>
                </a:lnTo>
                <a:lnTo>
                  <a:pt x="30111" y="90678"/>
                </a:lnTo>
                <a:lnTo>
                  <a:pt x="30111" y="81762"/>
                </a:lnTo>
                <a:lnTo>
                  <a:pt x="31572" y="78346"/>
                </a:lnTo>
                <a:lnTo>
                  <a:pt x="34505" y="75857"/>
                </a:lnTo>
                <a:lnTo>
                  <a:pt x="37426" y="73418"/>
                </a:lnTo>
                <a:lnTo>
                  <a:pt x="40512" y="71780"/>
                </a:lnTo>
                <a:lnTo>
                  <a:pt x="43726" y="70929"/>
                </a:lnTo>
                <a:lnTo>
                  <a:pt x="46951" y="70091"/>
                </a:lnTo>
                <a:lnTo>
                  <a:pt x="52768" y="68770"/>
                </a:lnTo>
                <a:lnTo>
                  <a:pt x="61150" y="66979"/>
                </a:lnTo>
                <a:lnTo>
                  <a:pt x="69545" y="65189"/>
                </a:lnTo>
                <a:lnTo>
                  <a:pt x="75933" y="63487"/>
                </a:lnTo>
                <a:lnTo>
                  <a:pt x="80327" y="61861"/>
                </a:lnTo>
                <a:lnTo>
                  <a:pt x="80327" y="76555"/>
                </a:lnTo>
                <a:lnTo>
                  <a:pt x="78968" y="84023"/>
                </a:lnTo>
                <a:lnTo>
                  <a:pt x="76263" y="88582"/>
                </a:lnTo>
                <a:lnTo>
                  <a:pt x="75056" y="110896"/>
                </a:lnTo>
                <a:lnTo>
                  <a:pt x="82308" y="105283"/>
                </a:lnTo>
                <a:lnTo>
                  <a:pt x="85674" y="110782"/>
                </a:lnTo>
                <a:lnTo>
                  <a:pt x="88861" y="114947"/>
                </a:lnTo>
                <a:lnTo>
                  <a:pt x="91859" y="117843"/>
                </a:lnTo>
                <a:lnTo>
                  <a:pt x="94868" y="120764"/>
                </a:lnTo>
                <a:lnTo>
                  <a:pt x="97916" y="122199"/>
                </a:lnTo>
                <a:lnTo>
                  <a:pt x="104647" y="122199"/>
                </a:lnTo>
                <a:lnTo>
                  <a:pt x="107924" y="120916"/>
                </a:lnTo>
                <a:lnTo>
                  <a:pt x="110820" y="118402"/>
                </a:lnTo>
                <a:lnTo>
                  <a:pt x="113715" y="115862"/>
                </a:lnTo>
                <a:lnTo>
                  <a:pt x="115163" y="113068"/>
                </a:lnTo>
                <a:lnTo>
                  <a:pt x="115163" y="108229"/>
                </a:lnTo>
                <a:lnTo>
                  <a:pt x="114223" y="104305"/>
                </a:lnTo>
                <a:lnTo>
                  <a:pt x="112369" y="98183"/>
                </a:lnTo>
                <a:lnTo>
                  <a:pt x="110489" y="92062"/>
                </a:lnTo>
                <a:lnTo>
                  <a:pt x="109562" y="86194"/>
                </a:lnTo>
                <a:lnTo>
                  <a:pt x="109689" y="69075"/>
                </a:lnTo>
                <a:lnTo>
                  <a:pt x="109757" y="44068"/>
                </a:lnTo>
                <a:lnTo>
                  <a:pt x="108447" y="30322"/>
                </a:lnTo>
                <a:lnTo>
                  <a:pt x="105105" y="19456"/>
                </a:lnTo>
                <a:lnTo>
                  <a:pt x="101993" y="12712"/>
                </a:lnTo>
                <a:lnTo>
                  <a:pt x="96672" y="7785"/>
                </a:lnTo>
                <a:lnTo>
                  <a:pt x="89128" y="4660"/>
                </a:lnTo>
                <a:lnTo>
                  <a:pt x="84447" y="3040"/>
                </a:lnTo>
                <a:lnTo>
                  <a:pt x="72610" y="761"/>
                </a:lnTo>
                <a:lnTo>
                  <a:pt x="58013" y="0"/>
                </a:lnTo>
                <a:lnTo>
                  <a:pt x="52781" y="111"/>
                </a:lnTo>
                <a:lnTo>
                  <a:pt x="39575" y="1602"/>
                </a:lnTo>
                <a:lnTo>
                  <a:pt x="28460" y="4826"/>
                </a:lnTo>
                <a:lnTo>
                  <a:pt x="20548" y="8051"/>
                </a:lnTo>
                <a:lnTo>
                  <a:pt x="14719" y="12166"/>
                </a:lnTo>
                <a:lnTo>
                  <a:pt x="10985" y="17145"/>
                </a:lnTo>
                <a:lnTo>
                  <a:pt x="7251" y="22123"/>
                </a:lnTo>
                <a:lnTo>
                  <a:pt x="5384" y="27254"/>
                </a:lnTo>
                <a:lnTo>
                  <a:pt x="5384" y="35902"/>
                </a:lnTo>
                <a:lnTo>
                  <a:pt x="6603" y="38671"/>
                </a:lnTo>
                <a:lnTo>
                  <a:pt x="11518" y="42976"/>
                </a:lnTo>
                <a:lnTo>
                  <a:pt x="14427" y="44069"/>
                </a:lnTo>
                <a:lnTo>
                  <a:pt x="21539" y="44069"/>
                </a:lnTo>
                <a:lnTo>
                  <a:pt x="23977" y="43383"/>
                </a:lnTo>
                <a:lnTo>
                  <a:pt x="26238" y="40678"/>
                </a:lnTo>
                <a:lnTo>
                  <a:pt x="28181" y="37884"/>
                </a:lnTo>
                <a:lnTo>
                  <a:pt x="30937" y="33629"/>
                </a:lnTo>
                <a:lnTo>
                  <a:pt x="33680" y="29375"/>
                </a:lnTo>
                <a:lnTo>
                  <a:pt x="36969" y="26187"/>
                </a:lnTo>
                <a:lnTo>
                  <a:pt x="40817" y="24066"/>
                </a:lnTo>
                <a:lnTo>
                  <a:pt x="44678" y="21945"/>
                </a:lnTo>
                <a:lnTo>
                  <a:pt x="50393" y="20878"/>
                </a:lnTo>
                <a:lnTo>
                  <a:pt x="66878" y="20878"/>
                </a:lnTo>
                <a:lnTo>
                  <a:pt x="72732" y="22733"/>
                </a:lnTo>
                <a:lnTo>
                  <a:pt x="75552" y="26428"/>
                </a:lnTo>
                <a:lnTo>
                  <a:pt x="78358" y="30124"/>
                </a:lnTo>
                <a:lnTo>
                  <a:pt x="79959" y="35941"/>
                </a:lnTo>
                <a:lnTo>
                  <a:pt x="80327" y="43853"/>
                </a:lnTo>
                <a:lnTo>
                  <a:pt x="74015" y="45681"/>
                </a:lnTo>
                <a:lnTo>
                  <a:pt x="68186" y="47244"/>
                </a:lnTo>
                <a:lnTo>
                  <a:pt x="62801" y="48526"/>
                </a:lnTo>
                <a:lnTo>
                  <a:pt x="57416" y="49796"/>
                </a:lnTo>
                <a:lnTo>
                  <a:pt x="50952" y="51206"/>
                </a:lnTo>
                <a:lnTo>
                  <a:pt x="43408" y="52755"/>
                </a:lnTo>
                <a:lnTo>
                  <a:pt x="35864" y="54292"/>
                </a:lnTo>
                <a:lnTo>
                  <a:pt x="31127" y="55270"/>
                </a:lnTo>
                <a:lnTo>
                  <a:pt x="29222" y="55702"/>
                </a:lnTo>
                <a:lnTo>
                  <a:pt x="20142" y="57683"/>
                </a:lnTo>
                <a:lnTo>
                  <a:pt x="13004" y="61582"/>
                </a:lnTo>
                <a:lnTo>
                  <a:pt x="7797" y="67360"/>
                </a:lnTo>
                <a:lnTo>
                  <a:pt x="2603" y="73164"/>
                </a:lnTo>
                <a:lnTo>
                  <a:pt x="0" y="8013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892427" y="3954710"/>
            <a:ext cx="106921" cy="121983"/>
          </a:xfrm>
          <a:custGeom>
            <a:avLst/>
            <a:gdLst/>
            <a:ahLst/>
            <a:cxnLst/>
            <a:rect l="l" t="t" r="r" b="b"/>
            <a:pathLst>
              <a:path w="106921" h="121983">
                <a:moveTo>
                  <a:pt x="80124" y="114554"/>
                </a:moveTo>
                <a:lnTo>
                  <a:pt x="82803" y="117525"/>
                </a:lnTo>
                <a:lnTo>
                  <a:pt x="85483" y="120484"/>
                </a:lnTo>
                <a:lnTo>
                  <a:pt x="88861" y="121983"/>
                </a:lnTo>
                <a:lnTo>
                  <a:pt x="97066" y="121983"/>
                </a:lnTo>
                <a:lnTo>
                  <a:pt x="100418" y="120548"/>
                </a:lnTo>
                <a:lnTo>
                  <a:pt x="103022" y="117690"/>
                </a:lnTo>
                <a:lnTo>
                  <a:pt x="105613" y="114833"/>
                </a:lnTo>
                <a:lnTo>
                  <a:pt x="106921" y="110566"/>
                </a:lnTo>
                <a:lnTo>
                  <a:pt x="106921" y="11899"/>
                </a:lnTo>
                <a:lnTo>
                  <a:pt x="105562" y="7429"/>
                </a:lnTo>
                <a:lnTo>
                  <a:pt x="102857" y="4445"/>
                </a:lnTo>
                <a:lnTo>
                  <a:pt x="100139" y="1498"/>
                </a:lnTo>
                <a:lnTo>
                  <a:pt x="96545" y="0"/>
                </a:lnTo>
                <a:lnTo>
                  <a:pt x="87617" y="0"/>
                </a:lnTo>
                <a:lnTo>
                  <a:pt x="83997" y="1511"/>
                </a:lnTo>
                <a:lnTo>
                  <a:pt x="81203" y="4508"/>
                </a:lnTo>
                <a:lnTo>
                  <a:pt x="78409" y="7505"/>
                </a:lnTo>
                <a:lnTo>
                  <a:pt x="77038" y="11988"/>
                </a:lnTo>
                <a:lnTo>
                  <a:pt x="77016" y="58306"/>
                </a:lnTo>
                <a:lnTo>
                  <a:pt x="76281" y="73427"/>
                </a:lnTo>
                <a:lnTo>
                  <a:pt x="74498" y="82308"/>
                </a:lnTo>
                <a:lnTo>
                  <a:pt x="72453" y="87134"/>
                </a:lnTo>
                <a:lnTo>
                  <a:pt x="69189" y="91059"/>
                </a:lnTo>
                <a:lnTo>
                  <a:pt x="64719" y="94081"/>
                </a:lnTo>
                <a:lnTo>
                  <a:pt x="60261" y="97066"/>
                </a:lnTo>
                <a:lnTo>
                  <a:pt x="55498" y="98564"/>
                </a:lnTo>
                <a:lnTo>
                  <a:pt x="45237" y="98564"/>
                </a:lnTo>
                <a:lnTo>
                  <a:pt x="41109" y="97243"/>
                </a:lnTo>
                <a:lnTo>
                  <a:pt x="38074" y="94551"/>
                </a:lnTo>
                <a:lnTo>
                  <a:pt x="35026" y="91884"/>
                </a:lnTo>
                <a:lnTo>
                  <a:pt x="32931" y="88176"/>
                </a:lnTo>
                <a:lnTo>
                  <a:pt x="31762" y="83464"/>
                </a:lnTo>
                <a:lnTo>
                  <a:pt x="30581" y="78727"/>
                </a:lnTo>
                <a:lnTo>
                  <a:pt x="29997" y="72885"/>
                </a:lnTo>
                <a:lnTo>
                  <a:pt x="29997" y="11988"/>
                </a:lnTo>
                <a:lnTo>
                  <a:pt x="28600" y="7505"/>
                </a:lnTo>
                <a:lnTo>
                  <a:pt x="25819" y="4508"/>
                </a:lnTo>
                <a:lnTo>
                  <a:pt x="23025" y="1511"/>
                </a:lnTo>
                <a:lnTo>
                  <a:pt x="19380" y="0"/>
                </a:lnTo>
                <a:lnTo>
                  <a:pt x="10363" y="0"/>
                </a:lnTo>
                <a:lnTo>
                  <a:pt x="6769" y="1498"/>
                </a:lnTo>
                <a:lnTo>
                  <a:pt x="4063" y="4445"/>
                </a:lnTo>
                <a:lnTo>
                  <a:pt x="1358" y="7429"/>
                </a:lnTo>
                <a:lnTo>
                  <a:pt x="0" y="11899"/>
                </a:lnTo>
                <a:lnTo>
                  <a:pt x="49" y="80675"/>
                </a:lnTo>
                <a:lnTo>
                  <a:pt x="1677" y="94474"/>
                </a:lnTo>
                <a:lnTo>
                  <a:pt x="5600" y="104851"/>
                </a:lnTo>
                <a:lnTo>
                  <a:pt x="8750" y="110121"/>
                </a:lnTo>
                <a:lnTo>
                  <a:pt x="13195" y="114261"/>
                </a:lnTo>
                <a:lnTo>
                  <a:pt x="18948" y="117246"/>
                </a:lnTo>
                <a:lnTo>
                  <a:pt x="24701" y="120269"/>
                </a:lnTo>
                <a:lnTo>
                  <a:pt x="31203" y="121767"/>
                </a:lnTo>
                <a:lnTo>
                  <a:pt x="44462" y="121767"/>
                </a:lnTo>
                <a:lnTo>
                  <a:pt x="49822" y="121018"/>
                </a:lnTo>
                <a:lnTo>
                  <a:pt x="54495" y="119507"/>
                </a:lnTo>
                <a:lnTo>
                  <a:pt x="59194" y="117995"/>
                </a:lnTo>
                <a:lnTo>
                  <a:pt x="63512" y="115709"/>
                </a:lnTo>
                <a:lnTo>
                  <a:pt x="67462" y="112636"/>
                </a:lnTo>
                <a:lnTo>
                  <a:pt x="71424" y="109550"/>
                </a:lnTo>
                <a:lnTo>
                  <a:pt x="75196" y="105752"/>
                </a:lnTo>
                <a:lnTo>
                  <a:pt x="78790" y="101206"/>
                </a:lnTo>
                <a:lnTo>
                  <a:pt x="78790" y="110401"/>
                </a:lnTo>
                <a:lnTo>
                  <a:pt x="80124" y="11455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016938" y="3913953"/>
            <a:ext cx="80975" cy="162750"/>
          </a:xfrm>
          <a:custGeom>
            <a:avLst/>
            <a:gdLst/>
            <a:ahLst/>
            <a:cxnLst/>
            <a:rect l="l" t="t" r="r" b="b"/>
            <a:pathLst>
              <a:path w="80975" h="162750">
                <a:moveTo>
                  <a:pt x="66535" y="62636"/>
                </a:moveTo>
                <a:lnTo>
                  <a:pt x="69710" y="61010"/>
                </a:lnTo>
                <a:lnTo>
                  <a:pt x="71310" y="58204"/>
                </a:lnTo>
                <a:lnTo>
                  <a:pt x="71310" y="51015"/>
                </a:lnTo>
                <a:lnTo>
                  <a:pt x="70205" y="48437"/>
                </a:lnTo>
                <a:lnTo>
                  <a:pt x="65722" y="44399"/>
                </a:lnTo>
                <a:lnTo>
                  <a:pt x="62471" y="43395"/>
                </a:lnTo>
                <a:lnTo>
                  <a:pt x="47243" y="43395"/>
                </a:lnTo>
                <a:lnTo>
                  <a:pt x="47243" y="17906"/>
                </a:lnTo>
                <a:lnTo>
                  <a:pt x="46964" y="13995"/>
                </a:lnTo>
                <a:lnTo>
                  <a:pt x="46418" y="11264"/>
                </a:lnTo>
                <a:lnTo>
                  <a:pt x="45872" y="8508"/>
                </a:lnTo>
                <a:lnTo>
                  <a:pt x="42519" y="4279"/>
                </a:lnTo>
                <a:lnTo>
                  <a:pt x="39433" y="1422"/>
                </a:lnTo>
                <a:lnTo>
                  <a:pt x="35991" y="0"/>
                </a:lnTo>
                <a:lnTo>
                  <a:pt x="29489" y="0"/>
                </a:lnTo>
                <a:lnTo>
                  <a:pt x="27025" y="634"/>
                </a:lnTo>
                <a:lnTo>
                  <a:pt x="22631" y="3200"/>
                </a:lnTo>
                <a:lnTo>
                  <a:pt x="19773" y="6908"/>
                </a:lnTo>
                <a:lnTo>
                  <a:pt x="17894" y="11264"/>
                </a:lnTo>
                <a:lnTo>
                  <a:pt x="17627" y="13995"/>
                </a:lnTo>
                <a:lnTo>
                  <a:pt x="17373" y="16763"/>
                </a:lnTo>
                <a:lnTo>
                  <a:pt x="17246" y="20535"/>
                </a:lnTo>
                <a:lnTo>
                  <a:pt x="17246" y="43395"/>
                </a:lnTo>
                <a:lnTo>
                  <a:pt x="9397" y="43395"/>
                </a:lnTo>
                <a:lnTo>
                  <a:pt x="5943" y="44399"/>
                </a:lnTo>
                <a:lnTo>
                  <a:pt x="1193" y="48437"/>
                </a:lnTo>
                <a:lnTo>
                  <a:pt x="0" y="51015"/>
                </a:lnTo>
                <a:lnTo>
                  <a:pt x="0" y="57327"/>
                </a:lnTo>
                <a:lnTo>
                  <a:pt x="1130" y="59905"/>
                </a:lnTo>
                <a:lnTo>
                  <a:pt x="5664" y="64020"/>
                </a:lnTo>
                <a:lnTo>
                  <a:pt x="8966" y="65049"/>
                </a:lnTo>
                <a:lnTo>
                  <a:pt x="17246" y="65049"/>
                </a:lnTo>
                <a:lnTo>
                  <a:pt x="17246" y="131940"/>
                </a:lnTo>
                <a:lnTo>
                  <a:pt x="17995" y="139357"/>
                </a:lnTo>
                <a:lnTo>
                  <a:pt x="19507" y="144945"/>
                </a:lnTo>
                <a:lnTo>
                  <a:pt x="20993" y="150507"/>
                </a:lnTo>
                <a:lnTo>
                  <a:pt x="24168" y="154863"/>
                </a:lnTo>
                <a:lnTo>
                  <a:pt x="29006" y="158000"/>
                </a:lnTo>
                <a:lnTo>
                  <a:pt x="33845" y="161175"/>
                </a:lnTo>
                <a:lnTo>
                  <a:pt x="40932" y="162750"/>
                </a:lnTo>
                <a:lnTo>
                  <a:pt x="60210" y="162750"/>
                </a:lnTo>
                <a:lnTo>
                  <a:pt x="67792" y="161455"/>
                </a:lnTo>
                <a:lnTo>
                  <a:pt x="73063" y="158889"/>
                </a:lnTo>
                <a:lnTo>
                  <a:pt x="78346" y="156336"/>
                </a:lnTo>
                <a:lnTo>
                  <a:pt x="80975" y="152641"/>
                </a:lnTo>
                <a:lnTo>
                  <a:pt x="80975" y="144945"/>
                </a:lnTo>
                <a:lnTo>
                  <a:pt x="80009" y="142532"/>
                </a:lnTo>
                <a:lnTo>
                  <a:pt x="76136" y="138671"/>
                </a:lnTo>
                <a:lnTo>
                  <a:pt x="71526" y="137693"/>
                </a:lnTo>
                <a:lnTo>
                  <a:pt x="67500" y="138010"/>
                </a:lnTo>
                <a:lnTo>
                  <a:pt x="64490" y="138607"/>
                </a:lnTo>
                <a:lnTo>
                  <a:pt x="61493" y="139230"/>
                </a:lnTo>
                <a:lnTo>
                  <a:pt x="57353" y="139547"/>
                </a:lnTo>
                <a:lnTo>
                  <a:pt x="54127" y="139547"/>
                </a:lnTo>
                <a:lnTo>
                  <a:pt x="51803" y="138760"/>
                </a:lnTo>
                <a:lnTo>
                  <a:pt x="48958" y="135623"/>
                </a:lnTo>
                <a:lnTo>
                  <a:pt x="47739" y="131038"/>
                </a:lnTo>
                <a:lnTo>
                  <a:pt x="47409" y="128498"/>
                </a:lnTo>
                <a:lnTo>
                  <a:pt x="47243" y="124917"/>
                </a:lnTo>
                <a:lnTo>
                  <a:pt x="47243" y="65049"/>
                </a:lnTo>
                <a:lnTo>
                  <a:pt x="58775" y="65049"/>
                </a:lnTo>
                <a:lnTo>
                  <a:pt x="63347" y="64236"/>
                </a:lnTo>
                <a:lnTo>
                  <a:pt x="66535" y="62636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108906" y="3911410"/>
            <a:ext cx="30010" cy="165290"/>
          </a:xfrm>
          <a:custGeom>
            <a:avLst/>
            <a:gdLst/>
            <a:ahLst/>
            <a:cxnLst/>
            <a:rect l="l" t="t" r="r" b="b"/>
            <a:pathLst>
              <a:path w="30010" h="165290">
                <a:moveTo>
                  <a:pt x="0" y="14630"/>
                </a:moveTo>
                <a:lnTo>
                  <a:pt x="0" y="19316"/>
                </a:lnTo>
                <a:lnTo>
                  <a:pt x="1485" y="22948"/>
                </a:lnTo>
                <a:lnTo>
                  <a:pt x="4457" y="25501"/>
                </a:lnTo>
                <a:lnTo>
                  <a:pt x="7416" y="28066"/>
                </a:lnTo>
                <a:lnTo>
                  <a:pt x="10985" y="29349"/>
                </a:lnTo>
                <a:lnTo>
                  <a:pt x="19189" y="29349"/>
                </a:lnTo>
                <a:lnTo>
                  <a:pt x="22682" y="28041"/>
                </a:lnTo>
                <a:lnTo>
                  <a:pt x="25615" y="25450"/>
                </a:lnTo>
                <a:lnTo>
                  <a:pt x="28524" y="22847"/>
                </a:lnTo>
                <a:lnTo>
                  <a:pt x="30010" y="19240"/>
                </a:lnTo>
                <a:lnTo>
                  <a:pt x="30010" y="9867"/>
                </a:lnTo>
                <a:lnTo>
                  <a:pt x="28511" y="6235"/>
                </a:lnTo>
                <a:lnTo>
                  <a:pt x="25488" y="3733"/>
                </a:lnTo>
                <a:lnTo>
                  <a:pt x="22491" y="1244"/>
                </a:lnTo>
                <a:lnTo>
                  <a:pt x="19049" y="0"/>
                </a:lnTo>
                <a:lnTo>
                  <a:pt x="11137" y="0"/>
                </a:lnTo>
                <a:lnTo>
                  <a:pt x="7594" y="1371"/>
                </a:lnTo>
                <a:lnTo>
                  <a:pt x="4559" y="4140"/>
                </a:lnTo>
                <a:lnTo>
                  <a:pt x="1523" y="6870"/>
                </a:lnTo>
                <a:lnTo>
                  <a:pt x="0" y="10363"/>
                </a:lnTo>
                <a:lnTo>
                  <a:pt x="0" y="14630"/>
                </a:lnTo>
                <a:close/>
              </a:path>
              <a:path w="30010" h="165290">
                <a:moveTo>
                  <a:pt x="0" y="55283"/>
                </a:moveTo>
                <a:lnTo>
                  <a:pt x="0" y="152882"/>
                </a:lnTo>
                <a:lnTo>
                  <a:pt x="1384" y="157403"/>
                </a:lnTo>
                <a:lnTo>
                  <a:pt x="4127" y="160553"/>
                </a:lnTo>
                <a:lnTo>
                  <a:pt x="6857" y="163715"/>
                </a:lnTo>
                <a:lnTo>
                  <a:pt x="10439" y="165290"/>
                </a:lnTo>
                <a:lnTo>
                  <a:pt x="19240" y="165290"/>
                </a:lnTo>
                <a:lnTo>
                  <a:pt x="22859" y="163753"/>
                </a:lnTo>
                <a:lnTo>
                  <a:pt x="25717" y="160667"/>
                </a:lnTo>
                <a:lnTo>
                  <a:pt x="28574" y="157594"/>
                </a:lnTo>
                <a:lnTo>
                  <a:pt x="30010" y="153047"/>
                </a:lnTo>
                <a:lnTo>
                  <a:pt x="30010" y="54978"/>
                </a:lnTo>
                <a:lnTo>
                  <a:pt x="28574" y="50799"/>
                </a:lnTo>
                <a:lnTo>
                  <a:pt x="25717" y="47815"/>
                </a:lnTo>
                <a:lnTo>
                  <a:pt x="22859" y="44805"/>
                </a:lnTo>
                <a:lnTo>
                  <a:pt x="19240" y="43294"/>
                </a:lnTo>
                <a:lnTo>
                  <a:pt x="10439" y="43294"/>
                </a:lnTo>
                <a:lnTo>
                  <a:pt x="6857" y="44805"/>
                </a:lnTo>
                <a:lnTo>
                  <a:pt x="4127" y="47815"/>
                </a:lnTo>
                <a:lnTo>
                  <a:pt x="1384" y="50799"/>
                </a:lnTo>
                <a:lnTo>
                  <a:pt x="0" y="5528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162751" y="3954710"/>
            <a:ext cx="119456" cy="121996"/>
          </a:xfrm>
          <a:custGeom>
            <a:avLst/>
            <a:gdLst/>
            <a:ahLst/>
            <a:cxnLst/>
            <a:rect l="l" t="t" r="r" b="b"/>
            <a:pathLst>
              <a:path w="119456" h="121996">
                <a:moveTo>
                  <a:pt x="1371" y="78219"/>
                </a:moveTo>
                <a:lnTo>
                  <a:pt x="4127" y="85661"/>
                </a:lnTo>
                <a:lnTo>
                  <a:pt x="6870" y="93103"/>
                </a:lnTo>
                <a:lnTo>
                  <a:pt x="10896" y="99542"/>
                </a:lnTo>
                <a:lnTo>
                  <a:pt x="16205" y="105003"/>
                </a:lnTo>
                <a:lnTo>
                  <a:pt x="21526" y="110464"/>
                </a:lnTo>
                <a:lnTo>
                  <a:pt x="27812" y="114642"/>
                </a:lnTo>
                <a:lnTo>
                  <a:pt x="30111" y="68834"/>
                </a:lnTo>
                <a:lnTo>
                  <a:pt x="30111" y="53073"/>
                </a:lnTo>
                <a:lnTo>
                  <a:pt x="31318" y="46151"/>
                </a:lnTo>
                <a:lnTo>
                  <a:pt x="33743" y="40220"/>
                </a:lnTo>
                <a:lnTo>
                  <a:pt x="36156" y="34290"/>
                </a:lnTo>
                <a:lnTo>
                  <a:pt x="39598" y="29794"/>
                </a:lnTo>
                <a:lnTo>
                  <a:pt x="44068" y="26771"/>
                </a:lnTo>
                <a:lnTo>
                  <a:pt x="48526" y="23723"/>
                </a:lnTo>
                <a:lnTo>
                  <a:pt x="53695" y="22199"/>
                </a:lnTo>
                <a:lnTo>
                  <a:pt x="68643" y="22199"/>
                </a:lnTo>
                <a:lnTo>
                  <a:pt x="75882" y="25615"/>
                </a:lnTo>
                <a:lnTo>
                  <a:pt x="81267" y="32423"/>
                </a:lnTo>
                <a:lnTo>
                  <a:pt x="83429" y="35543"/>
                </a:lnTo>
                <a:lnTo>
                  <a:pt x="87865" y="46777"/>
                </a:lnTo>
                <a:lnTo>
                  <a:pt x="89344" y="60985"/>
                </a:lnTo>
                <a:lnTo>
                  <a:pt x="89186" y="65910"/>
                </a:lnTo>
                <a:lnTo>
                  <a:pt x="86720" y="79107"/>
                </a:lnTo>
                <a:lnTo>
                  <a:pt x="81267" y="89395"/>
                </a:lnTo>
                <a:lnTo>
                  <a:pt x="75882" y="96240"/>
                </a:lnTo>
                <a:lnTo>
                  <a:pt x="68643" y="99669"/>
                </a:lnTo>
                <a:lnTo>
                  <a:pt x="53555" y="99669"/>
                </a:lnTo>
                <a:lnTo>
                  <a:pt x="48336" y="98132"/>
                </a:lnTo>
                <a:lnTo>
                  <a:pt x="43903" y="94983"/>
                </a:lnTo>
                <a:lnTo>
                  <a:pt x="39471" y="91884"/>
                </a:lnTo>
                <a:lnTo>
                  <a:pt x="42316" y="120510"/>
                </a:lnTo>
                <a:lnTo>
                  <a:pt x="50482" y="121996"/>
                </a:lnTo>
                <a:lnTo>
                  <a:pt x="68732" y="121996"/>
                </a:lnTo>
                <a:lnTo>
                  <a:pt x="76961" y="120548"/>
                </a:lnTo>
                <a:lnTo>
                  <a:pt x="84289" y="117627"/>
                </a:lnTo>
                <a:lnTo>
                  <a:pt x="91605" y="114731"/>
                </a:lnTo>
                <a:lnTo>
                  <a:pt x="97916" y="110591"/>
                </a:lnTo>
                <a:lnTo>
                  <a:pt x="103187" y="105156"/>
                </a:lnTo>
                <a:lnTo>
                  <a:pt x="108470" y="99758"/>
                </a:lnTo>
                <a:lnTo>
                  <a:pt x="112496" y="93256"/>
                </a:lnTo>
                <a:lnTo>
                  <a:pt x="115277" y="85725"/>
                </a:lnTo>
                <a:lnTo>
                  <a:pt x="118059" y="78155"/>
                </a:lnTo>
                <a:lnTo>
                  <a:pt x="119456" y="69938"/>
                </a:lnTo>
                <a:lnTo>
                  <a:pt x="119456" y="51981"/>
                </a:lnTo>
                <a:lnTo>
                  <a:pt x="118084" y="43738"/>
                </a:lnTo>
                <a:lnTo>
                  <a:pt x="115328" y="36271"/>
                </a:lnTo>
                <a:lnTo>
                  <a:pt x="112585" y="28790"/>
                </a:lnTo>
                <a:lnTo>
                  <a:pt x="108572" y="22352"/>
                </a:lnTo>
                <a:lnTo>
                  <a:pt x="103301" y="16929"/>
                </a:lnTo>
                <a:lnTo>
                  <a:pt x="98018" y="11518"/>
                </a:lnTo>
                <a:lnTo>
                  <a:pt x="91693" y="7340"/>
                </a:lnTo>
                <a:lnTo>
                  <a:pt x="84289" y="4394"/>
                </a:lnTo>
                <a:lnTo>
                  <a:pt x="76885" y="1460"/>
                </a:lnTo>
                <a:lnTo>
                  <a:pt x="68643" y="0"/>
                </a:lnTo>
                <a:lnTo>
                  <a:pt x="50622" y="0"/>
                </a:lnTo>
                <a:lnTo>
                  <a:pt x="42456" y="1447"/>
                </a:lnTo>
                <a:lnTo>
                  <a:pt x="35064" y="4356"/>
                </a:lnTo>
                <a:lnTo>
                  <a:pt x="27660" y="7239"/>
                </a:lnTo>
                <a:lnTo>
                  <a:pt x="21361" y="11353"/>
                </a:lnTo>
                <a:lnTo>
                  <a:pt x="16154" y="16700"/>
                </a:lnTo>
                <a:lnTo>
                  <a:pt x="10960" y="22059"/>
                </a:lnTo>
                <a:lnTo>
                  <a:pt x="6959" y="28498"/>
                </a:lnTo>
                <a:lnTo>
                  <a:pt x="4178" y="36042"/>
                </a:lnTo>
                <a:lnTo>
                  <a:pt x="1396" y="43599"/>
                </a:lnTo>
                <a:lnTo>
                  <a:pt x="0" y="51904"/>
                </a:lnTo>
                <a:lnTo>
                  <a:pt x="0" y="70002"/>
                </a:lnTo>
                <a:lnTo>
                  <a:pt x="1371" y="78219"/>
                </a:lnTo>
                <a:close/>
              </a:path>
              <a:path w="119456" h="121996">
                <a:moveTo>
                  <a:pt x="36067" y="87388"/>
                </a:moveTo>
                <a:lnTo>
                  <a:pt x="33693" y="81546"/>
                </a:lnTo>
                <a:lnTo>
                  <a:pt x="31305" y="75679"/>
                </a:lnTo>
                <a:lnTo>
                  <a:pt x="30111" y="68834"/>
                </a:lnTo>
                <a:lnTo>
                  <a:pt x="27812" y="114642"/>
                </a:lnTo>
                <a:lnTo>
                  <a:pt x="35064" y="117589"/>
                </a:lnTo>
                <a:lnTo>
                  <a:pt x="42316" y="120510"/>
                </a:lnTo>
                <a:lnTo>
                  <a:pt x="39471" y="91884"/>
                </a:lnTo>
                <a:lnTo>
                  <a:pt x="36067" y="8738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304955" y="3954710"/>
            <a:ext cx="106921" cy="121983"/>
          </a:xfrm>
          <a:custGeom>
            <a:avLst/>
            <a:gdLst/>
            <a:ahLst/>
            <a:cxnLst/>
            <a:rect l="l" t="t" r="r" b="b"/>
            <a:pathLst>
              <a:path w="106921" h="121983">
                <a:moveTo>
                  <a:pt x="80124" y="114554"/>
                </a:moveTo>
                <a:lnTo>
                  <a:pt x="82803" y="117525"/>
                </a:lnTo>
                <a:lnTo>
                  <a:pt x="85470" y="120484"/>
                </a:lnTo>
                <a:lnTo>
                  <a:pt x="88861" y="121983"/>
                </a:lnTo>
                <a:lnTo>
                  <a:pt x="97078" y="121983"/>
                </a:lnTo>
                <a:lnTo>
                  <a:pt x="100418" y="120548"/>
                </a:lnTo>
                <a:lnTo>
                  <a:pt x="103022" y="117690"/>
                </a:lnTo>
                <a:lnTo>
                  <a:pt x="105613" y="114833"/>
                </a:lnTo>
                <a:lnTo>
                  <a:pt x="106921" y="110566"/>
                </a:lnTo>
                <a:lnTo>
                  <a:pt x="106921" y="11899"/>
                </a:lnTo>
                <a:lnTo>
                  <a:pt x="105562" y="7429"/>
                </a:lnTo>
                <a:lnTo>
                  <a:pt x="102844" y="4445"/>
                </a:lnTo>
                <a:lnTo>
                  <a:pt x="100152" y="1498"/>
                </a:lnTo>
                <a:lnTo>
                  <a:pt x="96545" y="0"/>
                </a:lnTo>
                <a:lnTo>
                  <a:pt x="87617" y="0"/>
                </a:lnTo>
                <a:lnTo>
                  <a:pt x="81203" y="4508"/>
                </a:lnTo>
                <a:lnTo>
                  <a:pt x="78422" y="7505"/>
                </a:lnTo>
                <a:lnTo>
                  <a:pt x="77038" y="11988"/>
                </a:lnTo>
                <a:lnTo>
                  <a:pt x="77015" y="58306"/>
                </a:lnTo>
                <a:lnTo>
                  <a:pt x="76276" y="73427"/>
                </a:lnTo>
                <a:lnTo>
                  <a:pt x="74498" y="82308"/>
                </a:lnTo>
                <a:lnTo>
                  <a:pt x="72453" y="87134"/>
                </a:lnTo>
                <a:lnTo>
                  <a:pt x="69189" y="91059"/>
                </a:lnTo>
                <a:lnTo>
                  <a:pt x="64719" y="94081"/>
                </a:lnTo>
                <a:lnTo>
                  <a:pt x="60261" y="97066"/>
                </a:lnTo>
                <a:lnTo>
                  <a:pt x="55498" y="98564"/>
                </a:lnTo>
                <a:lnTo>
                  <a:pt x="45224" y="98564"/>
                </a:lnTo>
                <a:lnTo>
                  <a:pt x="41109" y="97243"/>
                </a:lnTo>
                <a:lnTo>
                  <a:pt x="38074" y="94551"/>
                </a:lnTo>
                <a:lnTo>
                  <a:pt x="35039" y="91884"/>
                </a:lnTo>
                <a:lnTo>
                  <a:pt x="32918" y="88176"/>
                </a:lnTo>
                <a:lnTo>
                  <a:pt x="31762" y="83464"/>
                </a:lnTo>
                <a:lnTo>
                  <a:pt x="30581" y="78727"/>
                </a:lnTo>
                <a:lnTo>
                  <a:pt x="29997" y="72885"/>
                </a:lnTo>
                <a:lnTo>
                  <a:pt x="29997" y="11988"/>
                </a:lnTo>
                <a:lnTo>
                  <a:pt x="28613" y="7505"/>
                </a:lnTo>
                <a:lnTo>
                  <a:pt x="25819" y="4508"/>
                </a:lnTo>
                <a:lnTo>
                  <a:pt x="23037" y="1511"/>
                </a:lnTo>
                <a:lnTo>
                  <a:pt x="19380" y="0"/>
                </a:lnTo>
                <a:lnTo>
                  <a:pt x="10363" y="0"/>
                </a:lnTo>
                <a:lnTo>
                  <a:pt x="6781" y="1498"/>
                </a:lnTo>
                <a:lnTo>
                  <a:pt x="4063" y="4445"/>
                </a:lnTo>
                <a:lnTo>
                  <a:pt x="1358" y="7429"/>
                </a:lnTo>
                <a:lnTo>
                  <a:pt x="0" y="11899"/>
                </a:lnTo>
                <a:lnTo>
                  <a:pt x="49" y="80675"/>
                </a:lnTo>
                <a:lnTo>
                  <a:pt x="1677" y="94474"/>
                </a:lnTo>
                <a:lnTo>
                  <a:pt x="5600" y="104851"/>
                </a:lnTo>
                <a:lnTo>
                  <a:pt x="8737" y="110121"/>
                </a:lnTo>
                <a:lnTo>
                  <a:pt x="13207" y="114261"/>
                </a:lnTo>
                <a:lnTo>
                  <a:pt x="18961" y="117246"/>
                </a:lnTo>
                <a:lnTo>
                  <a:pt x="24701" y="120269"/>
                </a:lnTo>
                <a:lnTo>
                  <a:pt x="31203" y="121767"/>
                </a:lnTo>
                <a:lnTo>
                  <a:pt x="44462" y="121767"/>
                </a:lnTo>
                <a:lnTo>
                  <a:pt x="49809" y="121018"/>
                </a:lnTo>
                <a:lnTo>
                  <a:pt x="54495" y="119507"/>
                </a:lnTo>
                <a:lnTo>
                  <a:pt x="59181" y="117995"/>
                </a:lnTo>
                <a:lnTo>
                  <a:pt x="63512" y="115709"/>
                </a:lnTo>
                <a:lnTo>
                  <a:pt x="67462" y="112636"/>
                </a:lnTo>
                <a:lnTo>
                  <a:pt x="71424" y="109550"/>
                </a:lnTo>
                <a:lnTo>
                  <a:pt x="75196" y="105752"/>
                </a:lnTo>
                <a:lnTo>
                  <a:pt x="78790" y="101206"/>
                </a:lnTo>
                <a:lnTo>
                  <a:pt x="78790" y="110401"/>
                </a:lnTo>
                <a:lnTo>
                  <a:pt x="80124" y="11455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435498" y="3954712"/>
            <a:ext cx="102857" cy="121983"/>
          </a:xfrm>
          <a:custGeom>
            <a:avLst/>
            <a:gdLst/>
            <a:ahLst/>
            <a:cxnLst/>
            <a:rect l="l" t="t" r="r" b="b"/>
            <a:pathLst>
              <a:path w="102857" h="121983">
                <a:moveTo>
                  <a:pt x="1320" y="34620"/>
                </a:moveTo>
                <a:lnTo>
                  <a:pt x="1320" y="41351"/>
                </a:lnTo>
                <a:lnTo>
                  <a:pt x="3263" y="47028"/>
                </a:lnTo>
                <a:lnTo>
                  <a:pt x="7150" y="51650"/>
                </a:lnTo>
                <a:lnTo>
                  <a:pt x="11036" y="56273"/>
                </a:lnTo>
                <a:lnTo>
                  <a:pt x="16205" y="59982"/>
                </a:lnTo>
                <a:lnTo>
                  <a:pt x="22694" y="62801"/>
                </a:lnTo>
                <a:lnTo>
                  <a:pt x="34381" y="67109"/>
                </a:lnTo>
                <a:lnTo>
                  <a:pt x="47917" y="70878"/>
                </a:lnTo>
                <a:lnTo>
                  <a:pt x="57086" y="73075"/>
                </a:lnTo>
                <a:lnTo>
                  <a:pt x="63639" y="75399"/>
                </a:lnTo>
                <a:lnTo>
                  <a:pt x="67640" y="77812"/>
                </a:lnTo>
                <a:lnTo>
                  <a:pt x="71640" y="80225"/>
                </a:lnTo>
                <a:lnTo>
                  <a:pt x="73621" y="84061"/>
                </a:lnTo>
                <a:lnTo>
                  <a:pt x="73621" y="92786"/>
                </a:lnTo>
                <a:lnTo>
                  <a:pt x="71716" y="95834"/>
                </a:lnTo>
                <a:lnTo>
                  <a:pt x="67856" y="98501"/>
                </a:lnTo>
                <a:lnTo>
                  <a:pt x="64008" y="101206"/>
                </a:lnTo>
                <a:lnTo>
                  <a:pt x="59093" y="102514"/>
                </a:lnTo>
                <a:lnTo>
                  <a:pt x="45669" y="102514"/>
                </a:lnTo>
                <a:lnTo>
                  <a:pt x="39827" y="101206"/>
                </a:lnTo>
                <a:lnTo>
                  <a:pt x="35547" y="98564"/>
                </a:lnTo>
                <a:lnTo>
                  <a:pt x="31267" y="95923"/>
                </a:lnTo>
                <a:lnTo>
                  <a:pt x="27584" y="91935"/>
                </a:lnTo>
                <a:lnTo>
                  <a:pt x="24511" y="86601"/>
                </a:lnTo>
                <a:lnTo>
                  <a:pt x="22974" y="83807"/>
                </a:lnTo>
                <a:lnTo>
                  <a:pt x="19672" y="80098"/>
                </a:lnTo>
                <a:lnTo>
                  <a:pt x="15570" y="77812"/>
                </a:lnTo>
                <a:lnTo>
                  <a:pt x="8826" y="77812"/>
                </a:lnTo>
                <a:lnTo>
                  <a:pt x="5854" y="78968"/>
                </a:lnTo>
                <a:lnTo>
                  <a:pt x="1168" y="83654"/>
                </a:lnTo>
                <a:lnTo>
                  <a:pt x="0" y="86474"/>
                </a:lnTo>
                <a:lnTo>
                  <a:pt x="0" y="94767"/>
                </a:lnTo>
                <a:lnTo>
                  <a:pt x="1828" y="99733"/>
                </a:lnTo>
                <a:lnTo>
                  <a:pt x="5499" y="104660"/>
                </a:lnTo>
                <a:lnTo>
                  <a:pt x="9169" y="109613"/>
                </a:lnTo>
                <a:lnTo>
                  <a:pt x="14846" y="113728"/>
                </a:lnTo>
                <a:lnTo>
                  <a:pt x="22529" y="117030"/>
                </a:lnTo>
                <a:lnTo>
                  <a:pt x="36585" y="120970"/>
                </a:lnTo>
                <a:lnTo>
                  <a:pt x="50228" y="121983"/>
                </a:lnTo>
                <a:lnTo>
                  <a:pt x="54435" y="121909"/>
                </a:lnTo>
                <a:lnTo>
                  <a:pt x="67666" y="120524"/>
                </a:lnTo>
                <a:lnTo>
                  <a:pt x="78955" y="117398"/>
                </a:lnTo>
                <a:lnTo>
                  <a:pt x="86829" y="114388"/>
                </a:lnTo>
                <a:lnTo>
                  <a:pt x="92786" y="109905"/>
                </a:lnTo>
                <a:lnTo>
                  <a:pt x="96824" y="104000"/>
                </a:lnTo>
                <a:lnTo>
                  <a:pt x="100850" y="98120"/>
                </a:lnTo>
                <a:lnTo>
                  <a:pt x="102857" y="91033"/>
                </a:lnTo>
                <a:lnTo>
                  <a:pt x="102857" y="77241"/>
                </a:lnTo>
                <a:lnTo>
                  <a:pt x="101333" y="72351"/>
                </a:lnTo>
                <a:lnTo>
                  <a:pt x="98298" y="68084"/>
                </a:lnTo>
                <a:lnTo>
                  <a:pt x="95262" y="63779"/>
                </a:lnTo>
                <a:lnTo>
                  <a:pt x="90792" y="60070"/>
                </a:lnTo>
                <a:lnTo>
                  <a:pt x="84899" y="56934"/>
                </a:lnTo>
                <a:lnTo>
                  <a:pt x="78994" y="53759"/>
                </a:lnTo>
                <a:lnTo>
                  <a:pt x="71399" y="51066"/>
                </a:lnTo>
                <a:lnTo>
                  <a:pt x="62090" y="48793"/>
                </a:lnTo>
                <a:lnTo>
                  <a:pt x="54254" y="46901"/>
                </a:lnTo>
                <a:lnTo>
                  <a:pt x="48094" y="45275"/>
                </a:lnTo>
                <a:lnTo>
                  <a:pt x="43637" y="43954"/>
                </a:lnTo>
                <a:lnTo>
                  <a:pt x="39166" y="42633"/>
                </a:lnTo>
                <a:lnTo>
                  <a:pt x="35610" y="40970"/>
                </a:lnTo>
                <a:lnTo>
                  <a:pt x="32969" y="38950"/>
                </a:lnTo>
                <a:lnTo>
                  <a:pt x="30327" y="36944"/>
                </a:lnTo>
                <a:lnTo>
                  <a:pt x="29006" y="34366"/>
                </a:lnTo>
                <a:lnTo>
                  <a:pt x="29006" y="27774"/>
                </a:lnTo>
                <a:lnTo>
                  <a:pt x="30810" y="24891"/>
                </a:lnTo>
                <a:lnTo>
                  <a:pt x="34404" y="22593"/>
                </a:lnTo>
                <a:lnTo>
                  <a:pt x="37985" y="20269"/>
                </a:lnTo>
                <a:lnTo>
                  <a:pt x="42494" y="19126"/>
                </a:lnTo>
                <a:lnTo>
                  <a:pt x="53187" y="19126"/>
                </a:lnTo>
                <a:lnTo>
                  <a:pt x="57365" y="20002"/>
                </a:lnTo>
                <a:lnTo>
                  <a:pt x="60439" y="21755"/>
                </a:lnTo>
                <a:lnTo>
                  <a:pt x="63512" y="23520"/>
                </a:lnTo>
                <a:lnTo>
                  <a:pt x="66192" y="25857"/>
                </a:lnTo>
                <a:lnTo>
                  <a:pt x="68465" y="28790"/>
                </a:lnTo>
                <a:lnTo>
                  <a:pt x="71247" y="32308"/>
                </a:lnTo>
                <a:lnTo>
                  <a:pt x="73723" y="34950"/>
                </a:lnTo>
                <a:lnTo>
                  <a:pt x="78041" y="38455"/>
                </a:lnTo>
                <a:lnTo>
                  <a:pt x="80657" y="39344"/>
                </a:lnTo>
                <a:lnTo>
                  <a:pt x="87985" y="39344"/>
                </a:lnTo>
                <a:lnTo>
                  <a:pt x="91262" y="38239"/>
                </a:lnTo>
                <a:lnTo>
                  <a:pt x="95885" y="33845"/>
                </a:lnTo>
                <a:lnTo>
                  <a:pt x="97040" y="31013"/>
                </a:lnTo>
                <a:lnTo>
                  <a:pt x="97040" y="24422"/>
                </a:lnTo>
                <a:lnTo>
                  <a:pt x="95948" y="21208"/>
                </a:lnTo>
                <a:lnTo>
                  <a:pt x="93789" y="17919"/>
                </a:lnTo>
                <a:lnTo>
                  <a:pt x="91643" y="14617"/>
                </a:lnTo>
                <a:lnTo>
                  <a:pt x="88480" y="11620"/>
                </a:lnTo>
                <a:lnTo>
                  <a:pt x="84340" y="8902"/>
                </a:lnTo>
                <a:lnTo>
                  <a:pt x="80213" y="6184"/>
                </a:lnTo>
                <a:lnTo>
                  <a:pt x="75044" y="4038"/>
                </a:lnTo>
                <a:lnTo>
                  <a:pt x="68846" y="2412"/>
                </a:lnTo>
                <a:lnTo>
                  <a:pt x="62661" y="800"/>
                </a:lnTo>
                <a:lnTo>
                  <a:pt x="55676" y="0"/>
                </a:lnTo>
                <a:lnTo>
                  <a:pt x="47475" y="1"/>
                </a:lnTo>
                <a:lnTo>
                  <a:pt x="33974" y="1229"/>
                </a:lnTo>
                <a:lnTo>
                  <a:pt x="22580" y="4787"/>
                </a:lnTo>
                <a:lnTo>
                  <a:pt x="15595" y="7962"/>
                </a:lnTo>
                <a:lnTo>
                  <a:pt x="10299" y="12230"/>
                </a:lnTo>
                <a:lnTo>
                  <a:pt x="6705" y="17576"/>
                </a:lnTo>
                <a:lnTo>
                  <a:pt x="3124" y="22936"/>
                </a:lnTo>
                <a:lnTo>
                  <a:pt x="1320" y="28600"/>
                </a:lnTo>
                <a:lnTo>
                  <a:pt x="1320" y="3462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87641" y="2815513"/>
            <a:ext cx="226809" cy="243941"/>
          </a:xfrm>
          <a:custGeom>
            <a:avLst/>
            <a:gdLst/>
            <a:ahLst/>
            <a:cxnLst/>
            <a:rect l="l" t="t" r="r" b="b"/>
            <a:pathLst>
              <a:path w="226809" h="243941">
                <a:moveTo>
                  <a:pt x="66332" y="10125"/>
                </a:moveTo>
                <a:lnTo>
                  <a:pt x="55613" y="15468"/>
                </a:lnTo>
                <a:lnTo>
                  <a:pt x="47441" y="20661"/>
                </a:lnTo>
                <a:lnTo>
                  <a:pt x="37454" y="28623"/>
                </a:lnTo>
                <a:lnTo>
                  <a:pt x="28599" y="37718"/>
                </a:lnTo>
                <a:lnTo>
                  <a:pt x="20876" y="47950"/>
                </a:lnTo>
                <a:lnTo>
                  <a:pt x="14287" y="59321"/>
                </a:lnTo>
                <a:lnTo>
                  <a:pt x="8248" y="73429"/>
                </a:lnTo>
                <a:lnTo>
                  <a:pt x="4637" y="85297"/>
                </a:lnTo>
                <a:lnTo>
                  <a:pt x="2060" y="97782"/>
                </a:lnTo>
                <a:lnTo>
                  <a:pt x="514" y="110886"/>
                </a:lnTo>
                <a:lnTo>
                  <a:pt x="0" y="124612"/>
                </a:lnTo>
                <a:lnTo>
                  <a:pt x="43" y="128637"/>
                </a:lnTo>
                <a:lnTo>
                  <a:pt x="953" y="142979"/>
                </a:lnTo>
                <a:lnTo>
                  <a:pt x="3043" y="156488"/>
                </a:lnTo>
                <a:lnTo>
                  <a:pt x="6314" y="169165"/>
                </a:lnTo>
                <a:lnTo>
                  <a:pt x="10766" y="181008"/>
                </a:lnTo>
                <a:lnTo>
                  <a:pt x="16398" y="192015"/>
                </a:lnTo>
                <a:lnTo>
                  <a:pt x="23210" y="202185"/>
                </a:lnTo>
                <a:lnTo>
                  <a:pt x="31203" y="211518"/>
                </a:lnTo>
                <a:lnTo>
                  <a:pt x="43077" y="222026"/>
                </a:lnTo>
                <a:lnTo>
                  <a:pt x="53279" y="228723"/>
                </a:lnTo>
                <a:lnTo>
                  <a:pt x="64398" y="234201"/>
                </a:lnTo>
                <a:lnTo>
                  <a:pt x="76434" y="238462"/>
                </a:lnTo>
                <a:lnTo>
                  <a:pt x="89385" y="241506"/>
                </a:lnTo>
                <a:lnTo>
                  <a:pt x="103252" y="243332"/>
                </a:lnTo>
                <a:lnTo>
                  <a:pt x="118033" y="243941"/>
                </a:lnTo>
                <a:lnTo>
                  <a:pt x="128222" y="243663"/>
                </a:lnTo>
                <a:lnTo>
                  <a:pt x="141254" y="242413"/>
                </a:lnTo>
                <a:lnTo>
                  <a:pt x="153534" y="240160"/>
                </a:lnTo>
                <a:lnTo>
                  <a:pt x="165061" y="236905"/>
                </a:lnTo>
                <a:lnTo>
                  <a:pt x="178905" y="231388"/>
                </a:lnTo>
                <a:lnTo>
                  <a:pt x="190030" y="225339"/>
                </a:lnTo>
                <a:lnTo>
                  <a:pt x="199656" y="218363"/>
                </a:lnTo>
                <a:lnTo>
                  <a:pt x="213623" y="204059"/>
                </a:lnTo>
                <a:lnTo>
                  <a:pt x="220116" y="194055"/>
                </a:lnTo>
                <a:lnTo>
                  <a:pt x="224586" y="185534"/>
                </a:lnTo>
                <a:lnTo>
                  <a:pt x="226809" y="177584"/>
                </a:lnTo>
                <a:lnTo>
                  <a:pt x="226809" y="163791"/>
                </a:lnTo>
                <a:lnTo>
                  <a:pt x="219570" y="152298"/>
                </a:lnTo>
                <a:lnTo>
                  <a:pt x="208660" y="143941"/>
                </a:lnTo>
                <a:lnTo>
                  <a:pt x="195160" y="143941"/>
                </a:lnTo>
                <a:lnTo>
                  <a:pt x="185724" y="149656"/>
                </a:lnTo>
                <a:lnTo>
                  <a:pt x="181444" y="153466"/>
                </a:lnTo>
                <a:lnTo>
                  <a:pt x="177520" y="158749"/>
                </a:lnTo>
                <a:lnTo>
                  <a:pt x="173850" y="165480"/>
                </a:lnTo>
                <a:lnTo>
                  <a:pt x="168578" y="173703"/>
                </a:lnTo>
                <a:lnTo>
                  <a:pt x="160252" y="183555"/>
                </a:lnTo>
                <a:lnTo>
                  <a:pt x="151104" y="190982"/>
                </a:lnTo>
                <a:lnTo>
                  <a:pt x="145586" y="194063"/>
                </a:lnTo>
                <a:lnTo>
                  <a:pt x="133712" y="198010"/>
                </a:lnTo>
                <a:lnTo>
                  <a:pt x="120230" y="199326"/>
                </a:lnTo>
                <a:lnTo>
                  <a:pt x="111290" y="199326"/>
                </a:lnTo>
                <a:lnTo>
                  <a:pt x="103085" y="197599"/>
                </a:lnTo>
                <a:lnTo>
                  <a:pt x="95605" y="194182"/>
                </a:lnTo>
                <a:lnTo>
                  <a:pt x="88137" y="190728"/>
                </a:lnTo>
                <a:lnTo>
                  <a:pt x="81749" y="185661"/>
                </a:lnTo>
                <a:lnTo>
                  <a:pt x="76479" y="178981"/>
                </a:lnTo>
                <a:lnTo>
                  <a:pt x="69143" y="167227"/>
                </a:lnTo>
                <a:lnTo>
                  <a:pt x="64401" y="154812"/>
                </a:lnTo>
                <a:lnTo>
                  <a:pt x="62962" y="149329"/>
                </a:lnTo>
                <a:lnTo>
                  <a:pt x="60901" y="136983"/>
                </a:lnTo>
                <a:lnTo>
                  <a:pt x="60210" y="123723"/>
                </a:lnTo>
                <a:lnTo>
                  <a:pt x="60531" y="113906"/>
                </a:lnTo>
                <a:lnTo>
                  <a:pt x="62265" y="100050"/>
                </a:lnTo>
                <a:lnTo>
                  <a:pt x="65500" y="87596"/>
                </a:lnTo>
                <a:lnTo>
                  <a:pt x="70238" y="76547"/>
                </a:lnTo>
                <a:lnTo>
                  <a:pt x="76479" y="66903"/>
                </a:lnTo>
                <a:lnTo>
                  <a:pt x="83406" y="59436"/>
                </a:lnTo>
                <a:lnTo>
                  <a:pt x="93918" y="52054"/>
                </a:lnTo>
                <a:lnTo>
                  <a:pt x="105895" y="47619"/>
                </a:lnTo>
                <a:lnTo>
                  <a:pt x="119341" y="46139"/>
                </a:lnTo>
                <a:lnTo>
                  <a:pt x="126314" y="46460"/>
                </a:lnTo>
                <a:lnTo>
                  <a:pt x="139093" y="49136"/>
                </a:lnTo>
                <a:lnTo>
                  <a:pt x="149783" y="54508"/>
                </a:lnTo>
                <a:lnTo>
                  <a:pt x="155763" y="59241"/>
                </a:lnTo>
                <a:lnTo>
                  <a:pt x="164391" y="68219"/>
                </a:lnTo>
                <a:lnTo>
                  <a:pt x="172745" y="79540"/>
                </a:lnTo>
                <a:lnTo>
                  <a:pt x="176847" y="85280"/>
                </a:lnTo>
                <a:lnTo>
                  <a:pt x="180555" y="89420"/>
                </a:lnTo>
                <a:lnTo>
                  <a:pt x="183832" y="91947"/>
                </a:lnTo>
                <a:lnTo>
                  <a:pt x="187147" y="94526"/>
                </a:lnTo>
                <a:lnTo>
                  <a:pt x="191287" y="95821"/>
                </a:lnTo>
                <a:lnTo>
                  <a:pt x="203885" y="95821"/>
                </a:lnTo>
                <a:lnTo>
                  <a:pt x="210362" y="93332"/>
                </a:lnTo>
                <a:lnTo>
                  <a:pt x="215722" y="88328"/>
                </a:lnTo>
                <a:lnTo>
                  <a:pt x="221068" y="83350"/>
                </a:lnTo>
                <a:lnTo>
                  <a:pt x="223735" y="77279"/>
                </a:lnTo>
                <a:lnTo>
                  <a:pt x="223735" y="63068"/>
                </a:lnTo>
                <a:lnTo>
                  <a:pt x="221348" y="55473"/>
                </a:lnTo>
                <a:lnTo>
                  <a:pt x="216598" y="47370"/>
                </a:lnTo>
                <a:lnTo>
                  <a:pt x="213853" y="43055"/>
                </a:lnTo>
                <a:lnTo>
                  <a:pt x="205969" y="33475"/>
                </a:lnTo>
                <a:lnTo>
                  <a:pt x="195935" y="24383"/>
                </a:lnTo>
                <a:lnTo>
                  <a:pt x="186672" y="17895"/>
                </a:lnTo>
                <a:lnTo>
                  <a:pt x="175500" y="11891"/>
                </a:lnTo>
                <a:lnTo>
                  <a:pt x="162966" y="6807"/>
                </a:lnTo>
                <a:lnTo>
                  <a:pt x="158263" y="5274"/>
                </a:lnTo>
                <a:lnTo>
                  <a:pt x="146244" y="2341"/>
                </a:lnTo>
                <a:lnTo>
                  <a:pt x="133562" y="584"/>
                </a:lnTo>
                <a:lnTo>
                  <a:pt x="120230" y="0"/>
                </a:lnTo>
                <a:lnTo>
                  <a:pt x="116921" y="30"/>
                </a:lnTo>
                <a:lnTo>
                  <a:pt x="103117" y="859"/>
                </a:lnTo>
                <a:lnTo>
                  <a:pt x="90084" y="2818"/>
                </a:lnTo>
                <a:lnTo>
                  <a:pt x="77823" y="5908"/>
                </a:lnTo>
                <a:lnTo>
                  <a:pt x="66332" y="10125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52487" y="2815939"/>
            <a:ext cx="238886" cy="243967"/>
          </a:xfrm>
          <a:custGeom>
            <a:avLst/>
            <a:gdLst/>
            <a:ahLst/>
            <a:cxnLst/>
            <a:rect l="l" t="t" r="r" b="b"/>
            <a:pathLst>
              <a:path w="238887" h="243967">
                <a:moveTo>
                  <a:pt x="175376" y="232323"/>
                </a:moveTo>
                <a:lnTo>
                  <a:pt x="186672" y="226183"/>
                </a:lnTo>
                <a:lnTo>
                  <a:pt x="197000" y="218851"/>
                </a:lnTo>
                <a:lnTo>
                  <a:pt x="206362" y="210337"/>
                </a:lnTo>
                <a:lnTo>
                  <a:pt x="218973" y="194592"/>
                </a:lnTo>
                <a:lnTo>
                  <a:pt x="225327" y="183502"/>
                </a:lnTo>
                <a:lnTo>
                  <a:pt x="230530" y="171424"/>
                </a:lnTo>
                <a:lnTo>
                  <a:pt x="234064" y="160314"/>
                </a:lnTo>
                <a:lnTo>
                  <a:pt x="236744" y="148075"/>
                </a:lnTo>
                <a:lnTo>
                  <a:pt x="238351" y="135299"/>
                </a:lnTo>
                <a:lnTo>
                  <a:pt x="238887" y="121983"/>
                </a:lnTo>
                <a:lnTo>
                  <a:pt x="238413" y="109283"/>
                </a:lnTo>
                <a:lnTo>
                  <a:pt x="236884" y="96445"/>
                </a:lnTo>
                <a:lnTo>
                  <a:pt x="234299" y="84199"/>
                </a:lnTo>
                <a:lnTo>
                  <a:pt x="230657" y="72542"/>
                </a:lnTo>
                <a:lnTo>
                  <a:pt x="221878" y="53898"/>
                </a:lnTo>
                <a:lnTo>
                  <a:pt x="214825" y="43394"/>
                </a:lnTo>
                <a:lnTo>
                  <a:pt x="206590" y="33858"/>
                </a:lnTo>
                <a:lnTo>
                  <a:pt x="191332" y="20933"/>
                </a:lnTo>
                <a:lnTo>
                  <a:pt x="180436" y="14283"/>
                </a:lnTo>
                <a:lnTo>
                  <a:pt x="168554" y="8788"/>
                </a:lnTo>
                <a:lnTo>
                  <a:pt x="157548" y="5055"/>
                </a:lnTo>
                <a:lnTo>
                  <a:pt x="145378" y="2245"/>
                </a:lnTo>
                <a:lnTo>
                  <a:pt x="132565" y="560"/>
                </a:lnTo>
                <a:lnTo>
                  <a:pt x="119113" y="0"/>
                </a:lnTo>
                <a:lnTo>
                  <a:pt x="106770" y="477"/>
                </a:lnTo>
                <a:lnTo>
                  <a:pt x="93943" y="2081"/>
                </a:lnTo>
                <a:lnTo>
                  <a:pt x="81719" y="4820"/>
                </a:lnTo>
                <a:lnTo>
                  <a:pt x="70091" y="8699"/>
                </a:lnTo>
                <a:lnTo>
                  <a:pt x="51935" y="17691"/>
                </a:lnTo>
                <a:lnTo>
                  <a:pt x="41594" y="24962"/>
                </a:lnTo>
                <a:lnTo>
                  <a:pt x="32296" y="33401"/>
                </a:lnTo>
                <a:lnTo>
                  <a:pt x="19929" y="48874"/>
                </a:lnTo>
                <a:lnTo>
                  <a:pt x="13574" y="59966"/>
                </a:lnTo>
                <a:lnTo>
                  <a:pt x="8343" y="72085"/>
                </a:lnTo>
                <a:lnTo>
                  <a:pt x="4721" y="83554"/>
                </a:lnTo>
                <a:lnTo>
                  <a:pt x="2093" y="95783"/>
                </a:lnTo>
                <a:lnTo>
                  <a:pt x="522" y="108591"/>
                </a:lnTo>
                <a:lnTo>
                  <a:pt x="0" y="121983"/>
                </a:lnTo>
                <a:lnTo>
                  <a:pt x="468" y="134613"/>
                </a:lnTo>
                <a:lnTo>
                  <a:pt x="1996" y="147463"/>
                </a:lnTo>
                <a:lnTo>
                  <a:pt x="4587" y="159705"/>
                </a:lnTo>
                <a:lnTo>
                  <a:pt x="8242" y="171335"/>
                </a:lnTo>
                <a:lnTo>
                  <a:pt x="17045" y="189937"/>
                </a:lnTo>
                <a:lnTo>
                  <a:pt x="24124" y="200437"/>
                </a:lnTo>
                <a:lnTo>
                  <a:pt x="32397" y="210019"/>
                </a:lnTo>
                <a:lnTo>
                  <a:pt x="47533" y="222926"/>
                </a:lnTo>
                <a:lnTo>
                  <a:pt x="58355" y="229643"/>
                </a:lnTo>
                <a:lnTo>
                  <a:pt x="70091" y="235178"/>
                </a:lnTo>
                <a:lnTo>
                  <a:pt x="80627" y="238827"/>
                </a:lnTo>
                <a:lnTo>
                  <a:pt x="92745" y="241684"/>
                </a:lnTo>
                <a:lnTo>
                  <a:pt x="81570" y="184852"/>
                </a:lnTo>
                <a:lnTo>
                  <a:pt x="73590" y="175131"/>
                </a:lnTo>
                <a:lnTo>
                  <a:pt x="67348" y="163093"/>
                </a:lnTo>
                <a:lnTo>
                  <a:pt x="66163" y="159992"/>
                </a:lnTo>
                <a:lnTo>
                  <a:pt x="62859" y="148417"/>
                </a:lnTo>
                <a:lnTo>
                  <a:pt x="60873" y="135743"/>
                </a:lnTo>
                <a:lnTo>
                  <a:pt x="60210" y="121983"/>
                </a:lnTo>
                <a:lnTo>
                  <a:pt x="60277" y="117469"/>
                </a:lnTo>
                <a:lnTo>
                  <a:pt x="61355" y="104048"/>
                </a:lnTo>
                <a:lnTo>
                  <a:pt x="63749" y="91708"/>
                </a:lnTo>
                <a:lnTo>
                  <a:pt x="67462" y="80454"/>
                </a:lnTo>
                <a:lnTo>
                  <a:pt x="71492" y="72050"/>
                </a:lnTo>
                <a:lnTo>
                  <a:pt x="78946" y="61576"/>
                </a:lnTo>
                <a:lnTo>
                  <a:pt x="88112" y="53543"/>
                </a:lnTo>
                <a:lnTo>
                  <a:pt x="94044" y="50049"/>
                </a:lnTo>
                <a:lnTo>
                  <a:pt x="105930" y="45819"/>
                </a:lnTo>
                <a:lnTo>
                  <a:pt x="119113" y="44411"/>
                </a:lnTo>
                <a:lnTo>
                  <a:pt x="129847" y="45276"/>
                </a:lnTo>
                <a:lnTo>
                  <a:pt x="142290" y="48933"/>
                </a:lnTo>
                <a:lnTo>
                  <a:pt x="153181" y="55456"/>
                </a:lnTo>
                <a:lnTo>
                  <a:pt x="162509" y="64846"/>
                </a:lnTo>
                <a:lnTo>
                  <a:pt x="166843" y="71087"/>
                </a:lnTo>
                <a:lnTo>
                  <a:pt x="172017" y="81581"/>
                </a:lnTo>
                <a:lnTo>
                  <a:pt x="175711" y="93565"/>
                </a:lnTo>
                <a:lnTo>
                  <a:pt x="177925" y="107034"/>
                </a:lnTo>
                <a:lnTo>
                  <a:pt x="178663" y="121983"/>
                </a:lnTo>
                <a:lnTo>
                  <a:pt x="178346" y="131845"/>
                </a:lnTo>
                <a:lnTo>
                  <a:pt x="176629" y="145763"/>
                </a:lnTo>
                <a:lnTo>
                  <a:pt x="173418" y="158230"/>
                </a:lnTo>
                <a:lnTo>
                  <a:pt x="168712" y="169247"/>
                </a:lnTo>
                <a:lnTo>
                  <a:pt x="162509" y="178816"/>
                </a:lnTo>
                <a:lnTo>
                  <a:pt x="155371" y="186418"/>
                </a:lnTo>
                <a:lnTo>
                  <a:pt x="144835" y="193603"/>
                </a:lnTo>
                <a:lnTo>
                  <a:pt x="132746" y="197914"/>
                </a:lnTo>
                <a:lnTo>
                  <a:pt x="144919" y="241850"/>
                </a:lnTo>
                <a:lnTo>
                  <a:pt x="157092" y="239119"/>
                </a:lnTo>
                <a:lnTo>
                  <a:pt x="168554" y="235267"/>
                </a:lnTo>
                <a:lnTo>
                  <a:pt x="175376" y="232323"/>
                </a:lnTo>
                <a:close/>
              </a:path>
              <a:path w="238887" h="243967">
                <a:moveTo>
                  <a:pt x="144919" y="241850"/>
                </a:moveTo>
                <a:lnTo>
                  <a:pt x="132746" y="197914"/>
                </a:lnTo>
                <a:lnTo>
                  <a:pt x="119113" y="199351"/>
                </a:lnTo>
                <a:lnTo>
                  <a:pt x="111303" y="198887"/>
                </a:lnTo>
                <a:lnTo>
                  <a:pt x="98833" y="195859"/>
                </a:lnTo>
                <a:lnTo>
                  <a:pt x="87782" y="189992"/>
                </a:lnTo>
                <a:lnTo>
                  <a:pt x="81570" y="184852"/>
                </a:lnTo>
                <a:lnTo>
                  <a:pt x="92745" y="241684"/>
                </a:lnTo>
                <a:lnTo>
                  <a:pt x="105574" y="243396"/>
                </a:lnTo>
                <a:lnTo>
                  <a:pt x="119113" y="243967"/>
                </a:lnTo>
                <a:lnTo>
                  <a:pt x="132039" y="243463"/>
                </a:lnTo>
                <a:lnTo>
                  <a:pt x="144919" y="241850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36882" y="2815935"/>
            <a:ext cx="213829" cy="243979"/>
          </a:xfrm>
          <a:custGeom>
            <a:avLst/>
            <a:gdLst/>
            <a:ahLst/>
            <a:cxnLst/>
            <a:rect l="l" t="t" r="r" b="b"/>
            <a:pathLst>
              <a:path w="213829" h="243979">
                <a:moveTo>
                  <a:pt x="0" y="35839"/>
                </a:moveTo>
                <a:lnTo>
                  <a:pt x="99" y="161343"/>
                </a:lnTo>
                <a:lnTo>
                  <a:pt x="1150" y="175999"/>
                </a:lnTo>
                <a:lnTo>
                  <a:pt x="3348" y="188940"/>
                </a:lnTo>
                <a:lnTo>
                  <a:pt x="6698" y="200168"/>
                </a:lnTo>
                <a:lnTo>
                  <a:pt x="11201" y="209689"/>
                </a:lnTo>
                <a:lnTo>
                  <a:pt x="17652" y="218669"/>
                </a:lnTo>
                <a:lnTo>
                  <a:pt x="26829" y="227423"/>
                </a:lnTo>
                <a:lnTo>
                  <a:pt x="37909" y="234518"/>
                </a:lnTo>
                <a:lnTo>
                  <a:pt x="51130" y="239885"/>
                </a:lnTo>
                <a:lnTo>
                  <a:pt x="63574" y="242602"/>
                </a:lnTo>
                <a:lnTo>
                  <a:pt x="76923" y="243509"/>
                </a:lnTo>
                <a:lnTo>
                  <a:pt x="84517" y="243300"/>
                </a:lnTo>
                <a:lnTo>
                  <a:pt x="97370" y="241854"/>
                </a:lnTo>
                <a:lnTo>
                  <a:pt x="109004" y="239039"/>
                </a:lnTo>
                <a:lnTo>
                  <a:pt x="124251" y="232391"/>
                </a:lnTo>
                <a:lnTo>
                  <a:pt x="134937" y="225285"/>
                </a:lnTo>
                <a:lnTo>
                  <a:pt x="148897" y="212491"/>
                </a:lnTo>
                <a:lnTo>
                  <a:pt x="157568" y="202425"/>
                </a:lnTo>
                <a:lnTo>
                  <a:pt x="157576" y="211110"/>
                </a:lnTo>
                <a:lnTo>
                  <a:pt x="159703" y="224768"/>
                </a:lnTo>
                <a:lnTo>
                  <a:pt x="165582" y="235076"/>
                </a:lnTo>
                <a:lnTo>
                  <a:pt x="170941" y="240982"/>
                </a:lnTo>
                <a:lnTo>
                  <a:pt x="177723" y="243979"/>
                </a:lnTo>
                <a:lnTo>
                  <a:pt x="194132" y="243979"/>
                </a:lnTo>
                <a:lnTo>
                  <a:pt x="206019" y="235394"/>
                </a:lnTo>
                <a:lnTo>
                  <a:pt x="212088" y="223978"/>
                </a:lnTo>
                <a:lnTo>
                  <a:pt x="213829" y="209689"/>
                </a:lnTo>
                <a:lnTo>
                  <a:pt x="213753" y="32411"/>
                </a:lnTo>
                <a:lnTo>
                  <a:pt x="211391" y="18805"/>
                </a:lnTo>
                <a:lnTo>
                  <a:pt x="205714" y="8889"/>
                </a:lnTo>
                <a:lnTo>
                  <a:pt x="200291" y="2997"/>
                </a:lnTo>
                <a:lnTo>
                  <a:pt x="193090" y="0"/>
                </a:lnTo>
                <a:lnTo>
                  <a:pt x="175234" y="0"/>
                </a:lnTo>
                <a:lnTo>
                  <a:pt x="162407" y="9016"/>
                </a:lnTo>
                <a:lnTo>
                  <a:pt x="155757" y="21534"/>
                </a:lnTo>
                <a:lnTo>
                  <a:pt x="154050" y="35839"/>
                </a:lnTo>
                <a:lnTo>
                  <a:pt x="154006" y="116611"/>
                </a:lnTo>
                <a:lnTo>
                  <a:pt x="153534" y="133281"/>
                </a:lnTo>
                <a:lnTo>
                  <a:pt x="152544" y="146838"/>
                </a:lnTo>
                <a:lnTo>
                  <a:pt x="151036" y="157286"/>
                </a:lnTo>
                <a:lnTo>
                  <a:pt x="149009" y="164630"/>
                </a:lnTo>
                <a:lnTo>
                  <a:pt x="139326" y="179715"/>
                </a:lnTo>
                <a:lnTo>
                  <a:pt x="129438" y="188137"/>
                </a:lnTo>
                <a:lnTo>
                  <a:pt x="113402" y="195529"/>
                </a:lnTo>
                <a:lnTo>
                  <a:pt x="100863" y="197154"/>
                </a:lnTo>
                <a:lnTo>
                  <a:pt x="100159" y="197150"/>
                </a:lnTo>
                <a:lnTo>
                  <a:pt x="86603" y="195062"/>
                </a:lnTo>
                <a:lnTo>
                  <a:pt x="76149" y="189115"/>
                </a:lnTo>
                <a:lnTo>
                  <a:pt x="68400" y="179512"/>
                </a:lnTo>
                <a:lnTo>
                  <a:pt x="63499" y="166954"/>
                </a:lnTo>
                <a:lnTo>
                  <a:pt x="61816" y="158475"/>
                </a:lnTo>
                <a:lnTo>
                  <a:pt x="60443" y="146034"/>
                </a:lnTo>
                <a:lnTo>
                  <a:pt x="59982" y="131864"/>
                </a:lnTo>
                <a:lnTo>
                  <a:pt x="59905" y="32508"/>
                </a:lnTo>
                <a:lnTo>
                  <a:pt x="57477" y="18963"/>
                </a:lnTo>
                <a:lnTo>
                  <a:pt x="51638" y="9016"/>
                </a:lnTo>
                <a:lnTo>
                  <a:pt x="46062" y="3009"/>
                </a:lnTo>
                <a:lnTo>
                  <a:pt x="38734" y="0"/>
                </a:lnTo>
                <a:lnTo>
                  <a:pt x="20739" y="0"/>
                </a:lnTo>
                <a:lnTo>
                  <a:pt x="13538" y="2997"/>
                </a:lnTo>
                <a:lnTo>
                  <a:pt x="8115" y="8889"/>
                </a:lnTo>
                <a:lnTo>
                  <a:pt x="6606" y="10721"/>
                </a:lnTo>
                <a:lnTo>
                  <a:pt x="1648" y="21432"/>
                </a:lnTo>
                <a:lnTo>
                  <a:pt x="0" y="35839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10057" y="2815931"/>
            <a:ext cx="164833" cy="243979"/>
          </a:xfrm>
          <a:custGeom>
            <a:avLst/>
            <a:gdLst/>
            <a:ahLst/>
            <a:cxnLst/>
            <a:rect l="l" t="t" r="r" b="b"/>
            <a:pathLst>
              <a:path w="164833" h="243979">
                <a:moveTo>
                  <a:pt x="68122" y="79121"/>
                </a:moveTo>
                <a:lnTo>
                  <a:pt x="71208" y="70065"/>
                </a:lnTo>
                <a:lnTo>
                  <a:pt x="75514" y="63220"/>
                </a:lnTo>
                <a:lnTo>
                  <a:pt x="81102" y="58572"/>
                </a:lnTo>
                <a:lnTo>
                  <a:pt x="86677" y="53987"/>
                </a:lnTo>
                <a:lnTo>
                  <a:pt x="93853" y="51663"/>
                </a:lnTo>
                <a:lnTo>
                  <a:pt x="109093" y="51663"/>
                </a:lnTo>
                <a:lnTo>
                  <a:pt x="116522" y="52997"/>
                </a:lnTo>
                <a:lnTo>
                  <a:pt x="124955" y="55740"/>
                </a:lnTo>
                <a:lnTo>
                  <a:pt x="133375" y="58445"/>
                </a:lnTo>
                <a:lnTo>
                  <a:pt x="138684" y="59778"/>
                </a:lnTo>
                <a:lnTo>
                  <a:pt x="146723" y="59778"/>
                </a:lnTo>
                <a:lnTo>
                  <a:pt x="152209" y="57391"/>
                </a:lnTo>
                <a:lnTo>
                  <a:pt x="157251" y="52666"/>
                </a:lnTo>
                <a:lnTo>
                  <a:pt x="162306" y="47891"/>
                </a:lnTo>
                <a:lnTo>
                  <a:pt x="164833" y="41821"/>
                </a:lnTo>
                <a:lnTo>
                  <a:pt x="164833" y="34518"/>
                </a:lnTo>
                <a:lnTo>
                  <a:pt x="164298" y="29291"/>
                </a:lnTo>
                <a:lnTo>
                  <a:pt x="158713" y="18335"/>
                </a:lnTo>
                <a:lnTo>
                  <a:pt x="147040" y="9461"/>
                </a:lnTo>
                <a:lnTo>
                  <a:pt x="135173" y="4238"/>
                </a:lnTo>
                <a:lnTo>
                  <a:pt x="122878" y="1057"/>
                </a:lnTo>
                <a:lnTo>
                  <a:pt x="110324" y="0"/>
                </a:lnTo>
                <a:lnTo>
                  <a:pt x="103158" y="367"/>
                </a:lnTo>
                <a:lnTo>
                  <a:pt x="90416" y="3384"/>
                </a:lnTo>
                <a:lnTo>
                  <a:pt x="80124" y="9461"/>
                </a:lnTo>
                <a:lnTo>
                  <a:pt x="73666" y="15640"/>
                </a:lnTo>
                <a:lnTo>
                  <a:pt x="65770" y="25371"/>
                </a:lnTo>
                <a:lnTo>
                  <a:pt x="58013" y="37388"/>
                </a:lnTo>
                <a:lnTo>
                  <a:pt x="57773" y="33102"/>
                </a:lnTo>
                <a:lnTo>
                  <a:pt x="55425" y="19544"/>
                </a:lnTo>
                <a:lnTo>
                  <a:pt x="50774" y="9461"/>
                </a:lnTo>
                <a:lnTo>
                  <a:pt x="46380" y="3136"/>
                </a:lnTo>
                <a:lnTo>
                  <a:pt x="39204" y="0"/>
                </a:lnTo>
                <a:lnTo>
                  <a:pt x="29235" y="0"/>
                </a:lnTo>
                <a:lnTo>
                  <a:pt x="17048" y="2261"/>
                </a:lnTo>
                <a:lnTo>
                  <a:pt x="7578" y="9750"/>
                </a:lnTo>
                <a:lnTo>
                  <a:pt x="1895" y="22476"/>
                </a:lnTo>
                <a:lnTo>
                  <a:pt x="0" y="40436"/>
                </a:lnTo>
                <a:lnTo>
                  <a:pt x="98" y="211302"/>
                </a:lnTo>
                <a:lnTo>
                  <a:pt x="2564" y="224763"/>
                </a:lnTo>
                <a:lnTo>
                  <a:pt x="8343" y="234734"/>
                </a:lnTo>
                <a:lnTo>
                  <a:pt x="13931" y="240880"/>
                </a:lnTo>
                <a:lnTo>
                  <a:pt x="21005" y="243979"/>
                </a:lnTo>
                <a:lnTo>
                  <a:pt x="38468" y="243979"/>
                </a:lnTo>
                <a:lnTo>
                  <a:pt x="51422" y="234835"/>
                </a:lnTo>
                <a:lnTo>
                  <a:pt x="58320" y="221852"/>
                </a:lnTo>
                <a:lnTo>
                  <a:pt x="60007" y="207479"/>
                </a:lnTo>
                <a:lnTo>
                  <a:pt x="60055" y="148490"/>
                </a:lnTo>
                <a:lnTo>
                  <a:pt x="60347" y="134914"/>
                </a:lnTo>
                <a:lnTo>
                  <a:pt x="60912" y="122602"/>
                </a:lnTo>
                <a:lnTo>
                  <a:pt x="61760" y="111569"/>
                </a:lnTo>
                <a:lnTo>
                  <a:pt x="62731" y="103115"/>
                </a:lnTo>
                <a:lnTo>
                  <a:pt x="65006" y="90349"/>
                </a:lnTo>
                <a:lnTo>
                  <a:pt x="68122" y="79121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83468" y="2815516"/>
            <a:ext cx="230314" cy="244398"/>
          </a:xfrm>
          <a:custGeom>
            <a:avLst/>
            <a:gdLst/>
            <a:ahLst/>
            <a:cxnLst/>
            <a:rect l="l" t="t" r="r" b="b"/>
            <a:pathLst>
              <a:path w="230314" h="244398">
                <a:moveTo>
                  <a:pt x="156436" y="168177"/>
                </a:moveTo>
                <a:lnTo>
                  <a:pt x="152514" y="177126"/>
                </a:lnTo>
                <a:lnTo>
                  <a:pt x="150249" y="180699"/>
                </a:lnTo>
                <a:lnTo>
                  <a:pt x="141798" y="189792"/>
                </a:lnTo>
                <a:lnTo>
                  <a:pt x="130467" y="197256"/>
                </a:lnTo>
                <a:lnTo>
                  <a:pt x="122794" y="200650"/>
                </a:lnTo>
                <a:lnTo>
                  <a:pt x="110562" y="203944"/>
                </a:lnTo>
                <a:lnTo>
                  <a:pt x="97561" y="205041"/>
                </a:lnTo>
                <a:lnTo>
                  <a:pt x="98817" y="242655"/>
                </a:lnTo>
                <a:lnTo>
                  <a:pt x="111056" y="239924"/>
                </a:lnTo>
                <a:lnTo>
                  <a:pt x="122555" y="235940"/>
                </a:lnTo>
                <a:lnTo>
                  <a:pt x="131748" y="231698"/>
                </a:lnTo>
                <a:lnTo>
                  <a:pt x="142511" y="225767"/>
                </a:lnTo>
                <a:lnTo>
                  <a:pt x="153477" y="218709"/>
                </a:lnTo>
                <a:lnTo>
                  <a:pt x="164630" y="210527"/>
                </a:lnTo>
                <a:lnTo>
                  <a:pt x="168537" y="216689"/>
                </a:lnTo>
                <a:lnTo>
                  <a:pt x="176314" y="227454"/>
                </a:lnTo>
                <a:lnTo>
                  <a:pt x="183718" y="235686"/>
                </a:lnTo>
                <a:lnTo>
                  <a:pt x="189750" y="241503"/>
                </a:lnTo>
                <a:lnTo>
                  <a:pt x="195834" y="244398"/>
                </a:lnTo>
                <a:lnTo>
                  <a:pt x="209334" y="244398"/>
                </a:lnTo>
                <a:lnTo>
                  <a:pt x="215874" y="241846"/>
                </a:lnTo>
                <a:lnTo>
                  <a:pt x="221653" y="236816"/>
                </a:lnTo>
                <a:lnTo>
                  <a:pt x="227418" y="231736"/>
                </a:lnTo>
                <a:lnTo>
                  <a:pt x="230314" y="226148"/>
                </a:lnTo>
                <a:lnTo>
                  <a:pt x="230314" y="216471"/>
                </a:lnTo>
                <a:lnTo>
                  <a:pt x="228485" y="208597"/>
                </a:lnTo>
                <a:lnTo>
                  <a:pt x="224726" y="196380"/>
                </a:lnTo>
                <a:lnTo>
                  <a:pt x="221969" y="185875"/>
                </a:lnTo>
                <a:lnTo>
                  <a:pt x="219848" y="173292"/>
                </a:lnTo>
                <a:lnTo>
                  <a:pt x="219138" y="161086"/>
                </a:lnTo>
                <a:lnTo>
                  <a:pt x="219221" y="153171"/>
                </a:lnTo>
                <a:lnTo>
                  <a:pt x="219348" y="140263"/>
                </a:lnTo>
                <a:lnTo>
                  <a:pt x="219497" y="119227"/>
                </a:lnTo>
                <a:lnTo>
                  <a:pt x="219528" y="88109"/>
                </a:lnTo>
                <a:lnTo>
                  <a:pt x="218724" y="73651"/>
                </a:lnTo>
                <a:lnTo>
                  <a:pt x="216902" y="60629"/>
                </a:lnTo>
                <a:lnTo>
                  <a:pt x="214066" y="49042"/>
                </a:lnTo>
                <a:lnTo>
                  <a:pt x="210223" y="38887"/>
                </a:lnTo>
                <a:lnTo>
                  <a:pt x="200128" y="23928"/>
                </a:lnTo>
                <a:lnTo>
                  <a:pt x="190320" y="15701"/>
                </a:lnTo>
                <a:lnTo>
                  <a:pt x="178257" y="9309"/>
                </a:lnTo>
                <a:lnTo>
                  <a:pt x="168910" y="6066"/>
                </a:lnTo>
                <a:lnTo>
                  <a:pt x="157760" y="3411"/>
                </a:lnTo>
                <a:lnTo>
                  <a:pt x="145226" y="1515"/>
                </a:lnTo>
                <a:lnTo>
                  <a:pt x="131313" y="378"/>
                </a:lnTo>
                <a:lnTo>
                  <a:pt x="116027" y="0"/>
                </a:lnTo>
                <a:lnTo>
                  <a:pt x="105581" y="222"/>
                </a:lnTo>
                <a:lnTo>
                  <a:pt x="91856" y="1279"/>
                </a:lnTo>
                <a:lnTo>
                  <a:pt x="79170" y="3206"/>
                </a:lnTo>
                <a:lnTo>
                  <a:pt x="67528" y="6001"/>
                </a:lnTo>
                <a:lnTo>
                  <a:pt x="56934" y="9664"/>
                </a:lnTo>
                <a:lnTo>
                  <a:pt x="39725" y="18377"/>
                </a:lnTo>
                <a:lnTo>
                  <a:pt x="29747" y="25868"/>
                </a:lnTo>
                <a:lnTo>
                  <a:pt x="21983" y="34289"/>
                </a:lnTo>
                <a:lnTo>
                  <a:pt x="17514" y="41030"/>
                </a:lnTo>
                <a:lnTo>
                  <a:pt x="12446" y="52908"/>
                </a:lnTo>
                <a:lnTo>
                  <a:pt x="10756" y="65049"/>
                </a:lnTo>
                <a:lnTo>
                  <a:pt x="10756" y="71793"/>
                </a:lnTo>
                <a:lnTo>
                  <a:pt x="18135" y="81648"/>
                </a:lnTo>
                <a:lnTo>
                  <a:pt x="28867" y="88125"/>
                </a:lnTo>
                <a:lnTo>
                  <a:pt x="43053" y="88125"/>
                </a:lnTo>
                <a:lnTo>
                  <a:pt x="50215" y="84035"/>
                </a:lnTo>
                <a:lnTo>
                  <a:pt x="52476" y="81343"/>
                </a:lnTo>
                <a:lnTo>
                  <a:pt x="56375" y="75755"/>
                </a:lnTo>
                <a:lnTo>
                  <a:pt x="61899" y="67233"/>
                </a:lnTo>
                <a:lnTo>
                  <a:pt x="63171" y="65323"/>
                </a:lnTo>
                <a:lnTo>
                  <a:pt x="71699" y="55365"/>
                </a:lnTo>
                <a:lnTo>
                  <a:pt x="81673" y="48120"/>
                </a:lnTo>
                <a:lnTo>
                  <a:pt x="88808" y="45114"/>
                </a:lnTo>
                <a:lnTo>
                  <a:pt x="100930" y="42580"/>
                </a:lnTo>
                <a:lnTo>
                  <a:pt x="116027" y="41732"/>
                </a:lnTo>
                <a:lnTo>
                  <a:pt x="130801" y="42806"/>
                </a:lnTo>
                <a:lnTo>
                  <a:pt x="143125" y="46509"/>
                </a:lnTo>
                <a:lnTo>
                  <a:pt x="151130" y="52831"/>
                </a:lnTo>
                <a:lnTo>
                  <a:pt x="155475" y="60544"/>
                </a:lnTo>
                <a:lnTo>
                  <a:pt x="158971" y="72552"/>
                </a:lnTo>
                <a:lnTo>
                  <a:pt x="160667" y="87680"/>
                </a:lnTo>
                <a:lnTo>
                  <a:pt x="149580" y="90830"/>
                </a:lnTo>
                <a:lnTo>
                  <a:pt x="137260" y="94135"/>
                </a:lnTo>
                <a:lnTo>
                  <a:pt x="125628" y="97040"/>
                </a:lnTo>
                <a:lnTo>
                  <a:pt x="113123" y="99901"/>
                </a:lnTo>
                <a:lnTo>
                  <a:pt x="100629" y="102614"/>
                </a:lnTo>
                <a:lnTo>
                  <a:pt x="86829" y="105498"/>
                </a:lnTo>
                <a:lnTo>
                  <a:pt x="81481" y="106583"/>
                </a:lnTo>
                <a:lnTo>
                  <a:pt x="66727" y="109627"/>
                </a:lnTo>
                <a:lnTo>
                  <a:pt x="60198" y="163512"/>
                </a:lnTo>
                <a:lnTo>
                  <a:pt x="63157" y="156654"/>
                </a:lnTo>
                <a:lnTo>
                  <a:pt x="68999" y="151726"/>
                </a:lnTo>
                <a:lnTo>
                  <a:pt x="74891" y="146837"/>
                </a:lnTo>
                <a:lnTo>
                  <a:pt x="81051" y="143548"/>
                </a:lnTo>
                <a:lnTo>
                  <a:pt x="87452" y="141871"/>
                </a:lnTo>
                <a:lnTo>
                  <a:pt x="94354" y="140167"/>
                </a:lnTo>
                <a:lnTo>
                  <a:pt x="106377" y="137421"/>
                </a:lnTo>
                <a:lnTo>
                  <a:pt x="122301" y="133959"/>
                </a:lnTo>
                <a:lnTo>
                  <a:pt x="124320" y="133523"/>
                </a:lnTo>
                <a:lnTo>
                  <a:pt x="138886" y="130150"/>
                </a:lnTo>
                <a:lnTo>
                  <a:pt x="151005" y="126887"/>
                </a:lnTo>
                <a:lnTo>
                  <a:pt x="160667" y="123723"/>
                </a:lnTo>
                <a:lnTo>
                  <a:pt x="160667" y="132283"/>
                </a:lnTo>
                <a:lnTo>
                  <a:pt x="160449" y="142061"/>
                </a:lnTo>
                <a:lnTo>
                  <a:pt x="159077" y="156488"/>
                </a:lnTo>
                <a:lnTo>
                  <a:pt x="156436" y="168177"/>
                </a:lnTo>
                <a:close/>
              </a:path>
              <a:path w="230314" h="244398">
                <a:moveTo>
                  <a:pt x="0" y="176707"/>
                </a:moveTo>
                <a:lnTo>
                  <a:pt x="725" y="186590"/>
                </a:lnTo>
                <a:lnTo>
                  <a:pt x="3855" y="198910"/>
                </a:lnTo>
                <a:lnTo>
                  <a:pt x="9448" y="210527"/>
                </a:lnTo>
                <a:lnTo>
                  <a:pt x="15959" y="219447"/>
                </a:lnTo>
                <a:lnTo>
                  <a:pt x="25195" y="228142"/>
                </a:lnTo>
                <a:lnTo>
                  <a:pt x="36360" y="235254"/>
                </a:lnTo>
                <a:lnTo>
                  <a:pt x="39317" y="236714"/>
                </a:lnTo>
                <a:lnTo>
                  <a:pt x="50803" y="240979"/>
                </a:lnTo>
                <a:lnTo>
                  <a:pt x="63331" y="243542"/>
                </a:lnTo>
                <a:lnTo>
                  <a:pt x="76911" y="244398"/>
                </a:lnTo>
                <a:lnTo>
                  <a:pt x="85830" y="244125"/>
                </a:lnTo>
                <a:lnTo>
                  <a:pt x="98817" y="242655"/>
                </a:lnTo>
                <a:lnTo>
                  <a:pt x="97561" y="205041"/>
                </a:lnTo>
                <a:lnTo>
                  <a:pt x="93876" y="204919"/>
                </a:lnTo>
                <a:lnTo>
                  <a:pt x="80980" y="202079"/>
                </a:lnTo>
                <a:lnTo>
                  <a:pt x="70561" y="195503"/>
                </a:lnTo>
                <a:lnTo>
                  <a:pt x="62788" y="184899"/>
                </a:lnTo>
                <a:lnTo>
                  <a:pt x="60198" y="172313"/>
                </a:lnTo>
                <a:lnTo>
                  <a:pt x="60198" y="163512"/>
                </a:lnTo>
                <a:lnTo>
                  <a:pt x="66727" y="109627"/>
                </a:lnTo>
                <a:lnTo>
                  <a:pt x="58445" y="111417"/>
                </a:lnTo>
                <a:lnTo>
                  <a:pt x="47088" y="114560"/>
                </a:lnTo>
                <a:lnTo>
                  <a:pt x="35021" y="119721"/>
                </a:lnTo>
                <a:lnTo>
                  <a:pt x="24524" y="126434"/>
                </a:lnTo>
                <a:lnTo>
                  <a:pt x="15595" y="134708"/>
                </a:lnTo>
                <a:lnTo>
                  <a:pt x="11277" y="140075"/>
                </a:lnTo>
                <a:lnTo>
                  <a:pt x="5011" y="151121"/>
                </a:lnTo>
                <a:lnTo>
                  <a:pt x="1252" y="163326"/>
                </a:lnTo>
                <a:lnTo>
                  <a:pt x="0" y="176707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44548" y="2815935"/>
            <a:ext cx="234099" cy="332981"/>
          </a:xfrm>
          <a:custGeom>
            <a:avLst/>
            <a:gdLst/>
            <a:ahLst/>
            <a:cxnLst/>
            <a:rect l="l" t="t" r="r" b="b"/>
            <a:pathLst>
              <a:path w="234099" h="332981">
                <a:moveTo>
                  <a:pt x="8175" y="278993"/>
                </a:moveTo>
                <a:lnTo>
                  <a:pt x="12356" y="290567"/>
                </a:lnTo>
                <a:lnTo>
                  <a:pt x="20916" y="301891"/>
                </a:lnTo>
                <a:lnTo>
                  <a:pt x="33923" y="312501"/>
                </a:lnTo>
                <a:lnTo>
                  <a:pt x="45243" y="318822"/>
                </a:lnTo>
                <a:lnTo>
                  <a:pt x="58458" y="324307"/>
                </a:lnTo>
                <a:lnTo>
                  <a:pt x="74770" y="328972"/>
                </a:lnTo>
                <a:lnTo>
                  <a:pt x="87120" y="331199"/>
                </a:lnTo>
                <a:lnTo>
                  <a:pt x="100144" y="332535"/>
                </a:lnTo>
                <a:lnTo>
                  <a:pt x="113842" y="332981"/>
                </a:lnTo>
                <a:lnTo>
                  <a:pt x="121139" y="332899"/>
                </a:lnTo>
                <a:lnTo>
                  <a:pt x="135130" y="332231"/>
                </a:lnTo>
                <a:lnTo>
                  <a:pt x="148014" y="330885"/>
                </a:lnTo>
                <a:lnTo>
                  <a:pt x="159796" y="328858"/>
                </a:lnTo>
                <a:lnTo>
                  <a:pt x="174917" y="324724"/>
                </a:lnTo>
                <a:lnTo>
                  <a:pt x="187270" y="319558"/>
                </a:lnTo>
                <a:lnTo>
                  <a:pt x="198067" y="313081"/>
                </a:lnTo>
                <a:lnTo>
                  <a:pt x="207289" y="305282"/>
                </a:lnTo>
                <a:lnTo>
                  <a:pt x="216876" y="293470"/>
                </a:lnTo>
                <a:lnTo>
                  <a:pt x="223031" y="282292"/>
                </a:lnTo>
                <a:lnTo>
                  <a:pt x="227698" y="269684"/>
                </a:lnTo>
                <a:lnTo>
                  <a:pt x="230640" y="257686"/>
                </a:lnTo>
                <a:lnTo>
                  <a:pt x="232561" y="245549"/>
                </a:lnTo>
                <a:lnTo>
                  <a:pt x="233714" y="232406"/>
                </a:lnTo>
                <a:lnTo>
                  <a:pt x="234099" y="218249"/>
                </a:lnTo>
                <a:lnTo>
                  <a:pt x="234099" y="43954"/>
                </a:lnTo>
                <a:lnTo>
                  <a:pt x="231938" y="21486"/>
                </a:lnTo>
                <a:lnTo>
                  <a:pt x="219590" y="2756"/>
                </a:lnTo>
                <a:lnTo>
                  <a:pt x="205270" y="0"/>
                </a:lnTo>
                <a:lnTo>
                  <a:pt x="197243" y="0"/>
                </a:lnTo>
                <a:lnTo>
                  <a:pt x="185496" y="8585"/>
                </a:lnTo>
                <a:lnTo>
                  <a:pt x="177838" y="22352"/>
                </a:lnTo>
                <a:lnTo>
                  <a:pt x="177838" y="40894"/>
                </a:lnTo>
                <a:lnTo>
                  <a:pt x="172054" y="33820"/>
                </a:lnTo>
                <a:lnTo>
                  <a:pt x="162797" y="24284"/>
                </a:lnTo>
                <a:lnTo>
                  <a:pt x="153145" y="16413"/>
                </a:lnTo>
                <a:lnTo>
                  <a:pt x="143116" y="10210"/>
                </a:lnTo>
                <a:lnTo>
                  <a:pt x="137028" y="7369"/>
                </a:lnTo>
                <a:lnTo>
                  <a:pt x="125400" y="3532"/>
                </a:lnTo>
                <a:lnTo>
                  <a:pt x="112692" y="1226"/>
                </a:lnTo>
                <a:lnTo>
                  <a:pt x="98907" y="457"/>
                </a:lnTo>
                <a:lnTo>
                  <a:pt x="97041" y="471"/>
                </a:lnTo>
                <a:lnTo>
                  <a:pt x="103407" y="46349"/>
                </a:lnTo>
                <a:lnTo>
                  <a:pt x="116928" y="44831"/>
                </a:lnTo>
                <a:lnTo>
                  <a:pt x="126744" y="45596"/>
                </a:lnTo>
                <a:lnTo>
                  <a:pt x="139134" y="49206"/>
                </a:lnTo>
                <a:lnTo>
                  <a:pt x="150053" y="55772"/>
                </a:lnTo>
                <a:lnTo>
                  <a:pt x="159499" y="65290"/>
                </a:lnTo>
                <a:lnTo>
                  <a:pt x="163815" y="71532"/>
                </a:lnTo>
                <a:lnTo>
                  <a:pt x="168981" y="82023"/>
                </a:lnTo>
                <a:lnTo>
                  <a:pt x="172677" y="94001"/>
                </a:lnTo>
                <a:lnTo>
                  <a:pt x="174899" y="107469"/>
                </a:lnTo>
                <a:lnTo>
                  <a:pt x="175640" y="122428"/>
                </a:lnTo>
                <a:lnTo>
                  <a:pt x="175619" y="124736"/>
                </a:lnTo>
                <a:lnTo>
                  <a:pt x="174520" y="138426"/>
                </a:lnTo>
                <a:lnTo>
                  <a:pt x="171744" y="150735"/>
                </a:lnTo>
                <a:lnTo>
                  <a:pt x="167284" y="161671"/>
                </a:lnTo>
                <a:lnTo>
                  <a:pt x="163402" y="168304"/>
                </a:lnTo>
                <a:lnTo>
                  <a:pt x="155258" y="178307"/>
                </a:lnTo>
                <a:lnTo>
                  <a:pt x="145618" y="185851"/>
                </a:lnTo>
                <a:lnTo>
                  <a:pt x="129994" y="192364"/>
                </a:lnTo>
                <a:lnTo>
                  <a:pt x="117360" y="193865"/>
                </a:lnTo>
                <a:lnTo>
                  <a:pt x="109631" y="193400"/>
                </a:lnTo>
                <a:lnTo>
                  <a:pt x="97006" y="190270"/>
                </a:lnTo>
                <a:lnTo>
                  <a:pt x="85850" y="184193"/>
                </a:lnTo>
                <a:lnTo>
                  <a:pt x="76174" y="175171"/>
                </a:lnTo>
                <a:lnTo>
                  <a:pt x="72714" y="170632"/>
                </a:lnTo>
                <a:lnTo>
                  <a:pt x="67254" y="160594"/>
                </a:lnTo>
                <a:lnTo>
                  <a:pt x="63350" y="148813"/>
                </a:lnTo>
                <a:lnTo>
                  <a:pt x="61005" y="135287"/>
                </a:lnTo>
                <a:lnTo>
                  <a:pt x="60223" y="120015"/>
                </a:lnTo>
                <a:lnTo>
                  <a:pt x="60448" y="111594"/>
                </a:lnTo>
                <a:lnTo>
                  <a:pt x="62025" y="97404"/>
                </a:lnTo>
                <a:lnTo>
                  <a:pt x="65103" y="84808"/>
                </a:lnTo>
                <a:lnTo>
                  <a:pt x="69673" y="73807"/>
                </a:lnTo>
                <a:lnTo>
                  <a:pt x="75730" y="64401"/>
                </a:lnTo>
                <a:lnTo>
                  <a:pt x="83913" y="1456"/>
                </a:lnTo>
                <a:lnTo>
                  <a:pt x="71490" y="3974"/>
                </a:lnTo>
                <a:lnTo>
                  <a:pt x="59778" y="8013"/>
                </a:lnTo>
                <a:lnTo>
                  <a:pt x="48081" y="14099"/>
                </a:lnTo>
                <a:lnTo>
                  <a:pt x="37792" y="21536"/>
                </a:lnTo>
                <a:lnTo>
                  <a:pt x="28384" y="30556"/>
                </a:lnTo>
                <a:lnTo>
                  <a:pt x="18494" y="43576"/>
                </a:lnTo>
                <a:lnTo>
                  <a:pt x="12387" y="54803"/>
                </a:lnTo>
                <a:lnTo>
                  <a:pt x="7416" y="67271"/>
                </a:lnTo>
                <a:lnTo>
                  <a:pt x="4415" y="77444"/>
                </a:lnTo>
                <a:lnTo>
                  <a:pt x="1958" y="89615"/>
                </a:lnTo>
                <a:lnTo>
                  <a:pt x="488" y="102482"/>
                </a:lnTo>
                <a:lnTo>
                  <a:pt x="0" y="116039"/>
                </a:lnTo>
                <a:lnTo>
                  <a:pt x="7" y="117827"/>
                </a:lnTo>
                <a:lnTo>
                  <a:pt x="589" y="131577"/>
                </a:lnTo>
                <a:lnTo>
                  <a:pt x="2096" y="144667"/>
                </a:lnTo>
                <a:lnTo>
                  <a:pt x="4523" y="157100"/>
                </a:lnTo>
                <a:lnTo>
                  <a:pt x="7864" y="168879"/>
                </a:lnTo>
                <a:lnTo>
                  <a:pt x="12115" y="180009"/>
                </a:lnTo>
                <a:lnTo>
                  <a:pt x="20619" y="196021"/>
                </a:lnTo>
                <a:lnTo>
                  <a:pt x="28218" y="206342"/>
                </a:lnTo>
                <a:lnTo>
                  <a:pt x="36921" y="215364"/>
                </a:lnTo>
                <a:lnTo>
                  <a:pt x="46723" y="223088"/>
                </a:lnTo>
                <a:lnTo>
                  <a:pt x="61164" y="231042"/>
                </a:lnTo>
                <a:lnTo>
                  <a:pt x="73085" y="235168"/>
                </a:lnTo>
                <a:lnTo>
                  <a:pt x="85813" y="237643"/>
                </a:lnTo>
                <a:lnTo>
                  <a:pt x="99339" y="238467"/>
                </a:lnTo>
                <a:lnTo>
                  <a:pt x="106286" y="238266"/>
                </a:lnTo>
                <a:lnTo>
                  <a:pt x="119516" y="236621"/>
                </a:lnTo>
                <a:lnTo>
                  <a:pt x="131609" y="233319"/>
                </a:lnTo>
                <a:lnTo>
                  <a:pt x="142544" y="228358"/>
                </a:lnTo>
                <a:lnTo>
                  <a:pt x="156883" y="218370"/>
                </a:lnTo>
                <a:lnTo>
                  <a:pt x="166060" y="209433"/>
                </a:lnTo>
                <a:lnTo>
                  <a:pt x="174510" y="198907"/>
                </a:lnTo>
                <a:lnTo>
                  <a:pt x="174420" y="205156"/>
                </a:lnTo>
                <a:lnTo>
                  <a:pt x="174107" y="220171"/>
                </a:lnTo>
                <a:lnTo>
                  <a:pt x="173696" y="232345"/>
                </a:lnTo>
                <a:lnTo>
                  <a:pt x="173189" y="241668"/>
                </a:lnTo>
                <a:lnTo>
                  <a:pt x="171225" y="254668"/>
                </a:lnTo>
                <a:lnTo>
                  <a:pt x="167157" y="266598"/>
                </a:lnTo>
                <a:lnTo>
                  <a:pt x="160018" y="277025"/>
                </a:lnTo>
                <a:lnTo>
                  <a:pt x="149136" y="284746"/>
                </a:lnTo>
                <a:lnTo>
                  <a:pt x="140222" y="288128"/>
                </a:lnTo>
                <a:lnTo>
                  <a:pt x="127853" y="290449"/>
                </a:lnTo>
                <a:lnTo>
                  <a:pt x="112966" y="291223"/>
                </a:lnTo>
                <a:lnTo>
                  <a:pt x="105371" y="291223"/>
                </a:lnTo>
                <a:lnTo>
                  <a:pt x="98653" y="290525"/>
                </a:lnTo>
                <a:lnTo>
                  <a:pt x="92748" y="289140"/>
                </a:lnTo>
                <a:lnTo>
                  <a:pt x="86906" y="287718"/>
                </a:lnTo>
                <a:lnTo>
                  <a:pt x="81889" y="285635"/>
                </a:lnTo>
                <a:lnTo>
                  <a:pt x="77736" y="282740"/>
                </a:lnTo>
                <a:lnTo>
                  <a:pt x="73532" y="279920"/>
                </a:lnTo>
                <a:lnTo>
                  <a:pt x="69697" y="276466"/>
                </a:lnTo>
                <a:lnTo>
                  <a:pt x="66306" y="272440"/>
                </a:lnTo>
                <a:lnTo>
                  <a:pt x="62852" y="268376"/>
                </a:lnTo>
                <a:lnTo>
                  <a:pt x="59524" y="264401"/>
                </a:lnTo>
                <a:lnTo>
                  <a:pt x="56260" y="260451"/>
                </a:lnTo>
                <a:lnTo>
                  <a:pt x="55938" y="260075"/>
                </a:lnTo>
                <a:lnTo>
                  <a:pt x="45378" y="251613"/>
                </a:lnTo>
                <a:lnTo>
                  <a:pt x="33223" y="248793"/>
                </a:lnTo>
                <a:lnTo>
                  <a:pt x="26187" y="248793"/>
                </a:lnTo>
                <a:lnTo>
                  <a:pt x="20154" y="251091"/>
                </a:lnTo>
                <a:lnTo>
                  <a:pt x="15201" y="255739"/>
                </a:lnTo>
                <a:lnTo>
                  <a:pt x="10236" y="260324"/>
                </a:lnTo>
                <a:lnTo>
                  <a:pt x="7721" y="266331"/>
                </a:lnTo>
                <a:lnTo>
                  <a:pt x="7721" y="273634"/>
                </a:lnTo>
                <a:lnTo>
                  <a:pt x="8175" y="278993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20279" y="2816407"/>
            <a:ext cx="27677" cy="63929"/>
          </a:xfrm>
          <a:custGeom>
            <a:avLst/>
            <a:gdLst/>
            <a:ahLst/>
            <a:cxnLst/>
            <a:rect l="l" t="t" r="r" b="b"/>
            <a:pathLst>
              <a:path w="27677" h="63929">
                <a:moveTo>
                  <a:pt x="0" y="63929"/>
                </a:moveTo>
                <a:lnTo>
                  <a:pt x="5390" y="58016"/>
                </a:lnTo>
                <a:lnTo>
                  <a:pt x="15747" y="50430"/>
                </a:lnTo>
                <a:lnTo>
                  <a:pt x="27677" y="45877"/>
                </a:lnTo>
                <a:lnTo>
                  <a:pt x="21311" y="0"/>
                </a:lnTo>
                <a:lnTo>
                  <a:pt x="8183" y="984"/>
                </a:lnTo>
                <a:lnTo>
                  <a:pt x="0" y="63929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16889" y="2815512"/>
            <a:ext cx="228130" cy="244398"/>
          </a:xfrm>
          <a:custGeom>
            <a:avLst/>
            <a:gdLst/>
            <a:ahLst/>
            <a:cxnLst/>
            <a:rect l="l" t="t" r="r" b="b"/>
            <a:pathLst>
              <a:path w="228130" h="244398">
                <a:moveTo>
                  <a:pt x="226096" y="116521"/>
                </a:moveTo>
                <a:lnTo>
                  <a:pt x="228130" y="101104"/>
                </a:lnTo>
                <a:lnTo>
                  <a:pt x="227457" y="89867"/>
                </a:lnTo>
                <a:lnTo>
                  <a:pt x="225140" y="77516"/>
                </a:lnTo>
                <a:lnTo>
                  <a:pt x="221176" y="65285"/>
                </a:lnTo>
                <a:lnTo>
                  <a:pt x="215569" y="53174"/>
                </a:lnTo>
                <a:lnTo>
                  <a:pt x="207213" y="40228"/>
                </a:lnTo>
                <a:lnTo>
                  <a:pt x="198853" y="30791"/>
                </a:lnTo>
                <a:lnTo>
                  <a:pt x="189082" y="22327"/>
                </a:lnTo>
                <a:lnTo>
                  <a:pt x="177901" y="14846"/>
                </a:lnTo>
                <a:lnTo>
                  <a:pt x="168378" y="9911"/>
                </a:lnTo>
                <a:lnTo>
                  <a:pt x="156932" y="5570"/>
                </a:lnTo>
                <a:lnTo>
                  <a:pt x="144648" y="2473"/>
                </a:lnTo>
                <a:lnTo>
                  <a:pt x="131522" y="617"/>
                </a:lnTo>
                <a:lnTo>
                  <a:pt x="117551" y="0"/>
                </a:lnTo>
                <a:lnTo>
                  <a:pt x="104970" y="491"/>
                </a:lnTo>
                <a:lnTo>
                  <a:pt x="92134" y="2101"/>
                </a:lnTo>
                <a:lnTo>
                  <a:pt x="79921" y="4833"/>
                </a:lnTo>
                <a:lnTo>
                  <a:pt x="68326" y="8686"/>
                </a:lnTo>
                <a:lnTo>
                  <a:pt x="72105" y="66256"/>
                </a:lnTo>
                <a:lnTo>
                  <a:pt x="78803" y="57226"/>
                </a:lnTo>
                <a:lnTo>
                  <a:pt x="80132" y="55843"/>
                </a:lnTo>
                <a:lnTo>
                  <a:pt x="90317" y="48019"/>
                </a:lnTo>
                <a:lnTo>
                  <a:pt x="102149" y="43315"/>
                </a:lnTo>
                <a:lnTo>
                  <a:pt x="115608" y="41744"/>
                </a:lnTo>
                <a:lnTo>
                  <a:pt x="118782" y="41816"/>
                </a:lnTo>
                <a:lnTo>
                  <a:pt x="132129" y="43942"/>
                </a:lnTo>
                <a:lnTo>
                  <a:pt x="143708" y="49020"/>
                </a:lnTo>
                <a:lnTo>
                  <a:pt x="153530" y="57048"/>
                </a:lnTo>
                <a:lnTo>
                  <a:pt x="159284" y="64558"/>
                </a:lnTo>
                <a:lnTo>
                  <a:pt x="164538" y="75306"/>
                </a:lnTo>
                <a:lnTo>
                  <a:pt x="168155" y="88144"/>
                </a:lnTo>
                <a:lnTo>
                  <a:pt x="170116" y="103073"/>
                </a:lnTo>
                <a:lnTo>
                  <a:pt x="61290" y="103073"/>
                </a:lnTo>
                <a:lnTo>
                  <a:pt x="61290" y="137147"/>
                </a:lnTo>
                <a:lnTo>
                  <a:pt x="178650" y="137147"/>
                </a:lnTo>
                <a:lnTo>
                  <a:pt x="192447" y="136481"/>
                </a:lnTo>
                <a:lnTo>
                  <a:pt x="205041" y="134250"/>
                </a:lnTo>
                <a:lnTo>
                  <a:pt x="215138" y="130454"/>
                </a:lnTo>
                <a:lnTo>
                  <a:pt x="219993" y="126956"/>
                </a:lnTo>
                <a:lnTo>
                  <a:pt x="226096" y="116521"/>
                </a:lnTo>
                <a:close/>
              </a:path>
              <a:path w="228130" h="244398">
                <a:moveTo>
                  <a:pt x="85785" y="193240"/>
                </a:moveTo>
                <a:lnTo>
                  <a:pt x="76835" y="184443"/>
                </a:lnTo>
                <a:lnTo>
                  <a:pt x="69570" y="173189"/>
                </a:lnTo>
                <a:lnTo>
                  <a:pt x="65289" y="162938"/>
                </a:lnTo>
                <a:lnTo>
                  <a:pt x="62379" y="150604"/>
                </a:lnTo>
                <a:lnTo>
                  <a:pt x="61290" y="137147"/>
                </a:lnTo>
                <a:lnTo>
                  <a:pt x="61290" y="103073"/>
                </a:lnTo>
                <a:lnTo>
                  <a:pt x="63245" y="90248"/>
                </a:lnTo>
                <a:lnTo>
                  <a:pt x="66918" y="77262"/>
                </a:lnTo>
                <a:lnTo>
                  <a:pt x="72105" y="66256"/>
                </a:lnTo>
                <a:lnTo>
                  <a:pt x="68326" y="8686"/>
                </a:lnTo>
                <a:lnTo>
                  <a:pt x="50380" y="17655"/>
                </a:lnTo>
                <a:lnTo>
                  <a:pt x="40107" y="25031"/>
                </a:lnTo>
                <a:lnTo>
                  <a:pt x="30962" y="33616"/>
                </a:lnTo>
                <a:lnTo>
                  <a:pt x="19047" y="49165"/>
                </a:lnTo>
                <a:lnTo>
                  <a:pt x="12911" y="60388"/>
                </a:lnTo>
                <a:lnTo>
                  <a:pt x="7912" y="72618"/>
                </a:lnTo>
                <a:lnTo>
                  <a:pt x="4599" y="83663"/>
                </a:lnTo>
                <a:lnTo>
                  <a:pt x="2044" y="95938"/>
                </a:lnTo>
                <a:lnTo>
                  <a:pt x="511" y="108706"/>
                </a:lnTo>
                <a:lnTo>
                  <a:pt x="0" y="121970"/>
                </a:lnTo>
                <a:lnTo>
                  <a:pt x="133" y="129159"/>
                </a:lnTo>
                <a:lnTo>
                  <a:pt x="1258" y="143429"/>
                </a:lnTo>
                <a:lnTo>
                  <a:pt x="3529" y="156860"/>
                </a:lnTo>
                <a:lnTo>
                  <a:pt x="6946" y="169450"/>
                </a:lnTo>
                <a:lnTo>
                  <a:pt x="11510" y="181200"/>
                </a:lnTo>
                <a:lnTo>
                  <a:pt x="17222" y="192111"/>
                </a:lnTo>
                <a:lnTo>
                  <a:pt x="24083" y="202183"/>
                </a:lnTo>
                <a:lnTo>
                  <a:pt x="32092" y="211416"/>
                </a:lnTo>
                <a:lnTo>
                  <a:pt x="46254" y="223488"/>
                </a:lnTo>
                <a:lnTo>
                  <a:pt x="56613" y="229874"/>
                </a:lnTo>
                <a:lnTo>
                  <a:pt x="67875" y="235101"/>
                </a:lnTo>
                <a:lnTo>
                  <a:pt x="80039" y="239167"/>
                </a:lnTo>
                <a:lnTo>
                  <a:pt x="93105" y="242073"/>
                </a:lnTo>
                <a:lnTo>
                  <a:pt x="107074" y="243817"/>
                </a:lnTo>
                <a:lnTo>
                  <a:pt x="121945" y="244398"/>
                </a:lnTo>
                <a:lnTo>
                  <a:pt x="129817" y="244231"/>
                </a:lnTo>
                <a:lnTo>
                  <a:pt x="143035" y="243118"/>
                </a:lnTo>
                <a:lnTo>
                  <a:pt x="155333" y="240966"/>
                </a:lnTo>
                <a:lnTo>
                  <a:pt x="166725" y="237782"/>
                </a:lnTo>
                <a:lnTo>
                  <a:pt x="177784" y="233520"/>
                </a:lnTo>
                <a:lnTo>
                  <a:pt x="189201" y="227773"/>
                </a:lnTo>
                <a:lnTo>
                  <a:pt x="198996" y="221183"/>
                </a:lnTo>
                <a:lnTo>
                  <a:pt x="211233" y="209885"/>
                </a:lnTo>
                <a:lnTo>
                  <a:pt x="218211" y="200342"/>
                </a:lnTo>
                <a:lnTo>
                  <a:pt x="222478" y="193052"/>
                </a:lnTo>
                <a:lnTo>
                  <a:pt x="224612" y="186753"/>
                </a:lnTo>
                <a:lnTo>
                  <a:pt x="224612" y="175158"/>
                </a:lnTo>
                <a:lnTo>
                  <a:pt x="222732" y="170383"/>
                </a:lnTo>
                <a:lnTo>
                  <a:pt x="218897" y="167043"/>
                </a:lnTo>
                <a:lnTo>
                  <a:pt x="215074" y="163664"/>
                </a:lnTo>
                <a:lnTo>
                  <a:pt x="210108" y="161975"/>
                </a:lnTo>
                <a:lnTo>
                  <a:pt x="198247" y="161975"/>
                </a:lnTo>
                <a:lnTo>
                  <a:pt x="193852" y="163296"/>
                </a:lnTo>
                <a:lnTo>
                  <a:pt x="190766" y="165925"/>
                </a:lnTo>
                <a:lnTo>
                  <a:pt x="183299" y="172961"/>
                </a:lnTo>
                <a:lnTo>
                  <a:pt x="177203" y="178511"/>
                </a:lnTo>
                <a:lnTo>
                  <a:pt x="172491" y="182625"/>
                </a:lnTo>
                <a:lnTo>
                  <a:pt x="167855" y="186753"/>
                </a:lnTo>
                <a:lnTo>
                  <a:pt x="162699" y="190563"/>
                </a:lnTo>
                <a:lnTo>
                  <a:pt x="157111" y="194182"/>
                </a:lnTo>
                <a:lnTo>
                  <a:pt x="151587" y="197764"/>
                </a:lnTo>
                <a:lnTo>
                  <a:pt x="145808" y="200405"/>
                </a:lnTo>
                <a:lnTo>
                  <a:pt x="139903" y="202095"/>
                </a:lnTo>
                <a:lnTo>
                  <a:pt x="133934" y="203746"/>
                </a:lnTo>
                <a:lnTo>
                  <a:pt x="127406" y="204609"/>
                </a:lnTo>
                <a:lnTo>
                  <a:pt x="120192" y="204609"/>
                </a:lnTo>
                <a:lnTo>
                  <a:pt x="115018" y="204397"/>
                </a:lnTo>
                <a:lnTo>
                  <a:pt x="102461" y="201929"/>
                </a:lnTo>
                <a:lnTo>
                  <a:pt x="90868" y="196697"/>
                </a:lnTo>
                <a:lnTo>
                  <a:pt x="85785" y="193240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81249" y="2815939"/>
            <a:ext cx="238937" cy="243967"/>
          </a:xfrm>
          <a:custGeom>
            <a:avLst/>
            <a:gdLst/>
            <a:ahLst/>
            <a:cxnLst/>
            <a:rect l="l" t="t" r="r" b="b"/>
            <a:pathLst>
              <a:path w="238937" h="243967">
                <a:moveTo>
                  <a:pt x="175419" y="232323"/>
                </a:moveTo>
                <a:lnTo>
                  <a:pt x="186713" y="226183"/>
                </a:lnTo>
                <a:lnTo>
                  <a:pt x="197047" y="218851"/>
                </a:lnTo>
                <a:lnTo>
                  <a:pt x="206413" y="210337"/>
                </a:lnTo>
                <a:lnTo>
                  <a:pt x="219016" y="194592"/>
                </a:lnTo>
                <a:lnTo>
                  <a:pt x="225367" y="183502"/>
                </a:lnTo>
                <a:lnTo>
                  <a:pt x="230581" y="171424"/>
                </a:lnTo>
                <a:lnTo>
                  <a:pt x="234120" y="160314"/>
                </a:lnTo>
                <a:lnTo>
                  <a:pt x="236799" y="148075"/>
                </a:lnTo>
                <a:lnTo>
                  <a:pt x="238404" y="135299"/>
                </a:lnTo>
                <a:lnTo>
                  <a:pt x="238937" y="121983"/>
                </a:lnTo>
                <a:lnTo>
                  <a:pt x="238461" y="109283"/>
                </a:lnTo>
                <a:lnTo>
                  <a:pt x="236926" y="96445"/>
                </a:lnTo>
                <a:lnTo>
                  <a:pt x="234339" y="84199"/>
                </a:lnTo>
                <a:lnTo>
                  <a:pt x="230708" y="72542"/>
                </a:lnTo>
                <a:lnTo>
                  <a:pt x="221892" y="53889"/>
                </a:lnTo>
                <a:lnTo>
                  <a:pt x="214831" y="43389"/>
                </a:lnTo>
                <a:lnTo>
                  <a:pt x="206603" y="33858"/>
                </a:lnTo>
                <a:lnTo>
                  <a:pt x="191383" y="20943"/>
                </a:lnTo>
                <a:lnTo>
                  <a:pt x="180499" y="14287"/>
                </a:lnTo>
                <a:lnTo>
                  <a:pt x="168605" y="8788"/>
                </a:lnTo>
                <a:lnTo>
                  <a:pt x="157564" y="5048"/>
                </a:lnTo>
                <a:lnTo>
                  <a:pt x="145405" y="2241"/>
                </a:lnTo>
                <a:lnTo>
                  <a:pt x="132597" y="560"/>
                </a:lnTo>
                <a:lnTo>
                  <a:pt x="119125" y="0"/>
                </a:lnTo>
                <a:lnTo>
                  <a:pt x="106846" y="474"/>
                </a:lnTo>
                <a:lnTo>
                  <a:pt x="94022" y="2077"/>
                </a:lnTo>
                <a:lnTo>
                  <a:pt x="81787" y="4817"/>
                </a:lnTo>
                <a:lnTo>
                  <a:pt x="70142" y="8699"/>
                </a:lnTo>
                <a:lnTo>
                  <a:pt x="51984" y="17691"/>
                </a:lnTo>
                <a:lnTo>
                  <a:pt x="41652" y="24962"/>
                </a:lnTo>
                <a:lnTo>
                  <a:pt x="32346" y="33401"/>
                </a:lnTo>
                <a:lnTo>
                  <a:pt x="19952" y="48883"/>
                </a:lnTo>
                <a:lnTo>
                  <a:pt x="13592" y="59971"/>
                </a:lnTo>
                <a:lnTo>
                  <a:pt x="8356" y="72085"/>
                </a:lnTo>
                <a:lnTo>
                  <a:pt x="4758" y="83556"/>
                </a:lnTo>
                <a:lnTo>
                  <a:pt x="2123" y="95784"/>
                </a:lnTo>
                <a:lnTo>
                  <a:pt x="533" y="108591"/>
                </a:lnTo>
                <a:lnTo>
                  <a:pt x="0" y="121983"/>
                </a:lnTo>
                <a:lnTo>
                  <a:pt x="472" y="134619"/>
                </a:lnTo>
                <a:lnTo>
                  <a:pt x="2012" y="147467"/>
                </a:lnTo>
                <a:lnTo>
                  <a:pt x="4619" y="159707"/>
                </a:lnTo>
                <a:lnTo>
                  <a:pt x="8293" y="171335"/>
                </a:lnTo>
                <a:lnTo>
                  <a:pt x="17079" y="189943"/>
                </a:lnTo>
                <a:lnTo>
                  <a:pt x="24166" y="200440"/>
                </a:lnTo>
                <a:lnTo>
                  <a:pt x="32473" y="210019"/>
                </a:lnTo>
                <a:lnTo>
                  <a:pt x="47579" y="222919"/>
                </a:lnTo>
                <a:lnTo>
                  <a:pt x="58401" y="229640"/>
                </a:lnTo>
                <a:lnTo>
                  <a:pt x="70142" y="235178"/>
                </a:lnTo>
                <a:lnTo>
                  <a:pt x="80648" y="238819"/>
                </a:lnTo>
                <a:lnTo>
                  <a:pt x="92763" y="241680"/>
                </a:lnTo>
                <a:lnTo>
                  <a:pt x="81603" y="184840"/>
                </a:lnTo>
                <a:lnTo>
                  <a:pt x="73624" y="175124"/>
                </a:lnTo>
                <a:lnTo>
                  <a:pt x="67386" y="163093"/>
                </a:lnTo>
                <a:lnTo>
                  <a:pt x="66194" y="159989"/>
                </a:lnTo>
                <a:lnTo>
                  <a:pt x="62877" y="148415"/>
                </a:lnTo>
                <a:lnTo>
                  <a:pt x="60886" y="135742"/>
                </a:lnTo>
                <a:lnTo>
                  <a:pt x="60223" y="121983"/>
                </a:lnTo>
                <a:lnTo>
                  <a:pt x="60291" y="117462"/>
                </a:lnTo>
                <a:lnTo>
                  <a:pt x="61381" y="104044"/>
                </a:lnTo>
                <a:lnTo>
                  <a:pt x="63792" y="91706"/>
                </a:lnTo>
                <a:lnTo>
                  <a:pt x="67513" y="80454"/>
                </a:lnTo>
                <a:lnTo>
                  <a:pt x="71543" y="72050"/>
                </a:lnTo>
                <a:lnTo>
                  <a:pt x="78997" y="61576"/>
                </a:lnTo>
                <a:lnTo>
                  <a:pt x="88163" y="53543"/>
                </a:lnTo>
                <a:lnTo>
                  <a:pt x="94060" y="50061"/>
                </a:lnTo>
                <a:lnTo>
                  <a:pt x="105956" y="45822"/>
                </a:lnTo>
                <a:lnTo>
                  <a:pt x="119125" y="44411"/>
                </a:lnTo>
                <a:lnTo>
                  <a:pt x="129934" y="45284"/>
                </a:lnTo>
                <a:lnTo>
                  <a:pt x="142367" y="48945"/>
                </a:lnTo>
                <a:lnTo>
                  <a:pt x="153246" y="55465"/>
                </a:lnTo>
                <a:lnTo>
                  <a:pt x="162585" y="64846"/>
                </a:lnTo>
                <a:lnTo>
                  <a:pt x="166899" y="71083"/>
                </a:lnTo>
                <a:lnTo>
                  <a:pt x="172062" y="81577"/>
                </a:lnTo>
                <a:lnTo>
                  <a:pt x="175755" y="93562"/>
                </a:lnTo>
                <a:lnTo>
                  <a:pt x="177974" y="107032"/>
                </a:lnTo>
                <a:lnTo>
                  <a:pt x="178714" y="121983"/>
                </a:lnTo>
                <a:lnTo>
                  <a:pt x="178396" y="131838"/>
                </a:lnTo>
                <a:lnTo>
                  <a:pt x="176675" y="145758"/>
                </a:lnTo>
                <a:lnTo>
                  <a:pt x="173464" y="158227"/>
                </a:lnTo>
                <a:lnTo>
                  <a:pt x="168766" y="169246"/>
                </a:lnTo>
                <a:lnTo>
                  <a:pt x="162585" y="178816"/>
                </a:lnTo>
                <a:lnTo>
                  <a:pt x="155392" y="186449"/>
                </a:lnTo>
                <a:lnTo>
                  <a:pt x="144857" y="193617"/>
                </a:lnTo>
                <a:lnTo>
                  <a:pt x="132774" y="197918"/>
                </a:lnTo>
                <a:lnTo>
                  <a:pt x="144979" y="241846"/>
                </a:lnTo>
                <a:lnTo>
                  <a:pt x="157150" y="239117"/>
                </a:lnTo>
                <a:lnTo>
                  <a:pt x="168605" y="235267"/>
                </a:lnTo>
                <a:lnTo>
                  <a:pt x="175419" y="232323"/>
                </a:lnTo>
                <a:close/>
              </a:path>
              <a:path w="238937" h="243967">
                <a:moveTo>
                  <a:pt x="144979" y="241846"/>
                </a:moveTo>
                <a:lnTo>
                  <a:pt x="132774" y="197918"/>
                </a:lnTo>
                <a:lnTo>
                  <a:pt x="119125" y="199351"/>
                </a:lnTo>
                <a:lnTo>
                  <a:pt x="111380" y="198893"/>
                </a:lnTo>
                <a:lnTo>
                  <a:pt x="98906" y="195868"/>
                </a:lnTo>
                <a:lnTo>
                  <a:pt x="87858" y="189992"/>
                </a:lnTo>
                <a:lnTo>
                  <a:pt x="81603" y="184840"/>
                </a:lnTo>
                <a:lnTo>
                  <a:pt x="92763" y="241680"/>
                </a:lnTo>
                <a:lnTo>
                  <a:pt x="105588" y="243395"/>
                </a:lnTo>
                <a:lnTo>
                  <a:pt x="119125" y="243967"/>
                </a:lnTo>
                <a:lnTo>
                  <a:pt x="132097" y="243461"/>
                </a:lnTo>
                <a:lnTo>
                  <a:pt x="144979" y="241846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65644" y="2815935"/>
            <a:ext cx="213880" cy="243979"/>
          </a:xfrm>
          <a:custGeom>
            <a:avLst/>
            <a:gdLst/>
            <a:ahLst/>
            <a:cxnLst/>
            <a:rect l="l" t="t" r="r" b="b"/>
            <a:pathLst>
              <a:path w="213880" h="243979">
                <a:moveTo>
                  <a:pt x="0" y="35839"/>
                </a:moveTo>
                <a:lnTo>
                  <a:pt x="101" y="161351"/>
                </a:lnTo>
                <a:lnTo>
                  <a:pt x="1162" y="176005"/>
                </a:lnTo>
                <a:lnTo>
                  <a:pt x="3376" y="188943"/>
                </a:lnTo>
                <a:lnTo>
                  <a:pt x="6737" y="200169"/>
                </a:lnTo>
                <a:lnTo>
                  <a:pt x="11239" y="209689"/>
                </a:lnTo>
                <a:lnTo>
                  <a:pt x="17683" y="218664"/>
                </a:lnTo>
                <a:lnTo>
                  <a:pt x="26864" y="227421"/>
                </a:lnTo>
                <a:lnTo>
                  <a:pt x="37934" y="234518"/>
                </a:lnTo>
                <a:lnTo>
                  <a:pt x="51127" y="239880"/>
                </a:lnTo>
                <a:lnTo>
                  <a:pt x="63570" y="242601"/>
                </a:lnTo>
                <a:lnTo>
                  <a:pt x="76923" y="243509"/>
                </a:lnTo>
                <a:lnTo>
                  <a:pt x="84551" y="243300"/>
                </a:lnTo>
                <a:lnTo>
                  <a:pt x="97402" y="241853"/>
                </a:lnTo>
                <a:lnTo>
                  <a:pt x="109016" y="239039"/>
                </a:lnTo>
                <a:lnTo>
                  <a:pt x="124284" y="232391"/>
                </a:lnTo>
                <a:lnTo>
                  <a:pt x="134950" y="225285"/>
                </a:lnTo>
                <a:lnTo>
                  <a:pt x="148948" y="212484"/>
                </a:lnTo>
                <a:lnTo>
                  <a:pt x="157619" y="202425"/>
                </a:lnTo>
                <a:lnTo>
                  <a:pt x="157627" y="211119"/>
                </a:lnTo>
                <a:lnTo>
                  <a:pt x="159744" y="224771"/>
                </a:lnTo>
                <a:lnTo>
                  <a:pt x="165658" y="235076"/>
                </a:lnTo>
                <a:lnTo>
                  <a:pt x="170992" y="240982"/>
                </a:lnTo>
                <a:lnTo>
                  <a:pt x="177774" y="243979"/>
                </a:lnTo>
                <a:lnTo>
                  <a:pt x="194170" y="243979"/>
                </a:lnTo>
                <a:lnTo>
                  <a:pt x="206095" y="235394"/>
                </a:lnTo>
                <a:lnTo>
                  <a:pt x="212123" y="223981"/>
                </a:lnTo>
                <a:lnTo>
                  <a:pt x="213880" y="209689"/>
                </a:lnTo>
                <a:lnTo>
                  <a:pt x="213803" y="32395"/>
                </a:lnTo>
                <a:lnTo>
                  <a:pt x="211431" y="18799"/>
                </a:lnTo>
                <a:lnTo>
                  <a:pt x="205714" y="8889"/>
                </a:lnTo>
                <a:lnTo>
                  <a:pt x="200317" y="2997"/>
                </a:lnTo>
                <a:lnTo>
                  <a:pt x="193154" y="0"/>
                </a:lnTo>
                <a:lnTo>
                  <a:pt x="175259" y="0"/>
                </a:lnTo>
                <a:lnTo>
                  <a:pt x="162458" y="9016"/>
                </a:lnTo>
                <a:lnTo>
                  <a:pt x="155803" y="21534"/>
                </a:lnTo>
                <a:lnTo>
                  <a:pt x="154101" y="35839"/>
                </a:lnTo>
                <a:lnTo>
                  <a:pt x="154056" y="116616"/>
                </a:lnTo>
                <a:lnTo>
                  <a:pt x="153578" y="133283"/>
                </a:lnTo>
                <a:lnTo>
                  <a:pt x="152578" y="146839"/>
                </a:lnTo>
                <a:lnTo>
                  <a:pt x="151059" y="157287"/>
                </a:lnTo>
                <a:lnTo>
                  <a:pt x="149021" y="164630"/>
                </a:lnTo>
                <a:lnTo>
                  <a:pt x="139362" y="179707"/>
                </a:lnTo>
                <a:lnTo>
                  <a:pt x="129489" y="188137"/>
                </a:lnTo>
                <a:lnTo>
                  <a:pt x="113461" y="195529"/>
                </a:lnTo>
                <a:lnTo>
                  <a:pt x="100914" y="197154"/>
                </a:lnTo>
                <a:lnTo>
                  <a:pt x="100180" y="197150"/>
                </a:lnTo>
                <a:lnTo>
                  <a:pt x="86630" y="195058"/>
                </a:lnTo>
                <a:lnTo>
                  <a:pt x="76174" y="189115"/>
                </a:lnTo>
                <a:lnTo>
                  <a:pt x="68422" y="179518"/>
                </a:lnTo>
                <a:lnTo>
                  <a:pt x="63550" y="166954"/>
                </a:lnTo>
                <a:lnTo>
                  <a:pt x="61867" y="158475"/>
                </a:lnTo>
                <a:lnTo>
                  <a:pt x="60494" y="146034"/>
                </a:lnTo>
                <a:lnTo>
                  <a:pt x="60032" y="131864"/>
                </a:lnTo>
                <a:lnTo>
                  <a:pt x="59957" y="32508"/>
                </a:lnTo>
                <a:lnTo>
                  <a:pt x="57538" y="18963"/>
                </a:lnTo>
                <a:lnTo>
                  <a:pt x="51688" y="9016"/>
                </a:lnTo>
                <a:lnTo>
                  <a:pt x="46100" y="3009"/>
                </a:lnTo>
                <a:lnTo>
                  <a:pt x="38811" y="0"/>
                </a:lnTo>
                <a:lnTo>
                  <a:pt x="20789" y="0"/>
                </a:lnTo>
                <a:lnTo>
                  <a:pt x="13563" y="2997"/>
                </a:lnTo>
                <a:lnTo>
                  <a:pt x="8166" y="8889"/>
                </a:lnTo>
                <a:lnTo>
                  <a:pt x="6655" y="10731"/>
                </a:lnTo>
                <a:lnTo>
                  <a:pt x="1676" y="21439"/>
                </a:lnTo>
                <a:lnTo>
                  <a:pt x="0" y="35839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26747" y="2815934"/>
            <a:ext cx="205714" cy="243979"/>
          </a:xfrm>
          <a:custGeom>
            <a:avLst/>
            <a:gdLst/>
            <a:ahLst/>
            <a:cxnLst/>
            <a:rect l="l" t="t" r="r" b="b"/>
            <a:pathLst>
              <a:path w="205714" h="243979">
                <a:moveTo>
                  <a:pt x="56062" y="5439"/>
                </a:moveTo>
                <a:lnTo>
                  <a:pt x="45211" y="9588"/>
                </a:lnTo>
                <a:lnTo>
                  <a:pt x="30811" y="17702"/>
                </a:lnTo>
                <a:lnTo>
                  <a:pt x="21126" y="25804"/>
                </a:lnTo>
                <a:lnTo>
                  <a:pt x="13436" y="35166"/>
                </a:lnTo>
                <a:lnTo>
                  <a:pt x="8113" y="44629"/>
                </a:lnTo>
                <a:lnTo>
                  <a:pt x="4015" y="56686"/>
                </a:lnTo>
                <a:lnTo>
                  <a:pt x="2641" y="69240"/>
                </a:lnTo>
                <a:lnTo>
                  <a:pt x="3655" y="80609"/>
                </a:lnTo>
                <a:lnTo>
                  <a:pt x="7531" y="92750"/>
                </a:lnTo>
                <a:lnTo>
                  <a:pt x="14312" y="103314"/>
                </a:lnTo>
                <a:lnTo>
                  <a:pt x="23041" y="112012"/>
                </a:lnTo>
                <a:lnTo>
                  <a:pt x="33369" y="119410"/>
                </a:lnTo>
                <a:lnTo>
                  <a:pt x="45402" y="125628"/>
                </a:lnTo>
                <a:lnTo>
                  <a:pt x="57222" y="130296"/>
                </a:lnTo>
                <a:lnTo>
                  <a:pt x="68763" y="134206"/>
                </a:lnTo>
                <a:lnTo>
                  <a:pt x="81627" y="138032"/>
                </a:lnTo>
                <a:lnTo>
                  <a:pt x="95821" y="141770"/>
                </a:lnTo>
                <a:lnTo>
                  <a:pt x="100623" y="142956"/>
                </a:lnTo>
                <a:lnTo>
                  <a:pt x="115034" y="147055"/>
                </a:lnTo>
                <a:lnTo>
                  <a:pt x="126591" y="151271"/>
                </a:lnTo>
                <a:lnTo>
                  <a:pt x="135318" y="155600"/>
                </a:lnTo>
                <a:lnTo>
                  <a:pt x="144412" y="165279"/>
                </a:lnTo>
                <a:lnTo>
                  <a:pt x="147256" y="178688"/>
                </a:lnTo>
                <a:lnTo>
                  <a:pt x="147256" y="185585"/>
                </a:lnTo>
                <a:lnTo>
                  <a:pt x="143421" y="191693"/>
                </a:lnTo>
                <a:lnTo>
                  <a:pt x="135762" y="197027"/>
                </a:lnTo>
                <a:lnTo>
                  <a:pt x="131606" y="199555"/>
                </a:lnTo>
                <a:lnTo>
                  <a:pt x="119998" y="203694"/>
                </a:lnTo>
                <a:lnTo>
                  <a:pt x="106184" y="205066"/>
                </a:lnTo>
                <a:lnTo>
                  <a:pt x="93971" y="204387"/>
                </a:lnTo>
                <a:lnTo>
                  <a:pt x="81383" y="201758"/>
                </a:lnTo>
                <a:lnTo>
                  <a:pt x="71145" y="197154"/>
                </a:lnTo>
                <a:lnTo>
                  <a:pt x="65631" y="193267"/>
                </a:lnTo>
                <a:lnTo>
                  <a:pt x="56783" y="184470"/>
                </a:lnTo>
                <a:lnTo>
                  <a:pt x="49047" y="173189"/>
                </a:lnTo>
                <a:lnTo>
                  <a:pt x="45961" y="167639"/>
                </a:lnTo>
                <a:lnTo>
                  <a:pt x="42760" y="163309"/>
                </a:lnTo>
                <a:lnTo>
                  <a:pt x="39369" y="160235"/>
                </a:lnTo>
                <a:lnTo>
                  <a:pt x="35979" y="157149"/>
                </a:lnTo>
                <a:lnTo>
                  <a:pt x="31153" y="155600"/>
                </a:lnTo>
                <a:lnTo>
                  <a:pt x="17703" y="155600"/>
                </a:lnTo>
                <a:lnTo>
                  <a:pt x="7035" y="162636"/>
                </a:lnTo>
                <a:lnTo>
                  <a:pt x="0" y="172973"/>
                </a:lnTo>
                <a:lnTo>
                  <a:pt x="0" y="179577"/>
                </a:lnTo>
                <a:lnTo>
                  <a:pt x="3969" y="197451"/>
                </a:lnTo>
                <a:lnTo>
                  <a:pt x="10985" y="209334"/>
                </a:lnTo>
                <a:lnTo>
                  <a:pt x="21643" y="220353"/>
                </a:lnTo>
                <a:lnTo>
                  <a:pt x="32270" y="227664"/>
                </a:lnTo>
                <a:lnTo>
                  <a:pt x="45084" y="234073"/>
                </a:lnTo>
                <a:lnTo>
                  <a:pt x="60950" y="239431"/>
                </a:lnTo>
                <a:lnTo>
                  <a:pt x="73182" y="241956"/>
                </a:lnTo>
                <a:lnTo>
                  <a:pt x="86355" y="243473"/>
                </a:lnTo>
                <a:lnTo>
                  <a:pt x="100469" y="243979"/>
                </a:lnTo>
                <a:lnTo>
                  <a:pt x="108882" y="243832"/>
                </a:lnTo>
                <a:lnTo>
                  <a:pt x="122597" y="242887"/>
                </a:lnTo>
                <a:lnTo>
                  <a:pt x="135342" y="241071"/>
                </a:lnTo>
                <a:lnTo>
                  <a:pt x="147118" y="238387"/>
                </a:lnTo>
                <a:lnTo>
                  <a:pt x="157924" y="234835"/>
                </a:lnTo>
                <a:lnTo>
                  <a:pt x="164641" y="231969"/>
                </a:lnTo>
                <a:lnTo>
                  <a:pt x="176187" y="225377"/>
                </a:lnTo>
                <a:lnTo>
                  <a:pt x="185864" y="217390"/>
                </a:lnTo>
                <a:lnTo>
                  <a:pt x="193662" y="208013"/>
                </a:lnTo>
                <a:lnTo>
                  <a:pt x="201733" y="191703"/>
                </a:lnTo>
                <a:lnTo>
                  <a:pt x="204719" y="179197"/>
                </a:lnTo>
                <a:lnTo>
                  <a:pt x="205714" y="165506"/>
                </a:lnTo>
                <a:lnTo>
                  <a:pt x="205444" y="159918"/>
                </a:lnTo>
                <a:lnTo>
                  <a:pt x="202594" y="147417"/>
                </a:lnTo>
                <a:lnTo>
                  <a:pt x="196608" y="136182"/>
                </a:lnTo>
                <a:lnTo>
                  <a:pt x="191017" y="129431"/>
                </a:lnTo>
                <a:lnTo>
                  <a:pt x="181545" y="121196"/>
                </a:lnTo>
                <a:lnTo>
                  <a:pt x="169798" y="113868"/>
                </a:lnTo>
                <a:lnTo>
                  <a:pt x="161790" y="109951"/>
                </a:lnTo>
                <a:lnTo>
                  <a:pt x="150663" y="105467"/>
                </a:lnTo>
                <a:lnTo>
                  <a:pt x="138135" y="101349"/>
                </a:lnTo>
                <a:lnTo>
                  <a:pt x="124205" y="97586"/>
                </a:lnTo>
                <a:lnTo>
                  <a:pt x="109592" y="93965"/>
                </a:lnTo>
                <a:lnTo>
                  <a:pt x="97313" y="90743"/>
                </a:lnTo>
                <a:lnTo>
                  <a:pt x="87287" y="87909"/>
                </a:lnTo>
                <a:lnTo>
                  <a:pt x="78371" y="85280"/>
                </a:lnTo>
                <a:lnTo>
                  <a:pt x="71208" y="81965"/>
                </a:lnTo>
                <a:lnTo>
                  <a:pt x="65938" y="77901"/>
                </a:lnTo>
                <a:lnTo>
                  <a:pt x="60655" y="73888"/>
                </a:lnTo>
                <a:lnTo>
                  <a:pt x="58026" y="68745"/>
                </a:lnTo>
                <a:lnTo>
                  <a:pt x="58026" y="55549"/>
                </a:lnTo>
                <a:lnTo>
                  <a:pt x="61658" y="49771"/>
                </a:lnTo>
                <a:lnTo>
                  <a:pt x="68821" y="45186"/>
                </a:lnTo>
                <a:lnTo>
                  <a:pt x="82169" y="39694"/>
                </a:lnTo>
                <a:lnTo>
                  <a:pt x="95821" y="38265"/>
                </a:lnTo>
                <a:lnTo>
                  <a:pt x="96075" y="38265"/>
                </a:lnTo>
                <a:lnTo>
                  <a:pt x="110103" y="39602"/>
                </a:lnTo>
                <a:lnTo>
                  <a:pt x="120878" y="43535"/>
                </a:lnTo>
                <a:lnTo>
                  <a:pt x="127038" y="47053"/>
                </a:lnTo>
                <a:lnTo>
                  <a:pt x="132435" y="51727"/>
                </a:lnTo>
                <a:lnTo>
                  <a:pt x="136956" y="57607"/>
                </a:lnTo>
                <a:lnTo>
                  <a:pt x="142544" y="64642"/>
                </a:lnTo>
                <a:lnTo>
                  <a:pt x="147446" y="69913"/>
                </a:lnTo>
                <a:lnTo>
                  <a:pt x="151777" y="73431"/>
                </a:lnTo>
                <a:lnTo>
                  <a:pt x="156108" y="76949"/>
                </a:lnTo>
                <a:lnTo>
                  <a:pt x="161315" y="78701"/>
                </a:lnTo>
                <a:lnTo>
                  <a:pt x="176009" y="78701"/>
                </a:lnTo>
                <a:lnTo>
                  <a:pt x="182549" y="76479"/>
                </a:lnTo>
                <a:lnTo>
                  <a:pt x="187185" y="72085"/>
                </a:lnTo>
                <a:lnTo>
                  <a:pt x="191769" y="67690"/>
                </a:lnTo>
                <a:lnTo>
                  <a:pt x="194094" y="62039"/>
                </a:lnTo>
                <a:lnTo>
                  <a:pt x="194094" y="48856"/>
                </a:lnTo>
                <a:lnTo>
                  <a:pt x="191896" y="42430"/>
                </a:lnTo>
                <a:lnTo>
                  <a:pt x="187629" y="35839"/>
                </a:lnTo>
                <a:lnTo>
                  <a:pt x="179378" y="26140"/>
                </a:lnTo>
                <a:lnTo>
                  <a:pt x="168732" y="17818"/>
                </a:lnTo>
                <a:lnTo>
                  <a:pt x="162274" y="14036"/>
                </a:lnTo>
                <a:lnTo>
                  <a:pt x="150859" y="8974"/>
                </a:lnTo>
                <a:lnTo>
                  <a:pt x="137706" y="4851"/>
                </a:lnTo>
                <a:lnTo>
                  <a:pt x="122205" y="1758"/>
                </a:lnTo>
                <a:lnTo>
                  <a:pt x="109455" y="439"/>
                </a:lnTo>
                <a:lnTo>
                  <a:pt x="95821" y="0"/>
                </a:lnTo>
                <a:lnTo>
                  <a:pt x="95005" y="1"/>
                </a:lnTo>
                <a:lnTo>
                  <a:pt x="80965" y="648"/>
                </a:lnTo>
                <a:lnTo>
                  <a:pt x="67982" y="2460"/>
                </a:lnTo>
                <a:lnTo>
                  <a:pt x="56062" y="5439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13902" y="5814908"/>
            <a:ext cx="142570" cy="222122"/>
          </a:xfrm>
          <a:custGeom>
            <a:avLst/>
            <a:gdLst/>
            <a:ahLst/>
            <a:cxnLst/>
            <a:rect l="l" t="t" r="r" b="b"/>
            <a:pathLst>
              <a:path w="142570" h="222123">
                <a:moveTo>
                  <a:pt x="122491" y="222122"/>
                </a:moveTo>
                <a:lnTo>
                  <a:pt x="128562" y="222122"/>
                </a:lnTo>
                <a:lnTo>
                  <a:pt x="133413" y="220065"/>
                </a:lnTo>
                <a:lnTo>
                  <a:pt x="137071" y="215963"/>
                </a:lnTo>
                <a:lnTo>
                  <a:pt x="140741" y="211861"/>
                </a:lnTo>
                <a:lnTo>
                  <a:pt x="142570" y="205816"/>
                </a:lnTo>
                <a:lnTo>
                  <a:pt x="142570" y="113449"/>
                </a:lnTo>
                <a:lnTo>
                  <a:pt x="142074" y="106641"/>
                </a:lnTo>
                <a:lnTo>
                  <a:pt x="141109" y="100736"/>
                </a:lnTo>
                <a:lnTo>
                  <a:pt x="140131" y="94818"/>
                </a:lnTo>
                <a:lnTo>
                  <a:pt x="138226" y="89484"/>
                </a:lnTo>
                <a:lnTo>
                  <a:pt x="135394" y="84683"/>
                </a:lnTo>
                <a:lnTo>
                  <a:pt x="134888" y="83781"/>
                </a:lnTo>
                <a:lnTo>
                  <a:pt x="127041" y="73492"/>
                </a:lnTo>
                <a:lnTo>
                  <a:pt x="116852" y="65925"/>
                </a:lnTo>
                <a:lnTo>
                  <a:pt x="114805" y="64871"/>
                </a:lnTo>
                <a:lnTo>
                  <a:pt x="103037" y="60836"/>
                </a:lnTo>
                <a:lnTo>
                  <a:pt x="89827" y="59486"/>
                </a:lnTo>
                <a:lnTo>
                  <a:pt x="83083" y="59486"/>
                </a:lnTo>
                <a:lnTo>
                  <a:pt x="76784" y="60337"/>
                </a:lnTo>
                <a:lnTo>
                  <a:pt x="70916" y="62064"/>
                </a:lnTo>
                <a:lnTo>
                  <a:pt x="65062" y="63753"/>
                </a:lnTo>
                <a:lnTo>
                  <a:pt x="59715" y="66332"/>
                </a:lnTo>
                <a:lnTo>
                  <a:pt x="54876" y="69735"/>
                </a:lnTo>
                <a:lnTo>
                  <a:pt x="50037" y="73151"/>
                </a:lnTo>
                <a:lnTo>
                  <a:pt x="45084" y="77800"/>
                </a:lnTo>
                <a:lnTo>
                  <a:pt x="40004" y="83667"/>
                </a:lnTo>
                <a:lnTo>
                  <a:pt x="40004" y="16306"/>
                </a:lnTo>
                <a:lnTo>
                  <a:pt x="38226" y="10248"/>
                </a:lnTo>
                <a:lnTo>
                  <a:pt x="34658" y="6146"/>
                </a:lnTo>
                <a:lnTo>
                  <a:pt x="31089" y="2044"/>
                </a:lnTo>
                <a:lnTo>
                  <a:pt x="26136" y="0"/>
                </a:lnTo>
                <a:lnTo>
                  <a:pt x="13538" y="0"/>
                </a:lnTo>
                <a:lnTo>
                  <a:pt x="8674" y="2031"/>
                </a:lnTo>
                <a:lnTo>
                  <a:pt x="5206" y="6083"/>
                </a:lnTo>
                <a:lnTo>
                  <a:pt x="1739" y="10121"/>
                </a:lnTo>
                <a:lnTo>
                  <a:pt x="0" y="16217"/>
                </a:lnTo>
                <a:lnTo>
                  <a:pt x="0" y="197802"/>
                </a:lnTo>
                <a:lnTo>
                  <a:pt x="714" y="206162"/>
                </a:lnTo>
                <a:lnTo>
                  <a:pt x="7006" y="218133"/>
                </a:lnTo>
                <a:lnTo>
                  <a:pt x="19786" y="222122"/>
                </a:lnTo>
                <a:lnTo>
                  <a:pt x="26136" y="222122"/>
                </a:lnTo>
                <a:lnTo>
                  <a:pt x="31089" y="220052"/>
                </a:lnTo>
                <a:lnTo>
                  <a:pt x="34658" y="215899"/>
                </a:lnTo>
                <a:lnTo>
                  <a:pt x="38226" y="211734"/>
                </a:lnTo>
                <a:lnTo>
                  <a:pt x="40004" y="205714"/>
                </a:lnTo>
                <a:lnTo>
                  <a:pt x="40004" y="144906"/>
                </a:lnTo>
                <a:lnTo>
                  <a:pt x="40141" y="136105"/>
                </a:lnTo>
                <a:lnTo>
                  <a:pt x="41178" y="122411"/>
                </a:lnTo>
                <a:lnTo>
                  <a:pt x="43230" y="113106"/>
                </a:lnTo>
                <a:lnTo>
                  <a:pt x="46062" y="106083"/>
                </a:lnTo>
                <a:lnTo>
                  <a:pt x="50330" y="100533"/>
                </a:lnTo>
                <a:lnTo>
                  <a:pt x="56045" y="96469"/>
                </a:lnTo>
                <a:lnTo>
                  <a:pt x="61760" y="92430"/>
                </a:lnTo>
                <a:lnTo>
                  <a:pt x="68186" y="90398"/>
                </a:lnTo>
                <a:lnTo>
                  <a:pt x="85966" y="90398"/>
                </a:lnTo>
                <a:lnTo>
                  <a:pt x="93192" y="93827"/>
                </a:lnTo>
                <a:lnTo>
                  <a:pt x="97002" y="100736"/>
                </a:lnTo>
                <a:lnTo>
                  <a:pt x="98637" y="104148"/>
                </a:lnTo>
                <a:lnTo>
                  <a:pt x="101697" y="115617"/>
                </a:lnTo>
                <a:lnTo>
                  <a:pt x="102717" y="130251"/>
                </a:lnTo>
                <a:lnTo>
                  <a:pt x="102717" y="197802"/>
                </a:lnTo>
                <a:lnTo>
                  <a:pt x="103428" y="206154"/>
                </a:lnTo>
                <a:lnTo>
                  <a:pt x="109714" y="218131"/>
                </a:lnTo>
                <a:lnTo>
                  <a:pt x="122491" y="222122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86506" y="5874393"/>
            <a:ext cx="159270" cy="162636"/>
          </a:xfrm>
          <a:custGeom>
            <a:avLst/>
            <a:gdLst/>
            <a:ahLst/>
            <a:cxnLst/>
            <a:rect l="l" t="t" r="r" b="b"/>
            <a:pathLst>
              <a:path w="159270" h="162636">
                <a:moveTo>
                  <a:pt x="112382" y="156845"/>
                </a:moveTo>
                <a:lnTo>
                  <a:pt x="127981" y="148439"/>
                </a:lnTo>
                <a:lnTo>
                  <a:pt x="137579" y="140220"/>
                </a:lnTo>
                <a:lnTo>
                  <a:pt x="148208" y="126108"/>
                </a:lnTo>
                <a:lnTo>
                  <a:pt x="153708" y="114287"/>
                </a:lnTo>
                <a:lnTo>
                  <a:pt x="156060" y="106867"/>
                </a:lnTo>
                <a:lnTo>
                  <a:pt x="158468" y="94492"/>
                </a:lnTo>
                <a:lnTo>
                  <a:pt x="159270" y="81318"/>
                </a:lnTo>
                <a:lnTo>
                  <a:pt x="158954" y="72842"/>
                </a:lnTo>
                <a:lnTo>
                  <a:pt x="157158" y="60153"/>
                </a:lnTo>
                <a:lnTo>
                  <a:pt x="153771" y="48348"/>
                </a:lnTo>
                <a:lnTo>
                  <a:pt x="145673" y="32348"/>
                </a:lnTo>
                <a:lnTo>
                  <a:pt x="137731" y="22567"/>
                </a:lnTo>
                <a:lnTo>
                  <a:pt x="124019" y="11640"/>
                </a:lnTo>
                <a:lnTo>
                  <a:pt x="112382" y="5854"/>
                </a:lnTo>
                <a:lnTo>
                  <a:pt x="105038" y="3365"/>
                </a:lnTo>
                <a:lnTo>
                  <a:pt x="92711" y="839"/>
                </a:lnTo>
                <a:lnTo>
                  <a:pt x="79413" y="0"/>
                </a:lnTo>
                <a:lnTo>
                  <a:pt x="71207" y="318"/>
                </a:lnTo>
                <a:lnTo>
                  <a:pt x="58529" y="2205"/>
                </a:lnTo>
                <a:lnTo>
                  <a:pt x="46748" y="5791"/>
                </a:lnTo>
                <a:lnTo>
                  <a:pt x="31096" y="14126"/>
                </a:lnTo>
                <a:lnTo>
                  <a:pt x="21539" y="22275"/>
                </a:lnTo>
                <a:lnTo>
                  <a:pt x="11083" y="36186"/>
                </a:lnTo>
                <a:lnTo>
                  <a:pt x="5575" y="48056"/>
                </a:lnTo>
                <a:lnTo>
                  <a:pt x="3160" y="55699"/>
                </a:lnTo>
                <a:lnTo>
                  <a:pt x="789" y="68071"/>
                </a:lnTo>
                <a:lnTo>
                  <a:pt x="0" y="81318"/>
                </a:lnTo>
                <a:lnTo>
                  <a:pt x="312" y="89741"/>
                </a:lnTo>
                <a:lnTo>
                  <a:pt x="2107" y="102438"/>
                </a:lnTo>
                <a:lnTo>
                  <a:pt x="5499" y="114223"/>
                </a:lnTo>
                <a:lnTo>
                  <a:pt x="13632" y="130191"/>
                </a:lnTo>
                <a:lnTo>
                  <a:pt x="21615" y="140004"/>
                </a:lnTo>
                <a:lnTo>
                  <a:pt x="35238" y="150951"/>
                </a:lnTo>
                <a:lnTo>
                  <a:pt x="46748" y="156781"/>
                </a:lnTo>
                <a:lnTo>
                  <a:pt x="41142" y="94812"/>
                </a:lnTo>
                <a:lnTo>
                  <a:pt x="40144" y="81318"/>
                </a:lnTo>
                <a:lnTo>
                  <a:pt x="40189" y="78294"/>
                </a:lnTo>
                <a:lnTo>
                  <a:pt x="41599" y="65148"/>
                </a:lnTo>
                <a:lnTo>
                  <a:pt x="44983" y="53619"/>
                </a:lnTo>
                <a:lnTo>
                  <a:pt x="48209" y="45707"/>
                </a:lnTo>
                <a:lnTo>
                  <a:pt x="52806" y="39725"/>
                </a:lnTo>
                <a:lnTo>
                  <a:pt x="58762" y="35687"/>
                </a:lnTo>
                <a:lnTo>
                  <a:pt x="64706" y="31623"/>
                </a:lnTo>
                <a:lnTo>
                  <a:pt x="71602" y="29591"/>
                </a:lnTo>
                <a:lnTo>
                  <a:pt x="79413" y="29591"/>
                </a:lnTo>
                <a:lnTo>
                  <a:pt x="86587" y="30169"/>
                </a:lnTo>
                <a:lnTo>
                  <a:pt x="98640" y="34547"/>
                </a:lnTo>
                <a:lnTo>
                  <a:pt x="108356" y="43218"/>
                </a:lnTo>
                <a:lnTo>
                  <a:pt x="114691" y="54387"/>
                </a:lnTo>
                <a:lnTo>
                  <a:pt x="118017" y="66739"/>
                </a:lnTo>
                <a:lnTo>
                  <a:pt x="119126" y="81318"/>
                </a:lnTo>
                <a:lnTo>
                  <a:pt x="119114" y="82884"/>
                </a:lnTo>
                <a:lnTo>
                  <a:pt x="117767" y="97165"/>
                </a:lnTo>
                <a:lnTo>
                  <a:pt x="114180" y="109270"/>
                </a:lnTo>
                <a:lnTo>
                  <a:pt x="108356" y="119202"/>
                </a:lnTo>
                <a:lnTo>
                  <a:pt x="103589" y="124278"/>
                </a:lnTo>
                <a:lnTo>
                  <a:pt x="92666" y="130740"/>
                </a:lnTo>
                <a:lnTo>
                  <a:pt x="79413" y="132892"/>
                </a:lnTo>
                <a:lnTo>
                  <a:pt x="71412" y="132892"/>
                </a:lnTo>
                <a:lnTo>
                  <a:pt x="64452" y="130822"/>
                </a:lnTo>
                <a:lnTo>
                  <a:pt x="58534" y="126657"/>
                </a:lnTo>
                <a:lnTo>
                  <a:pt x="66048" y="161781"/>
                </a:lnTo>
                <a:lnTo>
                  <a:pt x="79413" y="162636"/>
                </a:lnTo>
                <a:lnTo>
                  <a:pt x="88038" y="162299"/>
                </a:lnTo>
                <a:lnTo>
                  <a:pt x="100739" y="160405"/>
                </a:lnTo>
                <a:lnTo>
                  <a:pt x="112382" y="156845"/>
                </a:lnTo>
                <a:close/>
              </a:path>
              <a:path w="159270" h="162636">
                <a:moveTo>
                  <a:pt x="53753" y="159209"/>
                </a:moveTo>
                <a:lnTo>
                  <a:pt x="66048" y="161781"/>
                </a:lnTo>
                <a:lnTo>
                  <a:pt x="58534" y="126657"/>
                </a:lnTo>
                <a:lnTo>
                  <a:pt x="52628" y="122504"/>
                </a:lnTo>
                <a:lnTo>
                  <a:pt x="48082" y="116522"/>
                </a:lnTo>
                <a:lnTo>
                  <a:pt x="44907" y="108712"/>
                </a:lnTo>
                <a:lnTo>
                  <a:pt x="44121" y="106658"/>
                </a:lnTo>
                <a:lnTo>
                  <a:pt x="41142" y="94812"/>
                </a:lnTo>
                <a:lnTo>
                  <a:pt x="46748" y="156781"/>
                </a:lnTo>
                <a:lnTo>
                  <a:pt x="53753" y="159209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76111" y="5874395"/>
            <a:ext cx="142557" cy="162636"/>
          </a:xfrm>
          <a:custGeom>
            <a:avLst/>
            <a:gdLst/>
            <a:ahLst/>
            <a:cxnLst/>
            <a:rect l="l" t="t" r="r" b="b"/>
            <a:pathLst>
              <a:path w="142557" h="162636">
                <a:moveTo>
                  <a:pt x="102704" y="138315"/>
                </a:moveTo>
                <a:lnTo>
                  <a:pt x="102704" y="146126"/>
                </a:lnTo>
                <a:lnTo>
                  <a:pt x="104559" y="152133"/>
                </a:lnTo>
                <a:lnTo>
                  <a:pt x="108280" y="156336"/>
                </a:lnTo>
                <a:lnTo>
                  <a:pt x="111988" y="160540"/>
                </a:lnTo>
                <a:lnTo>
                  <a:pt x="116827" y="162636"/>
                </a:lnTo>
                <a:lnTo>
                  <a:pt x="128638" y="162636"/>
                </a:lnTo>
                <a:lnTo>
                  <a:pt x="133400" y="160578"/>
                </a:lnTo>
                <a:lnTo>
                  <a:pt x="137058" y="156476"/>
                </a:lnTo>
                <a:lnTo>
                  <a:pt x="140728" y="152374"/>
                </a:lnTo>
                <a:lnTo>
                  <a:pt x="142557" y="146329"/>
                </a:lnTo>
                <a:lnTo>
                  <a:pt x="142557" y="55092"/>
                </a:lnTo>
                <a:lnTo>
                  <a:pt x="142176" y="47866"/>
                </a:lnTo>
                <a:lnTo>
                  <a:pt x="141389" y="42202"/>
                </a:lnTo>
                <a:lnTo>
                  <a:pt x="140601" y="36525"/>
                </a:lnTo>
                <a:lnTo>
                  <a:pt x="138899" y="31254"/>
                </a:lnTo>
                <a:lnTo>
                  <a:pt x="136258" y="26365"/>
                </a:lnTo>
                <a:lnTo>
                  <a:pt x="135534" y="24946"/>
                </a:lnTo>
                <a:lnTo>
                  <a:pt x="127990" y="14648"/>
                </a:lnTo>
                <a:lnTo>
                  <a:pt x="117652" y="6883"/>
                </a:lnTo>
                <a:lnTo>
                  <a:pt x="114423" y="5242"/>
                </a:lnTo>
                <a:lnTo>
                  <a:pt x="102539" y="1311"/>
                </a:lnTo>
                <a:lnTo>
                  <a:pt x="89369" y="0"/>
                </a:lnTo>
                <a:lnTo>
                  <a:pt x="84905" y="126"/>
                </a:lnTo>
                <a:lnTo>
                  <a:pt x="72052" y="2112"/>
                </a:lnTo>
                <a:lnTo>
                  <a:pt x="60578" y="6502"/>
                </a:lnTo>
                <a:lnTo>
                  <a:pt x="56224" y="9038"/>
                </a:lnTo>
                <a:lnTo>
                  <a:pt x="46530" y="16751"/>
                </a:lnTo>
                <a:lnTo>
                  <a:pt x="37503" y="26962"/>
                </a:lnTo>
                <a:lnTo>
                  <a:pt x="37503" y="17335"/>
                </a:lnTo>
                <a:lnTo>
                  <a:pt x="36652" y="13284"/>
                </a:lnTo>
                <a:lnTo>
                  <a:pt x="34937" y="9956"/>
                </a:lnTo>
                <a:lnTo>
                  <a:pt x="33235" y="6629"/>
                </a:lnTo>
                <a:lnTo>
                  <a:pt x="30962" y="4140"/>
                </a:lnTo>
                <a:lnTo>
                  <a:pt x="28130" y="2489"/>
                </a:lnTo>
                <a:lnTo>
                  <a:pt x="25285" y="838"/>
                </a:lnTo>
                <a:lnTo>
                  <a:pt x="22123" y="0"/>
                </a:lnTo>
                <a:lnTo>
                  <a:pt x="12839" y="0"/>
                </a:lnTo>
                <a:lnTo>
                  <a:pt x="8293" y="1879"/>
                </a:lnTo>
                <a:lnTo>
                  <a:pt x="4978" y="5626"/>
                </a:lnTo>
                <a:lnTo>
                  <a:pt x="1663" y="9397"/>
                </a:lnTo>
                <a:lnTo>
                  <a:pt x="0" y="15087"/>
                </a:lnTo>
                <a:lnTo>
                  <a:pt x="0" y="146126"/>
                </a:lnTo>
                <a:lnTo>
                  <a:pt x="1841" y="152133"/>
                </a:lnTo>
                <a:lnTo>
                  <a:pt x="5562" y="156336"/>
                </a:lnTo>
                <a:lnTo>
                  <a:pt x="9283" y="160540"/>
                </a:lnTo>
                <a:lnTo>
                  <a:pt x="14008" y="162636"/>
                </a:lnTo>
                <a:lnTo>
                  <a:pt x="25730" y="162636"/>
                </a:lnTo>
                <a:lnTo>
                  <a:pt x="30594" y="160604"/>
                </a:lnTo>
                <a:lnTo>
                  <a:pt x="34353" y="156540"/>
                </a:lnTo>
                <a:lnTo>
                  <a:pt x="38112" y="152501"/>
                </a:lnTo>
                <a:lnTo>
                  <a:pt x="39992" y="146418"/>
                </a:lnTo>
                <a:lnTo>
                  <a:pt x="39992" y="88201"/>
                </a:lnTo>
                <a:lnTo>
                  <a:pt x="40164" y="77252"/>
                </a:lnTo>
                <a:lnTo>
                  <a:pt x="41124" y="63798"/>
                </a:lnTo>
                <a:lnTo>
                  <a:pt x="42925" y="54800"/>
                </a:lnTo>
                <a:lnTo>
                  <a:pt x="45656" y="47370"/>
                </a:lnTo>
                <a:lnTo>
                  <a:pt x="49961" y="41541"/>
                </a:lnTo>
                <a:lnTo>
                  <a:pt x="55816" y="37274"/>
                </a:lnTo>
                <a:lnTo>
                  <a:pt x="61683" y="33045"/>
                </a:lnTo>
                <a:lnTo>
                  <a:pt x="68173" y="30911"/>
                </a:lnTo>
                <a:lnTo>
                  <a:pt x="86245" y="30911"/>
                </a:lnTo>
                <a:lnTo>
                  <a:pt x="93548" y="34404"/>
                </a:lnTo>
                <a:lnTo>
                  <a:pt x="97205" y="41376"/>
                </a:lnTo>
                <a:lnTo>
                  <a:pt x="98959" y="45323"/>
                </a:lnTo>
                <a:lnTo>
                  <a:pt x="101769" y="56904"/>
                </a:lnTo>
                <a:lnTo>
                  <a:pt x="102704" y="71653"/>
                </a:lnTo>
                <a:lnTo>
                  <a:pt x="102704" y="138315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51046" y="5874101"/>
            <a:ext cx="152095" cy="162928"/>
          </a:xfrm>
          <a:custGeom>
            <a:avLst/>
            <a:gdLst/>
            <a:ahLst/>
            <a:cxnLst/>
            <a:rect l="l" t="t" r="r" b="b"/>
            <a:pathLst>
              <a:path w="152095" h="162928">
                <a:moveTo>
                  <a:pt x="129450" y="17621"/>
                </a:moveTo>
                <a:lnTo>
                  <a:pt x="118617" y="9893"/>
                </a:lnTo>
                <a:lnTo>
                  <a:pt x="115884" y="8369"/>
                </a:lnTo>
                <a:lnTo>
                  <a:pt x="104639" y="3716"/>
                </a:lnTo>
                <a:lnTo>
                  <a:pt x="92142" y="928"/>
                </a:lnTo>
                <a:lnTo>
                  <a:pt x="78397" y="0"/>
                </a:lnTo>
                <a:lnTo>
                  <a:pt x="69998" y="328"/>
                </a:lnTo>
                <a:lnTo>
                  <a:pt x="57314" y="2219"/>
                </a:lnTo>
                <a:lnTo>
                  <a:pt x="52527" y="38150"/>
                </a:lnTo>
                <a:lnTo>
                  <a:pt x="53423" y="37224"/>
                </a:lnTo>
                <a:lnTo>
                  <a:pt x="64031" y="30190"/>
                </a:lnTo>
                <a:lnTo>
                  <a:pt x="77076" y="27838"/>
                </a:lnTo>
                <a:lnTo>
                  <a:pt x="79180" y="27885"/>
                </a:lnTo>
                <a:lnTo>
                  <a:pt x="92084" y="30743"/>
                </a:lnTo>
                <a:lnTo>
                  <a:pt x="102349" y="38036"/>
                </a:lnTo>
                <a:lnTo>
                  <a:pt x="106193" y="43044"/>
                </a:lnTo>
                <a:lnTo>
                  <a:pt x="111034" y="54318"/>
                </a:lnTo>
                <a:lnTo>
                  <a:pt x="113410" y="68719"/>
                </a:lnTo>
                <a:lnTo>
                  <a:pt x="40881" y="68719"/>
                </a:lnTo>
                <a:lnTo>
                  <a:pt x="40881" y="91427"/>
                </a:lnTo>
                <a:lnTo>
                  <a:pt x="129578" y="91427"/>
                </a:lnTo>
                <a:lnTo>
                  <a:pt x="137680" y="89941"/>
                </a:lnTo>
                <a:lnTo>
                  <a:pt x="143446" y="86969"/>
                </a:lnTo>
                <a:lnTo>
                  <a:pt x="149212" y="83972"/>
                </a:lnTo>
                <a:lnTo>
                  <a:pt x="152095" y="77469"/>
                </a:lnTo>
                <a:lnTo>
                  <a:pt x="152095" y="67398"/>
                </a:lnTo>
                <a:lnTo>
                  <a:pt x="151651" y="59924"/>
                </a:lnTo>
                <a:lnTo>
                  <a:pt x="148932" y="47599"/>
                </a:lnTo>
                <a:lnTo>
                  <a:pt x="143738" y="35458"/>
                </a:lnTo>
                <a:lnTo>
                  <a:pt x="138162" y="26812"/>
                </a:lnTo>
                <a:lnTo>
                  <a:pt x="129450" y="17621"/>
                </a:lnTo>
                <a:close/>
              </a:path>
              <a:path w="152095" h="162928">
                <a:moveTo>
                  <a:pt x="768" y="68179"/>
                </a:moveTo>
                <a:lnTo>
                  <a:pt x="0" y="81318"/>
                </a:lnTo>
                <a:lnTo>
                  <a:pt x="841" y="95630"/>
                </a:lnTo>
                <a:lnTo>
                  <a:pt x="3402" y="108849"/>
                </a:lnTo>
                <a:lnTo>
                  <a:pt x="7683" y="120811"/>
                </a:lnTo>
                <a:lnTo>
                  <a:pt x="13682" y="131514"/>
                </a:lnTo>
                <a:lnTo>
                  <a:pt x="21399" y="140957"/>
                </a:lnTo>
                <a:lnTo>
                  <a:pt x="30840" y="149005"/>
                </a:lnTo>
                <a:lnTo>
                  <a:pt x="41422" y="155095"/>
                </a:lnTo>
                <a:lnTo>
                  <a:pt x="53362" y="159446"/>
                </a:lnTo>
                <a:lnTo>
                  <a:pt x="66660" y="162057"/>
                </a:lnTo>
                <a:lnTo>
                  <a:pt x="81318" y="162928"/>
                </a:lnTo>
                <a:lnTo>
                  <a:pt x="86525" y="162819"/>
                </a:lnTo>
                <a:lnTo>
                  <a:pt x="99520" y="161458"/>
                </a:lnTo>
                <a:lnTo>
                  <a:pt x="111137" y="158534"/>
                </a:lnTo>
                <a:lnTo>
                  <a:pt x="119786" y="155600"/>
                </a:lnTo>
                <a:lnTo>
                  <a:pt x="126961" y="151917"/>
                </a:lnTo>
                <a:lnTo>
                  <a:pt x="132676" y="147459"/>
                </a:lnTo>
                <a:lnTo>
                  <a:pt x="138391" y="143027"/>
                </a:lnTo>
                <a:lnTo>
                  <a:pt x="142659" y="138379"/>
                </a:lnTo>
                <a:lnTo>
                  <a:pt x="145503" y="133565"/>
                </a:lnTo>
                <a:lnTo>
                  <a:pt x="148335" y="128701"/>
                </a:lnTo>
                <a:lnTo>
                  <a:pt x="149745" y="124498"/>
                </a:lnTo>
                <a:lnTo>
                  <a:pt x="149745" y="116776"/>
                </a:lnTo>
                <a:lnTo>
                  <a:pt x="148488" y="113588"/>
                </a:lnTo>
                <a:lnTo>
                  <a:pt x="145935" y="111353"/>
                </a:lnTo>
                <a:lnTo>
                  <a:pt x="143395" y="109118"/>
                </a:lnTo>
                <a:lnTo>
                  <a:pt x="140080" y="107988"/>
                </a:lnTo>
                <a:lnTo>
                  <a:pt x="132168" y="107988"/>
                </a:lnTo>
                <a:lnTo>
                  <a:pt x="129235" y="108864"/>
                </a:lnTo>
                <a:lnTo>
                  <a:pt x="127190" y="110616"/>
                </a:lnTo>
                <a:lnTo>
                  <a:pt x="122199" y="115315"/>
                </a:lnTo>
                <a:lnTo>
                  <a:pt x="118148" y="119011"/>
                </a:lnTo>
                <a:lnTo>
                  <a:pt x="115023" y="121754"/>
                </a:lnTo>
                <a:lnTo>
                  <a:pt x="111899" y="124498"/>
                </a:lnTo>
                <a:lnTo>
                  <a:pt x="108483" y="127050"/>
                </a:lnTo>
                <a:lnTo>
                  <a:pt x="104762" y="129463"/>
                </a:lnTo>
                <a:lnTo>
                  <a:pt x="101053" y="131851"/>
                </a:lnTo>
                <a:lnTo>
                  <a:pt x="97218" y="133603"/>
                </a:lnTo>
                <a:lnTo>
                  <a:pt x="93268" y="134734"/>
                </a:lnTo>
                <a:lnTo>
                  <a:pt x="89306" y="135839"/>
                </a:lnTo>
                <a:lnTo>
                  <a:pt x="84937" y="136410"/>
                </a:lnTo>
                <a:lnTo>
                  <a:pt x="73024" y="136410"/>
                </a:lnTo>
                <a:lnTo>
                  <a:pt x="66509" y="134645"/>
                </a:lnTo>
                <a:lnTo>
                  <a:pt x="60591" y="131140"/>
                </a:lnTo>
                <a:lnTo>
                  <a:pt x="54673" y="127622"/>
                </a:lnTo>
                <a:lnTo>
                  <a:pt x="49949" y="122389"/>
                </a:lnTo>
                <a:lnTo>
                  <a:pt x="46380" y="115455"/>
                </a:lnTo>
                <a:lnTo>
                  <a:pt x="42811" y="108534"/>
                </a:lnTo>
                <a:lnTo>
                  <a:pt x="40982" y="100507"/>
                </a:lnTo>
                <a:lnTo>
                  <a:pt x="40881" y="68719"/>
                </a:lnTo>
                <a:lnTo>
                  <a:pt x="42177" y="60171"/>
                </a:lnTo>
                <a:lnTo>
                  <a:pt x="46218" y="47676"/>
                </a:lnTo>
                <a:lnTo>
                  <a:pt x="52527" y="38150"/>
                </a:lnTo>
                <a:lnTo>
                  <a:pt x="57314" y="2219"/>
                </a:lnTo>
                <a:lnTo>
                  <a:pt x="45567" y="5791"/>
                </a:lnTo>
                <a:lnTo>
                  <a:pt x="41184" y="7664"/>
                </a:lnTo>
                <a:lnTo>
                  <a:pt x="30081" y="14131"/>
                </a:lnTo>
                <a:lnTo>
                  <a:pt x="20662" y="22415"/>
                </a:lnTo>
                <a:lnTo>
                  <a:pt x="17567" y="25975"/>
                </a:lnTo>
                <a:lnTo>
                  <a:pt x="10571" y="36438"/>
                </a:lnTo>
                <a:lnTo>
                  <a:pt x="5283" y="48412"/>
                </a:lnTo>
                <a:lnTo>
                  <a:pt x="3070" y="55782"/>
                </a:lnTo>
                <a:lnTo>
                  <a:pt x="768" y="68179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28483" y="5874398"/>
            <a:ext cx="137147" cy="162636"/>
          </a:xfrm>
          <a:custGeom>
            <a:avLst/>
            <a:gdLst/>
            <a:ahLst/>
            <a:cxnLst/>
            <a:rect l="l" t="t" r="r" b="b"/>
            <a:pathLst>
              <a:path w="137147" h="162636">
                <a:moveTo>
                  <a:pt x="17769" y="149400"/>
                </a:moveTo>
                <a:lnTo>
                  <a:pt x="30035" y="156044"/>
                </a:lnTo>
                <a:lnTo>
                  <a:pt x="40617" y="159614"/>
                </a:lnTo>
                <a:lnTo>
                  <a:pt x="53086" y="161880"/>
                </a:lnTo>
                <a:lnTo>
                  <a:pt x="66967" y="162636"/>
                </a:lnTo>
                <a:lnTo>
                  <a:pt x="67776" y="162634"/>
                </a:lnTo>
                <a:lnTo>
                  <a:pt x="81735" y="161909"/>
                </a:lnTo>
                <a:lnTo>
                  <a:pt x="94238" y="159877"/>
                </a:lnTo>
                <a:lnTo>
                  <a:pt x="105282" y="156540"/>
                </a:lnTo>
                <a:lnTo>
                  <a:pt x="109730" y="154640"/>
                </a:lnTo>
                <a:lnTo>
                  <a:pt x="120810" y="147698"/>
                </a:lnTo>
                <a:lnTo>
                  <a:pt x="129082" y="138671"/>
                </a:lnTo>
                <a:lnTo>
                  <a:pt x="135648" y="123708"/>
                </a:lnTo>
                <a:lnTo>
                  <a:pt x="137147" y="110324"/>
                </a:lnTo>
                <a:lnTo>
                  <a:pt x="137147" y="102996"/>
                </a:lnTo>
                <a:lnTo>
                  <a:pt x="135115" y="96469"/>
                </a:lnTo>
                <a:lnTo>
                  <a:pt x="131063" y="90779"/>
                </a:lnTo>
                <a:lnTo>
                  <a:pt x="127012" y="85039"/>
                </a:lnTo>
                <a:lnTo>
                  <a:pt x="121056" y="80098"/>
                </a:lnTo>
                <a:lnTo>
                  <a:pt x="113195" y="75895"/>
                </a:lnTo>
                <a:lnTo>
                  <a:pt x="107857" y="73288"/>
                </a:lnTo>
                <a:lnTo>
                  <a:pt x="96375" y="68898"/>
                </a:lnTo>
                <a:lnTo>
                  <a:pt x="82791" y="65049"/>
                </a:lnTo>
                <a:lnTo>
                  <a:pt x="68765" y="61530"/>
                </a:lnTo>
                <a:lnTo>
                  <a:pt x="58165" y="58597"/>
                </a:lnTo>
                <a:lnTo>
                  <a:pt x="52222" y="56845"/>
                </a:lnTo>
                <a:lnTo>
                  <a:pt x="47472" y="54622"/>
                </a:lnTo>
                <a:lnTo>
                  <a:pt x="43967" y="51930"/>
                </a:lnTo>
                <a:lnTo>
                  <a:pt x="40436" y="49250"/>
                </a:lnTo>
                <a:lnTo>
                  <a:pt x="38684" y="45808"/>
                </a:lnTo>
                <a:lnTo>
                  <a:pt x="38684" y="37020"/>
                </a:lnTo>
                <a:lnTo>
                  <a:pt x="41084" y="33172"/>
                </a:lnTo>
                <a:lnTo>
                  <a:pt x="45859" y="30111"/>
                </a:lnTo>
                <a:lnTo>
                  <a:pt x="50647" y="27012"/>
                </a:lnTo>
                <a:lnTo>
                  <a:pt x="56654" y="25488"/>
                </a:lnTo>
                <a:lnTo>
                  <a:pt x="70916" y="25488"/>
                </a:lnTo>
                <a:lnTo>
                  <a:pt x="76492" y="26657"/>
                </a:lnTo>
                <a:lnTo>
                  <a:pt x="80594" y="29006"/>
                </a:lnTo>
                <a:lnTo>
                  <a:pt x="84696" y="31356"/>
                </a:lnTo>
                <a:lnTo>
                  <a:pt x="88264" y="34467"/>
                </a:lnTo>
                <a:lnTo>
                  <a:pt x="91287" y="38379"/>
                </a:lnTo>
                <a:lnTo>
                  <a:pt x="95008" y="43065"/>
                </a:lnTo>
                <a:lnTo>
                  <a:pt x="98297" y="46583"/>
                </a:lnTo>
                <a:lnTo>
                  <a:pt x="101180" y="48933"/>
                </a:lnTo>
                <a:lnTo>
                  <a:pt x="104051" y="51282"/>
                </a:lnTo>
                <a:lnTo>
                  <a:pt x="107556" y="52450"/>
                </a:lnTo>
                <a:lnTo>
                  <a:pt x="117309" y="52450"/>
                </a:lnTo>
                <a:lnTo>
                  <a:pt x="121691" y="50977"/>
                </a:lnTo>
                <a:lnTo>
                  <a:pt x="124764" y="48056"/>
                </a:lnTo>
                <a:lnTo>
                  <a:pt x="127838" y="45123"/>
                </a:lnTo>
                <a:lnTo>
                  <a:pt x="129387" y="41351"/>
                </a:lnTo>
                <a:lnTo>
                  <a:pt x="129387" y="32562"/>
                </a:lnTo>
                <a:lnTo>
                  <a:pt x="127939" y="28270"/>
                </a:lnTo>
                <a:lnTo>
                  <a:pt x="125056" y="23875"/>
                </a:lnTo>
                <a:lnTo>
                  <a:pt x="122186" y="19481"/>
                </a:lnTo>
                <a:lnTo>
                  <a:pt x="117970" y="15481"/>
                </a:lnTo>
                <a:lnTo>
                  <a:pt x="112458" y="11861"/>
                </a:lnTo>
                <a:lnTo>
                  <a:pt x="106946" y="8242"/>
                </a:lnTo>
                <a:lnTo>
                  <a:pt x="100050" y="5372"/>
                </a:lnTo>
                <a:lnTo>
                  <a:pt x="91795" y="3213"/>
                </a:lnTo>
                <a:lnTo>
                  <a:pt x="77281" y="654"/>
                </a:lnTo>
                <a:lnTo>
                  <a:pt x="63880" y="0"/>
                </a:lnTo>
                <a:lnTo>
                  <a:pt x="53955" y="431"/>
                </a:lnTo>
                <a:lnTo>
                  <a:pt x="41241" y="2526"/>
                </a:lnTo>
                <a:lnTo>
                  <a:pt x="30111" y="6375"/>
                </a:lnTo>
                <a:lnTo>
                  <a:pt x="17134" y="14387"/>
                </a:lnTo>
                <a:lnTo>
                  <a:pt x="8940" y="23444"/>
                </a:lnTo>
                <a:lnTo>
                  <a:pt x="4165" y="30581"/>
                </a:lnTo>
                <a:lnTo>
                  <a:pt x="1765" y="38138"/>
                </a:lnTo>
                <a:lnTo>
                  <a:pt x="1765" y="55130"/>
                </a:lnTo>
                <a:lnTo>
                  <a:pt x="4343" y="62699"/>
                </a:lnTo>
                <a:lnTo>
                  <a:pt x="9524" y="68859"/>
                </a:lnTo>
                <a:lnTo>
                  <a:pt x="18646" y="77234"/>
                </a:lnTo>
                <a:lnTo>
                  <a:pt x="30264" y="83743"/>
                </a:lnTo>
                <a:lnTo>
                  <a:pt x="38135" y="86858"/>
                </a:lnTo>
                <a:lnTo>
                  <a:pt x="50013" y="90745"/>
                </a:lnTo>
                <a:lnTo>
                  <a:pt x="63880" y="94500"/>
                </a:lnTo>
                <a:lnTo>
                  <a:pt x="67053" y="95285"/>
                </a:lnTo>
                <a:lnTo>
                  <a:pt x="80765" y="99418"/>
                </a:lnTo>
                <a:lnTo>
                  <a:pt x="90182" y="103733"/>
                </a:lnTo>
                <a:lnTo>
                  <a:pt x="95516" y="106959"/>
                </a:lnTo>
                <a:lnTo>
                  <a:pt x="98170" y="112077"/>
                </a:lnTo>
                <a:lnTo>
                  <a:pt x="98170" y="123697"/>
                </a:lnTo>
                <a:lnTo>
                  <a:pt x="95605" y="127774"/>
                </a:lnTo>
                <a:lnTo>
                  <a:pt x="90474" y="131343"/>
                </a:lnTo>
                <a:lnTo>
                  <a:pt x="85356" y="134924"/>
                </a:lnTo>
                <a:lnTo>
                  <a:pt x="78778" y="136702"/>
                </a:lnTo>
                <a:lnTo>
                  <a:pt x="60909" y="136702"/>
                </a:lnTo>
                <a:lnTo>
                  <a:pt x="53124" y="134937"/>
                </a:lnTo>
                <a:lnTo>
                  <a:pt x="47409" y="131419"/>
                </a:lnTo>
                <a:lnTo>
                  <a:pt x="41694" y="127901"/>
                </a:lnTo>
                <a:lnTo>
                  <a:pt x="36779" y="122593"/>
                </a:lnTo>
                <a:lnTo>
                  <a:pt x="32677" y="115455"/>
                </a:lnTo>
                <a:lnTo>
                  <a:pt x="30632" y="111747"/>
                </a:lnTo>
                <a:lnTo>
                  <a:pt x="28486" y="108864"/>
                </a:lnTo>
                <a:lnTo>
                  <a:pt x="23977" y="104762"/>
                </a:lnTo>
                <a:lnTo>
                  <a:pt x="20764" y="103733"/>
                </a:lnTo>
                <a:lnTo>
                  <a:pt x="11772" y="103733"/>
                </a:lnTo>
                <a:lnTo>
                  <a:pt x="7823" y="105295"/>
                </a:lnTo>
                <a:lnTo>
                  <a:pt x="4698" y="108419"/>
                </a:lnTo>
                <a:lnTo>
                  <a:pt x="1562" y="111544"/>
                </a:lnTo>
                <a:lnTo>
                  <a:pt x="0" y="115303"/>
                </a:lnTo>
                <a:lnTo>
                  <a:pt x="0" y="126339"/>
                </a:lnTo>
                <a:lnTo>
                  <a:pt x="2438" y="132968"/>
                </a:lnTo>
                <a:lnTo>
                  <a:pt x="7327" y="139547"/>
                </a:lnTo>
                <a:lnTo>
                  <a:pt x="8794" y="141403"/>
                </a:lnTo>
                <a:lnTo>
                  <a:pt x="17769" y="149400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283070" y="5820035"/>
            <a:ext cx="107988" cy="216992"/>
          </a:xfrm>
          <a:custGeom>
            <a:avLst/>
            <a:gdLst/>
            <a:ahLst/>
            <a:cxnLst/>
            <a:rect l="l" t="t" r="r" b="b"/>
            <a:pathLst>
              <a:path w="107988" h="216992">
                <a:moveTo>
                  <a:pt x="63004" y="57873"/>
                </a:moveTo>
                <a:lnTo>
                  <a:pt x="63004" y="23888"/>
                </a:lnTo>
                <a:lnTo>
                  <a:pt x="62636" y="18668"/>
                </a:lnTo>
                <a:lnTo>
                  <a:pt x="61899" y="15024"/>
                </a:lnTo>
                <a:lnTo>
                  <a:pt x="61163" y="11341"/>
                </a:lnTo>
                <a:lnTo>
                  <a:pt x="59436" y="8242"/>
                </a:lnTo>
                <a:lnTo>
                  <a:pt x="56705" y="5714"/>
                </a:lnTo>
                <a:lnTo>
                  <a:pt x="52590" y="1904"/>
                </a:lnTo>
                <a:lnTo>
                  <a:pt x="48006" y="0"/>
                </a:lnTo>
                <a:lnTo>
                  <a:pt x="39319" y="0"/>
                </a:lnTo>
                <a:lnTo>
                  <a:pt x="36042" y="850"/>
                </a:lnTo>
                <a:lnTo>
                  <a:pt x="33108" y="2552"/>
                </a:lnTo>
                <a:lnTo>
                  <a:pt x="30175" y="4267"/>
                </a:lnTo>
                <a:lnTo>
                  <a:pt x="27927" y="6489"/>
                </a:lnTo>
                <a:lnTo>
                  <a:pt x="26365" y="9232"/>
                </a:lnTo>
                <a:lnTo>
                  <a:pt x="24815" y="11861"/>
                </a:lnTo>
                <a:lnTo>
                  <a:pt x="23863" y="15024"/>
                </a:lnTo>
                <a:lnTo>
                  <a:pt x="23507" y="18668"/>
                </a:lnTo>
                <a:lnTo>
                  <a:pt x="23164" y="22351"/>
                </a:lnTo>
                <a:lnTo>
                  <a:pt x="22999" y="27393"/>
                </a:lnTo>
                <a:lnTo>
                  <a:pt x="22999" y="57873"/>
                </a:lnTo>
                <a:lnTo>
                  <a:pt x="12547" y="57873"/>
                </a:lnTo>
                <a:lnTo>
                  <a:pt x="7924" y="59207"/>
                </a:lnTo>
                <a:lnTo>
                  <a:pt x="4762" y="61912"/>
                </a:lnTo>
                <a:lnTo>
                  <a:pt x="1587" y="64592"/>
                </a:lnTo>
                <a:lnTo>
                  <a:pt x="0" y="68021"/>
                </a:lnTo>
                <a:lnTo>
                  <a:pt x="0" y="76441"/>
                </a:lnTo>
                <a:lnTo>
                  <a:pt x="1511" y="79895"/>
                </a:lnTo>
                <a:lnTo>
                  <a:pt x="4533" y="82638"/>
                </a:lnTo>
                <a:lnTo>
                  <a:pt x="7556" y="85382"/>
                </a:lnTo>
                <a:lnTo>
                  <a:pt x="11963" y="86740"/>
                </a:lnTo>
                <a:lnTo>
                  <a:pt x="22999" y="86740"/>
                </a:lnTo>
                <a:lnTo>
                  <a:pt x="23067" y="168944"/>
                </a:lnTo>
                <a:lnTo>
                  <a:pt x="23995" y="182448"/>
                </a:lnTo>
                <a:lnTo>
                  <a:pt x="26009" y="193255"/>
                </a:lnTo>
                <a:lnTo>
                  <a:pt x="28003" y="200685"/>
                </a:lnTo>
                <a:lnTo>
                  <a:pt x="32232" y="206489"/>
                </a:lnTo>
                <a:lnTo>
                  <a:pt x="38684" y="210692"/>
                </a:lnTo>
                <a:lnTo>
                  <a:pt x="41295" y="212198"/>
                </a:lnTo>
                <a:lnTo>
                  <a:pt x="52468" y="215794"/>
                </a:lnTo>
                <a:lnTo>
                  <a:pt x="67106" y="216992"/>
                </a:lnTo>
                <a:lnTo>
                  <a:pt x="73716" y="216836"/>
                </a:lnTo>
                <a:lnTo>
                  <a:pt x="87147" y="215221"/>
                </a:lnTo>
                <a:lnTo>
                  <a:pt x="97434" y="211861"/>
                </a:lnTo>
                <a:lnTo>
                  <a:pt x="104470" y="208457"/>
                </a:lnTo>
                <a:lnTo>
                  <a:pt x="107988" y="203517"/>
                </a:lnTo>
                <a:lnTo>
                  <a:pt x="107988" y="193255"/>
                </a:lnTo>
                <a:lnTo>
                  <a:pt x="106680" y="190055"/>
                </a:lnTo>
                <a:lnTo>
                  <a:pt x="104101" y="187464"/>
                </a:lnTo>
                <a:lnTo>
                  <a:pt x="101511" y="184886"/>
                </a:lnTo>
                <a:lnTo>
                  <a:pt x="98602" y="183591"/>
                </a:lnTo>
                <a:lnTo>
                  <a:pt x="93129" y="183591"/>
                </a:lnTo>
                <a:lnTo>
                  <a:pt x="90004" y="184010"/>
                </a:lnTo>
                <a:lnTo>
                  <a:pt x="86004" y="184823"/>
                </a:lnTo>
                <a:lnTo>
                  <a:pt x="81991" y="185661"/>
                </a:lnTo>
                <a:lnTo>
                  <a:pt x="78828" y="186080"/>
                </a:lnTo>
                <a:lnTo>
                  <a:pt x="72174" y="186080"/>
                </a:lnTo>
                <a:lnTo>
                  <a:pt x="69075" y="185038"/>
                </a:lnTo>
                <a:lnTo>
                  <a:pt x="65265" y="180822"/>
                </a:lnTo>
                <a:lnTo>
                  <a:pt x="64096" y="178079"/>
                </a:lnTo>
                <a:lnTo>
                  <a:pt x="63665" y="174739"/>
                </a:lnTo>
                <a:lnTo>
                  <a:pt x="63220" y="171348"/>
                </a:lnTo>
                <a:lnTo>
                  <a:pt x="63004" y="166547"/>
                </a:lnTo>
                <a:lnTo>
                  <a:pt x="63004" y="86740"/>
                </a:lnTo>
                <a:lnTo>
                  <a:pt x="78384" y="86740"/>
                </a:lnTo>
                <a:lnTo>
                  <a:pt x="84467" y="85674"/>
                </a:lnTo>
                <a:lnTo>
                  <a:pt x="88709" y="83515"/>
                </a:lnTo>
                <a:lnTo>
                  <a:pt x="92964" y="81356"/>
                </a:lnTo>
                <a:lnTo>
                  <a:pt x="95084" y="77609"/>
                </a:lnTo>
                <a:lnTo>
                  <a:pt x="95084" y="68021"/>
                </a:lnTo>
                <a:lnTo>
                  <a:pt x="93599" y="64592"/>
                </a:lnTo>
                <a:lnTo>
                  <a:pt x="90614" y="61912"/>
                </a:lnTo>
                <a:lnTo>
                  <a:pt x="87642" y="59207"/>
                </a:lnTo>
                <a:lnTo>
                  <a:pt x="83312" y="57873"/>
                </a:lnTo>
                <a:lnTo>
                  <a:pt x="63004" y="57873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667" y="5736520"/>
            <a:ext cx="117246" cy="121970"/>
          </a:xfrm>
          <a:custGeom>
            <a:avLst/>
            <a:gdLst/>
            <a:ahLst/>
            <a:cxnLst/>
            <a:rect l="l" t="t" r="r" b="b"/>
            <a:pathLst>
              <a:path w="117246" h="121970">
                <a:moveTo>
                  <a:pt x="44996" y="116598"/>
                </a:moveTo>
                <a:lnTo>
                  <a:pt x="50812" y="120027"/>
                </a:lnTo>
                <a:lnTo>
                  <a:pt x="58013" y="121754"/>
                </a:lnTo>
                <a:lnTo>
                  <a:pt x="73698" y="121754"/>
                </a:lnTo>
                <a:lnTo>
                  <a:pt x="80340" y="120345"/>
                </a:lnTo>
                <a:lnTo>
                  <a:pt x="86537" y="117538"/>
                </a:lnTo>
                <a:lnTo>
                  <a:pt x="92735" y="114719"/>
                </a:lnTo>
                <a:lnTo>
                  <a:pt x="98094" y="110667"/>
                </a:lnTo>
                <a:lnTo>
                  <a:pt x="102628" y="105435"/>
                </a:lnTo>
                <a:lnTo>
                  <a:pt x="107175" y="100203"/>
                </a:lnTo>
                <a:lnTo>
                  <a:pt x="110756" y="93713"/>
                </a:lnTo>
                <a:lnTo>
                  <a:pt x="113347" y="85979"/>
                </a:lnTo>
                <a:lnTo>
                  <a:pt x="116293" y="73656"/>
                </a:lnTo>
                <a:lnTo>
                  <a:pt x="117246" y="60540"/>
                </a:lnTo>
                <a:lnTo>
                  <a:pt x="116872" y="51982"/>
                </a:lnTo>
                <a:lnTo>
                  <a:pt x="114670" y="39261"/>
                </a:lnTo>
                <a:lnTo>
                  <a:pt x="110490" y="28016"/>
                </a:lnTo>
                <a:lnTo>
                  <a:pt x="101697" y="15039"/>
                </a:lnTo>
                <a:lnTo>
                  <a:pt x="92087" y="7150"/>
                </a:lnTo>
                <a:lnTo>
                  <a:pt x="79361" y="1645"/>
                </a:lnTo>
                <a:lnTo>
                  <a:pt x="66586" y="0"/>
                </a:lnTo>
                <a:lnTo>
                  <a:pt x="58889" y="0"/>
                </a:lnTo>
                <a:lnTo>
                  <a:pt x="52006" y="1625"/>
                </a:lnTo>
                <a:lnTo>
                  <a:pt x="45923" y="4889"/>
                </a:lnTo>
                <a:lnTo>
                  <a:pt x="39852" y="8153"/>
                </a:lnTo>
                <a:lnTo>
                  <a:pt x="33985" y="13258"/>
                </a:lnTo>
                <a:lnTo>
                  <a:pt x="29972" y="55118"/>
                </a:lnTo>
                <a:lnTo>
                  <a:pt x="32609" y="41893"/>
                </a:lnTo>
                <a:lnTo>
                  <a:pt x="38290" y="31965"/>
                </a:lnTo>
                <a:lnTo>
                  <a:pt x="43954" y="25463"/>
                </a:lnTo>
                <a:lnTo>
                  <a:pt x="50939" y="22199"/>
                </a:lnTo>
                <a:lnTo>
                  <a:pt x="64427" y="22199"/>
                </a:lnTo>
                <a:lnTo>
                  <a:pt x="69176" y="23723"/>
                </a:lnTo>
                <a:lnTo>
                  <a:pt x="73456" y="26758"/>
                </a:lnTo>
                <a:lnTo>
                  <a:pt x="77749" y="29794"/>
                </a:lnTo>
                <a:lnTo>
                  <a:pt x="81089" y="34163"/>
                </a:lnTo>
                <a:lnTo>
                  <a:pt x="83515" y="39814"/>
                </a:lnTo>
                <a:lnTo>
                  <a:pt x="85928" y="45516"/>
                </a:lnTo>
                <a:lnTo>
                  <a:pt x="87147" y="52311"/>
                </a:lnTo>
                <a:lnTo>
                  <a:pt x="87147" y="68427"/>
                </a:lnTo>
                <a:lnTo>
                  <a:pt x="85852" y="75412"/>
                </a:lnTo>
                <a:lnTo>
                  <a:pt x="83286" y="81203"/>
                </a:lnTo>
                <a:lnTo>
                  <a:pt x="80721" y="86995"/>
                </a:lnTo>
                <a:lnTo>
                  <a:pt x="77317" y="91325"/>
                </a:lnTo>
                <a:lnTo>
                  <a:pt x="73075" y="94246"/>
                </a:lnTo>
                <a:lnTo>
                  <a:pt x="68834" y="97129"/>
                </a:lnTo>
                <a:lnTo>
                  <a:pt x="64211" y="98577"/>
                </a:lnTo>
                <a:lnTo>
                  <a:pt x="50863" y="98577"/>
                </a:lnTo>
                <a:lnTo>
                  <a:pt x="43878" y="95262"/>
                </a:lnTo>
                <a:lnTo>
                  <a:pt x="38239" y="88607"/>
                </a:lnTo>
                <a:lnTo>
                  <a:pt x="39166" y="113157"/>
                </a:lnTo>
                <a:lnTo>
                  <a:pt x="44996" y="116598"/>
                </a:lnTo>
                <a:close/>
              </a:path>
              <a:path w="117246" h="121970">
                <a:moveTo>
                  <a:pt x="0" y="146253"/>
                </a:moveTo>
                <a:lnTo>
                  <a:pt x="0" y="152781"/>
                </a:lnTo>
                <a:lnTo>
                  <a:pt x="914" y="157746"/>
                </a:lnTo>
                <a:lnTo>
                  <a:pt x="2743" y="161137"/>
                </a:lnTo>
                <a:lnTo>
                  <a:pt x="4572" y="164566"/>
                </a:lnTo>
                <a:lnTo>
                  <a:pt x="8305" y="166268"/>
                </a:lnTo>
                <a:lnTo>
                  <a:pt x="23558" y="166268"/>
                </a:lnTo>
                <a:lnTo>
                  <a:pt x="28346" y="159677"/>
                </a:lnTo>
                <a:lnTo>
                  <a:pt x="28346" y="101422"/>
                </a:lnTo>
                <a:lnTo>
                  <a:pt x="33616" y="108102"/>
                </a:lnTo>
                <a:lnTo>
                  <a:pt x="39166" y="113157"/>
                </a:lnTo>
                <a:lnTo>
                  <a:pt x="38239" y="88607"/>
                </a:lnTo>
                <a:lnTo>
                  <a:pt x="36225" y="85955"/>
                </a:lnTo>
                <a:lnTo>
                  <a:pt x="31385" y="74882"/>
                </a:lnTo>
                <a:lnTo>
                  <a:pt x="29768" y="60769"/>
                </a:lnTo>
                <a:lnTo>
                  <a:pt x="29972" y="55118"/>
                </a:lnTo>
                <a:lnTo>
                  <a:pt x="33985" y="13258"/>
                </a:lnTo>
                <a:lnTo>
                  <a:pt x="28346" y="20218"/>
                </a:lnTo>
                <a:lnTo>
                  <a:pt x="28346" y="11176"/>
                </a:lnTo>
                <a:lnTo>
                  <a:pt x="27012" y="7023"/>
                </a:lnTo>
                <a:lnTo>
                  <a:pt x="24333" y="4127"/>
                </a:lnTo>
                <a:lnTo>
                  <a:pt x="21653" y="1219"/>
                </a:lnTo>
                <a:lnTo>
                  <a:pt x="18199" y="-215"/>
                </a:lnTo>
                <a:lnTo>
                  <a:pt x="9626" y="-215"/>
                </a:lnTo>
                <a:lnTo>
                  <a:pt x="6223" y="1193"/>
                </a:lnTo>
                <a:lnTo>
                  <a:pt x="3733" y="4000"/>
                </a:lnTo>
                <a:lnTo>
                  <a:pt x="1244" y="6832"/>
                </a:lnTo>
                <a:lnTo>
                  <a:pt x="0" y="11099"/>
                </a:lnTo>
                <a:lnTo>
                  <a:pt x="0" y="146253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41755" y="5736304"/>
            <a:ext cx="82423" cy="121970"/>
          </a:xfrm>
          <a:custGeom>
            <a:avLst/>
            <a:gdLst/>
            <a:ahLst/>
            <a:cxnLst/>
            <a:rect l="l" t="t" r="r" b="b"/>
            <a:pathLst>
              <a:path w="82423" h="121970">
                <a:moveTo>
                  <a:pt x="4876" y="0"/>
                </a:moveTo>
                <a:lnTo>
                  <a:pt x="0" y="6730"/>
                </a:lnTo>
                <a:lnTo>
                  <a:pt x="0" y="109740"/>
                </a:lnTo>
                <a:lnTo>
                  <a:pt x="1396" y="114274"/>
                </a:lnTo>
                <a:lnTo>
                  <a:pt x="4178" y="117360"/>
                </a:lnTo>
                <a:lnTo>
                  <a:pt x="6959" y="120434"/>
                </a:lnTo>
                <a:lnTo>
                  <a:pt x="10515" y="121970"/>
                </a:lnTo>
                <a:lnTo>
                  <a:pt x="19227" y="121970"/>
                </a:lnTo>
                <a:lnTo>
                  <a:pt x="22859" y="120459"/>
                </a:lnTo>
                <a:lnTo>
                  <a:pt x="25717" y="117398"/>
                </a:lnTo>
                <a:lnTo>
                  <a:pt x="28574" y="114376"/>
                </a:lnTo>
                <a:lnTo>
                  <a:pt x="30010" y="109804"/>
                </a:lnTo>
                <a:lnTo>
                  <a:pt x="30010" y="69659"/>
                </a:lnTo>
                <a:lnTo>
                  <a:pt x="30289" y="62014"/>
                </a:lnTo>
                <a:lnTo>
                  <a:pt x="30886" y="55778"/>
                </a:lnTo>
                <a:lnTo>
                  <a:pt x="31470" y="49491"/>
                </a:lnTo>
                <a:lnTo>
                  <a:pt x="32537" y="44094"/>
                </a:lnTo>
                <a:lnTo>
                  <a:pt x="34074" y="39560"/>
                </a:lnTo>
                <a:lnTo>
                  <a:pt x="35610" y="35013"/>
                </a:lnTo>
                <a:lnTo>
                  <a:pt x="37769" y="31597"/>
                </a:lnTo>
                <a:lnTo>
                  <a:pt x="40563" y="29273"/>
                </a:lnTo>
                <a:lnTo>
                  <a:pt x="43345" y="26974"/>
                </a:lnTo>
                <a:lnTo>
                  <a:pt x="46926" y="25819"/>
                </a:lnTo>
                <a:lnTo>
                  <a:pt x="54546" y="25819"/>
                </a:lnTo>
                <a:lnTo>
                  <a:pt x="58267" y="26492"/>
                </a:lnTo>
                <a:lnTo>
                  <a:pt x="62471" y="27851"/>
                </a:lnTo>
                <a:lnTo>
                  <a:pt x="66687" y="29209"/>
                </a:lnTo>
                <a:lnTo>
                  <a:pt x="69341" y="29883"/>
                </a:lnTo>
                <a:lnTo>
                  <a:pt x="73367" y="29883"/>
                </a:lnTo>
                <a:lnTo>
                  <a:pt x="76098" y="28689"/>
                </a:lnTo>
                <a:lnTo>
                  <a:pt x="81153" y="23939"/>
                </a:lnTo>
                <a:lnTo>
                  <a:pt x="82422" y="20904"/>
                </a:lnTo>
                <a:lnTo>
                  <a:pt x="82422" y="12052"/>
                </a:lnTo>
                <a:lnTo>
                  <a:pt x="79451" y="7873"/>
                </a:lnTo>
                <a:lnTo>
                  <a:pt x="73532" y="4724"/>
                </a:lnTo>
                <a:lnTo>
                  <a:pt x="67576" y="1562"/>
                </a:lnTo>
                <a:lnTo>
                  <a:pt x="61468" y="0"/>
                </a:lnTo>
                <a:lnTo>
                  <a:pt x="48869" y="0"/>
                </a:lnTo>
                <a:lnTo>
                  <a:pt x="43840" y="1562"/>
                </a:lnTo>
                <a:lnTo>
                  <a:pt x="40055" y="4724"/>
                </a:lnTo>
                <a:lnTo>
                  <a:pt x="36283" y="7873"/>
                </a:lnTo>
                <a:lnTo>
                  <a:pt x="32600" y="12522"/>
                </a:lnTo>
                <a:lnTo>
                  <a:pt x="29019" y="18681"/>
                </a:lnTo>
                <a:lnTo>
                  <a:pt x="28790" y="12522"/>
                </a:lnTo>
                <a:lnTo>
                  <a:pt x="27584" y="7873"/>
                </a:lnTo>
                <a:lnTo>
                  <a:pt x="25387" y="4724"/>
                </a:lnTo>
                <a:lnTo>
                  <a:pt x="23190" y="1562"/>
                </a:lnTo>
                <a:lnTo>
                  <a:pt x="19608" y="0"/>
                </a:lnTo>
                <a:lnTo>
                  <a:pt x="4876" y="0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24840" y="5736294"/>
            <a:ext cx="119443" cy="121983"/>
          </a:xfrm>
          <a:custGeom>
            <a:avLst/>
            <a:gdLst/>
            <a:ahLst/>
            <a:cxnLst/>
            <a:rect l="l" t="t" r="r" b="b"/>
            <a:pathLst>
              <a:path w="119443" h="121983">
                <a:moveTo>
                  <a:pt x="1371" y="78219"/>
                </a:moveTo>
                <a:lnTo>
                  <a:pt x="4114" y="85674"/>
                </a:lnTo>
                <a:lnTo>
                  <a:pt x="6857" y="93090"/>
                </a:lnTo>
                <a:lnTo>
                  <a:pt x="10896" y="99555"/>
                </a:lnTo>
                <a:lnTo>
                  <a:pt x="16205" y="105016"/>
                </a:lnTo>
                <a:lnTo>
                  <a:pt x="21526" y="110464"/>
                </a:lnTo>
                <a:lnTo>
                  <a:pt x="27800" y="114642"/>
                </a:lnTo>
                <a:lnTo>
                  <a:pt x="30111" y="68821"/>
                </a:lnTo>
                <a:lnTo>
                  <a:pt x="30111" y="53085"/>
                </a:lnTo>
                <a:lnTo>
                  <a:pt x="31318" y="46151"/>
                </a:lnTo>
                <a:lnTo>
                  <a:pt x="33731" y="40220"/>
                </a:lnTo>
                <a:lnTo>
                  <a:pt x="36156" y="34289"/>
                </a:lnTo>
                <a:lnTo>
                  <a:pt x="39598" y="29794"/>
                </a:lnTo>
                <a:lnTo>
                  <a:pt x="44068" y="26771"/>
                </a:lnTo>
                <a:lnTo>
                  <a:pt x="48526" y="23723"/>
                </a:lnTo>
                <a:lnTo>
                  <a:pt x="53695" y="22199"/>
                </a:lnTo>
                <a:lnTo>
                  <a:pt x="68643" y="22199"/>
                </a:lnTo>
                <a:lnTo>
                  <a:pt x="75869" y="25603"/>
                </a:lnTo>
                <a:lnTo>
                  <a:pt x="81267" y="32423"/>
                </a:lnTo>
                <a:lnTo>
                  <a:pt x="83430" y="35547"/>
                </a:lnTo>
                <a:lnTo>
                  <a:pt x="87863" y="46786"/>
                </a:lnTo>
                <a:lnTo>
                  <a:pt x="89344" y="60998"/>
                </a:lnTo>
                <a:lnTo>
                  <a:pt x="89185" y="65918"/>
                </a:lnTo>
                <a:lnTo>
                  <a:pt x="86714" y="79111"/>
                </a:lnTo>
                <a:lnTo>
                  <a:pt x="81267" y="89407"/>
                </a:lnTo>
                <a:lnTo>
                  <a:pt x="75869" y="96240"/>
                </a:lnTo>
                <a:lnTo>
                  <a:pt x="68643" y="99682"/>
                </a:lnTo>
                <a:lnTo>
                  <a:pt x="53555" y="99682"/>
                </a:lnTo>
                <a:lnTo>
                  <a:pt x="48336" y="98120"/>
                </a:lnTo>
                <a:lnTo>
                  <a:pt x="43903" y="94995"/>
                </a:lnTo>
                <a:lnTo>
                  <a:pt x="39458" y="91897"/>
                </a:lnTo>
                <a:lnTo>
                  <a:pt x="42316" y="120522"/>
                </a:lnTo>
                <a:lnTo>
                  <a:pt x="50469" y="121983"/>
                </a:lnTo>
                <a:lnTo>
                  <a:pt x="68719" y="121983"/>
                </a:lnTo>
                <a:lnTo>
                  <a:pt x="76961" y="120535"/>
                </a:lnTo>
                <a:lnTo>
                  <a:pt x="84277" y="117640"/>
                </a:lnTo>
                <a:lnTo>
                  <a:pt x="91605" y="114744"/>
                </a:lnTo>
                <a:lnTo>
                  <a:pt x="97904" y="110578"/>
                </a:lnTo>
                <a:lnTo>
                  <a:pt x="103174" y="105168"/>
                </a:lnTo>
                <a:lnTo>
                  <a:pt x="108457" y="99758"/>
                </a:lnTo>
                <a:lnTo>
                  <a:pt x="112483" y="93268"/>
                </a:lnTo>
                <a:lnTo>
                  <a:pt x="115277" y="85712"/>
                </a:lnTo>
                <a:lnTo>
                  <a:pt x="118059" y="78155"/>
                </a:lnTo>
                <a:lnTo>
                  <a:pt x="119443" y="69926"/>
                </a:lnTo>
                <a:lnTo>
                  <a:pt x="119443" y="51981"/>
                </a:lnTo>
                <a:lnTo>
                  <a:pt x="118071" y="43738"/>
                </a:lnTo>
                <a:lnTo>
                  <a:pt x="115328" y="36271"/>
                </a:lnTo>
                <a:lnTo>
                  <a:pt x="112572" y="28790"/>
                </a:lnTo>
                <a:lnTo>
                  <a:pt x="108572" y="22339"/>
                </a:lnTo>
                <a:lnTo>
                  <a:pt x="103289" y="16929"/>
                </a:lnTo>
                <a:lnTo>
                  <a:pt x="98018" y="11518"/>
                </a:lnTo>
                <a:lnTo>
                  <a:pt x="91693" y="7327"/>
                </a:lnTo>
                <a:lnTo>
                  <a:pt x="84277" y="4394"/>
                </a:lnTo>
                <a:lnTo>
                  <a:pt x="76873" y="1473"/>
                </a:lnTo>
                <a:lnTo>
                  <a:pt x="68643" y="0"/>
                </a:lnTo>
                <a:lnTo>
                  <a:pt x="50622" y="0"/>
                </a:lnTo>
                <a:lnTo>
                  <a:pt x="42456" y="1447"/>
                </a:lnTo>
                <a:lnTo>
                  <a:pt x="35051" y="4356"/>
                </a:lnTo>
                <a:lnTo>
                  <a:pt x="27647" y="7238"/>
                </a:lnTo>
                <a:lnTo>
                  <a:pt x="21361" y="11353"/>
                </a:lnTo>
                <a:lnTo>
                  <a:pt x="16141" y="16713"/>
                </a:lnTo>
                <a:lnTo>
                  <a:pt x="10947" y="22059"/>
                </a:lnTo>
                <a:lnTo>
                  <a:pt x="6959" y="28486"/>
                </a:lnTo>
                <a:lnTo>
                  <a:pt x="4178" y="36042"/>
                </a:lnTo>
                <a:lnTo>
                  <a:pt x="1384" y="43599"/>
                </a:lnTo>
                <a:lnTo>
                  <a:pt x="0" y="51904"/>
                </a:lnTo>
                <a:lnTo>
                  <a:pt x="0" y="70002"/>
                </a:lnTo>
                <a:lnTo>
                  <a:pt x="1371" y="78219"/>
                </a:lnTo>
                <a:close/>
              </a:path>
              <a:path w="119443" h="121983">
                <a:moveTo>
                  <a:pt x="36055" y="87388"/>
                </a:moveTo>
                <a:lnTo>
                  <a:pt x="33680" y="81546"/>
                </a:lnTo>
                <a:lnTo>
                  <a:pt x="31305" y="75691"/>
                </a:lnTo>
                <a:lnTo>
                  <a:pt x="30111" y="68821"/>
                </a:lnTo>
                <a:lnTo>
                  <a:pt x="27800" y="114642"/>
                </a:lnTo>
                <a:lnTo>
                  <a:pt x="35051" y="117589"/>
                </a:lnTo>
                <a:lnTo>
                  <a:pt x="42316" y="120522"/>
                </a:lnTo>
                <a:lnTo>
                  <a:pt x="39458" y="91897"/>
                </a:lnTo>
                <a:lnTo>
                  <a:pt x="36055" y="87388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55610" y="5695527"/>
            <a:ext cx="80975" cy="162750"/>
          </a:xfrm>
          <a:custGeom>
            <a:avLst/>
            <a:gdLst/>
            <a:ahLst/>
            <a:cxnLst/>
            <a:rect l="l" t="t" r="r" b="b"/>
            <a:pathLst>
              <a:path w="80975" h="162750">
                <a:moveTo>
                  <a:pt x="66535" y="62649"/>
                </a:moveTo>
                <a:lnTo>
                  <a:pt x="69722" y="61023"/>
                </a:lnTo>
                <a:lnTo>
                  <a:pt x="71310" y="58204"/>
                </a:lnTo>
                <a:lnTo>
                  <a:pt x="71310" y="51028"/>
                </a:lnTo>
                <a:lnTo>
                  <a:pt x="70205" y="48450"/>
                </a:lnTo>
                <a:lnTo>
                  <a:pt x="65722" y="44411"/>
                </a:lnTo>
                <a:lnTo>
                  <a:pt x="62483" y="43408"/>
                </a:lnTo>
                <a:lnTo>
                  <a:pt x="47243" y="43408"/>
                </a:lnTo>
                <a:lnTo>
                  <a:pt x="47243" y="17919"/>
                </a:lnTo>
                <a:lnTo>
                  <a:pt x="46977" y="13995"/>
                </a:lnTo>
                <a:lnTo>
                  <a:pt x="46418" y="11277"/>
                </a:lnTo>
                <a:lnTo>
                  <a:pt x="45872" y="8521"/>
                </a:lnTo>
                <a:lnTo>
                  <a:pt x="42532" y="4292"/>
                </a:lnTo>
                <a:lnTo>
                  <a:pt x="39446" y="1435"/>
                </a:lnTo>
                <a:lnTo>
                  <a:pt x="36004" y="0"/>
                </a:lnTo>
                <a:lnTo>
                  <a:pt x="29489" y="0"/>
                </a:lnTo>
                <a:lnTo>
                  <a:pt x="27025" y="647"/>
                </a:lnTo>
                <a:lnTo>
                  <a:pt x="22631" y="3200"/>
                </a:lnTo>
                <a:lnTo>
                  <a:pt x="19773" y="6921"/>
                </a:lnTo>
                <a:lnTo>
                  <a:pt x="17894" y="11277"/>
                </a:lnTo>
                <a:lnTo>
                  <a:pt x="17627" y="13995"/>
                </a:lnTo>
                <a:lnTo>
                  <a:pt x="17373" y="16764"/>
                </a:lnTo>
                <a:lnTo>
                  <a:pt x="17246" y="20548"/>
                </a:lnTo>
                <a:lnTo>
                  <a:pt x="17246" y="43408"/>
                </a:lnTo>
                <a:lnTo>
                  <a:pt x="9410" y="43408"/>
                </a:lnTo>
                <a:lnTo>
                  <a:pt x="5943" y="44411"/>
                </a:lnTo>
                <a:lnTo>
                  <a:pt x="1193" y="48450"/>
                </a:lnTo>
                <a:lnTo>
                  <a:pt x="0" y="51028"/>
                </a:lnTo>
                <a:lnTo>
                  <a:pt x="0" y="57327"/>
                </a:lnTo>
                <a:lnTo>
                  <a:pt x="1142" y="59918"/>
                </a:lnTo>
                <a:lnTo>
                  <a:pt x="5664" y="64033"/>
                </a:lnTo>
                <a:lnTo>
                  <a:pt x="8966" y="65049"/>
                </a:lnTo>
                <a:lnTo>
                  <a:pt x="17246" y="65049"/>
                </a:lnTo>
                <a:lnTo>
                  <a:pt x="17246" y="131953"/>
                </a:lnTo>
                <a:lnTo>
                  <a:pt x="17995" y="139382"/>
                </a:lnTo>
                <a:lnTo>
                  <a:pt x="19507" y="144945"/>
                </a:lnTo>
                <a:lnTo>
                  <a:pt x="21005" y="150520"/>
                </a:lnTo>
                <a:lnTo>
                  <a:pt x="24168" y="154863"/>
                </a:lnTo>
                <a:lnTo>
                  <a:pt x="29006" y="158026"/>
                </a:lnTo>
                <a:lnTo>
                  <a:pt x="33845" y="161175"/>
                </a:lnTo>
                <a:lnTo>
                  <a:pt x="40944" y="162750"/>
                </a:lnTo>
                <a:lnTo>
                  <a:pt x="60210" y="162750"/>
                </a:lnTo>
                <a:lnTo>
                  <a:pt x="67792" y="161467"/>
                </a:lnTo>
                <a:lnTo>
                  <a:pt x="73063" y="158902"/>
                </a:lnTo>
                <a:lnTo>
                  <a:pt x="78346" y="156337"/>
                </a:lnTo>
                <a:lnTo>
                  <a:pt x="80975" y="152641"/>
                </a:lnTo>
                <a:lnTo>
                  <a:pt x="80975" y="144945"/>
                </a:lnTo>
                <a:lnTo>
                  <a:pt x="80022" y="142544"/>
                </a:lnTo>
                <a:lnTo>
                  <a:pt x="76136" y="138671"/>
                </a:lnTo>
                <a:lnTo>
                  <a:pt x="71539" y="137693"/>
                </a:lnTo>
                <a:lnTo>
                  <a:pt x="67513" y="138010"/>
                </a:lnTo>
                <a:lnTo>
                  <a:pt x="64503" y="138620"/>
                </a:lnTo>
                <a:lnTo>
                  <a:pt x="61493" y="139255"/>
                </a:lnTo>
                <a:lnTo>
                  <a:pt x="57353" y="139573"/>
                </a:lnTo>
                <a:lnTo>
                  <a:pt x="54140" y="139573"/>
                </a:lnTo>
                <a:lnTo>
                  <a:pt x="51815" y="138772"/>
                </a:lnTo>
                <a:lnTo>
                  <a:pt x="48958" y="135623"/>
                </a:lnTo>
                <a:lnTo>
                  <a:pt x="47739" y="131051"/>
                </a:lnTo>
                <a:lnTo>
                  <a:pt x="47421" y="128511"/>
                </a:lnTo>
                <a:lnTo>
                  <a:pt x="47243" y="124917"/>
                </a:lnTo>
                <a:lnTo>
                  <a:pt x="47243" y="65049"/>
                </a:lnTo>
                <a:lnTo>
                  <a:pt x="58788" y="65049"/>
                </a:lnTo>
                <a:lnTo>
                  <a:pt x="63347" y="64262"/>
                </a:lnTo>
                <a:lnTo>
                  <a:pt x="66535" y="62649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41974" y="5736083"/>
            <a:ext cx="114071" cy="122199"/>
          </a:xfrm>
          <a:custGeom>
            <a:avLst/>
            <a:gdLst/>
            <a:ahLst/>
            <a:cxnLst/>
            <a:rect l="l" t="t" r="r" b="b"/>
            <a:pathLst>
              <a:path w="114071" h="122199">
                <a:moveTo>
                  <a:pt x="72340" y="1233"/>
                </a:moveTo>
                <a:lnTo>
                  <a:pt x="58801" y="0"/>
                </a:lnTo>
                <a:lnTo>
                  <a:pt x="49796" y="0"/>
                </a:lnTo>
                <a:lnTo>
                  <a:pt x="41592" y="1435"/>
                </a:lnTo>
                <a:lnTo>
                  <a:pt x="34594" y="33794"/>
                </a:lnTo>
                <a:lnTo>
                  <a:pt x="39395" y="28625"/>
                </a:lnTo>
                <a:lnTo>
                  <a:pt x="44208" y="23469"/>
                </a:lnTo>
                <a:lnTo>
                  <a:pt x="50342" y="20878"/>
                </a:lnTo>
                <a:lnTo>
                  <a:pt x="65646" y="20878"/>
                </a:lnTo>
                <a:lnTo>
                  <a:pt x="71958" y="23418"/>
                </a:lnTo>
                <a:lnTo>
                  <a:pt x="76758" y="28511"/>
                </a:lnTo>
                <a:lnTo>
                  <a:pt x="81572" y="33604"/>
                </a:lnTo>
                <a:lnTo>
                  <a:pt x="84328" y="41287"/>
                </a:lnTo>
                <a:lnTo>
                  <a:pt x="85064" y="51536"/>
                </a:lnTo>
                <a:lnTo>
                  <a:pt x="30670" y="51536"/>
                </a:lnTo>
                <a:lnTo>
                  <a:pt x="26771" y="7226"/>
                </a:lnTo>
                <a:lnTo>
                  <a:pt x="20561" y="11391"/>
                </a:lnTo>
                <a:lnTo>
                  <a:pt x="15506" y="16814"/>
                </a:lnTo>
                <a:lnTo>
                  <a:pt x="10439" y="22225"/>
                </a:lnTo>
                <a:lnTo>
                  <a:pt x="6591" y="28740"/>
                </a:lnTo>
                <a:lnTo>
                  <a:pt x="3962" y="36296"/>
                </a:lnTo>
                <a:lnTo>
                  <a:pt x="1320" y="43903"/>
                </a:lnTo>
                <a:lnTo>
                  <a:pt x="0" y="52108"/>
                </a:lnTo>
                <a:lnTo>
                  <a:pt x="0" y="60985"/>
                </a:lnTo>
                <a:lnTo>
                  <a:pt x="631" y="71719"/>
                </a:lnTo>
                <a:lnTo>
                  <a:pt x="3481" y="84727"/>
                </a:lnTo>
                <a:lnTo>
                  <a:pt x="8622" y="96059"/>
                </a:lnTo>
                <a:lnTo>
                  <a:pt x="16052" y="105714"/>
                </a:lnTo>
                <a:lnTo>
                  <a:pt x="23137" y="111756"/>
                </a:lnTo>
                <a:lnTo>
                  <a:pt x="33944" y="117557"/>
                </a:lnTo>
                <a:lnTo>
                  <a:pt x="46563" y="121038"/>
                </a:lnTo>
                <a:lnTo>
                  <a:pt x="60998" y="122199"/>
                </a:lnTo>
                <a:lnTo>
                  <a:pt x="69405" y="122199"/>
                </a:lnTo>
                <a:lnTo>
                  <a:pt x="76885" y="121094"/>
                </a:lnTo>
                <a:lnTo>
                  <a:pt x="83350" y="118897"/>
                </a:lnTo>
                <a:lnTo>
                  <a:pt x="89839" y="116700"/>
                </a:lnTo>
                <a:lnTo>
                  <a:pt x="95224" y="113931"/>
                </a:lnTo>
                <a:lnTo>
                  <a:pt x="99504" y="110591"/>
                </a:lnTo>
                <a:lnTo>
                  <a:pt x="103797" y="107264"/>
                </a:lnTo>
                <a:lnTo>
                  <a:pt x="106997" y="103784"/>
                </a:lnTo>
                <a:lnTo>
                  <a:pt x="109131" y="100164"/>
                </a:lnTo>
                <a:lnTo>
                  <a:pt x="111252" y="96520"/>
                </a:lnTo>
                <a:lnTo>
                  <a:pt x="112318" y="93370"/>
                </a:lnTo>
                <a:lnTo>
                  <a:pt x="112318" y="87579"/>
                </a:lnTo>
                <a:lnTo>
                  <a:pt x="109448" y="83515"/>
                </a:lnTo>
                <a:lnTo>
                  <a:pt x="105054" y="80987"/>
                </a:lnTo>
                <a:lnTo>
                  <a:pt x="99136" y="80987"/>
                </a:lnTo>
                <a:lnTo>
                  <a:pt x="95389" y="82956"/>
                </a:lnTo>
                <a:lnTo>
                  <a:pt x="91655" y="86474"/>
                </a:lnTo>
                <a:lnTo>
                  <a:pt x="88620" y="89255"/>
                </a:lnTo>
                <a:lnTo>
                  <a:pt x="83908" y="93370"/>
                </a:lnTo>
                <a:lnTo>
                  <a:pt x="81356" y="95288"/>
                </a:lnTo>
                <a:lnTo>
                  <a:pt x="78574" y="97091"/>
                </a:lnTo>
                <a:lnTo>
                  <a:pt x="75793" y="98882"/>
                </a:lnTo>
                <a:lnTo>
                  <a:pt x="72923" y="100203"/>
                </a:lnTo>
                <a:lnTo>
                  <a:pt x="69951" y="101041"/>
                </a:lnTo>
                <a:lnTo>
                  <a:pt x="66979" y="101879"/>
                </a:lnTo>
                <a:lnTo>
                  <a:pt x="63690" y="102298"/>
                </a:lnTo>
                <a:lnTo>
                  <a:pt x="54775" y="102298"/>
                </a:lnTo>
                <a:lnTo>
                  <a:pt x="49885" y="100977"/>
                </a:lnTo>
                <a:lnTo>
                  <a:pt x="45440" y="98336"/>
                </a:lnTo>
                <a:lnTo>
                  <a:pt x="41008" y="95707"/>
                </a:lnTo>
                <a:lnTo>
                  <a:pt x="37465" y="91795"/>
                </a:lnTo>
                <a:lnTo>
                  <a:pt x="34785" y="86588"/>
                </a:lnTo>
                <a:lnTo>
                  <a:pt x="32105" y="81381"/>
                </a:lnTo>
                <a:lnTo>
                  <a:pt x="30734" y="75374"/>
                </a:lnTo>
                <a:lnTo>
                  <a:pt x="30670" y="68567"/>
                </a:lnTo>
                <a:lnTo>
                  <a:pt x="97180" y="68567"/>
                </a:lnTo>
                <a:lnTo>
                  <a:pt x="103251" y="67449"/>
                </a:lnTo>
                <a:lnTo>
                  <a:pt x="107594" y="65227"/>
                </a:lnTo>
                <a:lnTo>
                  <a:pt x="111925" y="62979"/>
                </a:lnTo>
                <a:lnTo>
                  <a:pt x="114071" y="58089"/>
                </a:lnTo>
                <a:lnTo>
                  <a:pt x="114071" y="42418"/>
                </a:lnTo>
                <a:lnTo>
                  <a:pt x="111988" y="34417"/>
                </a:lnTo>
                <a:lnTo>
                  <a:pt x="107823" y="26593"/>
                </a:lnTo>
                <a:lnTo>
                  <a:pt x="99440" y="15389"/>
                </a:lnTo>
                <a:lnTo>
                  <a:pt x="88963" y="7416"/>
                </a:lnTo>
                <a:lnTo>
                  <a:pt x="84208" y="4951"/>
                </a:lnTo>
                <a:lnTo>
                  <a:pt x="72340" y="1233"/>
                </a:lnTo>
                <a:close/>
              </a:path>
              <a:path w="114071" h="122199">
                <a:moveTo>
                  <a:pt x="34175" y="4343"/>
                </a:moveTo>
                <a:lnTo>
                  <a:pt x="26771" y="7226"/>
                </a:lnTo>
                <a:lnTo>
                  <a:pt x="30670" y="51536"/>
                </a:lnTo>
                <a:lnTo>
                  <a:pt x="31686" y="41427"/>
                </a:lnTo>
                <a:lnTo>
                  <a:pt x="34594" y="33794"/>
                </a:lnTo>
                <a:lnTo>
                  <a:pt x="41592" y="1435"/>
                </a:lnTo>
                <a:lnTo>
                  <a:pt x="34175" y="4343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75493" y="5736082"/>
            <a:ext cx="113411" cy="121970"/>
          </a:xfrm>
          <a:custGeom>
            <a:avLst/>
            <a:gdLst/>
            <a:ahLst/>
            <a:cxnLst/>
            <a:rect l="l" t="t" r="r" b="b"/>
            <a:pathLst>
              <a:path w="113411" h="121970">
                <a:moveTo>
                  <a:pt x="43662" y="26542"/>
                </a:moveTo>
                <a:lnTo>
                  <a:pt x="50800" y="23075"/>
                </a:lnTo>
                <a:lnTo>
                  <a:pt x="65836" y="23075"/>
                </a:lnTo>
                <a:lnTo>
                  <a:pt x="70904" y="24472"/>
                </a:lnTo>
                <a:lnTo>
                  <a:pt x="74891" y="27254"/>
                </a:lnTo>
                <a:lnTo>
                  <a:pt x="78892" y="30022"/>
                </a:lnTo>
                <a:lnTo>
                  <a:pt x="82702" y="34213"/>
                </a:lnTo>
                <a:lnTo>
                  <a:pt x="86385" y="39776"/>
                </a:lnTo>
                <a:lnTo>
                  <a:pt x="88417" y="42633"/>
                </a:lnTo>
                <a:lnTo>
                  <a:pt x="90284" y="44703"/>
                </a:lnTo>
                <a:lnTo>
                  <a:pt x="93573" y="47269"/>
                </a:lnTo>
                <a:lnTo>
                  <a:pt x="98132" y="47904"/>
                </a:lnTo>
                <a:lnTo>
                  <a:pt x="101942" y="47904"/>
                </a:lnTo>
                <a:lnTo>
                  <a:pt x="105181" y="46659"/>
                </a:lnTo>
                <a:lnTo>
                  <a:pt x="107861" y="44170"/>
                </a:lnTo>
                <a:lnTo>
                  <a:pt x="110540" y="41681"/>
                </a:lnTo>
                <a:lnTo>
                  <a:pt x="111887" y="38646"/>
                </a:lnTo>
                <a:lnTo>
                  <a:pt x="111887" y="31534"/>
                </a:lnTo>
                <a:lnTo>
                  <a:pt x="110693" y="27736"/>
                </a:lnTo>
                <a:lnTo>
                  <a:pt x="108305" y="23685"/>
                </a:lnTo>
                <a:lnTo>
                  <a:pt x="105918" y="19596"/>
                </a:lnTo>
                <a:lnTo>
                  <a:pt x="102489" y="15786"/>
                </a:lnTo>
                <a:lnTo>
                  <a:pt x="97967" y="12191"/>
                </a:lnTo>
                <a:lnTo>
                  <a:pt x="93459" y="8597"/>
                </a:lnTo>
                <a:lnTo>
                  <a:pt x="87985" y="5676"/>
                </a:lnTo>
                <a:lnTo>
                  <a:pt x="81495" y="3403"/>
                </a:lnTo>
                <a:lnTo>
                  <a:pt x="75006" y="1130"/>
                </a:lnTo>
                <a:lnTo>
                  <a:pt x="67881" y="0"/>
                </a:lnTo>
                <a:lnTo>
                  <a:pt x="60121" y="0"/>
                </a:lnTo>
                <a:lnTo>
                  <a:pt x="51551" y="429"/>
                </a:lnTo>
                <a:lnTo>
                  <a:pt x="38906" y="2952"/>
                </a:lnTo>
                <a:lnTo>
                  <a:pt x="27800" y="7734"/>
                </a:lnTo>
                <a:lnTo>
                  <a:pt x="23714" y="10333"/>
                </a:lnTo>
                <a:lnTo>
                  <a:pt x="14299" y="18862"/>
                </a:lnTo>
                <a:lnTo>
                  <a:pt x="7137" y="29667"/>
                </a:lnTo>
                <a:lnTo>
                  <a:pt x="4131" y="36700"/>
                </a:lnTo>
                <a:lnTo>
                  <a:pt x="1034" y="48876"/>
                </a:lnTo>
                <a:lnTo>
                  <a:pt x="0" y="62293"/>
                </a:lnTo>
                <a:lnTo>
                  <a:pt x="479" y="71496"/>
                </a:lnTo>
                <a:lnTo>
                  <a:pt x="3167" y="84589"/>
                </a:lnTo>
                <a:lnTo>
                  <a:pt x="8216" y="96008"/>
                </a:lnTo>
                <a:lnTo>
                  <a:pt x="15621" y="105752"/>
                </a:lnTo>
                <a:lnTo>
                  <a:pt x="21530" y="110999"/>
                </a:lnTo>
                <a:lnTo>
                  <a:pt x="32187" y="117096"/>
                </a:lnTo>
                <a:lnTo>
                  <a:pt x="44682" y="120752"/>
                </a:lnTo>
                <a:lnTo>
                  <a:pt x="59004" y="121970"/>
                </a:lnTo>
                <a:lnTo>
                  <a:pt x="67741" y="121970"/>
                </a:lnTo>
                <a:lnTo>
                  <a:pt x="75565" y="120802"/>
                </a:lnTo>
                <a:lnTo>
                  <a:pt x="82537" y="118452"/>
                </a:lnTo>
                <a:lnTo>
                  <a:pt x="89484" y="116116"/>
                </a:lnTo>
                <a:lnTo>
                  <a:pt x="95262" y="113017"/>
                </a:lnTo>
                <a:lnTo>
                  <a:pt x="99847" y="109181"/>
                </a:lnTo>
                <a:lnTo>
                  <a:pt x="104406" y="105308"/>
                </a:lnTo>
                <a:lnTo>
                  <a:pt x="107823" y="101282"/>
                </a:lnTo>
                <a:lnTo>
                  <a:pt x="110058" y="97027"/>
                </a:lnTo>
                <a:lnTo>
                  <a:pt x="112306" y="92773"/>
                </a:lnTo>
                <a:lnTo>
                  <a:pt x="113411" y="88785"/>
                </a:lnTo>
                <a:lnTo>
                  <a:pt x="113411" y="81889"/>
                </a:lnTo>
                <a:lnTo>
                  <a:pt x="112191" y="78930"/>
                </a:lnTo>
                <a:lnTo>
                  <a:pt x="109791" y="76161"/>
                </a:lnTo>
                <a:lnTo>
                  <a:pt x="107365" y="73367"/>
                </a:lnTo>
                <a:lnTo>
                  <a:pt x="104330" y="71970"/>
                </a:lnTo>
                <a:lnTo>
                  <a:pt x="97586" y="71970"/>
                </a:lnTo>
                <a:lnTo>
                  <a:pt x="94996" y="72936"/>
                </a:lnTo>
                <a:lnTo>
                  <a:pt x="90741" y="76733"/>
                </a:lnTo>
                <a:lnTo>
                  <a:pt x="88747" y="79374"/>
                </a:lnTo>
                <a:lnTo>
                  <a:pt x="86931" y="82753"/>
                </a:lnTo>
                <a:lnTo>
                  <a:pt x="83629" y="88468"/>
                </a:lnTo>
                <a:lnTo>
                  <a:pt x="79832" y="92709"/>
                </a:lnTo>
                <a:lnTo>
                  <a:pt x="75539" y="95491"/>
                </a:lnTo>
                <a:lnTo>
                  <a:pt x="71272" y="98272"/>
                </a:lnTo>
                <a:lnTo>
                  <a:pt x="66128" y="99656"/>
                </a:lnTo>
                <a:lnTo>
                  <a:pt x="55638" y="99656"/>
                </a:lnTo>
                <a:lnTo>
                  <a:pt x="51536" y="98805"/>
                </a:lnTo>
                <a:lnTo>
                  <a:pt x="47815" y="97091"/>
                </a:lnTo>
                <a:lnTo>
                  <a:pt x="44069" y="95376"/>
                </a:lnTo>
                <a:lnTo>
                  <a:pt x="40881" y="92836"/>
                </a:lnTo>
                <a:lnTo>
                  <a:pt x="38239" y="89484"/>
                </a:lnTo>
                <a:lnTo>
                  <a:pt x="35610" y="86156"/>
                </a:lnTo>
                <a:lnTo>
                  <a:pt x="33604" y="82143"/>
                </a:lnTo>
                <a:lnTo>
                  <a:pt x="32194" y="77406"/>
                </a:lnTo>
                <a:lnTo>
                  <a:pt x="30810" y="72707"/>
                </a:lnTo>
                <a:lnTo>
                  <a:pt x="30124" y="67500"/>
                </a:lnTo>
                <a:lnTo>
                  <a:pt x="30124" y="61861"/>
                </a:lnTo>
                <a:lnTo>
                  <a:pt x="30284" y="56958"/>
                </a:lnTo>
                <a:lnTo>
                  <a:pt x="32762" y="43800"/>
                </a:lnTo>
                <a:lnTo>
                  <a:pt x="38239" y="33451"/>
                </a:lnTo>
                <a:lnTo>
                  <a:pt x="43662" y="26542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02756" y="5695527"/>
            <a:ext cx="80987" cy="162750"/>
          </a:xfrm>
          <a:custGeom>
            <a:avLst/>
            <a:gdLst/>
            <a:ahLst/>
            <a:cxnLst/>
            <a:rect l="l" t="t" r="r" b="b"/>
            <a:pathLst>
              <a:path w="80987" h="162750">
                <a:moveTo>
                  <a:pt x="66522" y="62649"/>
                </a:moveTo>
                <a:lnTo>
                  <a:pt x="69723" y="61023"/>
                </a:lnTo>
                <a:lnTo>
                  <a:pt x="71323" y="58204"/>
                </a:lnTo>
                <a:lnTo>
                  <a:pt x="71323" y="51028"/>
                </a:lnTo>
                <a:lnTo>
                  <a:pt x="70205" y="48450"/>
                </a:lnTo>
                <a:lnTo>
                  <a:pt x="65722" y="44411"/>
                </a:lnTo>
                <a:lnTo>
                  <a:pt x="62484" y="43408"/>
                </a:lnTo>
                <a:lnTo>
                  <a:pt x="47244" y="43408"/>
                </a:lnTo>
                <a:lnTo>
                  <a:pt x="47244" y="17919"/>
                </a:lnTo>
                <a:lnTo>
                  <a:pt x="46977" y="13995"/>
                </a:lnTo>
                <a:lnTo>
                  <a:pt x="46431" y="11277"/>
                </a:lnTo>
                <a:lnTo>
                  <a:pt x="45859" y="8521"/>
                </a:lnTo>
                <a:lnTo>
                  <a:pt x="42519" y="4292"/>
                </a:lnTo>
                <a:lnTo>
                  <a:pt x="39433" y="1435"/>
                </a:lnTo>
                <a:lnTo>
                  <a:pt x="36004" y="0"/>
                </a:lnTo>
                <a:lnTo>
                  <a:pt x="29476" y="0"/>
                </a:lnTo>
                <a:lnTo>
                  <a:pt x="27025" y="647"/>
                </a:lnTo>
                <a:lnTo>
                  <a:pt x="22631" y="3200"/>
                </a:lnTo>
                <a:lnTo>
                  <a:pt x="19786" y="6921"/>
                </a:lnTo>
                <a:lnTo>
                  <a:pt x="17894" y="11277"/>
                </a:lnTo>
                <a:lnTo>
                  <a:pt x="17627" y="13995"/>
                </a:lnTo>
                <a:lnTo>
                  <a:pt x="17373" y="16764"/>
                </a:lnTo>
                <a:lnTo>
                  <a:pt x="17246" y="20548"/>
                </a:lnTo>
                <a:lnTo>
                  <a:pt x="17246" y="43408"/>
                </a:lnTo>
                <a:lnTo>
                  <a:pt x="9398" y="43408"/>
                </a:lnTo>
                <a:lnTo>
                  <a:pt x="5943" y="44411"/>
                </a:lnTo>
                <a:lnTo>
                  <a:pt x="1193" y="48450"/>
                </a:lnTo>
                <a:lnTo>
                  <a:pt x="0" y="51028"/>
                </a:lnTo>
                <a:lnTo>
                  <a:pt x="0" y="57327"/>
                </a:lnTo>
                <a:lnTo>
                  <a:pt x="1130" y="59918"/>
                </a:lnTo>
                <a:lnTo>
                  <a:pt x="5676" y="64033"/>
                </a:lnTo>
                <a:lnTo>
                  <a:pt x="8966" y="65049"/>
                </a:lnTo>
                <a:lnTo>
                  <a:pt x="17246" y="65049"/>
                </a:lnTo>
                <a:lnTo>
                  <a:pt x="17246" y="131953"/>
                </a:lnTo>
                <a:lnTo>
                  <a:pt x="18008" y="139382"/>
                </a:lnTo>
                <a:lnTo>
                  <a:pt x="19494" y="144945"/>
                </a:lnTo>
                <a:lnTo>
                  <a:pt x="20993" y="150520"/>
                </a:lnTo>
                <a:lnTo>
                  <a:pt x="24180" y="154863"/>
                </a:lnTo>
                <a:lnTo>
                  <a:pt x="29019" y="158026"/>
                </a:lnTo>
                <a:lnTo>
                  <a:pt x="33845" y="161175"/>
                </a:lnTo>
                <a:lnTo>
                  <a:pt x="40944" y="162750"/>
                </a:lnTo>
                <a:lnTo>
                  <a:pt x="60223" y="162750"/>
                </a:lnTo>
                <a:lnTo>
                  <a:pt x="67805" y="161467"/>
                </a:lnTo>
                <a:lnTo>
                  <a:pt x="73075" y="158902"/>
                </a:lnTo>
                <a:lnTo>
                  <a:pt x="78346" y="156337"/>
                </a:lnTo>
                <a:lnTo>
                  <a:pt x="80987" y="152641"/>
                </a:lnTo>
                <a:lnTo>
                  <a:pt x="80987" y="144945"/>
                </a:lnTo>
                <a:lnTo>
                  <a:pt x="79997" y="142544"/>
                </a:lnTo>
                <a:lnTo>
                  <a:pt x="76136" y="138671"/>
                </a:lnTo>
                <a:lnTo>
                  <a:pt x="71526" y="137693"/>
                </a:lnTo>
                <a:lnTo>
                  <a:pt x="67513" y="138010"/>
                </a:lnTo>
                <a:lnTo>
                  <a:pt x="64490" y="138620"/>
                </a:lnTo>
                <a:lnTo>
                  <a:pt x="61506" y="139255"/>
                </a:lnTo>
                <a:lnTo>
                  <a:pt x="57353" y="139573"/>
                </a:lnTo>
                <a:lnTo>
                  <a:pt x="54127" y="139573"/>
                </a:lnTo>
                <a:lnTo>
                  <a:pt x="51803" y="138772"/>
                </a:lnTo>
                <a:lnTo>
                  <a:pt x="48945" y="135623"/>
                </a:lnTo>
                <a:lnTo>
                  <a:pt x="47752" y="131051"/>
                </a:lnTo>
                <a:lnTo>
                  <a:pt x="47409" y="128511"/>
                </a:lnTo>
                <a:lnTo>
                  <a:pt x="47244" y="124917"/>
                </a:lnTo>
                <a:lnTo>
                  <a:pt x="47244" y="65049"/>
                </a:lnTo>
                <a:lnTo>
                  <a:pt x="58775" y="65049"/>
                </a:lnTo>
                <a:lnTo>
                  <a:pt x="63347" y="64262"/>
                </a:lnTo>
                <a:lnTo>
                  <a:pt x="66522" y="62649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94737" y="5692999"/>
            <a:ext cx="29984" cy="165277"/>
          </a:xfrm>
          <a:custGeom>
            <a:avLst/>
            <a:gdLst/>
            <a:ahLst/>
            <a:cxnLst/>
            <a:rect l="l" t="t" r="r" b="b"/>
            <a:pathLst>
              <a:path w="29984" h="165277">
                <a:moveTo>
                  <a:pt x="0" y="14617"/>
                </a:moveTo>
                <a:lnTo>
                  <a:pt x="0" y="19316"/>
                </a:lnTo>
                <a:lnTo>
                  <a:pt x="1485" y="22936"/>
                </a:lnTo>
                <a:lnTo>
                  <a:pt x="4432" y="25501"/>
                </a:lnTo>
                <a:lnTo>
                  <a:pt x="7404" y="28066"/>
                </a:lnTo>
                <a:lnTo>
                  <a:pt x="10985" y="29336"/>
                </a:lnTo>
                <a:lnTo>
                  <a:pt x="19189" y="29336"/>
                </a:lnTo>
                <a:lnTo>
                  <a:pt x="22669" y="28041"/>
                </a:lnTo>
                <a:lnTo>
                  <a:pt x="25590" y="25450"/>
                </a:lnTo>
                <a:lnTo>
                  <a:pt x="28524" y="22847"/>
                </a:lnTo>
                <a:lnTo>
                  <a:pt x="29984" y="19227"/>
                </a:lnTo>
                <a:lnTo>
                  <a:pt x="29984" y="9855"/>
                </a:lnTo>
                <a:lnTo>
                  <a:pt x="28486" y="6222"/>
                </a:lnTo>
                <a:lnTo>
                  <a:pt x="25488" y="3733"/>
                </a:lnTo>
                <a:lnTo>
                  <a:pt x="22478" y="1244"/>
                </a:lnTo>
                <a:lnTo>
                  <a:pt x="19037" y="0"/>
                </a:lnTo>
                <a:lnTo>
                  <a:pt x="11137" y="0"/>
                </a:lnTo>
                <a:lnTo>
                  <a:pt x="7594" y="1371"/>
                </a:lnTo>
                <a:lnTo>
                  <a:pt x="4559" y="4140"/>
                </a:lnTo>
                <a:lnTo>
                  <a:pt x="1523" y="6857"/>
                </a:lnTo>
                <a:lnTo>
                  <a:pt x="0" y="10363"/>
                </a:lnTo>
                <a:lnTo>
                  <a:pt x="0" y="14617"/>
                </a:lnTo>
                <a:close/>
              </a:path>
              <a:path w="29984" h="165277">
                <a:moveTo>
                  <a:pt x="0" y="55270"/>
                </a:moveTo>
                <a:lnTo>
                  <a:pt x="0" y="152895"/>
                </a:lnTo>
                <a:lnTo>
                  <a:pt x="1358" y="157391"/>
                </a:lnTo>
                <a:lnTo>
                  <a:pt x="4114" y="160553"/>
                </a:lnTo>
                <a:lnTo>
                  <a:pt x="6857" y="163702"/>
                </a:lnTo>
                <a:lnTo>
                  <a:pt x="10439" y="165277"/>
                </a:lnTo>
                <a:lnTo>
                  <a:pt x="19227" y="165277"/>
                </a:lnTo>
                <a:lnTo>
                  <a:pt x="22847" y="163741"/>
                </a:lnTo>
                <a:lnTo>
                  <a:pt x="25704" y="160654"/>
                </a:lnTo>
                <a:lnTo>
                  <a:pt x="28562" y="157581"/>
                </a:lnTo>
                <a:lnTo>
                  <a:pt x="29984" y="153047"/>
                </a:lnTo>
                <a:lnTo>
                  <a:pt x="29984" y="54978"/>
                </a:lnTo>
                <a:lnTo>
                  <a:pt x="28562" y="50799"/>
                </a:lnTo>
                <a:lnTo>
                  <a:pt x="25704" y="47802"/>
                </a:lnTo>
                <a:lnTo>
                  <a:pt x="22847" y="44805"/>
                </a:lnTo>
                <a:lnTo>
                  <a:pt x="19227" y="43294"/>
                </a:lnTo>
                <a:lnTo>
                  <a:pt x="10439" y="43294"/>
                </a:lnTo>
                <a:lnTo>
                  <a:pt x="6857" y="44805"/>
                </a:lnTo>
                <a:lnTo>
                  <a:pt x="4114" y="47802"/>
                </a:lnTo>
                <a:lnTo>
                  <a:pt x="1358" y="50799"/>
                </a:lnTo>
                <a:lnTo>
                  <a:pt x="0" y="55270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46272" y="5736297"/>
            <a:ext cx="109880" cy="121983"/>
          </a:xfrm>
          <a:custGeom>
            <a:avLst/>
            <a:gdLst/>
            <a:ahLst/>
            <a:cxnLst/>
            <a:rect l="l" t="t" r="r" b="b"/>
            <a:pathLst>
              <a:path w="109880" h="121983">
                <a:moveTo>
                  <a:pt x="711" y="17691"/>
                </a:moveTo>
                <a:lnTo>
                  <a:pt x="1777" y="21323"/>
                </a:lnTo>
                <a:lnTo>
                  <a:pt x="3174" y="24828"/>
                </a:lnTo>
                <a:lnTo>
                  <a:pt x="4495" y="28346"/>
                </a:lnTo>
                <a:lnTo>
                  <a:pt x="33070" y="99009"/>
                </a:lnTo>
                <a:lnTo>
                  <a:pt x="35928" y="105829"/>
                </a:lnTo>
                <a:lnTo>
                  <a:pt x="37960" y="110375"/>
                </a:lnTo>
                <a:lnTo>
                  <a:pt x="42252" y="117132"/>
                </a:lnTo>
                <a:lnTo>
                  <a:pt x="47294" y="121005"/>
                </a:lnTo>
                <a:lnTo>
                  <a:pt x="50685" y="121983"/>
                </a:lnTo>
                <a:lnTo>
                  <a:pt x="58242" y="121983"/>
                </a:lnTo>
                <a:lnTo>
                  <a:pt x="63347" y="120103"/>
                </a:lnTo>
                <a:lnTo>
                  <a:pt x="67602" y="117132"/>
                </a:lnTo>
                <a:lnTo>
                  <a:pt x="70738" y="112649"/>
                </a:lnTo>
                <a:lnTo>
                  <a:pt x="73469" y="106819"/>
                </a:lnTo>
                <a:lnTo>
                  <a:pt x="74739" y="103657"/>
                </a:lnTo>
                <a:lnTo>
                  <a:pt x="75780" y="101066"/>
                </a:lnTo>
                <a:lnTo>
                  <a:pt x="76580" y="99009"/>
                </a:lnTo>
                <a:lnTo>
                  <a:pt x="105384" y="27584"/>
                </a:lnTo>
                <a:lnTo>
                  <a:pt x="106184" y="25603"/>
                </a:lnTo>
                <a:lnTo>
                  <a:pt x="107518" y="22313"/>
                </a:lnTo>
                <a:lnTo>
                  <a:pt x="108686" y="19126"/>
                </a:lnTo>
                <a:lnTo>
                  <a:pt x="109651" y="15608"/>
                </a:lnTo>
                <a:lnTo>
                  <a:pt x="109880" y="12750"/>
                </a:lnTo>
                <a:lnTo>
                  <a:pt x="109880" y="9372"/>
                </a:lnTo>
                <a:lnTo>
                  <a:pt x="108546" y="6400"/>
                </a:lnTo>
                <a:lnTo>
                  <a:pt x="105867" y="3848"/>
                </a:lnTo>
                <a:lnTo>
                  <a:pt x="103212" y="1282"/>
                </a:lnTo>
                <a:lnTo>
                  <a:pt x="99961" y="0"/>
                </a:lnTo>
                <a:lnTo>
                  <a:pt x="92113" y="0"/>
                </a:lnTo>
                <a:lnTo>
                  <a:pt x="89115" y="1193"/>
                </a:lnTo>
                <a:lnTo>
                  <a:pt x="85166" y="5943"/>
                </a:lnTo>
                <a:lnTo>
                  <a:pt x="83134" y="10007"/>
                </a:lnTo>
                <a:lnTo>
                  <a:pt x="81102" y="15722"/>
                </a:lnTo>
                <a:lnTo>
                  <a:pt x="54940" y="86817"/>
                </a:lnTo>
                <a:lnTo>
                  <a:pt x="30657" y="18681"/>
                </a:lnTo>
                <a:lnTo>
                  <a:pt x="28371" y="11950"/>
                </a:lnTo>
                <a:lnTo>
                  <a:pt x="26301" y="7137"/>
                </a:lnTo>
                <a:lnTo>
                  <a:pt x="24434" y="4292"/>
                </a:lnTo>
                <a:lnTo>
                  <a:pt x="22580" y="1422"/>
                </a:lnTo>
                <a:lnTo>
                  <a:pt x="19151" y="0"/>
                </a:lnTo>
                <a:lnTo>
                  <a:pt x="11607" y="0"/>
                </a:lnTo>
                <a:lnTo>
                  <a:pt x="9220" y="647"/>
                </a:lnTo>
                <a:lnTo>
                  <a:pt x="4825" y="3200"/>
                </a:lnTo>
                <a:lnTo>
                  <a:pt x="1854" y="6870"/>
                </a:lnTo>
                <a:lnTo>
                  <a:pt x="0" y="10909"/>
                </a:lnTo>
                <a:lnTo>
                  <a:pt x="0" y="14287"/>
                </a:lnTo>
                <a:lnTo>
                  <a:pt x="711" y="17691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69138" y="5736083"/>
            <a:ext cx="114046" cy="122199"/>
          </a:xfrm>
          <a:custGeom>
            <a:avLst/>
            <a:gdLst/>
            <a:ahLst/>
            <a:cxnLst/>
            <a:rect l="l" t="t" r="r" b="b"/>
            <a:pathLst>
              <a:path w="114046" h="122199">
                <a:moveTo>
                  <a:pt x="72318" y="1233"/>
                </a:moveTo>
                <a:lnTo>
                  <a:pt x="58775" y="0"/>
                </a:lnTo>
                <a:lnTo>
                  <a:pt x="49771" y="0"/>
                </a:lnTo>
                <a:lnTo>
                  <a:pt x="41567" y="1435"/>
                </a:lnTo>
                <a:lnTo>
                  <a:pt x="34594" y="33794"/>
                </a:lnTo>
                <a:lnTo>
                  <a:pt x="39382" y="28625"/>
                </a:lnTo>
                <a:lnTo>
                  <a:pt x="44183" y="23469"/>
                </a:lnTo>
                <a:lnTo>
                  <a:pt x="50317" y="20878"/>
                </a:lnTo>
                <a:lnTo>
                  <a:pt x="65633" y="20878"/>
                </a:lnTo>
                <a:lnTo>
                  <a:pt x="71958" y="23418"/>
                </a:lnTo>
                <a:lnTo>
                  <a:pt x="76746" y="28511"/>
                </a:lnTo>
                <a:lnTo>
                  <a:pt x="81546" y="33604"/>
                </a:lnTo>
                <a:lnTo>
                  <a:pt x="84302" y="41287"/>
                </a:lnTo>
                <a:lnTo>
                  <a:pt x="85039" y="51536"/>
                </a:lnTo>
                <a:lnTo>
                  <a:pt x="30645" y="51536"/>
                </a:lnTo>
                <a:lnTo>
                  <a:pt x="26771" y="7226"/>
                </a:lnTo>
                <a:lnTo>
                  <a:pt x="20535" y="11391"/>
                </a:lnTo>
                <a:lnTo>
                  <a:pt x="15481" y="16814"/>
                </a:lnTo>
                <a:lnTo>
                  <a:pt x="10413" y="22225"/>
                </a:lnTo>
                <a:lnTo>
                  <a:pt x="6591" y="28740"/>
                </a:lnTo>
                <a:lnTo>
                  <a:pt x="3949" y="36296"/>
                </a:lnTo>
                <a:lnTo>
                  <a:pt x="1320" y="43903"/>
                </a:lnTo>
                <a:lnTo>
                  <a:pt x="0" y="52108"/>
                </a:lnTo>
                <a:lnTo>
                  <a:pt x="0" y="60985"/>
                </a:lnTo>
                <a:lnTo>
                  <a:pt x="628" y="71712"/>
                </a:lnTo>
                <a:lnTo>
                  <a:pt x="3468" y="84723"/>
                </a:lnTo>
                <a:lnTo>
                  <a:pt x="8600" y="96057"/>
                </a:lnTo>
                <a:lnTo>
                  <a:pt x="16027" y="105714"/>
                </a:lnTo>
                <a:lnTo>
                  <a:pt x="23112" y="111756"/>
                </a:lnTo>
                <a:lnTo>
                  <a:pt x="33923" y="117557"/>
                </a:lnTo>
                <a:lnTo>
                  <a:pt x="46543" y="121038"/>
                </a:lnTo>
                <a:lnTo>
                  <a:pt x="60972" y="122199"/>
                </a:lnTo>
                <a:lnTo>
                  <a:pt x="69405" y="122199"/>
                </a:lnTo>
                <a:lnTo>
                  <a:pt x="76860" y="121094"/>
                </a:lnTo>
                <a:lnTo>
                  <a:pt x="83350" y="118897"/>
                </a:lnTo>
                <a:lnTo>
                  <a:pt x="89814" y="116700"/>
                </a:lnTo>
                <a:lnTo>
                  <a:pt x="95211" y="113931"/>
                </a:lnTo>
                <a:lnTo>
                  <a:pt x="99479" y="110591"/>
                </a:lnTo>
                <a:lnTo>
                  <a:pt x="103771" y="107264"/>
                </a:lnTo>
                <a:lnTo>
                  <a:pt x="106972" y="103784"/>
                </a:lnTo>
                <a:lnTo>
                  <a:pt x="109105" y="100164"/>
                </a:lnTo>
                <a:lnTo>
                  <a:pt x="111226" y="96520"/>
                </a:lnTo>
                <a:lnTo>
                  <a:pt x="112293" y="93370"/>
                </a:lnTo>
                <a:lnTo>
                  <a:pt x="112293" y="87579"/>
                </a:lnTo>
                <a:lnTo>
                  <a:pt x="109448" y="83515"/>
                </a:lnTo>
                <a:lnTo>
                  <a:pt x="105054" y="80987"/>
                </a:lnTo>
                <a:lnTo>
                  <a:pt x="99110" y="80987"/>
                </a:lnTo>
                <a:lnTo>
                  <a:pt x="95376" y="82956"/>
                </a:lnTo>
                <a:lnTo>
                  <a:pt x="91630" y="86474"/>
                </a:lnTo>
                <a:lnTo>
                  <a:pt x="88595" y="89255"/>
                </a:lnTo>
                <a:lnTo>
                  <a:pt x="83908" y="93370"/>
                </a:lnTo>
                <a:lnTo>
                  <a:pt x="81330" y="95288"/>
                </a:lnTo>
                <a:lnTo>
                  <a:pt x="78549" y="97091"/>
                </a:lnTo>
                <a:lnTo>
                  <a:pt x="75768" y="98882"/>
                </a:lnTo>
                <a:lnTo>
                  <a:pt x="72897" y="100203"/>
                </a:lnTo>
                <a:lnTo>
                  <a:pt x="69926" y="101041"/>
                </a:lnTo>
                <a:lnTo>
                  <a:pt x="66954" y="101879"/>
                </a:lnTo>
                <a:lnTo>
                  <a:pt x="63690" y="102298"/>
                </a:lnTo>
                <a:lnTo>
                  <a:pt x="54749" y="102298"/>
                </a:lnTo>
                <a:lnTo>
                  <a:pt x="49860" y="100977"/>
                </a:lnTo>
                <a:lnTo>
                  <a:pt x="45415" y="98336"/>
                </a:lnTo>
                <a:lnTo>
                  <a:pt x="40995" y="95707"/>
                </a:lnTo>
                <a:lnTo>
                  <a:pt x="37439" y="91795"/>
                </a:lnTo>
                <a:lnTo>
                  <a:pt x="34759" y="86588"/>
                </a:lnTo>
                <a:lnTo>
                  <a:pt x="32080" y="81381"/>
                </a:lnTo>
                <a:lnTo>
                  <a:pt x="30721" y="75374"/>
                </a:lnTo>
                <a:lnTo>
                  <a:pt x="30645" y="68567"/>
                </a:lnTo>
                <a:lnTo>
                  <a:pt x="97154" y="68567"/>
                </a:lnTo>
                <a:lnTo>
                  <a:pt x="103250" y="67449"/>
                </a:lnTo>
                <a:lnTo>
                  <a:pt x="107568" y="65227"/>
                </a:lnTo>
                <a:lnTo>
                  <a:pt x="111899" y="62979"/>
                </a:lnTo>
                <a:lnTo>
                  <a:pt x="114045" y="58089"/>
                </a:lnTo>
                <a:lnTo>
                  <a:pt x="114045" y="42418"/>
                </a:lnTo>
                <a:lnTo>
                  <a:pt x="111963" y="34417"/>
                </a:lnTo>
                <a:lnTo>
                  <a:pt x="107797" y="26593"/>
                </a:lnTo>
                <a:lnTo>
                  <a:pt x="99414" y="15389"/>
                </a:lnTo>
                <a:lnTo>
                  <a:pt x="88938" y="7416"/>
                </a:lnTo>
                <a:lnTo>
                  <a:pt x="84188" y="4951"/>
                </a:lnTo>
                <a:lnTo>
                  <a:pt x="72318" y="1233"/>
                </a:lnTo>
                <a:close/>
              </a:path>
              <a:path w="114046" h="122199">
                <a:moveTo>
                  <a:pt x="34150" y="4343"/>
                </a:moveTo>
                <a:lnTo>
                  <a:pt x="26771" y="7226"/>
                </a:lnTo>
                <a:lnTo>
                  <a:pt x="30645" y="51536"/>
                </a:lnTo>
                <a:lnTo>
                  <a:pt x="31661" y="41427"/>
                </a:lnTo>
                <a:lnTo>
                  <a:pt x="34594" y="33794"/>
                </a:lnTo>
                <a:lnTo>
                  <a:pt x="41567" y="1435"/>
                </a:lnTo>
                <a:lnTo>
                  <a:pt x="34150" y="4343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023100" y="618378"/>
            <a:ext cx="1736978" cy="368673"/>
          </a:xfrm>
          <a:prstGeom prst="rect">
            <a:avLst/>
          </a:prstGeom>
        </p:spPr>
        <p:txBody>
          <a:bodyPr wrap="square" lIns="0" tIns="18446" rIns="0" bIns="0" rtlCol="0">
            <a:noAutofit/>
          </a:bodyPr>
          <a:lstStyle/>
          <a:p>
            <a:pPr marL="12700">
              <a:lnSpc>
                <a:spcPts val="2905"/>
              </a:lnSpc>
            </a:pPr>
            <a:r>
              <a:rPr sz="2700" b="1" spc="-90" dirty="0" smtClean="0">
                <a:solidFill>
                  <a:srgbClr val="9BC8EA"/>
                </a:solidFill>
                <a:latin typeface="Arial Black"/>
                <a:cs typeface="Arial Black"/>
              </a:rPr>
              <a:t>MIND</a:t>
            </a:r>
            <a:r>
              <a:rPr sz="2700" spc="-10" dirty="0" smtClean="0">
                <a:solidFill>
                  <a:srgbClr val="9BC8EA"/>
                </a:solidFill>
                <a:latin typeface="Arial"/>
                <a:cs typeface="Arial"/>
              </a:rPr>
              <a:t>OUT</a:t>
            </a:r>
            <a:endParaRPr sz="27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27300" y="692921"/>
            <a:ext cx="5170982" cy="533400"/>
          </a:xfrm>
          <a:prstGeom prst="rect">
            <a:avLst/>
          </a:prstGeom>
        </p:spPr>
        <p:txBody>
          <a:bodyPr wrap="square" lIns="0" tIns="26670" rIns="0" bIns="0" rtlCol="0">
            <a:noAutofit/>
          </a:bodyPr>
          <a:lstStyle/>
          <a:p>
            <a:pPr marL="12700">
              <a:lnSpc>
                <a:spcPts val="4200"/>
              </a:lnSpc>
            </a:pPr>
            <a:r>
              <a:rPr sz="4000" b="1" spc="9" dirty="0" smtClean="0">
                <a:solidFill>
                  <a:srgbClr val="55ACDF"/>
                </a:solidFill>
                <a:latin typeface="Arial"/>
                <a:cs typeface="Arial"/>
              </a:rPr>
              <a:t>Character  Strengths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932000" y="12"/>
            <a:ext cx="5759990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19995" y="587888"/>
            <a:ext cx="248831" cy="242189"/>
          </a:xfrm>
          <a:custGeom>
            <a:avLst/>
            <a:gdLst/>
            <a:ahLst/>
            <a:cxnLst/>
            <a:rect l="l" t="t" r="r" b="b"/>
            <a:pathLst>
              <a:path w="248831" h="242189">
                <a:moveTo>
                  <a:pt x="187" y="213167"/>
                </a:moveTo>
                <a:lnTo>
                  <a:pt x="1916" y="225507"/>
                </a:lnTo>
                <a:lnTo>
                  <a:pt x="6984" y="234188"/>
                </a:lnTo>
                <a:lnTo>
                  <a:pt x="11976" y="239179"/>
                </a:lnTo>
                <a:lnTo>
                  <a:pt x="19291" y="242189"/>
                </a:lnTo>
                <a:lnTo>
                  <a:pt x="35267" y="242189"/>
                </a:lnTo>
                <a:lnTo>
                  <a:pt x="41579" y="237858"/>
                </a:lnTo>
                <a:lnTo>
                  <a:pt x="50046" y="227036"/>
                </a:lnTo>
                <a:lnTo>
                  <a:pt x="52023" y="215461"/>
                </a:lnTo>
                <a:lnTo>
                  <a:pt x="52235" y="198602"/>
                </a:lnTo>
                <a:lnTo>
                  <a:pt x="52235" y="53555"/>
                </a:lnTo>
                <a:lnTo>
                  <a:pt x="89153" y="198602"/>
                </a:lnTo>
                <a:lnTo>
                  <a:pt x="94124" y="217121"/>
                </a:lnTo>
                <a:lnTo>
                  <a:pt x="98475" y="228149"/>
                </a:lnTo>
                <a:lnTo>
                  <a:pt x="104457" y="235204"/>
                </a:lnTo>
                <a:lnTo>
                  <a:pt x="110121" y="239522"/>
                </a:lnTo>
                <a:lnTo>
                  <a:pt x="117436" y="242189"/>
                </a:lnTo>
                <a:lnTo>
                  <a:pt x="132740" y="242189"/>
                </a:lnTo>
                <a:lnTo>
                  <a:pt x="139725" y="238848"/>
                </a:lnTo>
                <a:lnTo>
                  <a:pt x="145267" y="234474"/>
                </a:lnTo>
                <a:lnTo>
                  <a:pt x="150957" y="226878"/>
                </a:lnTo>
                <a:lnTo>
                  <a:pt x="155214" y="215358"/>
                </a:lnTo>
                <a:lnTo>
                  <a:pt x="159677" y="198602"/>
                </a:lnTo>
                <a:lnTo>
                  <a:pt x="196608" y="53555"/>
                </a:lnTo>
                <a:lnTo>
                  <a:pt x="196608" y="198602"/>
                </a:lnTo>
                <a:lnTo>
                  <a:pt x="196796" y="213167"/>
                </a:lnTo>
                <a:lnTo>
                  <a:pt x="198525" y="225507"/>
                </a:lnTo>
                <a:lnTo>
                  <a:pt x="203593" y="234188"/>
                </a:lnTo>
                <a:lnTo>
                  <a:pt x="215899" y="242189"/>
                </a:lnTo>
                <a:lnTo>
                  <a:pt x="231876" y="242189"/>
                </a:lnTo>
                <a:lnTo>
                  <a:pt x="242176" y="233870"/>
                </a:lnTo>
                <a:lnTo>
                  <a:pt x="248536" y="215510"/>
                </a:lnTo>
                <a:lnTo>
                  <a:pt x="248831" y="198602"/>
                </a:lnTo>
                <a:lnTo>
                  <a:pt x="248831" y="51231"/>
                </a:lnTo>
                <a:lnTo>
                  <a:pt x="248682" y="34712"/>
                </a:lnTo>
                <a:lnTo>
                  <a:pt x="247501" y="22621"/>
                </a:lnTo>
                <a:lnTo>
                  <a:pt x="244182" y="14300"/>
                </a:lnTo>
                <a:lnTo>
                  <a:pt x="233710" y="4216"/>
                </a:lnTo>
                <a:lnTo>
                  <a:pt x="221929" y="681"/>
                </a:lnTo>
                <a:lnTo>
                  <a:pt x="207251" y="0"/>
                </a:lnTo>
                <a:lnTo>
                  <a:pt x="198452" y="74"/>
                </a:lnTo>
                <a:lnTo>
                  <a:pt x="181794" y="1300"/>
                </a:lnTo>
                <a:lnTo>
                  <a:pt x="170912" y="4982"/>
                </a:lnTo>
                <a:lnTo>
                  <a:pt x="163882" y="12335"/>
                </a:lnTo>
                <a:lnTo>
                  <a:pt x="158784" y="24574"/>
                </a:lnTo>
                <a:lnTo>
                  <a:pt x="153695" y="42913"/>
                </a:lnTo>
                <a:lnTo>
                  <a:pt x="124752" y="153682"/>
                </a:lnTo>
                <a:lnTo>
                  <a:pt x="95478" y="42913"/>
                </a:lnTo>
                <a:lnTo>
                  <a:pt x="91737" y="28976"/>
                </a:lnTo>
                <a:lnTo>
                  <a:pt x="87996" y="17101"/>
                </a:lnTo>
                <a:lnTo>
                  <a:pt x="83832" y="10312"/>
                </a:lnTo>
                <a:lnTo>
                  <a:pt x="72369" y="2438"/>
                </a:lnTo>
                <a:lnTo>
                  <a:pt x="60514" y="393"/>
                </a:lnTo>
                <a:lnTo>
                  <a:pt x="42252" y="0"/>
                </a:lnTo>
                <a:lnTo>
                  <a:pt x="31193" y="162"/>
                </a:lnTo>
                <a:lnTo>
                  <a:pt x="19007" y="2259"/>
                </a:lnTo>
                <a:lnTo>
                  <a:pt x="8991" y="8978"/>
                </a:lnTo>
                <a:lnTo>
                  <a:pt x="1827" y="20500"/>
                </a:lnTo>
                <a:lnTo>
                  <a:pt x="228" y="32282"/>
                </a:lnTo>
                <a:lnTo>
                  <a:pt x="0" y="51231"/>
                </a:lnTo>
                <a:lnTo>
                  <a:pt x="0" y="198602"/>
                </a:lnTo>
                <a:lnTo>
                  <a:pt x="187" y="21316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16752" y="583906"/>
            <a:ext cx="60871" cy="246164"/>
          </a:xfrm>
          <a:custGeom>
            <a:avLst/>
            <a:gdLst/>
            <a:ahLst/>
            <a:cxnLst/>
            <a:rect l="l" t="t" r="r" b="b"/>
            <a:pathLst>
              <a:path w="60871" h="246164">
                <a:moveTo>
                  <a:pt x="60871" y="195592"/>
                </a:moveTo>
                <a:lnTo>
                  <a:pt x="60864" y="44774"/>
                </a:lnTo>
                <a:lnTo>
                  <a:pt x="60377" y="29289"/>
                </a:lnTo>
                <a:lnTo>
                  <a:pt x="58157" y="17873"/>
                </a:lnTo>
                <a:lnTo>
                  <a:pt x="52882" y="9309"/>
                </a:lnTo>
                <a:lnTo>
                  <a:pt x="46901" y="3314"/>
                </a:lnTo>
                <a:lnTo>
                  <a:pt x="38582" y="0"/>
                </a:lnTo>
                <a:lnTo>
                  <a:pt x="19951" y="0"/>
                </a:lnTo>
                <a:lnTo>
                  <a:pt x="12306" y="5308"/>
                </a:lnTo>
                <a:lnTo>
                  <a:pt x="6087" y="11774"/>
                </a:lnTo>
                <a:lnTo>
                  <a:pt x="1803" y="20847"/>
                </a:lnTo>
                <a:lnTo>
                  <a:pt x="225" y="33323"/>
                </a:lnTo>
                <a:lnTo>
                  <a:pt x="0" y="50558"/>
                </a:lnTo>
                <a:lnTo>
                  <a:pt x="6" y="201381"/>
                </a:lnTo>
                <a:lnTo>
                  <a:pt x="493" y="216957"/>
                </a:lnTo>
                <a:lnTo>
                  <a:pt x="2708" y="228429"/>
                </a:lnTo>
                <a:lnTo>
                  <a:pt x="7975" y="236842"/>
                </a:lnTo>
                <a:lnTo>
                  <a:pt x="13970" y="242823"/>
                </a:lnTo>
                <a:lnTo>
                  <a:pt x="22275" y="246164"/>
                </a:lnTo>
                <a:lnTo>
                  <a:pt x="40906" y="246164"/>
                </a:lnTo>
                <a:lnTo>
                  <a:pt x="48564" y="241172"/>
                </a:lnTo>
                <a:lnTo>
                  <a:pt x="54774" y="234378"/>
                </a:lnTo>
                <a:lnTo>
                  <a:pt x="59064" y="225308"/>
                </a:lnTo>
                <a:lnTo>
                  <a:pt x="60645" y="212829"/>
                </a:lnTo>
                <a:lnTo>
                  <a:pt x="60871" y="19559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28195" y="583899"/>
            <a:ext cx="208241" cy="246176"/>
          </a:xfrm>
          <a:custGeom>
            <a:avLst/>
            <a:gdLst/>
            <a:ahLst/>
            <a:cxnLst/>
            <a:rect l="l" t="t" r="r" b="b"/>
            <a:pathLst>
              <a:path w="208241" h="246176">
                <a:moveTo>
                  <a:pt x="56883" y="99136"/>
                </a:moveTo>
                <a:lnTo>
                  <a:pt x="127736" y="208914"/>
                </a:lnTo>
                <a:lnTo>
                  <a:pt x="133454" y="217676"/>
                </a:lnTo>
                <a:lnTo>
                  <a:pt x="142741" y="230957"/>
                </a:lnTo>
                <a:lnTo>
                  <a:pt x="151035" y="239773"/>
                </a:lnTo>
                <a:lnTo>
                  <a:pt x="160006" y="244666"/>
                </a:lnTo>
                <a:lnTo>
                  <a:pt x="171323" y="246176"/>
                </a:lnTo>
                <a:lnTo>
                  <a:pt x="172471" y="246161"/>
                </a:lnTo>
                <a:lnTo>
                  <a:pt x="187112" y="242886"/>
                </a:lnTo>
                <a:lnTo>
                  <a:pt x="195935" y="237185"/>
                </a:lnTo>
                <a:lnTo>
                  <a:pt x="203754" y="227690"/>
                </a:lnTo>
                <a:lnTo>
                  <a:pt x="206912" y="218000"/>
                </a:lnTo>
                <a:lnTo>
                  <a:pt x="208075" y="204542"/>
                </a:lnTo>
                <a:lnTo>
                  <a:pt x="208241" y="185292"/>
                </a:lnTo>
                <a:lnTo>
                  <a:pt x="208241" y="45297"/>
                </a:lnTo>
                <a:lnTo>
                  <a:pt x="207904" y="29053"/>
                </a:lnTo>
                <a:lnTo>
                  <a:pt x="205948" y="17230"/>
                </a:lnTo>
                <a:lnTo>
                  <a:pt x="200926" y="8648"/>
                </a:lnTo>
                <a:lnTo>
                  <a:pt x="187286" y="0"/>
                </a:lnTo>
                <a:lnTo>
                  <a:pt x="169989" y="0"/>
                </a:lnTo>
                <a:lnTo>
                  <a:pt x="163004" y="4991"/>
                </a:lnTo>
                <a:lnTo>
                  <a:pt x="153415" y="18463"/>
                </a:lnTo>
                <a:lnTo>
                  <a:pt x="151615" y="30567"/>
                </a:lnTo>
                <a:lnTo>
                  <a:pt x="151358" y="47574"/>
                </a:lnTo>
                <a:lnTo>
                  <a:pt x="151358" y="149364"/>
                </a:lnTo>
                <a:lnTo>
                  <a:pt x="78828" y="36588"/>
                </a:lnTo>
                <a:lnTo>
                  <a:pt x="74178" y="29372"/>
                </a:lnTo>
                <a:lnTo>
                  <a:pt x="64781" y="15726"/>
                </a:lnTo>
                <a:lnTo>
                  <a:pt x="56421" y="6635"/>
                </a:lnTo>
                <a:lnTo>
                  <a:pt x="47460" y="1570"/>
                </a:lnTo>
                <a:lnTo>
                  <a:pt x="36258" y="0"/>
                </a:lnTo>
                <a:lnTo>
                  <a:pt x="35999" y="0"/>
                </a:lnTo>
                <a:lnTo>
                  <a:pt x="21075" y="3155"/>
                </a:lnTo>
                <a:lnTo>
                  <a:pt x="12306" y="8978"/>
                </a:lnTo>
                <a:lnTo>
                  <a:pt x="4739" y="17794"/>
                </a:lnTo>
                <a:lnTo>
                  <a:pt x="1404" y="27374"/>
                </a:lnTo>
                <a:lnTo>
                  <a:pt x="175" y="40721"/>
                </a:lnTo>
                <a:lnTo>
                  <a:pt x="0" y="59880"/>
                </a:lnTo>
                <a:lnTo>
                  <a:pt x="1" y="200828"/>
                </a:lnTo>
                <a:lnTo>
                  <a:pt x="420" y="217085"/>
                </a:lnTo>
                <a:lnTo>
                  <a:pt x="2521" y="228805"/>
                </a:lnTo>
                <a:lnTo>
                  <a:pt x="7645" y="237528"/>
                </a:lnTo>
                <a:lnTo>
                  <a:pt x="20955" y="246176"/>
                </a:lnTo>
                <a:lnTo>
                  <a:pt x="38252" y="246176"/>
                </a:lnTo>
                <a:lnTo>
                  <a:pt x="45237" y="241515"/>
                </a:lnTo>
                <a:lnTo>
                  <a:pt x="54850" y="228155"/>
                </a:lnTo>
                <a:lnTo>
                  <a:pt x="56629" y="216072"/>
                </a:lnTo>
                <a:lnTo>
                  <a:pt x="56883" y="198932"/>
                </a:lnTo>
                <a:lnTo>
                  <a:pt x="56883" y="9913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87007" y="587886"/>
            <a:ext cx="139508" cy="238188"/>
          </a:xfrm>
          <a:custGeom>
            <a:avLst/>
            <a:gdLst/>
            <a:ahLst/>
            <a:cxnLst/>
            <a:rect l="l" t="t" r="r" b="b"/>
            <a:pathLst>
              <a:path w="139508" h="238188">
                <a:moveTo>
                  <a:pt x="99590" y="190744"/>
                </a:moveTo>
                <a:lnTo>
                  <a:pt x="87820" y="190957"/>
                </a:lnTo>
                <a:lnTo>
                  <a:pt x="60883" y="190957"/>
                </a:lnTo>
                <a:lnTo>
                  <a:pt x="100139" y="238188"/>
                </a:lnTo>
                <a:lnTo>
                  <a:pt x="111785" y="237787"/>
                </a:lnTo>
                <a:lnTo>
                  <a:pt x="125394" y="236238"/>
                </a:lnTo>
                <a:lnTo>
                  <a:pt x="138473" y="233468"/>
                </a:lnTo>
                <a:lnTo>
                  <a:pt x="139508" y="168171"/>
                </a:lnTo>
                <a:lnTo>
                  <a:pt x="131652" y="179171"/>
                </a:lnTo>
                <a:lnTo>
                  <a:pt x="122030" y="185900"/>
                </a:lnTo>
                <a:lnTo>
                  <a:pt x="111169" y="189409"/>
                </a:lnTo>
                <a:lnTo>
                  <a:pt x="99590" y="190744"/>
                </a:lnTo>
                <a:close/>
              </a:path>
              <a:path w="139508" h="238188">
                <a:moveTo>
                  <a:pt x="149" y="203037"/>
                </a:moveTo>
                <a:lnTo>
                  <a:pt x="1332" y="215339"/>
                </a:lnTo>
                <a:lnTo>
                  <a:pt x="4660" y="223888"/>
                </a:lnTo>
                <a:lnTo>
                  <a:pt x="11110" y="231348"/>
                </a:lnTo>
                <a:lnTo>
                  <a:pt x="20323" y="236161"/>
                </a:lnTo>
                <a:lnTo>
                  <a:pt x="33037" y="237935"/>
                </a:lnTo>
                <a:lnTo>
                  <a:pt x="51231" y="238188"/>
                </a:lnTo>
                <a:lnTo>
                  <a:pt x="100139" y="238188"/>
                </a:lnTo>
                <a:lnTo>
                  <a:pt x="60883" y="190957"/>
                </a:lnTo>
                <a:lnTo>
                  <a:pt x="60883" y="47231"/>
                </a:lnTo>
                <a:lnTo>
                  <a:pt x="91295" y="47333"/>
                </a:lnTo>
                <a:lnTo>
                  <a:pt x="104091" y="48229"/>
                </a:lnTo>
                <a:lnTo>
                  <a:pt x="115950" y="50803"/>
                </a:lnTo>
                <a:lnTo>
                  <a:pt x="126496" y="55937"/>
                </a:lnTo>
                <a:lnTo>
                  <a:pt x="135353" y="64517"/>
                </a:lnTo>
                <a:lnTo>
                  <a:pt x="142146" y="77425"/>
                </a:lnTo>
                <a:lnTo>
                  <a:pt x="146497" y="95545"/>
                </a:lnTo>
                <a:lnTo>
                  <a:pt x="148031" y="119760"/>
                </a:lnTo>
                <a:lnTo>
                  <a:pt x="147829" y="129167"/>
                </a:lnTo>
                <a:lnTo>
                  <a:pt x="145075" y="151853"/>
                </a:lnTo>
                <a:lnTo>
                  <a:pt x="139508" y="168171"/>
                </a:lnTo>
                <a:lnTo>
                  <a:pt x="138473" y="233468"/>
                </a:lnTo>
                <a:lnTo>
                  <a:pt x="150701" y="229417"/>
                </a:lnTo>
                <a:lnTo>
                  <a:pt x="161758" y="224025"/>
                </a:lnTo>
                <a:lnTo>
                  <a:pt x="171323" y="217233"/>
                </a:lnTo>
                <a:lnTo>
                  <a:pt x="186827" y="200570"/>
                </a:lnTo>
                <a:lnTo>
                  <a:pt x="195032" y="187626"/>
                </a:lnTo>
                <a:lnTo>
                  <a:pt x="200982" y="174463"/>
                </a:lnTo>
                <a:lnTo>
                  <a:pt x="205039" y="161444"/>
                </a:lnTo>
                <a:lnTo>
                  <a:pt x="207566" y="148935"/>
                </a:lnTo>
                <a:lnTo>
                  <a:pt x="208923" y="137299"/>
                </a:lnTo>
                <a:lnTo>
                  <a:pt x="209472" y="126902"/>
                </a:lnTo>
                <a:lnTo>
                  <a:pt x="209575" y="118109"/>
                </a:lnTo>
                <a:lnTo>
                  <a:pt x="209442" y="110512"/>
                </a:lnTo>
                <a:lnTo>
                  <a:pt x="208420" y="96419"/>
                </a:lnTo>
                <a:lnTo>
                  <a:pt x="206333" y="82923"/>
                </a:lnTo>
                <a:lnTo>
                  <a:pt x="203115" y="70093"/>
                </a:lnTo>
                <a:lnTo>
                  <a:pt x="198697" y="57997"/>
                </a:lnTo>
                <a:lnTo>
                  <a:pt x="193011" y="46702"/>
                </a:lnTo>
                <a:lnTo>
                  <a:pt x="185989" y="36275"/>
                </a:lnTo>
                <a:lnTo>
                  <a:pt x="177563" y="26786"/>
                </a:lnTo>
                <a:lnTo>
                  <a:pt x="167665" y="18300"/>
                </a:lnTo>
                <a:lnTo>
                  <a:pt x="160539" y="13475"/>
                </a:lnTo>
                <a:lnTo>
                  <a:pt x="148597" y="7511"/>
                </a:lnTo>
                <a:lnTo>
                  <a:pt x="136384" y="3599"/>
                </a:lnTo>
                <a:lnTo>
                  <a:pt x="123969" y="1321"/>
                </a:lnTo>
                <a:lnTo>
                  <a:pt x="111420" y="260"/>
                </a:lnTo>
                <a:lnTo>
                  <a:pt x="98806" y="0"/>
                </a:lnTo>
                <a:lnTo>
                  <a:pt x="42777" y="14"/>
                </a:lnTo>
                <a:lnTo>
                  <a:pt x="27129" y="628"/>
                </a:lnTo>
                <a:lnTo>
                  <a:pt x="16845" y="3164"/>
                </a:lnTo>
                <a:lnTo>
                  <a:pt x="8978" y="8991"/>
                </a:lnTo>
                <a:lnTo>
                  <a:pt x="1827" y="20439"/>
                </a:lnTo>
                <a:lnTo>
                  <a:pt x="228" y="32047"/>
                </a:lnTo>
                <a:lnTo>
                  <a:pt x="0" y="51231"/>
                </a:lnTo>
                <a:lnTo>
                  <a:pt x="0" y="186956"/>
                </a:lnTo>
                <a:lnTo>
                  <a:pt x="149" y="20303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28871" y="583896"/>
            <a:ext cx="225869" cy="246176"/>
          </a:xfrm>
          <a:custGeom>
            <a:avLst/>
            <a:gdLst/>
            <a:ahLst/>
            <a:cxnLst/>
            <a:rect l="l" t="t" r="r" b="b"/>
            <a:pathLst>
              <a:path w="225869" h="246176">
                <a:moveTo>
                  <a:pt x="121783" y="219972"/>
                </a:moveTo>
                <a:lnTo>
                  <a:pt x="112776" y="220560"/>
                </a:lnTo>
                <a:lnTo>
                  <a:pt x="103492" y="220018"/>
                </a:lnTo>
                <a:lnTo>
                  <a:pt x="90690" y="217385"/>
                </a:lnTo>
                <a:lnTo>
                  <a:pt x="94234" y="244929"/>
                </a:lnTo>
                <a:lnTo>
                  <a:pt x="114096" y="246176"/>
                </a:lnTo>
                <a:lnTo>
                  <a:pt x="115795" y="246167"/>
                </a:lnTo>
                <a:lnTo>
                  <a:pt x="133361" y="244890"/>
                </a:lnTo>
                <a:lnTo>
                  <a:pt x="149214" y="241585"/>
                </a:lnTo>
                <a:lnTo>
                  <a:pt x="163409" y="236433"/>
                </a:lnTo>
                <a:lnTo>
                  <a:pt x="175998" y="229616"/>
                </a:lnTo>
                <a:lnTo>
                  <a:pt x="187035" y="221312"/>
                </a:lnTo>
                <a:lnTo>
                  <a:pt x="196573" y="211704"/>
                </a:lnTo>
                <a:lnTo>
                  <a:pt x="204666" y="200972"/>
                </a:lnTo>
                <a:lnTo>
                  <a:pt x="211368" y="189296"/>
                </a:lnTo>
                <a:lnTo>
                  <a:pt x="216731" y="176858"/>
                </a:lnTo>
                <a:lnTo>
                  <a:pt x="220809" y="163837"/>
                </a:lnTo>
                <a:lnTo>
                  <a:pt x="223656" y="150414"/>
                </a:lnTo>
                <a:lnTo>
                  <a:pt x="225325" y="136771"/>
                </a:lnTo>
                <a:lnTo>
                  <a:pt x="225869" y="123088"/>
                </a:lnTo>
                <a:lnTo>
                  <a:pt x="225861" y="121485"/>
                </a:lnTo>
                <a:lnTo>
                  <a:pt x="225247" y="108637"/>
                </a:lnTo>
                <a:lnTo>
                  <a:pt x="223591" y="95591"/>
                </a:lnTo>
                <a:lnTo>
                  <a:pt x="220812" y="82559"/>
                </a:lnTo>
                <a:lnTo>
                  <a:pt x="216830" y="69755"/>
                </a:lnTo>
                <a:lnTo>
                  <a:pt x="211563" y="57392"/>
                </a:lnTo>
                <a:lnTo>
                  <a:pt x="204930" y="45684"/>
                </a:lnTo>
                <a:lnTo>
                  <a:pt x="196850" y="34845"/>
                </a:lnTo>
                <a:lnTo>
                  <a:pt x="187242" y="25087"/>
                </a:lnTo>
                <a:lnTo>
                  <a:pt x="176024" y="16625"/>
                </a:lnTo>
                <a:lnTo>
                  <a:pt x="163116" y="9671"/>
                </a:lnTo>
                <a:lnTo>
                  <a:pt x="148436" y="4440"/>
                </a:lnTo>
                <a:lnTo>
                  <a:pt x="131903" y="1145"/>
                </a:lnTo>
                <a:lnTo>
                  <a:pt x="113436" y="0"/>
                </a:lnTo>
                <a:lnTo>
                  <a:pt x="109817" y="39"/>
                </a:lnTo>
                <a:lnTo>
                  <a:pt x="91019" y="1654"/>
                </a:lnTo>
                <a:lnTo>
                  <a:pt x="74336" y="5456"/>
                </a:lnTo>
                <a:lnTo>
                  <a:pt x="59662" y="11206"/>
                </a:lnTo>
                <a:lnTo>
                  <a:pt x="46890" y="18665"/>
                </a:lnTo>
                <a:lnTo>
                  <a:pt x="35914" y="27591"/>
                </a:lnTo>
                <a:lnTo>
                  <a:pt x="26628" y="37746"/>
                </a:lnTo>
                <a:lnTo>
                  <a:pt x="18925" y="48889"/>
                </a:lnTo>
                <a:lnTo>
                  <a:pt x="12699" y="60782"/>
                </a:lnTo>
                <a:lnTo>
                  <a:pt x="7844" y="73184"/>
                </a:lnTo>
                <a:lnTo>
                  <a:pt x="4252" y="85855"/>
                </a:lnTo>
                <a:lnTo>
                  <a:pt x="1819" y="98556"/>
                </a:lnTo>
                <a:lnTo>
                  <a:pt x="437" y="111047"/>
                </a:lnTo>
                <a:lnTo>
                  <a:pt x="0" y="123088"/>
                </a:lnTo>
                <a:lnTo>
                  <a:pt x="17" y="125452"/>
                </a:lnTo>
                <a:lnTo>
                  <a:pt x="579" y="136918"/>
                </a:lnTo>
                <a:lnTo>
                  <a:pt x="2031" y="148997"/>
                </a:lnTo>
                <a:lnTo>
                  <a:pt x="4503" y="161423"/>
                </a:lnTo>
                <a:lnTo>
                  <a:pt x="8127" y="173930"/>
                </a:lnTo>
                <a:lnTo>
                  <a:pt x="13033" y="186252"/>
                </a:lnTo>
                <a:lnTo>
                  <a:pt x="19351" y="198121"/>
                </a:lnTo>
                <a:lnTo>
                  <a:pt x="27212" y="209272"/>
                </a:lnTo>
                <a:lnTo>
                  <a:pt x="36747" y="219439"/>
                </a:lnTo>
                <a:lnTo>
                  <a:pt x="48086" y="228354"/>
                </a:lnTo>
                <a:lnTo>
                  <a:pt x="42230" y="174152"/>
                </a:lnTo>
                <a:lnTo>
                  <a:pt x="37010" y="160059"/>
                </a:lnTo>
                <a:lnTo>
                  <a:pt x="33735" y="144340"/>
                </a:lnTo>
                <a:lnTo>
                  <a:pt x="32600" y="127076"/>
                </a:lnTo>
                <a:lnTo>
                  <a:pt x="32658" y="122710"/>
                </a:lnTo>
                <a:lnTo>
                  <a:pt x="33382" y="110777"/>
                </a:lnTo>
                <a:lnTo>
                  <a:pt x="35129" y="97819"/>
                </a:lnTo>
                <a:lnTo>
                  <a:pt x="38141" y="84529"/>
                </a:lnTo>
                <a:lnTo>
                  <a:pt x="42664" y="71596"/>
                </a:lnTo>
                <a:lnTo>
                  <a:pt x="48940" y="59712"/>
                </a:lnTo>
                <a:lnTo>
                  <a:pt x="57213" y="49568"/>
                </a:lnTo>
                <a:lnTo>
                  <a:pt x="64182" y="43290"/>
                </a:lnTo>
                <a:lnTo>
                  <a:pt x="74488" y="36138"/>
                </a:lnTo>
                <a:lnTo>
                  <a:pt x="86071" y="30551"/>
                </a:lnTo>
                <a:lnTo>
                  <a:pt x="98858" y="26914"/>
                </a:lnTo>
                <a:lnTo>
                  <a:pt x="112776" y="25615"/>
                </a:lnTo>
                <a:lnTo>
                  <a:pt x="121345" y="26149"/>
                </a:lnTo>
                <a:lnTo>
                  <a:pt x="131370" y="28023"/>
                </a:lnTo>
                <a:lnTo>
                  <a:pt x="141996" y="31503"/>
                </a:lnTo>
                <a:lnTo>
                  <a:pt x="152749" y="36854"/>
                </a:lnTo>
                <a:lnTo>
                  <a:pt x="163152" y="44340"/>
                </a:lnTo>
                <a:lnTo>
                  <a:pt x="172730" y="54228"/>
                </a:lnTo>
                <a:lnTo>
                  <a:pt x="181008" y="66782"/>
                </a:lnTo>
                <a:lnTo>
                  <a:pt x="187509" y="82266"/>
                </a:lnTo>
                <a:lnTo>
                  <a:pt x="191759" y="100947"/>
                </a:lnTo>
                <a:lnTo>
                  <a:pt x="193281" y="123088"/>
                </a:lnTo>
                <a:lnTo>
                  <a:pt x="191891" y="144295"/>
                </a:lnTo>
                <a:lnTo>
                  <a:pt x="187756" y="163128"/>
                </a:lnTo>
                <a:lnTo>
                  <a:pt x="181347" y="178753"/>
                </a:lnTo>
                <a:lnTo>
                  <a:pt x="173140" y="191434"/>
                </a:lnTo>
                <a:lnTo>
                  <a:pt x="163611" y="201438"/>
                </a:lnTo>
                <a:lnTo>
                  <a:pt x="153235" y="209029"/>
                </a:lnTo>
                <a:lnTo>
                  <a:pt x="142488" y="214471"/>
                </a:lnTo>
                <a:lnTo>
                  <a:pt x="131845" y="218031"/>
                </a:lnTo>
                <a:lnTo>
                  <a:pt x="121783" y="219972"/>
                </a:lnTo>
                <a:close/>
              </a:path>
              <a:path w="225869" h="246176">
                <a:moveTo>
                  <a:pt x="57725" y="197135"/>
                </a:moveTo>
                <a:lnTo>
                  <a:pt x="49200" y="186538"/>
                </a:lnTo>
                <a:lnTo>
                  <a:pt x="42230" y="174152"/>
                </a:lnTo>
                <a:lnTo>
                  <a:pt x="48086" y="228354"/>
                </a:lnTo>
                <a:lnTo>
                  <a:pt x="61360" y="235752"/>
                </a:lnTo>
                <a:lnTo>
                  <a:pt x="76699" y="241366"/>
                </a:lnTo>
                <a:lnTo>
                  <a:pt x="94234" y="244929"/>
                </a:lnTo>
                <a:lnTo>
                  <a:pt x="90690" y="217385"/>
                </a:lnTo>
                <a:lnTo>
                  <a:pt x="78666" y="212640"/>
                </a:lnTo>
                <a:lnTo>
                  <a:pt x="67612" y="205863"/>
                </a:lnTo>
                <a:lnTo>
                  <a:pt x="57725" y="197135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98657" y="583896"/>
            <a:ext cx="188620" cy="246176"/>
          </a:xfrm>
          <a:custGeom>
            <a:avLst/>
            <a:gdLst/>
            <a:ahLst/>
            <a:cxnLst/>
            <a:rect l="l" t="t" r="r" b="b"/>
            <a:pathLst>
              <a:path w="188620" h="246176">
                <a:moveTo>
                  <a:pt x="97142" y="246176"/>
                </a:moveTo>
                <a:lnTo>
                  <a:pt x="106001" y="245938"/>
                </a:lnTo>
                <a:lnTo>
                  <a:pt x="124454" y="243629"/>
                </a:lnTo>
                <a:lnTo>
                  <a:pt x="140097" y="239062"/>
                </a:lnTo>
                <a:lnTo>
                  <a:pt x="153136" y="232479"/>
                </a:lnTo>
                <a:lnTo>
                  <a:pt x="163775" y="224124"/>
                </a:lnTo>
                <a:lnTo>
                  <a:pt x="172217" y="214239"/>
                </a:lnTo>
                <a:lnTo>
                  <a:pt x="178666" y="203067"/>
                </a:lnTo>
                <a:lnTo>
                  <a:pt x="183327" y="190851"/>
                </a:lnTo>
                <a:lnTo>
                  <a:pt x="186404" y="177834"/>
                </a:lnTo>
                <a:lnTo>
                  <a:pt x="188100" y="164259"/>
                </a:lnTo>
                <a:lnTo>
                  <a:pt x="188620" y="150367"/>
                </a:lnTo>
                <a:lnTo>
                  <a:pt x="188620" y="9321"/>
                </a:lnTo>
                <a:lnTo>
                  <a:pt x="184302" y="4991"/>
                </a:lnTo>
                <a:lnTo>
                  <a:pt x="181305" y="1663"/>
                </a:lnTo>
                <a:lnTo>
                  <a:pt x="176987" y="0"/>
                </a:lnTo>
                <a:lnTo>
                  <a:pt x="167335" y="0"/>
                </a:lnTo>
                <a:lnTo>
                  <a:pt x="163347" y="2654"/>
                </a:lnTo>
                <a:lnTo>
                  <a:pt x="161010" y="4991"/>
                </a:lnTo>
                <a:lnTo>
                  <a:pt x="156692" y="9321"/>
                </a:lnTo>
                <a:lnTo>
                  <a:pt x="156679" y="155551"/>
                </a:lnTo>
                <a:lnTo>
                  <a:pt x="156021" y="167617"/>
                </a:lnTo>
                <a:lnTo>
                  <a:pt x="153843" y="180196"/>
                </a:lnTo>
                <a:lnTo>
                  <a:pt x="149421" y="192424"/>
                </a:lnTo>
                <a:lnTo>
                  <a:pt x="142032" y="203438"/>
                </a:lnTo>
                <a:lnTo>
                  <a:pt x="130952" y="212375"/>
                </a:lnTo>
                <a:lnTo>
                  <a:pt x="115455" y="218370"/>
                </a:lnTo>
                <a:lnTo>
                  <a:pt x="94818" y="220560"/>
                </a:lnTo>
                <a:lnTo>
                  <a:pt x="88164" y="220374"/>
                </a:lnTo>
                <a:lnTo>
                  <a:pt x="67346" y="216651"/>
                </a:lnTo>
                <a:lnTo>
                  <a:pt x="52430" y="209027"/>
                </a:lnTo>
                <a:lnTo>
                  <a:pt x="42431" y="198663"/>
                </a:lnTo>
                <a:lnTo>
                  <a:pt x="36366" y="186720"/>
                </a:lnTo>
                <a:lnTo>
                  <a:pt x="33251" y="174359"/>
                </a:lnTo>
                <a:lnTo>
                  <a:pt x="32104" y="162739"/>
                </a:lnTo>
                <a:lnTo>
                  <a:pt x="31940" y="153022"/>
                </a:lnTo>
                <a:lnTo>
                  <a:pt x="31940" y="9321"/>
                </a:lnTo>
                <a:lnTo>
                  <a:pt x="27622" y="4991"/>
                </a:lnTo>
                <a:lnTo>
                  <a:pt x="24625" y="1663"/>
                </a:lnTo>
                <a:lnTo>
                  <a:pt x="20294" y="0"/>
                </a:lnTo>
                <a:lnTo>
                  <a:pt x="10655" y="0"/>
                </a:lnTo>
                <a:lnTo>
                  <a:pt x="6654" y="2654"/>
                </a:lnTo>
                <a:lnTo>
                  <a:pt x="4330" y="4991"/>
                </a:lnTo>
                <a:lnTo>
                  <a:pt x="0" y="9321"/>
                </a:lnTo>
                <a:lnTo>
                  <a:pt x="0" y="150698"/>
                </a:lnTo>
                <a:lnTo>
                  <a:pt x="459" y="164325"/>
                </a:lnTo>
                <a:lnTo>
                  <a:pt x="2592" y="181165"/>
                </a:lnTo>
                <a:lnTo>
                  <a:pt x="6448" y="195827"/>
                </a:lnTo>
                <a:lnTo>
                  <a:pt x="12007" y="208407"/>
                </a:lnTo>
                <a:lnTo>
                  <a:pt x="19253" y="219000"/>
                </a:lnTo>
                <a:lnTo>
                  <a:pt x="28167" y="227701"/>
                </a:lnTo>
                <a:lnTo>
                  <a:pt x="38732" y="234607"/>
                </a:lnTo>
                <a:lnTo>
                  <a:pt x="50930" y="239812"/>
                </a:lnTo>
                <a:lnTo>
                  <a:pt x="64743" y="243411"/>
                </a:lnTo>
                <a:lnTo>
                  <a:pt x="80153" y="245501"/>
                </a:lnTo>
                <a:lnTo>
                  <a:pt x="97142" y="246176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18232" y="587890"/>
            <a:ext cx="185953" cy="242176"/>
          </a:xfrm>
          <a:custGeom>
            <a:avLst/>
            <a:gdLst/>
            <a:ahLst/>
            <a:cxnLst/>
            <a:rect l="l" t="t" r="r" b="b"/>
            <a:pathLst>
              <a:path w="185953" h="242176">
                <a:moveTo>
                  <a:pt x="1993" y="19634"/>
                </a:moveTo>
                <a:lnTo>
                  <a:pt x="4318" y="21958"/>
                </a:lnTo>
                <a:lnTo>
                  <a:pt x="7645" y="25615"/>
                </a:lnTo>
                <a:lnTo>
                  <a:pt x="76835" y="25615"/>
                </a:lnTo>
                <a:lnTo>
                  <a:pt x="76835" y="233527"/>
                </a:lnTo>
                <a:lnTo>
                  <a:pt x="81495" y="237528"/>
                </a:lnTo>
                <a:lnTo>
                  <a:pt x="84493" y="240512"/>
                </a:lnTo>
                <a:lnTo>
                  <a:pt x="88811" y="242176"/>
                </a:lnTo>
                <a:lnTo>
                  <a:pt x="98132" y="242176"/>
                </a:lnTo>
                <a:lnTo>
                  <a:pt x="102120" y="239852"/>
                </a:lnTo>
                <a:lnTo>
                  <a:pt x="104457" y="237528"/>
                </a:lnTo>
                <a:lnTo>
                  <a:pt x="108775" y="233527"/>
                </a:lnTo>
                <a:lnTo>
                  <a:pt x="108775" y="25615"/>
                </a:lnTo>
                <a:lnTo>
                  <a:pt x="177965" y="25615"/>
                </a:lnTo>
                <a:lnTo>
                  <a:pt x="181635" y="21958"/>
                </a:lnTo>
                <a:lnTo>
                  <a:pt x="183959" y="19634"/>
                </a:lnTo>
                <a:lnTo>
                  <a:pt x="185953" y="15963"/>
                </a:lnTo>
                <a:lnTo>
                  <a:pt x="185953" y="9639"/>
                </a:lnTo>
                <a:lnTo>
                  <a:pt x="183959" y="6324"/>
                </a:lnTo>
                <a:lnTo>
                  <a:pt x="181635" y="3987"/>
                </a:lnTo>
                <a:lnTo>
                  <a:pt x="178308" y="0"/>
                </a:lnTo>
                <a:lnTo>
                  <a:pt x="7645" y="0"/>
                </a:lnTo>
                <a:lnTo>
                  <a:pt x="3987" y="3987"/>
                </a:lnTo>
                <a:lnTo>
                  <a:pt x="1993" y="6324"/>
                </a:lnTo>
                <a:lnTo>
                  <a:pt x="0" y="9982"/>
                </a:lnTo>
                <a:lnTo>
                  <a:pt x="0" y="16306"/>
                </a:lnTo>
                <a:lnTo>
                  <a:pt x="1993" y="19634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51311" y="612505"/>
            <a:ext cx="117144" cy="95034"/>
          </a:xfrm>
          <a:custGeom>
            <a:avLst/>
            <a:gdLst/>
            <a:ahLst/>
            <a:cxnLst/>
            <a:rect l="l" t="t" r="r" b="b"/>
            <a:pathLst>
              <a:path w="117144" h="95034">
                <a:moveTo>
                  <a:pt x="57975" y="95034"/>
                </a:moveTo>
                <a:lnTo>
                  <a:pt x="73307" y="93582"/>
                </a:lnTo>
                <a:lnTo>
                  <a:pt x="87441" y="88994"/>
                </a:lnTo>
                <a:lnTo>
                  <a:pt x="99461" y="81715"/>
                </a:lnTo>
                <a:lnTo>
                  <a:pt x="108799" y="72196"/>
                </a:lnTo>
                <a:lnTo>
                  <a:pt x="114883" y="60886"/>
                </a:lnTo>
                <a:lnTo>
                  <a:pt x="117144" y="48234"/>
                </a:lnTo>
                <a:lnTo>
                  <a:pt x="115279" y="35806"/>
                </a:lnTo>
                <a:lnTo>
                  <a:pt x="109554" y="24317"/>
                </a:lnTo>
                <a:lnTo>
                  <a:pt x="100522" y="14528"/>
                </a:lnTo>
                <a:lnTo>
                  <a:pt x="88739" y="6902"/>
                </a:lnTo>
                <a:lnTo>
                  <a:pt x="74765" y="1905"/>
                </a:lnTo>
                <a:lnTo>
                  <a:pt x="59156" y="0"/>
                </a:lnTo>
                <a:lnTo>
                  <a:pt x="43839" y="1449"/>
                </a:lnTo>
                <a:lnTo>
                  <a:pt x="29706" y="6036"/>
                </a:lnTo>
                <a:lnTo>
                  <a:pt x="17685" y="13314"/>
                </a:lnTo>
                <a:lnTo>
                  <a:pt x="8346" y="22834"/>
                </a:lnTo>
                <a:lnTo>
                  <a:pt x="2261" y="34146"/>
                </a:lnTo>
                <a:lnTo>
                  <a:pt x="0" y="46799"/>
                </a:lnTo>
                <a:lnTo>
                  <a:pt x="1863" y="59235"/>
                </a:lnTo>
                <a:lnTo>
                  <a:pt x="7587" y="70721"/>
                </a:lnTo>
                <a:lnTo>
                  <a:pt x="16620" y="80509"/>
                </a:lnTo>
                <a:lnTo>
                  <a:pt x="28401" y="88133"/>
                </a:lnTo>
                <a:lnTo>
                  <a:pt x="42372" y="93129"/>
                </a:lnTo>
                <a:lnTo>
                  <a:pt x="57975" y="9503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649123" y="481507"/>
            <a:ext cx="188785" cy="153149"/>
          </a:xfrm>
          <a:custGeom>
            <a:avLst/>
            <a:gdLst/>
            <a:ahLst/>
            <a:cxnLst/>
            <a:rect l="l" t="t" r="r" b="b"/>
            <a:pathLst>
              <a:path w="188785" h="153149">
                <a:moveTo>
                  <a:pt x="95694" y="153149"/>
                </a:moveTo>
                <a:lnTo>
                  <a:pt x="106194" y="152500"/>
                </a:lnTo>
                <a:lnTo>
                  <a:pt x="121454" y="149810"/>
                </a:lnTo>
                <a:lnTo>
                  <a:pt x="135690" y="145222"/>
                </a:lnTo>
                <a:lnTo>
                  <a:pt x="148689" y="138915"/>
                </a:lnTo>
                <a:lnTo>
                  <a:pt x="160238" y="131067"/>
                </a:lnTo>
                <a:lnTo>
                  <a:pt x="170124" y="121856"/>
                </a:lnTo>
                <a:lnTo>
                  <a:pt x="178135" y="111463"/>
                </a:lnTo>
                <a:lnTo>
                  <a:pt x="184057" y="100064"/>
                </a:lnTo>
                <a:lnTo>
                  <a:pt x="187678" y="87840"/>
                </a:lnTo>
                <a:lnTo>
                  <a:pt x="188785" y="74968"/>
                </a:lnTo>
                <a:lnTo>
                  <a:pt x="188062" y="66458"/>
                </a:lnTo>
                <a:lnTo>
                  <a:pt x="184856" y="54093"/>
                </a:lnTo>
                <a:lnTo>
                  <a:pt x="179304" y="42574"/>
                </a:lnTo>
                <a:lnTo>
                  <a:pt x="171624" y="32073"/>
                </a:lnTo>
                <a:lnTo>
                  <a:pt x="162034" y="22759"/>
                </a:lnTo>
                <a:lnTo>
                  <a:pt x="150753" y="14804"/>
                </a:lnTo>
                <a:lnTo>
                  <a:pt x="137999" y="8380"/>
                </a:lnTo>
                <a:lnTo>
                  <a:pt x="123992" y="3657"/>
                </a:lnTo>
                <a:lnTo>
                  <a:pt x="108950" y="806"/>
                </a:lnTo>
                <a:lnTo>
                  <a:pt x="93090" y="0"/>
                </a:lnTo>
                <a:lnTo>
                  <a:pt x="82566" y="650"/>
                </a:lnTo>
                <a:lnTo>
                  <a:pt x="67306" y="3342"/>
                </a:lnTo>
                <a:lnTo>
                  <a:pt x="53072" y="7930"/>
                </a:lnTo>
                <a:lnTo>
                  <a:pt x="40075" y="14237"/>
                </a:lnTo>
                <a:lnTo>
                  <a:pt x="28528" y="22084"/>
                </a:lnTo>
                <a:lnTo>
                  <a:pt x="18645" y="31293"/>
                </a:lnTo>
                <a:lnTo>
                  <a:pt x="10638" y="41685"/>
                </a:lnTo>
                <a:lnTo>
                  <a:pt x="4720" y="53083"/>
                </a:lnTo>
                <a:lnTo>
                  <a:pt x="1103" y="65307"/>
                </a:lnTo>
                <a:lnTo>
                  <a:pt x="0" y="78181"/>
                </a:lnTo>
                <a:lnTo>
                  <a:pt x="723" y="86705"/>
                </a:lnTo>
                <a:lnTo>
                  <a:pt x="3928" y="99068"/>
                </a:lnTo>
                <a:lnTo>
                  <a:pt x="9481" y="110586"/>
                </a:lnTo>
                <a:lnTo>
                  <a:pt x="17162" y="121087"/>
                </a:lnTo>
                <a:lnTo>
                  <a:pt x="26753" y="130400"/>
                </a:lnTo>
                <a:lnTo>
                  <a:pt x="38034" y="138353"/>
                </a:lnTo>
                <a:lnTo>
                  <a:pt x="50788" y="144777"/>
                </a:lnTo>
                <a:lnTo>
                  <a:pt x="64795" y="149498"/>
                </a:lnTo>
                <a:lnTo>
                  <a:pt x="79837" y="152346"/>
                </a:lnTo>
                <a:lnTo>
                  <a:pt x="95694" y="153149"/>
                </a:lnTo>
                <a:close/>
              </a:path>
            </a:pathLst>
          </a:custGeom>
          <a:solidFill>
            <a:srgbClr val="815F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793174" y="288010"/>
            <a:ext cx="286816" cy="232689"/>
          </a:xfrm>
          <a:custGeom>
            <a:avLst/>
            <a:gdLst/>
            <a:ahLst/>
            <a:cxnLst/>
            <a:rect l="l" t="t" r="r" b="b"/>
            <a:pathLst>
              <a:path w="286816" h="232689">
                <a:moveTo>
                  <a:pt x="142532" y="232689"/>
                </a:moveTo>
                <a:lnTo>
                  <a:pt x="152220" y="232501"/>
                </a:lnTo>
                <a:lnTo>
                  <a:pt x="167982" y="231056"/>
                </a:lnTo>
                <a:lnTo>
                  <a:pt x="183179" y="228264"/>
                </a:lnTo>
                <a:lnTo>
                  <a:pt x="197717" y="224201"/>
                </a:lnTo>
                <a:lnTo>
                  <a:pt x="211500" y="218942"/>
                </a:lnTo>
                <a:lnTo>
                  <a:pt x="224433" y="212565"/>
                </a:lnTo>
                <a:lnTo>
                  <a:pt x="236420" y="205146"/>
                </a:lnTo>
                <a:lnTo>
                  <a:pt x="247366" y="196761"/>
                </a:lnTo>
                <a:lnTo>
                  <a:pt x="257175" y="187486"/>
                </a:lnTo>
                <a:lnTo>
                  <a:pt x="265752" y="177398"/>
                </a:lnTo>
                <a:lnTo>
                  <a:pt x="273001" y="166572"/>
                </a:lnTo>
                <a:lnTo>
                  <a:pt x="278828" y="155085"/>
                </a:lnTo>
                <a:lnTo>
                  <a:pt x="283136" y="143014"/>
                </a:lnTo>
                <a:lnTo>
                  <a:pt x="285831" y="130435"/>
                </a:lnTo>
                <a:lnTo>
                  <a:pt x="286816" y="117424"/>
                </a:lnTo>
                <a:lnTo>
                  <a:pt x="286553" y="109536"/>
                </a:lnTo>
                <a:lnTo>
                  <a:pt x="284721" y="96746"/>
                </a:lnTo>
                <a:lnTo>
                  <a:pt x="281230" y="84411"/>
                </a:lnTo>
                <a:lnTo>
                  <a:pt x="276174" y="72606"/>
                </a:lnTo>
                <a:lnTo>
                  <a:pt x="269648" y="61410"/>
                </a:lnTo>
                <a:lnTo>
                  <a:pt x="261746" y="50900"/>
                </a:lnTo>
                <a:lnTo>
                  <a:pt x="252562" y="41154"/>
                </a:lnTo>
                <a:lnTo>
                  <a:pt x="242191" y="32249"/>
                </a:lnTo>
                <a:lnTo>
                  <a:pt x="230727" y="24264"/>
                </a:lnTo>
                <a:lnTo>
                  <a:pt x="218265" y="17275"/>
                </a:lnTo>
                <a:lnTo>
                  <a:pt x="204897" y="11361"/>
                </a:lnTo>
                <a:lnTo>
                  <a:pt x="190720" y="6599"/>
                </a:lnTo>
                <a:lnTo>
                  <a:pt x="175827" y="3066"/>
                </a:lnTo>
                <a:lnTo>
                  <a:pt x="160313" y="840"/>
                </a:lnTo>
                <a:lnTo>
                  <a:pt x="144271" y="0"/>
                </a:lnTo>
                <a:lnTo>
                  <a:pt x="134596" y="187"/>
                </a:lnTo>
                <a:lnTo>
                  <a:pt x="118835" y="1630"/>
                </a:lnTo>
                <a:lnTo>
                  <a:pt x="103638" y="4421"/>
                </a:lnTo>
                <a:lnTo>
                  <a:pt x="89099" y="8483"/>
                </a:lnTo>
                <a:lnTo>
                  <a:pt x="75316" y="13740"/>
                </a:lnTo>
                <a:lnTo>
                  <a:pt x="62382" y="20116"/>
                </a:lnTo>
                <a:lnTo>
                  <a:pt x="50394" y="27535"/>
                </a:lnTo>
                <a:lnTo>
                  <a:pt x="39448" y="35919"/>
                </a:lnTo>
                <a:lnTo>
                  <a:pt x="29638" y="45194"/>
                </a:lnTo>
                <a:lnTo>
                  <a:pt x="21060" y="55282"/>
                </a:lnTo>
                <a:lnTo>
                  <a:pt x="13810" y="66109"/>
                </a:lnTo>
                <a:lnTo>
                  <a:pt x="7984" y="77596"/>
                </a:lnTo>
                <a:lnTo>
                  <a:pt x="3676" y="89669"/>
                </a:lnTo>
                <a:lnTo>
                  <a:pt x="983" y="102250"/>
                </a:lnTo>
                <a:lnTo>
                  <a:pt x="0" y="115265"/>
                </a:lnTo>
                <a:lnTo>
                  <a:pt x="262" y="123143"/>
                </a:lnTo>
                <a:lnTo>
                  <a:pt x="2093" y="135933"/>
                </a:lnTo>
                <a:lnTo>
                  <a:pt x="5582" y="148270"/>
                </a:lnTo>
                <a:lnTo>
                  <a:pt x="10636" y="160076"/>
                </a:lnTo>
                <a:lnTo>
                  <a:pt x="17161" y="171273"/>
                </a:lnTo>
                <a:lnTo>
                  <a:pt x="25061" y="181784"/>
                </a:lnTo>
                <a:lnTo>
                  <a:pt x="34244" y="191531"/>
                </a:lnTo>
                <a:lnTo>
                  <a:pt x="44614" y="200436"/>
                </a:lnTo>
                <a:lnTo>
                  <a:pt x="56077" y="208422"/>
                </a:lnTo>
                <a:lnTo>
                  <a:pt x="68538" y="215411"/>
                </a:lnTo>
                <a:lnTo>
                  <a:pt x="81905" y="221326"/>
                </a:lnTo>
                <a:lnTo>
                  <a:pt x="96082" y="226089"/>
                </a:lnTo>
                <a:lnTo>
                  <a:pt x="110975" y="229622"/>
                </a:lnTo>
                <a:lnTo>
                  <a:pt x="126489" y="231848"/>
                </a:lnTo>
                <a:lnTo>
                  <a:pt x="142532" y="232689"/>
                </a:lnTo>
                <a:close/>
              </a:path>
            </a:pathLst>
          </a:custGeom>
          <a:solidFill>
            <a:srgbClr val="D06E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60000" y="0"/>
            <a:ext cx="3132002" cy="1567040"/>
          </a:xfrm>
          <a:custGeom>
            <a:avLst/>
            <a:gdLst/>
            <a:ahLst/>
            <a:cxnLst/>
            <a:rect l="l" t="t" r="r" b="b"/>
            <a:pathLst>
              <a:path w="3132002" h="1567040">
                <a:moveTo>
                  <a:pt x="3132002" y="1245434"/>
                </a:moveTo>
                <a:lnTo>
                  <a:pt x="3132002" y="0"/>
                </a:lnTo>
                <a:lnTo>
                  <a:pt x="305059" y="0"/>
                </a:lnTo>
                <a:lnTo>
                  <a:pt x="271029" y="28069"/>
                </a:lnTo>
                <a:lnTo>
                  <a:pt x="201917" y="95806"/>
                </a:lnTo>
                <a:lnTo>
                  <a:pt x="142160" y="166681"/>
                </a:lnTo>
                <a:lnTo>
                  <a:pt x="92224" y="240434"/>
                </a:lnTo>
                <a:lnTo>
                  <a:pt x="52574" y="316806"/>
                </a:lnTo>
                <a:lnTo>
                  <a:pt x="23676" y="395538"/>
                </a:lnTo>
                <a:lnTo>
                  <a:pt x="5996" y="476369"/>
                </a:lnTo>
                <a:lnTo>
                  <a:pt x="0" y="559041"/>
                </a:lnTo>
                <a:lnTo>
                  <a:pt x="5996" y="641713"/>
                </a:lnTo>
                <a:lnTo>
                  <a:pt x="23676" y="722544"/>
                </a:lnTo>
                <a:lnTo>
                  <a:pt x="52574" y="801275"/>
                </a:lnTo>
                <a:lnTo>
                  <a:pt x="92224" y="877647"/>
                </a:lnTo>
                <a:lnTo>
                  <a:pt x="142160" y="951400"/>
                </a:lnTo>
                <a:lnTo>
                  <a:pt x="201917" y="1022275"/>
                </a:lnTo>
                <a:lnTo>
                  <a:pt x="271029" y="1090013"/>
                </a:lnTo>
                <a:lnTo>
                  <a:pt x="349032" y="1154353"/>
                </a:lnTo>
                <a:lnTo>
                  <a:pt x="435458" y="1215037"/>
                </a:lnTo>
                <a:lnTo>
                  <a:pt x="529844" y="1271804"/>
                </a:lnTo>
                <a:lnTo>
                  <a:pt x="631722" y="1324397"/>
                </a:lnTo>
                <a:lnTo>
                  <a:pt x="740628" y="1372555"/>
                </a:lnTo>
                <a:lnTo>
                  <a:pt x="856096" y="1416019"/>
                </a:lnTo>
                <a:lnTo>
                  <a:pt x="977660" y="1454529"/>
                </a:lnTo>
                <a:lnTo>
                  <a:pt x="1104855" y="1487827"/>
                </a:lnTo>
                <a:lnTo>
                  <a:pt x="1237216" y="1515652"/>
                </a:lnTo>
                <a:lnTo>
                  <a:pt x="1374276" y="1537745"/>
                </a:lnTo>
                <a:lnTo>
                  <a:pt x="1515571" y="1553847"/>
                </a:lnTo>
                <a:lnTo>
                  <a:pt x="1660634" y="1563698"/>
                </a:lnTo>
                <a:lnTo>
                  <a:pt x="1809000" y="1567040"/>
                </a:lnTo>
                <a:lnTo>
                  <a:pt x="1957366" y="1563698"/>
                </a:lnTo>
                <a:lnTo>
                  <a:pt x="2102430" y="1553847"/>
                </a:lnTo>
                <a:lnTo>
                  <a:pt x="2243724" y="1537745"/>
                </a:lnTo>
                <a:lnTo>
                  <a:pt x="2380784" y="1515652"/>
                </a:lnTo>
                <a:lnTo>
                  <a:pt x="2513145" y="1487827"/>
                </a:lnTo>
                <a:lnTo>
                  <a:pt x="2640340" y="1454529"/>
                </a:lnTo>
                <a:lnTo>
                  <a:pt x="2761905" y="1416019"/>
                </a:lnTo>
                <a:lnTo>
                  <a:pt x="2877373" y="1372555"/>
                </a:lnTo>
                <a:lnTo>
                  <a:pt x="2986279" y="1324397"/>
                </a:lnTo>
                <a:lnTo>
                  <a:pt x="3088157" y="1271804"/>
                </a:lnTo>
                <a:lnTo>
                  <a:pt x="3132002" y="124543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60000" y="0"/>
            <a:ext cx="3132002" cy="1567040"/>
          </a:xfrm>
          <a:custGeom>
            <a:avLst/>
            <a:gdLst/>
            <a:ahLst/>
            <a:cxnLst/>
            <a:rect l="l" t="t" r="r" b="b"/>
            <a:pathLst>
              <a:path w="3132002" h="1567040">
                <a:moveTo>
                  <a:pt x="3132002" y="1245434"/>
                </a:moveTo>
                <a:lnTo>
                  <a:pt x="3132002" y="0"/>
                </a:lnTo>
                <a:lnTo>
                  <a:pt x="305059" y="0"/>
                </a:lnTo>
                <a:lnTo>
                  <a:pt x="271029" y="28069"/>
                </a:lnTo>
                <a:lnTo>
                  <a:pt x="201917" y="95806"/>
                </a:lnTo>
                <a:lnTo>
                  <a:pt x="142160" y="166681"/>
                </a:lnTo>
                <a:lnTo>
                  <a:pt x="92224" y="240434"/>
                </a:lnTo>
                <a:lnTo>
                  <a:pt x="52574" y="316806"/>
                </a:lnTo>
                <a:lnTo>
                  <a:pt x="23676" y="395538"/>
                </a:lnTo>
                <a:lnTo>
                  <a:pt x="5996" y="476369"/>
                </a:lnTo>
                <a:lnTo>
                  <a:pt x="0" y="559041"/>
                </a:lnTo>
                <a:lnTo>
                  <a:pt x="5996" y="641713"/>
                </a:lnTo>
                <a:lnTo>
                  <a:pt x="23676" y="722544"/>
                </a:lnTo>
                <a:lnTo>
                  <a:pt x="52574" y="801275"/>
                </a:lnTo>
                <a:lnTo>
                  <a:pt x="92224" y="877647"/>
                </a:lnTo>
                <a:lnTo>
                  <a:pt x="142160" y="951400"/>
                </a:lnTo>
                <a:lnTo>
                  <a:pt x="201917" y="1022275"/>
                </a:lnTo>
                <a:lnTo>
                  <a:pt x="271029" y="1090013"/>
                </a:lnTo>
                <a:lnTo>
                  <a:pt x="349032" y="1154353"/>
                </a:lnTo>
                <a:lnTo>
                  <a:pt x="435458" y="1215037"/>
                </a:lnTo>
                <a:lnTo>
                  <a:pt x="529844" y="1271804"/>
                </a:lnTo>
                <a:lnTo>
                  <a:pt x="631722" y="1324397"/>
                </a:lnTo>
                <a:lnTo>
                  <a:pt x="740628" y="1372555"/>
                </a:lnTo>
                <a:lnTo>
                  <a:pt x="856096" y="1416019"/>
                </a:lnTo>
                <a:lnTo>
                  <a:pt x="977660" y="1454529"/>
                </a:lnTo>
                <a:lnTo>
                  <a:pt x="1104855" y="1487827"/>
                </a:lnTo>
                <a:lnTo>
                  <a:pt x="1237216" y="1515652"/>
                </a:lnTo>
                <a:lnTo>
                  <a:pt x="1374276" y="1537745"/>
                </a:lnTo>
                <a:lnTo>
                  <a:pt x="1515571" y="1553847"/>
                </a:lnTo>
                <a:lnTo>
                  <a:pt x="1660634" y="1563698"/>
                </a:lnTo>
                <a:lnTo>
                  <a:pt x="1809000" y="1567040"/>
                </a:lnTo>
                <a:lnTo>
                  <a:pt x="1957366" y="1563698"/>
                </a:lnTo>
                <a:lnTo>
                  <a:pt x="2102430" y="1553847"/>
                </a:lnTo>
                <a:lnTo>
                  <a:pt x="2243724" y="1537745"/>
                </a:lnTo>
                <a:lnTo>
                  <a:pt x="2380784" y="1515652"/>
                </a:lnTo>
                <a:lnTo>
                  <a:pt x="2513145" y="1487827"/>
                </a:lnTo>
                <a:lnTo>
                  <a:pt x="2640340" y="1454529"/>
                </a:lnTo>
                <a:lnTo>
                  <a:pt x="2761905" y="1416019"/>
                </a:lnTo>
                <a:lnTo>
                  <a:pt x="2877373" y="1372555"/>
                </a:lnTo>
                <a:lnTo>
                  <a:pt x="2986279" y="1324397"/>
                </a:lnTo>
                <a:lnTo>
                  <a:pt x="3088157" y="1271804"/>
                </a:lnTo>
                <a:lnTo>
                  <a:pt x="3132002" y="1245434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869624" y="605511"/>
            <a:ext cx="216877" cy="153530"/>
          </a:xfrm>
          <a:custGeom>
            <a:avLst/>
            <a:gdLst/>
            <a:ahLst/>
            <a:cxnLst/>
            <a:rect l="l" t="t" r="r" b="b"/>
            <a:pathLst>
              <a:path w="216877" h="153530">
                <a:moveTo>
                  <a:pt x="108521" y="153530"/>
                </a:moveTo>
                <a:lnTo>
                  <a:pt x="116465" y="153320"/>
                </a:lnTo>
                <a:lnTo>
                  <a:pt x="132927" y="151555"/>
                </a:lnTo>
                <a:lnTo>
                  <a:pt x="148482" y="148111"/>
                </a:lnTo>
                <a:lnTo>
                  <a:pt x="162934" y="143124"/>
                </a:lnTo>
                <a:lnTo>
                  <a:pt x="176090" y="136734"/>
                </a:lnTo>
                <a:lnTo>
                  <a:pt x="187753" y="129080"/>
                </a:lnTo>
                <a:lnTo>
                  <a:pt x="197730" y="120298"/>
                </a:lnTo>
                <a:lnTo>
                  <a:pt x="205826" y="110528"/>
                </a:lnTo>
                <a:lnTo>
                  <a:pt x="211845" y="99908"/>
                </a:lnTo>
                <a:lnTo>
                  <a:pt x="215594" y="88575"/>
                </a:lnTo>
                <a:lnTo>
                  <a:pt x="216877" y="76669"/>
                </a:lnTo>
                <a:lnTo>
                  <a:pt x="216582" y="71042"/>
                </a:lnTo>
                <a:lnTo>
                  <a:pt x="214094" y="59384"/>
                </a:lnTo>
                <a:lnTo>
                  <a:pt x="209234" y="48372"/>
                </a:lnTo>
                <a:lnTo>
                  <a:pt x="202198" y="38143"/>
                </a:lnTo>
                <a:lnTo>
                  <a:pt x="193180" y="28835"/>
                </a:lnTo>
                <a:lnTo>
                  <a:pt x="182375" y="20584"/>
                </a:lnTo>
                <a:lnTo>
                  <a:pt x="169977" y="13528"/>
                </a:lnTo>
                <a:lnTo>
                  <a:pt x="156182" y="7804"/>
                </a:lnTo>
                <a:lnTo>
                  <a:pt x="141183" y="3550"/>
                </a:lnTo>
                <a:lnTo>
                  <a:pt x="125177" y="903"/>
                </a:lnTo>
                <a:lnTo>
                  <a:pt x="108356" y="0"/>
                </a:lnTo>
                <a:lnTo>
                  <a:pt x="100392" y="215"/>
                </a:lnTo>
                <a:lnTo>
                  <a:pt x="83930" y="1989"/>
                </a:lnTo>
                <a:lnTo>
                  <a:pt x="68377" y="5440"/>
                </a:lnTo>
                <a:lnTo>
                  <a:pt x="53926" y="10430"/>
                </a:lnTo>
                <a:lnTo>
                  <a:pt x="40774" y="16822"/>
                </a:lnTo>
                <a:lnTo>
                  <a:pt x="29113" y="24476"/>
                </a:lnTo>
                <a:lnTo>
                  <a:pt x="19139" y="33257"/>
                </a:lnTo>
                <a:lnTo>
                  <a:pt x="11046" y="43026"/>
                </a:lnTo>
                <a:lnTo>
                  <a:pt x="5029" y="53646"/>
                </a:lnTo>
                <a:lnTo>
                  <a:pt x="1282" y="64978"/>
                </a:lnTo>
                <a:lnTo>
                  <a:pt x="0" y="76885"/>
                </a:lnTo>
                <a:lnTo>
                  <a:pt x="291" y="82511"/>
                </a:lnTo>
                <a:lnTo>
                  <a:pt x="2774" y="94166"/>
                </a:lnTo>
                <a:lnTo>
                  <a:pt x="7630" y="105175"/>
                </a:lnTo>
                <a:lnTo>
                  <a:pt x="14665" y="115402"/>
                </a:lnTo>
                <a:lnTo>
                  <a:pt x="23682" y="124709"/>
                </a:lnTo>
                <a:lnTo>
                  <a:pt x="34488" y="132958"/>
                </a:lnTo>
                <a:lnTo>
                  <a:pt x="46887" y="140012"/>
                </a:lnTo>
                <a:lnTo>
                  <a:pt x="60685" y="145733"/>
                </a:lnTo>
                <a:lnTo>
                  <a:pt x="75686" y="149985"/>
                </a:lnTo>
                <a:lnTo>
                  <a:pt x="91697" y="152630"/>
                </a:lnTo>
                <a:lnTo>
                  <a:pt x="108521" y="153530"/>
                </a:lnTo>
                <a:close/>
              </a:path>
            </a:pathLst>
          </a:custGeom>
          <a:solidFill>
            <a:srgbClr val="9BC8E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776846" y="753704"/>
            <a:ext cx="139230" cy="98577"/>
          </a:xfrm>
          <a:custGeom>
            <a:avLst/>
            <a:gdLst/>
            <a:ahLst/>
            <a:cxnLst/>
            <a:rect l="l" t="t" r="r" b="b"/>
            <a:pathLst>
              <a:path w="139230" h="98577">
                <a:moveTo>
                  <a:pt x="69672" y="98577"/>
                </a:moveTo>
                <a:lnTo>
                  <a:pt x="81750" y="97825"/>
                </a:lnTo>
                <a:lnTo>
                  <a:pt x="97360" y="94492"/>
                </a:lnTo>
                <a:lnTo>
                  <a:pt x="111186" y="88803"/>
                </a:lnTo>
                <a:lnTo>
                  <a:pt x="122757" y="81093"/>
                </a:lnTo>
                <a:lnTo>
                  <a:pt x="131602" y="71698"/>
                </a:lnTo>
                <a:lnTo>
                  <a:pt x="137250" y="60955"/>
                </a:lnTo>
                <a:lnTo>
                  <a:pt x="139230" y="49199"/>
                </a:lnTo>
                <a:lnTo>
                  <a:pt x="138175" y="40660"/>
                </a:lnTo>
                <a:lnTo>
                  <a:pt x="133481" y="29615"/>
                </a:lnTo>
                <a:lnTo>
                  <a:pt x="125460" y="19831"/>
                </a:lnTo>
                <a:lnTo>
                  <a:pt x="114584" y="11644"/>
                </a:lnTo>
                <a:lnTo>
                  <a:pt x="101327" y="5386"/>
                </a:lnTo>
                <a:lnTo>
                  <a:pt x="86160" y="1393"/>
                </a:lnTo>
                <a:lnTo>
                  <a:pt x="69557" y="0"/>
                </a:lnTo>
                <a:lnTo>
                  <a:pt x="57487" y="753"/>
                </a:lnTo>
                <a:lnTo>
                  <a:pt x="41875" y="4086"/>
                </a:lnTo>
                <a:lnTo>
                  <a:pt x="28048" y="9772"/>
                </a:lnTo>
                <a:lnTo>
                  <a:pt x="16475" y="17478"/>
                </a:lnTo>
                <a:lnTo>
                  <a:pt x="7628" y="26869"/>
                </a:lnTo>
                <a:lnTo>
                  <a:pt x="1980" y="37609"/>
                </a:lnTo>
                <a:lnTo>
                  <a:pt x="0" y="49364"/>
                </a:lnTo>
                <a:lnTo>
                  <a:pt x="1055" y="57913"/>
                </a:lnTo>
                <a:lnTo>
                  <a:pt x="5751" y="68961"/>
                </a:lnTo>
                <a:lnTo>
                  <a:pt x="13772" y="78746"/>
                </a:lnTo>
                <a:lnTo>
                  <a:pt x="24648" y="86934"/>
                </a:lnTo>
                <a:lnTo>
                  <a:pt x="37905" y="93191"/>
                </a:lnTo>
                <a:lnTo>
                  <a:pt x="53070" y="97183"/>
                </a:lnTo>
                <a:lnTo>
                  <a:pt x="69672" y="98577"/>
                </a:lnTo>
                <a:close/>
              </a:path>
            </a:pathLst>
          </a:custGeom>
          <a:solidFill>
            <a:srgbClr val="9BC8E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014201" y="432003"/>
            <a:ext cx="245795" cy="187274"/>
          </a:xfrm>
          <a:custGeom>
            <a:avLst/>
            <a:gdLst/>
            <a:ahLst/>
            <a:cxnLst/>
            <a:rect l="l" t="t" r="r" b="b"/>
            <a:pathLst>
              <a:path w="245795" h="187274">
                <a:moveTo>
                  <a:pt x="122999" y="187274"/>
                </a:moveTo>
                <a:lnTo>
                  <a:pt x="142243" y="186114"/>
                </a:lnTo>
                <a:lnTo>
                  <a:pt x="157892" y="183410"/>
                </a:lnTo>
                <a:lnTo>
                  <a:pt x="172716" y="179242"/>
                </a:lnTo>
                <a:lnTo>
                  <a:pt x="186573" y="173717"/>
                </a:lnTo>
                <a:lnTo>
                  <a:pt x="199323" y="166942"/>
                </a:lnTo>
                <a:lnTo>
                  <a:pt x="210826" y="159024"/>
                </a:lnTo>
                <a:lnTo>
                  <a:pt x="220942" y="150071"/>
                </a:lnTo>
                <a:lnTo>
                  <a:pt x="229530" y="140189"/>
                </a:lnTo>
                <a:lnTo>
                  <a:pt x="236450" y="129486"/>
                </a:lnTo>
                <a:lnTo>
                  <a:pt x="241561" y="118069"/>
                </a:lnTo>
                <a:lnTo>
                  <a:pt x="244723" y="106045"/>
                </a:lnTo>
                <a:lnTo>
                  <a:pt x="245795" y="93522"/>
                </a:lnTo>
                <a:lnTo>
                  <a:pt x="245760" y="91351"/>
                </a:lnTo>
                <a:lnTo>
                  <a:pt x="244288" y="78895"/>
                </a:lnTo>
                <a:lnTo>
                  <a:pt x="240753" y="66965"/>
                </a:lnTo>
                <a:lnTo>
                  <a:pt x="235295" y="55667"/>
                </a:lnTo>
                <a:lnTo>
                  <a:pt x="228054" y="45108"/>
                </a:lnTo>
                <a:lnTo>
                  <a:pt x="219172" y="35394"/>
                </a:lnTo>
                <a:lnTo>
                  <a:pt x="208787" y="26631"/>
                </a:lnTo>
                <a:lnTo>
                  <a:pt x="197042" y="18927"/>
                </a:lnTo>
                <a:lnTo>
                  <a:pt x="184076" y="12387"/>
                </a:lnTo>
                <a:lnTo>
                  <a:pt x="170029" y="7118"/>
                </a:lnTo>
                <a:lnTo>
                  <a:pt x="155042" y="3226"/>
                </a:lnTo>
                <a:lnTo>
                  <a:pt x="139255" y="818"/>
                </a:lnTo>
                <a:lnTo>
                  <a:pt x="122808" y="0"/>
                </a:lnTo>
                <a:lnTo>
                  <a:pt x="119935" y="29"/>
                </a:lnTo>
                <a:lnTo>
                  <a:pt x="103597" y="1168"/>
                </a:lnTo>
                <a:lnTo>
                  <a:pt x="87944" y="3877"/>
                </a:lnTo>
                <a:lnTo>
                  <a:pt x="73118" y="8049"/>
                </a:lnTo>
                <a:lnTo>
                  <a:pt x="59259" y="13577"/>
                </a:lnTo>
                <a:lnTo>
                  <a:pt x="46506" y="20354"/>
                </a:lnTo>
                <a:lnTo>
                  <a:pt x="35001" y="28273"/>
                </a:lnTo>
                <a:lnTo>
                  <a:pt x="24882" y="37228"/>
                </a:lnTo>
                <a:lnTo>
                  <a:pt x="16291" y="47111"/>
                </a:lnTo>
                <a:lnTo>
                  <a:pt x="9366" y="57815"/>
                </a:lnTo>
                <a:lnTo>
                  <a:pt x="4250" y="69234"/>
                </a:lnTo>
                <a:lnTo>
                  <a:pt x="1081" y="81261"/>
                </a:lnTo>
                <a:lnTo>
                  <a:pt x="0" y="93789"/>
                </a:lnTo>
                <a:lnTo>
                  <a:pt x="35" y="95977"/>
                </a:lnTo>
                <a:lnTo>
                  <a:pt x="1507" y="108425"/>
                </a:lnTo>
                <a:lnTo>
                  <a:pt x="5044" y="120349"/>
                </a:lnTo>
                <a:lnTo>
                  <a:pt x="10504" y="131642"/>
                </a:lnTo>
                <a:lnTo>
                  <a:pt x="17746" y="142197"/>
                </a:lnTo>
                <a:lnTo>
                  <a:pt x="26631" y="151907"/>
                </a:lnTo>
                <a:lnTo>
                  <a:pt x="37017" y="160667"/>
                </a:lnTo>
                <a:lnTo>
                  <a:pt x="48764" y="168368"/>
                </a:lnTo>
                <a:lnTo>
                  <a:pt x="61732" y="174905"/>
                </a:lnTo>
                <a:lnTo>
                  <a:pt x="75780" y="180170"/>
                </a:lnTo>
                <a:lnTo>
                  <a:pt x="90768" y="184058"/>
                </a:lnTo>
                <a:lnTo>
                  <a:pt x="106554" y="186461"/>
                </a:lnTo>
                <a:lnTo>
                  <a:pt x="122999" y="187274"/>
                </a:lnTo>
                <a:close/>
              </a:path>
            </a:pathLst>
          </a:custGeom>
          <a:solidFill>
            <a:srgbClr val="9BC8E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60000" y="0"/>
            <a:ext cx="3132002" cy="1567040"/>
          </a:xfrm>
          <a:custGeom>
            <a:avLst/>
            <a:gdLst/>
            <a:ahLst/>
            <a:cxnLst/>
            <a:rect l="l" t="t" r="r" b="b"/>
            <a:pathLst>
              <a:path w="3132002" h="1567040">
                <a:moveTo>
                  <a:pt x="3132002" y="1245434"/>
                </a:moveTo>
                <a:lnTo>
                  <a:pt x="3132002" y="0"/>
                </a:lnTo>
                <a:lnTo>
                  <a:pt x="305059" y="0"/>
                </a:lnTo>
                <a:lnTo>
                  <a:pt x="271029" y="28069"/>
                </a:lnTo>
                <a:lnTo>
                  <a:pt x="201917" y="95806"/>
                </a:lnTo>
                <a:lnTo>
                  <a:pt x="142160" y="166681"/>
                </a:lnTo>
                <a:lnTo>
                  <a:pt x="92224" y="240434"/>
                </a:lnTo>
                <a:lnTo>
                  <a:pt x="52574" y="316806"/>
                </a:lnTo>
                <a:lnTo>
                  <a:pt x="23676" y="395538"/>
                </a:lnTo>
                <a:lnTo>
                  <a:pt x="5996" y="476369"/>
                </a:lnTo>
                <a:lnTo>
                  <a:pt x="0" y="559041"/>
                </a:lnTo>
                <a:lnTo>
                  <a:pt x="5996" y="641713"/>
                </a:lnTo>
                <a:lnTo>
                  <a:pt x="23676" y="722544"/>
                </a:lnTo>
                <a:lnTo>
                  <a:pt x="52574" y="801275"/>
                </a:lnTo>
                <a:lnTo>
                  <a:pt x="92224" y="877647"/>
                </a:lnTo>
                <a:lnTo>
                  <a:pt x="142160" y="951400"/>
                </a:lnTo>
                <a:lnTo>
                  <a:pt x="201917" y="1022275"/>
                </a:lnTo>
                <a:lnTo>
                  <a:pt x="271029" y="1090013"/>
                </a:lnTo>
                <a:lnTo>
                  <a:pt x="349032" y="1154353"/>
                </a:lnTo>
                <a:lnTo>
                  <a:pt x="435458" y="1215037"/>
                </a:lnTo>
                <a:lnTo>
                  <a:pt x="529844" y="1271804"/>
                </a:lnTo>
                <a:lnTo>
                  <a:pt x="631722" y="1324397"/>
                </a:lnTo>
                <a:lnTo>
                  <a:pt x="740628" y="1372555"/>
                </a:lnTo>
                <a:lnTo>
                  <a:pt x="856096" y="1416019"/>
                </a:lnTo>
                <a:lnTo>
                  <a:pt x="977660" y="1454529"/>
                </a:lnTo>
                <a:lnTo>
                  <a:pt x="1104855" y="1487827"/>
                </a:lnTo>
                <a:lnTo>
                  <a:pt x="1237216" y="1515652"/>
                </a:lnTo>
                <a:lnTo>
                  <a:pt x="1374276" y="1537745"/>
                </a:lnTo>
                <a:lnTo>
                  <a:pt x="1515571" y="1553847"/>
                </a:lnTo>
                <a:lnTo>
                  <a:pt x="1660634" y="1563698"/>
                </a:lnTo>
                <a:lnTo>
                  <a:pt x="1809000" y="1567040"/>
                </a:lnTo>
                <a:lnTo>
                  <a:pt x="1957366" y="1563698"/>
                </a:lnTo>
                <a:lnTo>
                  <a:pt x="2102430" y="1553847"/>
                </a:lnTo>
                <a:lnTo>
                  <a:pt x="2243724" y="1537745"/>
                </a:lnTo>
                <a:lnTo>
                  <a:pt x="2380784" y="1515652"/>
                </a:lnTo>
                <a:lnTo>
                  <a:pt x="2513145" y="1487827"/>
                </a:lnTo>
                <a:lnTo>
                  <a:pt x="2640340" y="1454529"/>
                </a:lnTo>
                <a:lnTo>
                  <a:pt x="2761905" y="1416019"/>
                </a:lnTo>
                <a:lnTo>
                  <a:pt x="2877373" y="1372555"/>
                </a:lnTo>
                <a:lnTo>
                  <a:pt x="2986279" y="1324397"/>
                </a:lnTo>
                <a:lnTo>
                  <a:pt x="3088157" y="1271804"/>
                </a:lnTo>
                <a:lnTo>
                  <a:pt x="3132002" y="1245434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869624" y="605511"/>
            <a:ext cx="216877" cy="153530"/>
          </a:xfrm>
          <a:custGeom>
            <a:avLst/>
            <a:gdLst/>
            <a:ahLst/>
            <a:cxnLst/>
            <a:rect l="l" t="t" r="r" b="b"/>
            <a:pathLst>
              <a:path w="216877" h="153530">
                <a:moveTo>
                  <a:pt x="108521" y="153530"/>
                </a:moveTo>
                <a:lnTo>
                  <a:pt x="116465" y="153320"/>
                </a:lnTo>
                <a:lnTo>
                  <a:pt x="132927" y="151555"/>
                </a:lnTo>
                <a:lnTo>
                  <a:pt x="148482" y="148111"/>
                </a:lnTo>
                <a:lnTo>
                  <a:pt x="162934" y="143124"/>
                </a:lnTo>
                <a:lnTo>
                  <a:pt x="176090" y="136734"/>
                </a:lnTo>
                <a:lnTo>
                  <a:pt x="187753" y="129080"/>
                </a:lnTo>
                <a:lnTo>
                  <a:pt x="197730" y="120298"/>
                </a:lnTo>
                <a:lnTo>
                  <a:pt x="205826" y="110528"/>
                </a:lnTo>
                <a:lnTo>
                  <a:pt x="211845" y="99908"/>
                </a:lnTo>
                <a:lnTo>
                  <a:pt x="215594" y="88575"/>
                </a:lnTo>
                <a:lnTo>
                  <a:pt x="216877" y="76669"/>
                </a:lnTo>
                <a:lnTo>
                  <a:pt x="216582" y="71042"/>
                </a:lnTo>
                <a:lnTo>
                  <a:pt x="214094" y="59384"/>
                </a:lnTo>
                <a:lnTo>
                  <a:pt x="209234" y="48372"/>
                </a:lnTo>
                <a:lnTo>
                  <a:pt x="202198" y="38143"/>
                </a:lnTo>
                <a:lnTo>
                  <a:pt x="193180" y="28835"/>
                </a:lnTo>
                <a:lnTo>
                  <a:pt x="182375" y="20584"/>
                </a:lnTo>
                <a:lnTo>
                  <a:pt x="169977" y="13528"/>
                </a:lnTo>
                <a:lnTo>
                  <a:pt x="156182" y="7804"/>
                </a:lnTo>
                <a:lnTo>
                  <a:pt x="141183" y="3550"/>
                </a:lnTo>
                <a:lnTo>
                  <a:pt x="125177" y="903"/>
                </a:lnTo>
                <a:lnTo>
                  <a:pt x="108356" y="0"/>
                </a:lnTo>
                <a:lnTo>
                  <a:pt x="100392" y="215"/>
                </a:lnTo>
                <a:lnTo>
                  <a:pt x="83930" y="1989"/>
                </a:lnTo>
                <a:lnTo>
                  <a:pt x="68377" y="5440"/>
                </a:lnTo>
                <a:lnTo>
                  <a:pt x="53926" y="10430"/>
                </a:lnTo>
                <a:lnTo>
                  <a:pt x="40774" y="16822"/>
                </a:lnTo>
                <a:lnTo>
                  <a:pt x="29113" y="24476"/>
                </a:lnTo>
                <a:lnTo>
                  <a:pt x="19139" y="33257"/>
                </a:lnTo>
                <a:lnTo>
                  <a:pt x="11046" y="43026"/>
                </a:lnTo>
                <a:lnTo>
                  <a:pt x="5029" y="53646"/>
                </a:lnTo>
                <a:lnTo>
                  <a:pt x="1282" y="64978"/>
                </a:lnTo>
                <a:lnTo>
                  <a:pt x="0" y="76885"/>
                </a:lnTo>
                <a:lnTo>
                  <a:pt x="291" y="82511"/>
                </a:lnTo>
                <a:lnTo>
                  <a:pt x="2774" y="94166"/>
                </a:lnTo>
                <a:lnTo>
                  <a:pt x="7630" y="105175"/>
                </a:lnTo>
                <a:lnTo>
                  <a:pt x="14665" y="115402"/>
                </a:lnTo>
                <a:lnTo>
                  <a:pt x="23682" y="124709"/>
                </a:lnTo>
                <a:lnTo>
                  <a:pt x="34488" y="132958"/>
                </a:lnTo>
                <a:lnTo>
                  <a:pt x="46887" y="140012"/>
                </a:lnTo>
                <a:lnTo>
                  <a:pt x="60685" y="145733"/>
                </a:lnTo>
                <a:lnTo>
                  <a:pt x="75686" y="149985"/>
                </a:lnTo>
                <a:lnTo>
                  <a:pt x="91697" y="152630"/>
                </a:lnTo>
                <a:lnTo>
                  <a:pt x="108521" y="153530"/>
                </a:lnTo>
                <a:close/>
              </a:path>
            </a:pathLst>
          </a:custGeom>
          <a:solidFill>
            <a:srgbClr val="9BC8E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776846" y="753704"/>
            <a:ext cx="139230" cy="98577"/>
          </a:xfrm>
          <a:custGeom>
            <a:avLst/>
            <a:gdLst/>
            <a:ahLst/>
            <a:cxnLst/>
            <a:rect l="l" t="t" r="r" b="b"/>
            <a:pathLst>
              <a:path w="139230" h="98577">
                <a:moveTo>
                  <a:pt x="69672" y="98577"/>
                </a:moveTo>
                <a:lnTo>
                  <a:pt x="81750" y="97825"/>
                </a:lnTo>
                <a:lnTo>
                  <a:pt x="97360" y="94492"/>
                </a:lnTo>
                <a:lnTo>
                  <a:pt x="111186" y="88803"/>
                </a:lnTo>
                <a:lnTo>
                  <a:pt x="122757" y="81093"/>
                </a:lnTo>
                <a:lnTo>
                  <a:pt x="131602" y="71698"/>
                </a:lnTo>
                <a:lnTo>
                  <a:pt x="137250" y="60955"/>
                </a:lnTo>
                <a:lnTo>
                  <a:pt x="139230" y="49199"/>
                </a:lnTo>
                <a:lnTo>
                  <a:pt x="138175" y="40660"/>
                </a:lnTo>
                <a:lnTo>
                  <a:pt x="133481" y="29615"/>
                </a:lnTo>
                <a:lnTo>
                  <a:pt x="125460" y="19831"/>
                </a:lnTo>
                <a:lnTo>
                  <a:pt x="114584" y="11644"/>
                </a:lnTo>
                <a:lnTo>
                  <a:pt x="101327" y="5386"/>
                </a:lnTo>
                <a:lnTo>
                  <a:pt x="86160" y="1393"/>
                </a:lnTo>
                <a:lnTo>
                  <a:pt x="69557" y="0"/>
                </a:lnTo>
                <a:lnTo>
                  <a:pt x="57487" y="753"/>
                </a:lnTo>
                <a:lnTo>
                  <a:pt x="41875" y="4086"/>
                </a:lnTo>
                <a:lnTo>
                  <a:pt x="28048" y="9772"/>
                </a:lnTo>
                <a:lnTo>
                  <a:pt x="16475" y="17478"/>
                </a:lnTo>
                <a:lnTo>
                  <a:pt x="7628" y="26869"/>
                </a:lnTo>
                <a:lnTo>
                  <a:pt x="1980" y="37609"/>
                </a:lnTo>
                <a:lnTo>
                  <a:pt x="0" y="49364"/>
                </a:lnTo>
                <a:lnTo>
                  <a:pt x="1055" y="57913"/>
                </a:lnTo>
                <a:lnTo>
                  <a:pt x="5751" y="68961"/>
                </a:lnTo>
                <a:lnTo>
                  <a:pt x="13772" y="78746"/>
                </a:lnTo>
                <a:lnTo>
                  <a:pt x="24648" y="86934"/>
                </a:lnTo>
                <a:lnTo>
                  <a:pt x="37905" y="93191"/>
                </a:lnTo>
                <a:lnTo>
                  <a:pt x="53070" y="97183"/>
                </a:lnTo>
                <a:lnTo>
                  <a:pt x="69672" y="98577"/>
                </a:lnTo>
                <a:close/>
              </a:path>
            </a:pathLst>
          </a:custGeom>
          <a:solidFill>
            <a:srgbClr val="9BC8E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014201" y="432003"/>
            <a:ext cx="245795" cy="187274"/>
          </a:xfrm>
          <a:custGeom>
            <a:avLst/>
            <a:gdLst/>
            <a:ahLst/>
            <a:cxnLst/>
            <a:rect l="l" t="t" r="r" b="b"/>
            <a:pathLst>
              <a:path w="245795" h="187274">
                <a:moveTo>
                  <a:pt x="122999" y="187274"/>
                </a:moveTo>
                <a:lnTo>
                  <a:pt x="142243" y="186114"/>
                </a:lnTo>
                <a:lnTo>
                  <a:pt x="157892" y="183410"/>
                </a:lnTo>
                <a:lnTo>
                  <a:pt x="172716" y="179242"/>
                </a:lnTo>
                <a:lnTo>
                  <a:pt x="186573" y="173717"/>
                </a:lnTo>
                <a:lnTo>
                  <a:pt x="199323" y="166942"/>
                </a:lnTo>
                <a:lnTo>
                  <a:pt x="210826" y="159024"/>
                </a:lnTo>
                <a:lnTo>
                  <a:pt x="220942" y="150071"/>
                </a:lnTo>
                <a:lnTo>
                  <a:pt x="229530" y="140189"/>
                </a:lnTo>
                <a:lnTo>
                  <a:pt x="236450" y="129486"/>
                </a:lnTo>
                <a:lnTo>
                  <a:pt x="241561" y="118069"/>
                </a:lnTo>
                <a:lnTo>
                  <a:pt x="244723" y="106045"/>
                </a:lnTo>
                <a:lnTo>
                  <a:pt x="245795" y="93522"/>
                </a:lnTo>
                <a:lnTo>
                  <a:pt x="245760" y="91351"/>
                </a:lnTo>
                <a:lnTo>
                  <a:pt x="244288" y="78895"/>
                </a:lnTo>
                <a:lnTo>
                  <a:pt x="240753" y="66965"/>
                </a:lnTo>
                <a:lnTo>
                  <a:pt x="235295" y="55667"/>
                </a:lnTo>
                <a:lnTo>
                  <a:pt x="228054" y="45108"/>
                </a:lnTo>
                <a:lnTo>
                  <a:pt x="219172" y="35394"/>
                </a:lnTo>
                <a:lnTo>
                  <a:pt x="208787" y="26631"/>
                </a:lnTo>
                <a:lnTo>
                  <a:pt x="197042" y="18927"/>
                </a:lnTo>
                <a:lnTo>
                  <a:pt x="184076" y="12387"/>
                </a:lnTo>
                <a:lnTo>
                  <a:pt x="170029" y="7118"/>
                </a:lnTo>
                <a:lnTo>
                  <a:pt x="155042" y="3226"/>
                </a:lnTo>
                <a:lnTo>
                  <a:pt x="139255" y="818"/>
                </a:lnTo>
                <a:lnTo>
                  <a:pt x="122808" y="0"/>
                </a:lnTo>
                <a:lnTo>
                  <a:pt x="119935" y="29"/>
                </a:lnTo>
                <a:lnTo>
                  <a:pt x="103597" y="1168"/>
                </a:lnTo>
                <a:lnTo>
                  <a:pt x="87944" y="3877"/>
                </a:lnTo>
                <a:lnTo>
                  <a:pt x="73118" y="8049"/>
                </a:lnTo>
                <a:lnTo>
                  <a:pt x="59259" y="13577"/>
                </a:lnTo>
                <a:lnTo>
                  <a:pt x="46506" y="20354"/>
                </a:lnTo>
                <a:lnTo>
                  <a:pt x="35001" y="28273"/>
                </a:lnTo>
                <a:lnTo>
                  <a:pt x="24882" y="37228"/>
                </a:lnTo>
                <a:lnTo>
                  <a:pt x="16291" y="47111"/>
                </a:lnTo>
                <a:lnTo>
                  <a:pt x="9366" y="57815"/>
                </a:lnTo>
                <a:lnTo>
                  <a:pt x="4250" y="69234"/>
                </a:lnTo>
                <a:lnTo>
                  <a:pt x="1081" y="81261"/>
                </a:lnTo>
                <a:lnTo>
                  <a:pt x="0" y="93789"/>
                </a:lnTo>
                <a:lnTo>
                  <a:pt x="35" y="95977"/>
                </a:lnTo>
                <a:lnTo>
                  <a:pt x="1507" y="108425"/>
                </a:lnTo>
                <a:lnTo>
                  <a:pt x="5044" y="120349"/>
                </a:lnTo>
                <a:lnTo>
                  <a:pt x="10504" y="131642"/>
                </a:lnTo>
                <a:lnTo>
                  <a:pt x="17746" y="142197"/>
                </a:lnTo>
                <a:lnTo>
                  <a:pt x="26631" y="151907"/>
                </a:lnTo>
                <a:lnTo>
                  <a:pt x="37017" y="160667"/>
                </a:lnTo>
                <a:lnTo>
                  <a:pt x="48764" y="168368"/>
                </a:lnTo>
                <a:lnTo>
                  <a:pt x="61732" y="174905"/>
                </a:lnTo>
                <a:lnTo>
                  <a:pt x="75780" y="180170"/>
                </a:lnTo>
                <a:lnTo>
                  <a:pt x="90768" y="184058"/>
                </a:lnTo>
                <a:lnTo>
                  <a:pt x="106554" y="186461"/>
                </a:lnTo>
                <a:lnTo>
                  <a:pt x="122999" y="187274"/>
                </a:lnTo>
                <a:close/>
              </a:path>
            </a:pathLst>
          </a:custGeom>
          <a:solidFill>
            <a:srgbClr val="9BC8E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023100" y="618378"/>
            <a:ext cx="1736978" cy="368673"/>
          </a:xfrm>
          <a:prstGeom prst="rect">
            <a:avLst/>
          </a:prstGeom>
        </p:spPr>
        <p:txBody>
          <a:bodyPr wrap="square" lIns="0" tIns="18446" rIns="0" bIns="0" rtlCol="0">
            <a:noAutofit/>
          </a:bodyPr>
          <a:lstStyle/>
          <a:p>
            <a:pPr marL="12700">
              <a:lnSpc>
                <a:spcPts val="2905"/>
              </a:lnSpc>
            </a:pPr>
            <a:r>
              <a:rPr sz="2700" b="1" spc="-90" dirty="0" smtClean="0">
                <a:solidFill>
                  <a:srgbClr val="9BC8EA"/>
                </a:solidFill>
                <a:latin typeface="Arial Black"/>
                <a:cs typeface="Arial Black"/>
              </a:rPr>
              <a:t>MIND</a:t>
            </a:r>
            <a:r>
              <a:rPr sz="2700" spc="-10" dirty="0" smtClean="0">
                <a:solidFill>
                  <a:srgbClr val="9BC8EA"/>
                </a:solidFill>
                <a:latin typeface="Arial"/>
                <a:cs typeface="Arial"/>
              </a:rPr>
              <a:t>OUT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299" y="1952921"/>
            <a:ext cx="4001566" cy="1168400"/>
          </a:xfrm>
          <a:prstGeom prst="rect">
            <a:avLst/>
          </a:prstGeom>
        </p:spPr>
        <p:txBody>
          <a:bodyPr wrap="square" lIns="0" tIns="26765" rIns="0" bIns="0" rtlCol="0">
            <a:noAutofit/>
          </a:bodyPr>
          <a:lstStyle/>
          <a:p>
            <a:pPr marL="12700" marR="76200">
              <a:lnSpc>
                <a:spcPts val="4215"/>
              </a:lnSpc>
            </a:pPr>
            <a:r>
              <a:rPr sz="4000" b="1" spc="19" dirty="0" smtClean="0">
                <a:solidFill>
                  <a:srgbClr val="55ACDF"/>
                </a:solidFill>
                <a:latin typeface="Arial"/>
                <a:cs typeface="Arial"/>
              </a:rPr>
              <a:t>What is one of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ts val="4585"/>
              </a:lnSpc>
              <a:spcBef>
                <a:spcPts val="418"/>
              </a:spcBef>
            </a:pPr>
            <a:r>
              <a:rPr sz="4000" b="1" spc="12" dirty="0" smtClean="0">
                <a:solidFill>
                  <a:srgbClr val="55ACDF"/>
                </a:solidFill>
                <a:latin typeface="Arial"/>
                <a:cs typeface="Arial"/>
              </a:rPr>
              <a:t>your strengths?</a:t>
            </a:r>
            <a:endParaRPr sz="4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07299" y="4112937"/>
            <a:ext cx="5029555" cy="1168400"/>
          </a:xfrm>
          <a:prstGeom prst="rect">
            <a:avLst/>
          </a:prstGeom>
        </p:spPr>
        <p:txBody>
          <a:bodyPr wrap="square" lIns="0" tIns="26765" rIns="0" bIns="0" rtlCol="0">
            <a:noAutofit/>
          </a:bodyPr>
          <a:lstStyle/>
          <a:p>
            <a:pPr marL="12700" marR="76200">
              <a:lnSpc>
                <a:spcPts val="4215"/>
              </a:lnSpc>
            </a:pPr>
            <a:r>
              <a:rPr sz="4000" b="1" spc="-9" dirty="0" smtClean="0">
                <a:solidFill>
                  <a:srgbClr val="565657"/>
                </a:solidFill>
                <a:latin typeface="Arial"/>
                <a:cs typeface="Arial"/>
              </a:rPr>
              <a:t>Why is this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ts val="4585"/>
              </a:lnSpc>
              <a:spcBef>
                <a:spcPts val="418"/>
              </a:spcBef>
            </a:pPr>
            <a:r>
              <a:rPr sz="4000" b="1" spc="34" dirty="0" smtClean="0">
                <a:solidFill>
                  <a:srgbClr val="565657"/>
                </a:solidFill>
                <a:latin typeface="Arial"/>
                <a:cs typeface="Arial"/>
              </a:rPr>
              <a:t>strength important?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7560000" y="0"/>
            <a:ext cx="3132002" cy="1567040"/>
          </a:xfrm>
          <a:custGeom>
            <a:avLst/>
            <a:gdLst/>
            <a:ahLst/>
            <a:cxnLst/>
            <a:rect l="l" t="t" r="r" b="b"/>
            <a:pathLst>
              <a:path w="3132002" h="1567040">
                <a:moveTo>
                  <a:pt x="3132002" y="1245434"/>
                </a:moveTo>
                <a:lnTo>
                  <a:pt x="3132002" y="0"/>
                </a:lnTo>
                <a:lnTo>
                  <a:pt x="305059" y="0"/>
                </a:lnTo>
                <a:lnTo>
                  <a:pt x="271029" y="28069"/>
                </a:lnTo>
                <a:lnTo>
                  <a:pt x="201917" y="95806"/>
                </a:lnTo>
                <a:lnTo>
                  <a:pt x="142160" y="166681"/>
                </a:lnTo>
                <a:lnTo>
                  <a:pt x="92224" y="240434"/>
                </a:lnTo>
                <a:lnTo>
                  <a:pt x="52574" y="316806"/>
                </a:lnTo>
                <a:lnTo>
                  <a:pt x="23676" y="395538"/>
                </a:lnTo>
                <a:lnTo>
                  <a:pt x="5996" y="476369"/>
                </a:lnTo>
                <a:lnTo>
                  <a:pt x="0" y="559041"/>
                </a:lnTo>
                <a:lnTo>
                  <a:pt x="5996" y="641713"/>
                </a:lnTo>
                <a:lnTo>
                  <a:pt x="23676" y="722544"/>
                </a:lnTo>
                <a:lnTo>
                  <a:pt x="52574" y="801275"/>
                </a:lnTo>
                <a:lnTo>
                  <a:pt x="92224" y="877647"/>
                </a:lnTo>
                <a:lnTo>
                  <a:pt x="142160" y="951400"/>
                </a:lnTo>
                <a:lnTo>
                  <a:pt x="201917" y="1022275"/>
                </a:lnTo>
                <a:lnTo>
                  <a:pt x="271029" y="1090013"/>
                </a:lnTo>
                <a:lnTo>
                  <a:pt x="349032" y="1154353"/>
                </a:lnTo>
                <a:lnTo>
                  <a:pt x="435458" y="1215037"/>
                </a:lnTo>
                <a:lnTo>
                  <a:pt x="529844" y="1271804"/>
                </a:lnTo>
                <a:lnTo>
                  <a:pt x="631722" y="1324397"/>
                </a:lnTo>
                <a:lnTo>
                  <a:pt x="740628" y="1372555"/>
                </a:lnTo>
                <a:lnTo>
                  <a:pt x="856096" y="1416019"/>
                </a:lnTo>
                <a:lnTo>
                  <a:pt x="977660" y="1454529"/>
                </a:lnTo>
                <a:lnTo>
                  <a:pt x="1104855" y="1487827"/>
                </a:lnTo>
                <a:lnTo>
                  <a:pt x="1237216" y="1515652"/>
                </a:lnTo>
                <a:lnTo>
                  <a:pt x="1374276" y="1537745"/>
                </a:lnTo>
                <a:lnTo>
                  <a:pt x="1515571" y="1553847"/>
                </a:lnTo>
                <a:lnTo>
                  <a:pt x="1660634" y="1563698"/>
                </a:lnTo>
                <a:lnTo>
                  <a:pt x="1809000" y="1567040"/>
                </a:lnTo>
                <a:lnTo>
                  <a:pt x="1957366" y="1563698"/>
                </a:lnTo>
                <a:lnTo>
                  <a:pt x="2102430" y="1553847"/>
                </a:lnTo>
                <a:lnTo>
                  <a:pt x="2243724" y="1537745"/>
                </a:lnTo>
                <a:lnTo>
                  <a:pt x="2380784" y="1515652"/>
                </a:lnTo>
                <a:lnTo>
                  <a:pt x="2513145" y="1487827"/>
                </a:lnTo>
                <a:lnTo>
                  <a:pt x="2640340" y="1454529"/>
                </a:lnTo>
                <a:lnTo>
                  <a:pt x="2761905" y="1416019"/>
                </a:lnTo>
                <a:lnTo>
                  <a:pt x="2877373" y="1372555"/>
                </a:lnTo>
                <a:lnTo>
                  <a:pt x="2986279" y="1324397"/>
                </a:lnTo>
                <a:lnTo>
                  <a:pt x="3088157" y="1271804"/>
                </a:lnTo>
                <a:lnTo>
                  <a:pt x="3132002" y="124543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6" name="object 6">
            <a:hlinkClick r:id="rId2"/>
          </p:cNvPr>
          <p:cNvSpPr/>
          <p:nvPr/>
        </p:nvSpPr>
        <p:spPr>
          <a:xfrm>
            <a:off x="763196" y="1123209"/>
            <a:ext cx="1353604" cy="1353591"/>
          </a:xfrm>
          <a:custGeom>
            <a:avLst/>
            <a:gdLst/>
            <a:ahLst/>
            <a:cxnLst/>
            <a:rect l="l" t="t" r="r" b="b"/>
            <a:pathLst>
              <a:path w="1353604" h="1353591">
                <a:moveTo>
                  <a:pt x="1353604" y="676795"/>
                </a:moveTo>
                <a:lnTo>
                  <a:pt x="1351360" y="621287"/>
                </a:lnTo>
                <a:lnTo>
                  <a:pt x="1344745" y="567015"/>
                </a:lnTo>
                <a:lnTo>
                  <a:pt x="1333934" y="514153"/>
                </a:lnTo>
                <a:lnTo>
                  <a:pt x="1319099" y="462874"/>
                </a:lnTo>
                <a:lnTo>
                  <a:pt x="1300416" y="413355"/>
                </a:lnTo>
                <a:lnTo>
                  <a:pt x="1278059" y="365768"/>
                </a:lnTo>
                <a:lnTo>
                  <a:pt x="1252202" y="320287"/>
                </a:lnTo>
                <a:lnTo>
                  <a:pt x="1223018" y="277087"/>
                </a:lnTo>
                <a:lnTo>
                  <a:pt x="1190683" y="236343"/>
                </a:lnTo>
                <a:lnTo>
                  <a:pt x="1155371" y="198227"/>
                </a:lnTo>
                <a:lnTo>
                  <a:pt x="1117255" y="162915"/>
                </a:lnTo>
                <a:lnTo>
                  <a:pt x="1076510" y="130581"/>
                </a:lnTo>
                <a:lnTo>
                  <a:pt x="1033310" y="101398"/>
                </a:lnTo>
                <a:lnTo>
                  <a:pt x="987830" y="75542"/>
                </a:lnTo>
                <a:lnTo>
                  <a:pt x="940243" y="53185"/>
                </a:lnTo>
                <a:lnTo>
                  <a:pt x="890724" y="34503"/>
                </a:lnTo>
                <a:lnTo>
                  <a:pt x="839446" y="19669"/>
                </a:lnTo>
                <a:lnTo>
                  <a:pt x="786585" y="8858"/>
                </a:lnTo>
                <a:lnTo>
                  <a:pt x="732314" y="2243"/>
                </a:lnTo>
                <a:lnTo>
                  <a:pt x="676808" y="0"/>
                </a:lnTo>
                <a:lnTo>
                  <a:pt x="621300" y="2243"/>
                </a:lnTo>
                <a:lnTo>
                  <a:pt x="567027" y="8858"/>
                </a:lnTo>
                <a:lnTo>
                  <a:pt x="514164" y="19669"/>
                </a:lnTo>
                <a:lnTo>
                  <a:pt x="462886" y="34503"/>
                </a:lnTo>
                <a:lnTo>
                  <a:pt x="413365" y="53185"/>
                </a:lnTo>
                <a:lnTo>
                  <a:pt x="365777" y="75542"/>
                </a:lnTo>
                <a:lnTo>
                  <a:pt x="320296" y="101398"/>
                </a:lnTo>
                <a:lnTo>
                  <a:pt x="277096" y="130581"/>
                </a:lnTo>
                <a:lnTo>
                  <a:pt x="236350" y="162915"/>
                </a:lnTo>
                <a:lnTo>
                  <a:pt x="198234" y="198227"/>
                </a:lnTo>
                <a:lnTo>
                  <a:pt x="162921" y="236343"/>
                </a:lnTo>
                <a:lnTo>
                  <a:pt x="130586" y="277087"/>
                </a:lnTo>
                <a:lnTo>
                  <a:pt x="101402" y="320287"/>
                </a:lnTo>
                <a:lnTo>
                  <a:pt x="75544" y="365768"/>
                </a:lnTo>
                <a:lnTo>
                  <a:pt x="53187" y="413355"/>
                </a:lnTo>
                <a:lnTo>
                  <a:pt x="34504" y="462874"/>
                </a:lnTo>
                <a:lnTo>
                  <a:pt x="19670" y="514153"/>
                </a:lnTo>
                <a:lnTo>
                  <a:pt x="8858" y="567015"/>
                </a:lnTo>
                <a:lnTo>
                  <a:pt x="2243" y="621287"/>
                </a:lnTo>
                <a:lnTo>
                  <a:pt x="0" y="676795"/>
                </a:lnTo>
                <a:lnTo>
                  <a:pt x="2243" y="732303"/>
                </a:lnTo>
                <a:lnTo>
                  <a:pt x="8858" y="786576"/>
                </a:lnTo>
                <a:lnTo>
                  <a:pt x="19670" y="839438"/>
                </a:lnTo>
                <a:lnTo>
                  <a:pt x="34504" y="890716"/>
                </a:lnTo>
                <a:lnTo>
                  <a:pt x="53187" y="940236"/>
                </a:lnTo>
                <a:lnTo>
                  <a:pt x="75544" y="987823"/>
                </a:lnTo>
                <a:lnTo>
                  <a:pt x="101402" y="1033303"/>
                </a:lnTo>
                <a:lnTo>
                  <a:pt x="130586" y="1076503"/>
                </a:lnTo>
                <a:lnTo>
                  <a:pt x="162921" y="1117248"/>
                </a:lnTo>
                <a:lnTo>
                  <a:pt x="198234" y="1155363"/>
                </a:lnTo>
                <a:lnTo>
                  <a:pt x="236350" y="1190675"/>
                </a:lnTo>
                <a:lnTo>
                  <a:pt x="277096" y="1223009"/>
                </a:lnTo>
                <a:lnTo>
                  <a:pt x="320296" y="1252192"/>
                </a:lnTo>
                <a:lnTo>
                  <a:pt x="365777" y="1278049"/>
                </a:lnTo>
                <a:lnTo>
                  <a:pt x="413365" y="1300405"/>
                </a:lnTo>
                <a:lnTo>
                  <a:pt x="462886" y="1319088"/>
                </a:lnTo>
                <a:lnTo>
                  <a:pt x="514164" y="1333922"/>
                </a:lnTo>
                <a:lnTo>
                  <a:pt x="567027" y="1344733"/>
                </a:lnTo>
                <a:lnTo>
                  <a:pt x="621300" y="1351347"/>
                </a:lnTo>
                <a:lnTo>
                  <a:pt x="676808" y="1353591"/>
                </a:lnTo>
                <a:lnTo>
                  <a:pt x="732314" y="1351347"/>
                </a:lnTo>
                <a:lnTo>
                  <a:pt x="786585" y="1344733"/>
                </a:lnTo>
                <a:lnTo>
                  <a:pt x="839446" y="1333922"/>
                </a:lnTo>
                <a:lnTo>
                  <a:pt x="890724" y="1319088"/>
                </a:lnTo>
                <a:lnTo>
                  <a:pt x="940243" y="1300405"/>
                </a:lnTo>
                <a:lnTo>
                  <a:pt x="987830" y="1278049"/>
                </a:lnTo>
                <a:lnTo>
                  <a:pt x="1033310" y="1252192"/>
                </a:lnTo>
                <a:lnTo>
                  <a:pt x="1076510" y="1223009"/>
                </a:lnTo>
                <a:lnTo>
                  <a:pt x="1117255" y="1190675"/>
                </a:lnTo>
                <a:lnTo>
                  <a:pt x="1155371" y="1155363"/>
                </a:lnTo>
                <a:lnTo>
                  <a:pt x="1190683" y="1117248"/>
                </a:lnTo>
                <a:lnTo>
                  <a:pt x="1223018" y="1076503"/>
                </a:lnTo>
                <a:lnTo>
                  <a:pt x="1252202" y="1033303"/>
                </a:lnTo>
                <a:lnTo>
                  <a:pt x="1278059" y="987823"/>
                </a:lnTo>
                <a:lnTo>
                  <a:pt x="1300416" y="940236"/>
                </a:lnTo>
                <a:lnTo>
                  <a:pt x="1319099" y="890716"/>
                </a:lnTo>
                <a:lnTo>
                  <a:pt x="1333934" y="839438"/>
                </a:lnTo>
                <a:lnTo>
                  <a:pt x="1344745" y="786576"/>
                </a:lnTo>
                <a:lnTo>
                  <a:pt x="1351360" y="732303"/>
                </a:lnTo>
                <a:lnTo>
                  <a:pt x="1353604" y="67679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763196" y="1123209"/>
            <a:ext cx="1353604" cy="1353591"/>
          </a:xfrm>
          <a:custGeom>
            <a:avLst/>
            <a:gdLst/>
            <a:ahLst/>
            <a:cxnLst/>
            <a:rect l="l" t="t" r="r" b="b"/>
            <a:pathLst>
              <a:path w="1353604" h="1353591">
                <a:moveTo>
                  <a:pt x="1353604" y="676795"/>
                </a:moveTo>
                <a:lnTo>
                  <a:pt x="1351360" y="732303"/>
                </a:lnTo>
                <a:lnTo>
                  <a:pt x="1344745" y="786576"/>
                </a:lnTo>
                <a:lnTo>
                  <a:pt x="1333934" y="839438"/>
                </a:lnTo>
                <a:lnTo>
                  <a:pt x="1319099" y="890716"/>
                </a:lnTo>
                <a:lnTo>
                  <a:pt x="1300416" y="940236"/>
                </a:lnTo>
                <a:lnTo>
                  <a:pt x="1278059" y="987823"/>
                </a:lnTo>
                <a:lnTo>
                  <a:pt x="1252202" y="1033303"/>
                </a:lnTo>
                <a:lnTo>
                  <a:pt x="1223018" y="1076503"/>
                </a:lnTo>
                <a:lnTo>
                  <a:pt x="1190683" y="1117248"/>
                </a:lnTo>
                <a:lnTo>
                  <a:pt x="1155371" y="1155363"/>
                </a:lnTo>
                <a:lnTo>
                  <a:pt x="1117255" y="1190675"/>
                </a:lnTo>
                <a:lnTo>
                  <a:pt x="1076510" y="1223009"/>
                </a:lnTo>
                <a:lnTo>
                  <a:pt x="1033310" y="1252192"/>
                </a:lnTo>
                <a:lnTo>
                  <a:pt x="987830" y="1278049"/>
                </a:lnTo>
                <a:lnTo>
                  <a:pt x="940243" y="1300405"/>
                </a:lnTo>
                <a:lnTo>
                  <a:pt x="890724" y="1319088"/>
                </a:lnTo>
                <a:lnTo>
                  <a:pt x="839446" y="1333922"/>
                </a:lnTo>
                <a:lnTo>
                  <a:pt x="786585" y="1344733"/>
                </a:lnTo>
                <a:lnTo>
                  <a:pt x="732314" y="1351347"/>
                </a:lnTo>
                <a:lnTo>
                  <a:pt x="676808" y="1353591"/>
                </a:lnTo>
                <a:lnTo>
                  <a:pt x="621300" y="1351347"/>
                </a:lnTo>
                <a:lnTo>
                  <a:pt x="567027" y="1344733"/>
                </a:lnTo>
                <a:lnTo>
                  <a:pt x="514164" y="1333922"/>
                </a:lnTo>
                <a:lnTo>
                  <a:pt x="462886" y="1319088"/>
                </a:lnTo>
                <a:lnTo>
                  <a:pt x="413365" y="1300405"/>
                </a:lnTo>
                <a:lnTo>
                  <a:pt x="365777" y="1278049"/>
                </a:lnTo>
                <a:lnTo>
                  <a:pt x="320296" y="1252192"/>
                </a:lnTo>
                <a:lnTo>
                  <a:pt x="277096" y="1223009"/>
                </a:lnTo>
                <a:lnTo>
                  <a:pt x="236350" y="1190675"/>
                </a:lnTo>
                <a:lnTo>
                  <a:pt x="198234" y="1155363"/>
                </a:lnTo>
                <a:lnTo>
                  <a:pt x="162921" y="1117248"/>
                </a:lnTo>
                <a:lnTo>
                  <a:pt x="130586" y="1076503"/>
                </a:lnTo>
                <a:lnTo>
                  <a:pt x="101402" y="1033303"/>
                </a:lnTo>
                <a:lnTo>
                  <a:pt x="75544" y="987823"/>
                </a:lnTo>
                <a:lnTo>
                  <a:pt x="53187" y="940236"/>
                </a:lnTo>
                <a:lnTo>
                  <a:pt x="34504" y="890716"/>
                </a:lnTo>
                <a:lnTo>
                  <a:pt x="19670" y="839438"/>
                </a:lnTo>
                <a:lnTo>
                  <a:pt x="8858" y="786576"/>
                </a:lnTo>
                <a:lnTo>
                  <a:pt x="2243" y="732303"/>
                </a:lnTo>
                <a:lnTo>
                  <a:pt x="0" y="676795"/>
                </a:lnTo>
                <a:lnTo>
                  <a:pt x="2243" y="621287"/>
                </a:lnTo>
                <a:lnTo>
                  <a:pt x="8858" y="567015"/>
                </a:lnTo>
                <a:lnTo>
                  <a:pt x="19670" y="514153"/>
                </a:lnTo>
                <a:lnTo>
                  <a:pt x="34504" y="462874"/>
                </a:lnTo>
                <a:lnTo>
                  <a:pt x="53187" y="413355"/>
                </a:lnTo>
                <a:lnTo>
                  <a:pt x="75544" y="365768"/>
                </a:lnTo>
                <a:lnTo>
                  <a:pt x="101402" y="320287"/>
                </a:lnTo>
                <a:lnTo>
                  <a:pt x="130586" y="277087"/>
                </a:lnTo>
                <a:lnTo>
                  <a:pt x="162921" y="236343"/>
                </a:lnTo>
                <a:lnTo>
                  <a:pt x="198234" y="198227"/>
                </a:lnTo>
                <a:lnTo>
                  <a:pt x="236350" y="162915"/>
                </a:lnTo>
                <a:lnTo>
                  <a:pt x="277096" y="130581"/>
                </a:lnTo>
                <a:lnTo>
                  <a:pt x="320296" y="101398"/>
                </a:lnTo>
                <a:lnTo>
                  <a:pt x="365777" y="75542"/>
                </a:lnTo>
                <a:lnTo>
                  <a:pt x="413365" y="53185"/>
                </a:lnTo>
                <a:lnTo>
                  <a:pt x="462886" y="34503"/>
                </a:lnTo>
                <a:lnTo>
                  <a:pt x="514164" y="19669"/>
                </a:lnTo>
                <a:lnTo>
                  <a:pt x="567027" y="8858"/>
                </a:lnTo>
                <a:lnTo>
                  <a:pt x="621300" y="2243"/>
                </a:lnTo>
                <a:lnTo>
                  <a:pt x="676808" y="0"/>
                </a:lnTo>
                <a:lnTo>
                  <a:pt x="732314" y="2243"/>
                </a:lnTo>
                <a:lnTo>
                  <a:pt x="786585" y="8858"/>
                </a:lnTo>
                <a:lnTo>
                  <a:pt x="839446" y="19669"/>
                </a:lnTo>
                <a:lnTo>
                  <a:pt x="890724" y="34503"/>
                </a:lnTo>
                <a:lnTo>
                  <a:pt x="940243" y="53185"/>
                </a:lnTo>
                <a:lnTo>
                  <a:pt x="987830" y="75542"/>
                </a:lnTo>
                <a:lnTo>
                  <a:pt x="1033310" y="101398"/>
                </a:lnTo>
                <a:lnTo>
                  <a:pt x="1076510" y="130581"/>
                </a:lnTo>
                <a:lnTo>
                  <a:pt x="1117255" y="162915"/>
                </a:lnTo>
                <a:lnTo>
                  <a:pt x="1155371" y="198227"/>
                </a:lnTo>
                <a:lnTo>
                  <a:pt x="1190683" y="236343"/>
                </a:lnTo>
                <a:lnTo>
                  <a:pt x="1223018" y="277087"/>
                </a:lnTo>
                <a:lnTo>
                  <a:pt x="1252202" y="320287"/>
                </a:lnTo>
                <a:lnTo>
                  <a:pt x="1278059" y="365768"/>
                </a:lnTo>
                <a:lnTo>
                  <a:pt x="1300416" y="413355"/>
                </a:lnTo>
                <a:lnTo>
                  <a:pt x="1319099" y="462874"/>
                </a:lnTo>
                <a:lnTo>
                  <a:pt x="1333934" y="514153"/>
                </a:lnTo>
                <a:lnTo>
                  <a:pt x="1344745" y="567015"/>
                </a:lnTo>
                <a:lnTo>
                  <a:pt x="1351360" y="621287"/>
                </a:lnTo>
                <a:lnTo>
                  <a:pt x="1353604" y="676795"/>
                </a:lnTo>
                <a:close/>
              </a:path>
            </a:pathLst>
          </a:custGeom>
          <a:ln w="86398">
            <a:solidFill>
              <a:srgbClr val="22A2DB"/>
            </a:solidFill>
          </a:ln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16A804D-AFD7-5DDB-C58B-51D7244FE3F6}"/>
              </a:ext>
            </a:extLst>
          </p:cNvPr>
          <p:cNvGrpSpPr/>
          <p:nvPr/>
        </p:nvGrpSpPr>
        <p:grpSpPr>
          <a:xfrm>
            <a:off x="1003639" y="1385619"/>
            <a:ext cx="872731" cy="828763"/>
            <a:chOff x="1003639" y="1385619"/>
            <a:chExt cx="872731" cy="828763"/>
          </a:xfrm>
        </p:grpSpPr>
        <p:sp>
          <p:nvSpPr>
            <p:cNvPr id="8" name="object 8"/>
            <p:cNvSpPr/>
            <p:nvPr/>
          </p:nvSpPr>
          <p:spPr>
            <a:xfrm>
              <a:off x="1003639" y="1385619"/>
              <a:ext cx="872731" cy="828763"/>
            </a:xfrm>
            <a:custGeom>
              <a:avLst/>
              <a:gdLst/>
              <a:ahLst/>
              <a:cxnLst/>
              <a:rect l="l" t="t" r="r" b="b"/>
              <a:pathLst>
                <a:path w="872731" h="828763">
                  <a:moveTo>
                    <a:pt x="872731" y="414400"/>
                  </a:moveTo>
                  <a:lnTo>
                    <a:pt x="871284" y="380412"/>
                  </a:lnTo>
                  <a:lnTo>
                    <a:pt x="867019" y="347180"/>
                  </a:lnTo>
                  <a:lnTo>
                    <a:pt x="860048" y="314811"/>
                  </a:lnTo>
                  <a:lnTo>
                    <a:pt x="850482" y="283413"/>
                  </a:lnTo>
                  <a:lnTo>
                    <a:pt x="838436" y="253092"/>
                  </a:lnTo>
                  <a:lnTo>
                    <a:pt x="824020" y="223954"/>
                  </a:lnTo>
                  <a:lnTo>
                    <a:pt x="807348" y="196106"/>
                  </a:lnTo>
                  <a:lnTo>
                    <a:pt x="788531" y="169655"/>
                  </a:lnTo>
                  <a:lnTo>
                    <a:pt x="767682" y="144708"/>
                  </a:lnTo>
                  <a:lnTo>
                    <a:pt x="744913" y="121370"/>
                  </a:lnTo>
                  <a:lnTo>
                    <a:pt x="720337" y="99749"/>
                  </a:lnTo>
                  <a:lnTo>
                    <a:pt x="694066" y="79951"/>
                  </a:lnTo>
                  <a:lnTo>
                    <a:pt x="666212" y="62083"/>
                  </a:lnTo>
                  <a:lnTo>
                    <a:pt x="636888" y="46252"/>
                  </a:lnTo>
                  <a:lnTo>
                    <a:pt x="606206" y="32563"/>
                  </a:lnTo>
                  <a:lnTo>
                    <a:pt x="574279" y="21125"/>
                  </a:lnTo>
                  <a:lnTo>
                    <a:pt x="541218" y="12042"/>
                  </a:lnTo>
                  <a:lnTo>
                    <a:pt x="507136" y="5423"/>
                  </a:lnTo>
                  <a:lnTo>
                    <a:pt x="472146" y="1373"/>
                  </a:lnTo>
                  <a:lnTo>
                    <a:pt x="436359" y="0"/>
                  </a:lnTo>
                  <a:lnTo>
                    <a:pt x="400569" y="1373"/>
                  </a:lnTo>
                  <a:lnTo>
                    <a:pt x="365576" y="5423"/>
                  </a:lnTo>
                  <a:lnTo>
                    <a:pt x="331492" y="12042"/>
                  </a:lnTo>
                  <a:lnTo>
                    <a:pt x="298430" y="21125"/>
                  </a:lnTo>
                  <a:lnTo>
                    <a:pt x="266502" y="32563"/>
                  </a:lnTo>
                  <a:lnTo>
                    <a:pt x="235821" y="46252"/>
                  </a:lnTo>
                  <a:lnTo>
                    <a:pt x="206497" y="62083"/>
                  </a:lnTo>
                  <a:lnTo>
                    <a:pt x="178645" y="79951"/>
                  </a:lnTo>
                  <a:lnTo>
                    <a:pt x="152375" y="99749"/>
                  </a:lnTo>
                  <a:lnTo>
                    <a:pt x="127801" y="121370"/>
                  </a:lnTo>
                  <a:lnTo>
                    <a:pt x="105035" y="144708"/>
                  </a:lnTo>
                  <a:lnTo>
                    <a:pt x="84188" y="169655"/>
                  </a:lnTo>
                  <a:lnTo>
                    <a:pt x="65373" y="196106"/>
                  </a:lnTo>
                  <a:lnTo>
                    <a:pt x="48703" y="223954"/>
                  </a:lnTo>
                  <a:lnTo>
                    <a:pt x="34289" y="253092"/>
                  </a:lnTo>
                  <a:lnTo>
                    <a:pt x="22244" y="283413"/>
                  </a:lnTo>
                  <a:lnTo>
                    <a:pt x="12680" y="314811"/>
                  </a:lnTo>
                  <a:lnTo>
                    <a:pt x="5710" y="347180"/>
                  </a:lnTo>
                  <a:lnTo>
                    <a:pt x="1446" y="380412"/>
                  </a:lnTo>
                  <a:lnTo>
                    <a:pt x="0" y="414400"/>
                  </a:lnTo>
                  <a:lnTo>
                    <a:pt x="1446" y="448386"/>
                  </a:lnTo>
                  <a:lnTo>
                    <a:pt x="5710" y="481614"/>
                  </a:lnTo>
                  <a:lnTo>
                    <a:pt x="12680" y="513979"/>
                  </a:lnTo>
                  <a:lnTo>
                    <a:pt x="22244" y="545374"/>
                  </a:lnTo>
                  <a:lnTo>
                    <a:pt x="34289" y="575692"/>
                  </a:lnTo>
                  <a:lnTo>
                    <a:pt x="48703" y="604828"/>
                  </a:lnTo>
                  <a:lnTo>
                    <a:pt x="65373" y="632673"/>
                  </a:lnTo>
                  <a:lnTo>
                    <a:pt x="84188" y="659121"/>
                  </a:lnTo>
                  <a:lnTo>
                    <a:pt x="105035" y="684067"/>
                  </a:lnTo>
                  <a:lnTo>
                    <a:pt x="127801" y="707402"/>
                  </a:lnTo>
                  <a:lnTo>
                    <a:pt x="152375" y="729021"/>
                  </a:lnTo>
                  <a:lnTo>
                    <a:pt x="178645" y="748818"/>
                  </a:lnTo>
                  <a:lnTo>
                    <a:pt x="206497" y="766684"/>
                  </a:lnTo>
                  <a:lnTo>
                    <a:pt x="235821" y="782514"/>
                  </a:lnTo>
                  <a:lnTo>
                    <a:pt x="266502" y="796202"/>
                  </a:lnTo>
                  <a:lnTo>
                    <a:pt x="298430" y="807640"/>
                  </a:lnTo>
                  <a:lnTo>
                    <a:pt x="331492" y="816721"/>
                  </a:lnTo>
                  <a:lnTo>
                    <a:pt x="365576" y="823340"/>
                  </a:lnTo>
                  <a:lnTo>
                    <a:pt x="400569" y="827390"/>
                  </a:lnTo>
                  <a:lnTo>
                    <a:pt x="436359" y="828763"/>
                  </a:lnTo>
                  <a:lnTo>
                    <a:pt x="472146" y="827390"/>
                  </a:lnTo>
                  <a:lnTo>
                    <a:pt x="507136" y="823340"/>
                  </a:lnTo>
                  <a:lnTo>
                    <a:pt x="541218" y="816721"/>
                  </a:lnTo>
                  <a:lnTo>
                    <a:pt x="574279" y="807640"/>
                  </a:lnTo>
                  <a:lnTo>
                    <a:pt x="606206" y="796202"/>
                  </a:lnTo>
                  <a:lnTo>
                    <a:pt x="636888" y="782514"/>
                  </a:lnTo>
                  <a:lnTo>
                    <a:pt x="666212" y="766684"/>
                  </a:lnTo>
                  <a:lnTo>
                    <a:pt x="694066" y="748818"/>
                  </a:lnTo>
                  <a:lnTo>
                    <a:pt x="720337" y="729021"/>
                  </a:lnTo>
                  <a:lnTo>
                    <a:pt x="744913" y="707402"/>
                  </a:lnTo>
                  <a:lnTo>
                    <a:pt x="767682" y="684067"/>
                  </a:lnTo>
                  <a:lnTo>
                    <a:pt x="788531" y="659121"/>
                  </a:lnTo>
                  <a:lnTo>
                    <a:pt x="807348" y="632673"/>
                  </a:lnTo>
                  <a:lnTo>
                    <a:pt x="824020" y="604828"/>
                  </a:lnTo>
                  <a:lnTo>
                    <a:pt x="838436" y="575692"/>
                  </a:lnTo>
                  <a:lnTo>
                    <a:pt x="850482" y="545374"/>
                  </a:lnTo>
                  <a:lnTo>
                    <a:pt x="860048" y="513979"/>
                  </a:lnTo>
                  <a:lnTo>
                    <a:pt x="867019" y="481614"/>
                  </a:lnTo>
                  <a:lnTo>
                    <a:pt x="871284" y="448386"/>
                  </a:lnTo>
                  <a:lnTo>
                    <a:pt x="872731" y="414400"/>
                  </a:lnTo>
                  <a:close/>
                </a:path>
              </a:pathLst>
            </a:custGeom>
            <a:solidFill>
              <a:srgbClr val="22A2DB"/>
            </a:solidFill>
          </p:spPr>
          <p:txBody>
            <a:bodyPr wrap="square" lIns="0" tIns="0" rIns="0" bIns="0">
              <a:noAutofit/>
            </a:bodyPr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1289278" y="1586901"/>
              <a:ext cx="388696" cy="426211"/>
            </a:xfrm>
            <a:custGeom>
              <a:avLst/>
              <a:gdLst/>
              <a:ahLst/>
              <a:cxnLst/>
              <a:rect l="l" t="t" r="r" b="b"/>
              <a:pathLst>
                <a:path w="388696" h="426212">
                  <a:moveTo>
                    <a:pt x="0" y="213118"/>
                  </a:moveTo>
                  <a:lnTo>
                    <a:pt x="0" y="426212"/>
                  </a:lnTo>
                  <a:lnTo>
                    <a:pt x="194348" y="319659"/>
                  </a:lnTo>
                  <a:lnTo>
                    <a:pt x="388696" y="213118"/>
                  </a:lnTo>
                  <a:lnTo>
                    <a:pt x="194348" y="106565"/>
                  </a:lnTo>
                  <a:lnTo>
                    <a:pt x="0" y="0"/>
                  </a:lnTo>
                  <a:lnTo>
                    <a:pt x="0" y="213118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>
              <a:noAutofit/>
            </a:bodyPr>
            <a:lstStyle/>
            <a:p>
              <a:endParaRPr dirty="0"/>
            </a:p>
          </p:txBody>
        </p:sp>
      </p:grpSp>
      <p:sp>
        <p:nvSpPr>
          <p:cNvPr id="4" name="object 4"/>
          <p:cNvSpPr/>
          <p:nvPr/>
        </p:nvSpPr>
        <p:spPr>
          <a:xfrm>
            <a:off x="2520051" y="3060005"/>
            <a:ext cx="5039904" cy="2879959"/>
          </a:xfrm>
          <a:custGeom>
            <a:avLst/>
            <a:gdLst/>
            <a:ahLst/>
            <a:cxnLst/>
            <a:rect l="l" t="t" r="r" b="b"/>
            <a:pathLst>
              <a:path w="5039904" h="2879959">
                <a:moveTo>
                  <a:pt x="359949" y="0"/>
                </a:moveTo>
                <a:lnTo>
                  <a:pt x="308605" y="44"/>
                </a:lnTo>
                <a:lnTo>
                  <a:pt x="262390" y="359"/>
                </a:lnTo>
                <a:lnTo>
                  <a:pt x="221036" y="1214"/>
                </a:lnTo>
                <a:lnTo>
                  <a:pt x="151827" y="5624"/>
                </a:lnTo>
                <a:lnTo>
                  <a:pt x="98818" y="15434"/>
                </a:lnTo>
                <a:lnTo>
                  <a:pt x="59849" y="32804"/>
                </a:lnTo>
                <a:lnTo>
                  <a:pt x="32759" y="59894"/>
                </a:lnTo>
                <a:lnTo>
                  <a:pt x="15389" y="98863"/>
                </a:lnTo>
                <a:lnTo>
                  <a:pt x="5579" y="151872"/>
                </a:lnTo>
                <a:lnTo>
                  <a:pt x="1169" y="221081"/>
                </a:lnTo>
                <a:lnTo>
                  <a:pt x="314" y="262435"/>
                </a:lnTo>
                <a:lnTo>
                  <a:pt x="0" y="308650"/>
                </a:lnTo>
                <a:lnTo>
                  <a:pt x="0" y="2571343"/>
                </a:lnTo>
                <a:lnTo>
                  <a:pt x="314" y="2617559"/>
                </a:lnTo>
                <a:lnTo>
                  <a:pt x="1169" y="2658915"/>
                </a:lnTo>
                <a:lnTo>
                  <a:pt x="5579" y="2728126"/>
                </a:lnTo>
                <a:lnTo>
                  <a:pt x="15389" y="2781137"/>
                </a:lnTo>
                <a:lnTo>
                  <a:pt x="32759" y="2820108"/>
                </a:lnTo>
                <a:lnTo>
                  <a:pt x="59849" y="2847198"/>
                </a:lnTo>
                <a:lnTo>
                  <a:pt x="98818" y="2864569"/>
                </a:lnTo>
                <a:lnTo>
                  <a:pt x="151827" y="2874379"/>
                </a:lnTo>
                <a:lnTo>
                  <a:pt x="221036" y="2878789"/>
                </a:lnTo>
                <a:lnTo>
                  <a:pt x="262390" y="2879644"/>
                </a:lnTo>
                <a:lnTo>
                  <a:pt x="308605" y="2879959"/>
                </a:lnTo>
                <a:lnTo>
                  <a:pt x="4731289" y="2879959"/>
                </a:lnTo>
                <a:lnTo>
                  <a:pt x="4777504" y="2879644"/>
                </a:lnTo>
                <a:lnTo>
                  <a:pt x="4818860" y="2878789"/>
                </a:lnTo>
                <a:lnTo>
                  <a:pt x="4888072" y="2874379"/>
                </a:lnTo>
                <a:lnTo>
                  <a:pt x="4941083" y="2864569"/>
                </a:lnTo>
                <a:lnTo>
                  <a:pt x="4980053" y="2847198"/>
                </a:lnTo>
                <a:lnTo>
                  <a:pt x="5007144" y="2820108"/>
                </a:lnTo>
                <a:lnTo>
                  <a:pt x="5024514" y="2781137"/>
                </a:lnTo>
                <a:lnTo>
                  <a:pt x="5034324" y="2728126"/>
                </a:lnTo>
                <a:lnTo>
                  <a:pt x="5038734" y="2658915"/>
                </a:lnTo>
                <a:lnTo>
                  <a:pt x="5039589" y="2617559"/>
                </a:lnTo>
                <a:lnTo>
                  <a:pt x="5039904" y="2571343"/>
                </a:lnTo>
                <a:lnTo>
                  <a:pt x="5039904" y="308650"/>
                </a:lnTo>
                <a:lnTo>
                  <a:pt x="5039589" y="262435"/>
                </a:lnTo>
                <a:lnTo>
                  <a:pt x="5038734" y="221081"/>
                </a:lnTo>
                <a:lnTo>
                  <a:pt x="5034324" y="151872"/>
                </a:lnTo>
                <a:lnTo>
                  <a:pt x="5024514" y="98863"/>
                </a:lnTo>
                <a:lnTo>
                  <a:pt x="5007144" y="59894"/>
                </a:lnTo>
                <a:lnTo>
                  <a:pt x="4980053" y="32804"/>
                </a:lnTo>
                <a:lnTo>
                  <a:pt x="4941083" y="15434"/>
                </a:lnTo>
                <a:lnTo>
                  <a:pt x="4888072" y="5624"/>
                </a:lnTo>
                <a:lnTo>
                  <a:pt x="4818860" y="1214"/>
                </a:lnTo>
                <a:lnTo>
                  <a:pt x="4777504" y="359"/>
                </a:lnTo>
                <a:lnTo>
                  <a:pt x="4731289" y="44"/>
                </a:lnTo>
                <a:lnTo>
                  <a:pt x="359949" y="0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5" name="object 5">
            <a:hlinkClick r:id="rId2"/>
          </p:cNvPr>
          <p:cNvSpPr/>
          <p:nvPr/>
        </p:nvSpPr>
        <p:spPr>
          <a:xfrm>
            <a:off x="2519303" y="3044585"/>
            <a:ext cx="5041391" cy="2910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2507300" y="1232921"/>
            <a:ext cx="4522723" cy="1168400"/>
          </a:xfrm>
          <a:prstGeom prst="rect">
            <a:avLst/>
          </a:prstGeom>
        </p:spPr>
        <p:txBody>
          <a:bodyPr wrap="square" lIns="0" tIns="26765" rIns="0" bIns="0">
            <a:noAutofit/>
          </a:bodyPr>
          <a:lstStyle/>
          <a:p>
            <a:pPr marL="12700">
              <a:lnSpc>
                <a:spcPts val="4215"/>
              </a:lnSpc>
              <a:defRPr sz="4000" b="1">
                <a:solidFill>
                  <a:srgbClr val="45A0DE"/>
                </a:solidFill>
                <a:latin typeface="Arial"/>
                <a:cs typeface="Arial"/>
              </a:defRPr>
            </a:pPr>
            <a:r>
              <a:rPr lang="en-IE" sz="4000" b="1" spc="16" dirty="0" smtClean="0">
                <a:solidFill>
                  <a:srgbClr val="45A0DE"/>
                </a:solidFill>
                <a:latin typeface="Arial"/>
                <a:cs typeface="Arial"/>
              </a:rPr>
              <a:t>Ditch </a:t>
            </a:r>
            <a:r>
              <a:rPr lang="en-IE" sz="4000" b="1" spc="16" dirty="0">
                <a:solidFill>
                  <a:srgbClr val="45A0DE"/>
                </a:solidFill>
                <a:latin typeface="Arial"/>
                <a:cs typeface="Arial"/>
              </a:rPr>
              <a:t>the Monkey-</a:t>
            </a:r>
            <a:endParaRPr lang="en-IE" sz="4000" dirty="0">
              <a:latin typeface="Arial"/>
              <a:cs typeface="Arial"/>
            </a:endParaRPr>
          </a:p>
          <a:p>
            <a:pPr marL="12700" marR="76200">
              <a:lnSpc>
                <a:spcPts val="4585"/>
              </a:lnSpc>
              <a:spcBef>
                <a:spcPts val="418"/>
              </a:spcBef>
            </a:pPr>
            <a:r>
              <a:rPr lang="en-IE" sz="4000" b="1" spc="51" dirty="0">
                <a:solidFill>
                  <a:srgbClr val="45A0DE"/>
                </a:solidFill>
                <a:latin typeface="Arial"/>
                <a:cs typeface="Arial"/>
              </a:rPr>
              <a:t>Accept Clip</a:t>
            </a:r>
            <a:endParaRPr lang="en-IE" sz="4000" dirty="0">
              <a:latin typeface="Arial"/>
              <a:cs typeface="Arial"/>
            </a:endParaRPr>
          </a:p>
          <a:p>
            <a:pPr marL="12700" marR="76200">
              <a:lnSpc>
                <a:spcPts val="4585"/>
              </a:lnSpc>
              <a:spcBef>
                <a:spcPts val="418"/>
              </a:spcBef>
              <a:defRPr sz="4000" b="1">
                <a:solidFill>
                  <a:srgbClr val="45A0DE"/>
                </a:solidFill>
                <a:latin typeface="Arial"/>
                <a:cs typeface="Arial"/>
              </a:defRPr>
            </a:pPr>
            <a:endParaRPr sz="4000" dirty="0">
              <a:latin typeface="Arial"/>
              <a:cs typeface="Arial"/>
            </a:endParaRPr>
          </a:p>
        </p:txBody>
      </p:sp>
      <p:sp>
        <p:nvSpPr>
          <p:cNvPr id="29" name="object 394">
            <a:extLst>
              <a:ext uri="{FF2B5EF4-FFF2-40B4-BE49-F238E27FC236}">
                <a16:creationId xmlns:a16="http://schemas.microsoft.com/office/drawing/2014/main" xmlns="" id="{16D41E0C-C09B-6D33-2DAD-D4874D052D11}"/>
              </a:ext>
            </a:extLst>
          </p:cNvPr>
          <p:cNvSpPr/>
          <p:nvPr/>
        </p:nvSpPr>
        <p:spPr>
          <a:xfrm>
            <a:off x="7919995" y="587888"/>
            <a:ext cx="248831" cy="242189"/>
          </a:xfrm>
          <a:custGeom>
            <a:avLst/>
            <a:gdLst/>
            <a:ahLst/>
            <a:cxnLst/>
            <a:rect l="l" t="t" r="r" b="b"/>
            <a:pathLst>
              <a:path w="248831" h="242189">
                <a:moveTo>
                  <a:pt x="187" y="213167"/>
                </a:moveTo>
                <a:lnTo>
                  <a:pt x="1916" y="225507"/>
                </a:lnTo>
                <a:lnTo>
                  <a:pt x="6984" y="234188"/>
                </a:lnTo>
                <a:lnTo>
                  <a:pt x="11976" y="239179"/>
                </a:lnTo>
                <a:lnTo>
                  <a:pt x="19291" y="242189"/>
                </a:lnTo>
                <a:lnTo>
                  <a:pt x="35267" y="242189"/>
                </a:lnTo>
                <a:lnTo>
                  <a:pt x="41579" y="237858"/>
                </a:lnTo>
                <a:lnTo>
                  <a:pt x="50046" y="227036"/>
                </a:lnTo>
                <a:lnTo>
                  <a:pt x="52023" y="215461"/>
                </a:lnTo>
                <a:lnTo>
                  <a:pt x="52235" y="198602"/>
                </a:lnTo>
                <a:lnTo>
                  <a:pt x="52235" y="53555"/>
                </a:lnTo>
                <a:lnTo>
                  <a:pt x="89153" y="198602"/>
                </a:lnTo>
                <a:lnTo>
                  <a:pt x="94124" y="217121"/>
                </a:lnTo>
                <a:lnTo>
                  <a:pt x="98475" y="228149"/>
                </a:lnTo>
                <a:lnTo>
                  <a:pt x="104457" y="235204"/>
                </a:lnTo>
                <a:lnTo>
                  <a:pt x="110121" y="239522"/>
                </a:lnTo>
                <a:lnTo>
                  <a:pt x="117436" y="242189"/>
                </a:lnTo>
                <a:lnTo>
                  <a:pt x="132740" y="242189"/>
                </a:lnTo>
                <a:lnTo>
                  <a:pt x="139725" y="238848"/>
                </a:lnTo>
                <a:lnTo>
                  <a:pt x="145267" y="234474"/>
                </a:lnTo>
                <a:lnTo>
                  <a:pt x="150957" y="226878"/>
                </a:lnTo>
                <a:lnTo>
                  <a:pt x="155214" y="215358"/>
                </a:lnTo>
                <a:lnTo>
                  <a:pt x="159677" y="198602"/>
                </a:lnTo>
                <a:lnTo>
                  <a:pt x="196608" y="53555"/>
                </a:lnTo>
                <a:lnTo>
                  <a:pt x="196608" y="198602"/>
                </a:lnTo>
                <a:lnTo>
                  <a:pt x="196796" y="213167"/>
                </a:lnTo>
                <a:lnTo>
                  <a:pt x="198525" y="225507"/>
                </a:lnTo>
                <a:lnTo>
                  <a:pt x="203593" y="234188"/>
                </a:lnTo>
                <a:lnTo>
                  <a:pt x="215899" y="242189"/>
                </a:lnTo>
                <a:lnTo>
                  <a:pt x="231876" y="242189"/>
                </a:lnTo>
                <a:lnTo>
                  <a:pt x="242176" y="233870"/>
                </a:lnTo>
                <a:lnTo>
                  <a:pt x="248536" y="215510"/>
                </a:lnTo>
                <a:lnTo>
                  <a:pt x="248831" y="198602"/>
                </a:lnTo>
                <a:lnTo>
                  <a:pt x="248831" y="51231"/>
                </a:lnTo>
                <a:lnTo>
                  <a:pt x="248682" y="34712"/>
                </a:lnTo>
                <a:lnTo>
                  <a:pt x="247501" y="22621"/>
                </a:lnTo>
                <a:lnTo>
                  <a:pt x="244182" y="14300"/>
                </a:lnTo>
                <a:lnTo>
                  <a:pt x="233710" y="4216"/>
                </a:lnTo>
                <a:lnTo>
                  <a:pt x="221929" y="681"/>
                </a:lnTo>
                <a:lnTo>
                  <a:pt x="207251" y="0"/>
                </a:lnTo>
                <a:lnTo>
                  <a:pt x="198452" y="74"/>
                </a:lnTo>
                <a:lnTo>
                  <a:pt x="181794" y="1300"/>
                </a:lnTo>
                <a:lnTo>
                  <a:pt x="170912" y="4982"/>
                </a:lnTo>
                <a:lnTo>
                  <a:pt x="163882" y="12335"/>
                </a:lnTo>
                <a:lnTo>
                  <a:pt x="158784" y="24574"/>
                </a:lnTo>
                <a:lnTo>
                  <a:pt x="153695" y="42913"/>
                </a:lnTo>
                <a:lnTo>
                  <a:pt x="124752" y="153682"/>
                </a:lnTo>
                <a:lnTo>
                  <a:pt x="95478" y="42913"/>
                </a:lnTo>
                <a:lnTo>
                  <a:pt x="91737" y="28976"/>
                </a:lnTo>
                <a:lnTo>
                  <a:pt x="87996" y="17101"/>
                </a:lnTo>
                <a:lnTo>
                  <a:pt x="83832" y="10312"/>
                </a:lnTo>
                <a:lnTo>
                  <a:pt x="72369" y="2438"/>
                </a:lnTo>
                <a:lnTo>
                  <a:pt x="60514" y="393"/>
                </a:lnTo>
                <a:lnTo>
                  <a:pt x="42252" y="0"/>
                </a:lnTo>
                <a:lnTo>
                  <a:pt x="31193" y="162"/>
                </a:lnTo>
                <a:lnTo>
                  <a:pt x="19007" y="2259"/>
                </a:lnTo>
                <a:lnTo>
                  <a:pt x="8991" y="8978"/>
                </a:lnTo>
                <a:lnTo>
                  <a:pt x="1827" y="20500"/>
                </a:lnTo>
                <a:lnTo>
                  <a:pt x="228" y="32282"/>
                </a:lnTo>
                <a:lnTo>
                  <a:pt x="0" y="51231"/>
                </a:lnTo>
                <a:lnTo>
                  <a:pt x="0" y="198602"/>
                </a:lnTo>
                <a:lnTo>
                  <a:pt x="187" y="21316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30" name="object 395">
            <a:extLst>
              <a:ext uri="{FF2B5EF4-FFF2-40B4-BE49-F238E27FC236}">
                <a16:creationId xmlns:a16="http://schemas.microsoft.com/office/drawing/2014/main" xmlns="" id="{8292015D-34FE-A4A9-B5F1-C93E0C1F0D18}"/>
              </a:ext>
            </a:extLst>
          </p:cNvPr>
          <p:cNvSpPr/>
          <p:nvPr/>
        </p:nvSpPr>
        <p:spPr>
          <a:xfrm>
            <a:off x="8216752" y="583906"/>
            <a:ext cx="60871" cy="246164"/>
          </a:xfrm>
          <a:custGeom>
            <a:avLst/>
            <a:gdLst/>
            <a:ahLst/>
            <a:cxnLst/>
            <a:rect l="l" t="t" r="r" b="b"/>
            <a:pathLst>
              <a:path w="60871" h="246164">
                <a:moveTo>
                  <a:pt x="60871" y="195592"/>
                </a:moveTo>
                <a:lnTo>
                  <a:pt x="60864" y="44774"/>
                </a:lnTo>
                <a:lnTo>
                  <a:pt x="60377" y="29289"/>
                </a:lnTo>
                <a:lnTo>
                  <a:pt x="58157" y="17873"/>
                </a:lnTo>
                <a:lnTo>
                  <a:pt x="52882" y="9309"/>
                </a:lnTo>
                <a:lnTo>
                  <a:pt x="46901" y="3314"/>
                </a:lnTo>
                <a:lnTo>
                  <a:pt x="38582" y="0"/>
                </a:lnTo>
                <a:lnTo>
                  <a:pt x="19951" y="0"/>
                </a:lnTo>
                <a:lnTo>
                  <a:pt x="12306" y="5308"/>
                </a:lnTo>
                <a:lnTo>
                  <a:pt x="6087" y="11774"/>
                </a:lnTo>
                <a:lnTo>
                  <a:pt x="1803" y="20847"/>
                </a:lnTo>
                <a:lnTo>
                  <a:pt x="225" y="33323"/>
                </a:lnTo>
                <a:lnTo>
                  <a:pt x="0" y="50558"/>
                </a:lnTo>
                <a:lnTo>
                  <a:pt x="6" y="201381"/>
                </a:lnTo>
                <a:lnTo>
                  <a:pt x="493" y="216957"/>
                </a:lnTo>
                <a:lnTo>
                  <a:pt x="2708" y="228429"/>
                </a:lnTo>
                <a:lnTo>
                  <a:pt x="7975" y="236842"/>
                </a:lnTo>
                <a:lnTo>
                  <a:pt x="13970" y="242823"/>
                </a:lnTo>
                <a:lnTo>
                  <a:pt x="22275" y="246164"/>
                </a:lnTo>
                <a:lnTo>
                  <a:pt x="40906" y="246164"/>
                </a:lnTo>
                <a:lnTo>
                  <a:pt x="48564" y="241172"/>
                </a:lnTo>
                <a:lnTo>
                  <a:pt x="54774" y="234378"/>
                </a:lnTo>
                <a:lnTo>
                  <a:pt x="59064" y="225308"/>
                </a:lnTo>
                <a:lnTo>
                  <a:pt x="60645" y="212829"/>
                </a:lnTo>
                <a:lnTo>
                  <a:pt x="60871" y="19559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31" name="object 396">
            <a:extLst>
              <a:ext uri="{FF2B5EF4-FFF2-40B4-BE49-F238E27FC236}">
                <a16:creationId xmlns:a16="http://schemas.microsoft.com/office/drawing/2014/main" xmlns="" id="{17D3372F-A664-0DDD-67DB-2006D898EE1C}"/>
              </a:ext>
            </a:extLst>
          </p:cNvPr>
          <p:cNvSpPr/>
          <p:nvPr/>
        </p:nvSpPr>
        <p:spPr>
          <a:xfrm>
            <a:off x="8328195" y="583899"/>
            <a:ext cx="208241" cy="246176"/>
          </a:xfrm>
          <a:custGeom>
            <a:avLst/>
            <a:gdLst/>
            <a:ahLst/>
            <a:cxnLst/>
            <a:rect l="l" t="t" r="r" b="b"/>
            <a:pathLst>
              <a:path w="208241" h="246176">
                <a:moveTo>
                  <a:pt x="56883" y="99136"/>
                </a:moveTo>
                <a:lnTo>
                  <a:pt x="127736" y="208914"/>
                </a:lnTo>
                <a:lnTo>
                  <a:pt x="133454" y="217676"/>
                </a:lnTo>
                <a:lnTo>
                  <a:pt x="142741" y="230957"/>
                </a:lnTo>
                <a:lnTo>
                  <a:pt x="151035" y="239773"/>
                </a:lnTo>
                <a:lnTo>
                  <a:pt x="160006" y="244666"/>
                </a:lnTo>
                <a:lnTo>
                  <a:pt x="171323" y="246176"/>
                </a:lnTo>
                <a:lnTo>
                  <a:pt x="172471" y="246161"/>
                </a:lnTo>
                <a:lnTo>
                  <a:pt x="187112" y="242886"/>
                </a:lnTo>
                <a:lnTo>
                  <a:pt x="195935" y="237185"/>
                </a:lnTo>
                <a:lnTo>
                  <a:pt x="203754" y="227690"/>
                </a:lnTo>
                <a:lnTo>
                  <a:pt x="206912" y="218000"/>
                </a:lnTo>
                <a:lnTo>
                  <a:pt x="208075" y="204542"/>
                </a:lnTo>
                <a:lnTo>
                  <a:pt x="208241" y="185292"/>
                </a:lnTo>
                <a:lnTo>
                  <a:pt x="208241" y="45297"/>
                </a:lnTo>
                <a:lnTo>
                  <a:pt x="207904" y="29053"/>
                </a:lnTo>
                <a:lnTo>
                  <a:pt x="205948" y="17230"/>
                </a:lnTo>
                <a:lnTo>
                  <a:pt x="200926" y="8648"/>
                </a:lnTo>
                <a:lnTo>
                  <a:pt x="187286" y="0"/>
                </a:lnTo>
                <a:lnTo>
                  <a:pt x="169989" y="0"/>
                </a:lnTo>
                <a:lnTo>
                  <a:pt x="163004" y="4991"/>
                </a:lnTo>
                <a:lnTo>
                  <a:pt x="153415" y="18463"/>
                </a:lnTo>
                <a:lnTo>
                  <a:pt x="151615" y="30567"/>
                </a:lnTo>
                <a:lnTo>
                  <a:pt x="151358" y="47574"/>
                </a:lnTo>
                <a:lnTo>
                  <a:pt x="151358" y="149364"/>
                </a:lnTo>
                <a:lnTo>
                  <a:pt x="78828" y="36588"/>
                </a:lnTo>
                <a:lnTo>
                  <a:pt x="74178" y="29372"/>
                </a:lnTo>
                <a:lnTo>
                  <a:pt x="64781" y="15726"/>
                </a:lnTo>
                <a:lnTo>
                  <a:pt x="56421" y="6635"/>
                </a:lnTo>
                <a:lnTo>
                  <a:pt x="47460" y="1570"/>
                </a:lnTo>
                <a:lnTo>
                  <a:pt x="36258" y="0"/>
                </a:lnTo>
                <a:lnTo>
                  <a:pt x="35999" y="0"/>
                </a:lnTo>
                <a:lnTo>
                  <a:pt x="21075" y="3155"/>
                </a:lnTo>
                <a:lnTo>
                  <a:pt x="12306" y="8978"/>
                </a:lnTo>
                <a:lnTo>
                  <a:pt x="4739" y="17794"/>
                </a:lnTo>
                <a:lnTo>
                  <a:pt x="1404" y="27374"/>
                </a:lnTo>
                <a:lnTo>
                  <a:pt x="175" y="40721"/>
                </a:lnTo>
                <a:lnTo>
                  <a:pt x="0" y="59880"/>
                </a:lnTo>
                <a:lnTo>
                  <a:pt x="1" y="200828"/>
                </a:lnTo>
                <a:lnTo>
                  <a:pt x="420" y="217085"/>
                </a:lnTo>
                <a:lnTo>
                  <a:pt x="2521" y="228805"/>
                </a:lnTo>
                <a:lnTo>
                  <a:pt x="7645" y="237528"/>
                </a:lnTo>
                <a:lnTo>
                  <a:pt x="20955" y="246176"/>
                </a:lnTo>
                <a:lnTo>
                  <a:pt x="38252" y="246176"/>
                </a:lnTo>
                <a:lnTo>
                  <a:pt x="45237" y="241515"/>
                </a:lnTo>
                <a:lnTo>
                  <a:pt x="54850" y="228155"/>
                </a:lnTo>
                <a:lnTo>
                  <a:pt x="56629" y="216072"/>
                </a:lnTo>
                <a:lnTo>
                  <a:pt x="56883" y="198932"/>
                </a:lnTo>
                <a:lnTo>
                  <a:pt x="56883" y="9913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32" name="object 397">
            <a:extLst>
              <a:ext uri="{FF2B5EF4-FFF2-40B4-BE49-F238E27FC236}">
                <a16:creationId xmlns:a16="http://schemas.microsoft.com/office/drawing/2014/main" xmlns="" id="{32B7699A-FD94-5D11-581A-CC1FE6A443BC}"/>
              </a:ext>
            </a:extLst>
          </p:cNvPr>
          <p:cNvSpPr/>
          <p:nvPr/>
        </p:nvSpPr>
        <p:spPr>
          <a:xfrm>
            <a:off x="8587007" y="587886"/>
            <a:ext cx="139508" cy="238188"/>
          </a:xfrm>
          <a:custGeom>
            <a:avLst/>
            <a:gdLst/>
            <a:ahLst/>
            <a:cxnLst/>
            <a:rect l="l" t="t" r="r" b="b"/>
            <a:pathLst>
              <a:path w="139508" h="238188">
                <a:moveTo>
                  <a:pt x="99590" y="190744"/>
                </a:moveTo>
                <a:lnTo>
                  <a:pt x="87820" y="190957"/>
                </a:lnTo>
                <a:lnTo>
                  <a:pt x="60883" y="190957"/>
                </a:lnTo>
                <a:lnTo>
                  <a:pt x="100139" y="238188"/>
                </a:lnTo>
                <a:lnTo>
                  <a:pt x="111785" y="237787"/>
                </a:lnTo>
                <a:lnTo>
                  <a:pt x="125394" y="236238"/>
                </a:lnTo>
                <a:lnTo>
                  <a:pt x="138473" y="233468"/>
                </a:lnTo>
                <a:lnTo>
                  <a:pt x="139508" y="168171"/>
                </a:lnTo>
                <a:lnTo>
                  <a:pt x="131652" y="179171"/>
                </a:lnTo>
                <a:lnTo>
                  <a:pt x="122030" y="185900"/>
                </a:lnTo>
                <a:lnTo>
                  <a:pt x="111169" y="189409"/>
                </a:lnTo>
                <a:lnTo>
                  <a:pt x="99590" y="190744"/>
                </a:lnTo>
                <a:close/>
              </a:path>
              <a:path w="139508" h="238188">
                <a:moveTo>
                  <a:pt x="149" y="203037"/>
                </a:moveTo>
                <a:lnTo>
                  <a:pt x="1332" y="215339"/>
                </a:lnTo>
                <a:lnTo>
                  <a:pt x="4660" y="223888"/>
                </a:lnTo>
                <a:lnTo>
                  <a:pt x="11110" y="231348"/>
                </a:lnTo>
                <a:lnTo>
                  <a:pt x="20323" y="236161"/>
                </a:lnTo>
                <a:lnTo>
                  <a:pt x="33037" y="237935"/>
                </a:lnTo>
                <a:lnTo>
                  <a:pt x="51231" y="238188"/>
                </a:lnTo>
                <a:lnTo>
                  <a:pt x="100139" y="238188"/>
                </a:lnTo>
                <a:lnTo>
                  <a:pt x="60883" y="190957"/>
                </a:lnTo>
                <a:lnTo>
                  <a:pt x="60883" y="47231"/>
                </a:lnTo>
                <a:lnTo>
                  <a:pt x="91295" y="47333"/>
                </a:lnTo>
                <a:lnTo>
                  <a:pt x="104091" y="48229"/>
                </a:lnTo>
                <a:lnTo>
                  <a:pt x="115950" y="50803"/>
                </a:lnTo>
                <a:lnTo>
                  <a:pt x="126496" y="55937"/>
                </a:lnTo>
                <a:lnTo>
                  <a:pt x="135353" y="64517"/>
                </a:lnTo>
                <a:lnTo>
                  <a:pt x="142146" y="77425"/>
                </a:lnTo>
                <a:lnTo>
                  <a:pt x="146497" y="95545"/>
                </a:lnTo>
                <a:lnTo>
                  <a:pt x="148031" y="119760"/>
                </a:lnTo>
                <a:lnTo>
                  <a:pt x="147829" y="129167"/>
                </a:lnTo>
                <a:lnTo>
                  <a:pt x="145075" y="151853"/>
                </a:lnTo>
                <a:lnTo>
                  <a:pt x="139508" y="168171"/>
                </a:lnTo>
                <a:lnTo>
                  <a:pt x="138473" y="233468"/>
                </a:lnTo>
                <a:lnTo>
                  <a:pt x="150701" y="229417"/>
                </a:lnTo>
                <a:lnTo>
                  <a:pt x="161758" y="224025"/>
                </a:lnTo>
                <a:lnTo>
                  <a:pt x="171323" y="217233"/>
                </a:lnTo>
                <a:lnTo>
                  <a:pt x="186827" y="200570"/>
                </a:lnTo>
                <a:lnTo>
                  <a:pt x="195032" y="187626"/>
                </a:lnTo>
                <a:lnTo>
                  <a:pt x="200982" y="174463"/>
                </a:lnTo>
                <a:lnTo>
                  <a:pt x="205039" y="161444"/>
                </a:lnTo>
                <a:lnTo>
                  <a:pt x="207566" y="148935"/>
                </a:lnTo>
                <a:lnTo>
                  <a:pt x="208923" y="137299"/>
                </a:lnTo>
                <a:lnTo>
                  <a:pt x="209472" y="126902"/>
                </a:lnTo>
                <a:lnTo>
                  <a:pt x="209575" y="118109"/>
                </a:lnTo>
                <a:lnTo>
                  <a:pt x="209442" y="110512"/>
                </a:lnTo>
                <a:lnTo>
                  <a:pt x="208420" y="96419"/>
                </a:lnTo>
                <a:lnTo>
                  <a:pt x="206333" y="82923"/>
                </a:lnTo>
                <a:lnTo>
                  <a:pt x="203115" y="70093"/>
                </a:lnTo>
                <a:lnTo>
                  <a:pt x="198697" y="57997"/>
                </a:lnTo>
                <a:lnTo>
                  <a:pt x="193011" y="46702"/>
                </a:lnTo>
                <a:lnTo>
                  <a:pt x="185989" y="36275"/>
                </a:lnTo>
                <a:lnTo>
                  <a:pt x="177563" y="26786"/>
                </a:lnTo>
                <a:lnTo>
                  <a:pt x="167665" y="18300"/>
                </a:lnTo>
                <a:lnTo>
                  <a:pt x="160539" y="13475"/>
                </a:lnTo>
                <a:lnTo>
                  <a:pt x="148597" y="7511"/>
                </a:lnTo>
                <a:lnTo>
                  <a:pt x="136384" y="3599"/>
                </a:lnTo>
                <a:lnTo>
                  <a:pt x="123969" y="1321"/>
                </a:lnTo>
                <a:lnTo>
                  <a:pt x="111420" y="260"/>
                </a:lnTo>
                <a:lnTo>
                  <a:pt x="98806" y="0"/>
                </a:lnTo>
                <a:lnTo>
                  <a:pt x="42777" y="14"/>
                </a:lnTo>
                <a:lnTo>
                  <a:pt x="27129" y="628"/>
                </a:lnTo>
                <a:lnTo>
                  <a:pt x="16845" y="3164"/>
                </a:lnTo>
                <a:lnTo>
                  <a:pt x="8978" y="8991"/>
                </a:lnTo>
                <a:lnTo>
                  <a:pt x="1827" y="20439"/>
                </a:lnTo>
                <a:lnTo>
                  <a:pt x="228" y="32047"/>
                </a:lnTo>
                <a:lnTo>
                  <a:pt x="0" y="51231"/>
                </a:lnTo>
                <a:lnTo>
                  <a:pt x="0" y="186956"/>
                </a:lnTo>
                <a:lnTo>
                  <a:pt x="149" y="20303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33" name="object 398">
            <a:extLst>
              <a:ext uri="{FF2B5EF4-FFF2-40B4-BE49-F238E27FC236}">
                <a16:creationId xmlns:a16="http://schemas.microsoft.com/office/drawing/2014/main" xmlns="" id="{B76D8CBA-2019-10C7-E508-3277E9B80EB1}"/>
              </a:ext>
            </a:extLst>
          </p:cNvPr>
          <p:cNvSpPr/>
          <p:nvPr/>
        </p:nvSpPr>
        <p:spPr>
          <a:xfrm>
            <a:off x="8828871" y="583896"/>
            <a:ext cx="225869" cy="246176"/>
          </a:xfrm>
          <a:custGeom>
            <a:avLst/>
            <a:gdLst/>
            <a:ahLst/>
            <a:cxnLst/>
            <a:rect l="l" t="t" r="r" b="b"/>
            <a:pathLst>
              <a:path w="225869" h="246176">
                <a:moveTo>
                  <a:pt x="121783" y="219972"/>
                </a:moveTo>
                <a:lnTo>
                  <a:pt x="112776" y="220560"/>
                </a:lnTo>
                <a:lnTo>
                  <a:pt x="103492" y="220018"/>
                </a:lnTo>
                <a:lnTo>
                  <a:pt x="90690" y="217385"/>
                </a:lnTo>
                <a:lnTo>
                  <a:pt x="94234" y="244929"/>
                </a:lnTo>
                <a:lnTo>
                  <a:pt x="114096" y="246176"/>
                </a:lnTo>
                <a:lnTo>
                  <a:pt x="115795" y="246167"/>
                </a:lnTo>
                <a:lnTo>
                  <a:pt x="133361" y="244890"/>
                </a:lnTo>
                <a:lnTo>
                  <a:pt x="149214" y="241585"/>
                </a:lnTo>
                <a:lnTo>
                  <a:pt x="163409" y="236433"/>
                </a:lnTo>
                <a:lnTo>
                  <a:pt x="175998" y="229616"/>
                </a:lnTo>
                <a:lnTo>
                  <a:pt x="187035" y="221312"/>
                </a:lnTo>
                <a:lnTo>
                  <a:pt x="196573" y="211704"/>
                </a:lnTo>
                <a:lnTo>
                  <a:pt x="204666" y="200972"/>
                </a:lnTo>
                <a:lnTo>
                  <a:pt x="211368" y="189296"/>
                </a:lnTo>
                <a:lnTo>
                  <a:pt x="216731" y="176858"/>
                </a:lnTo>
                <a:lnTo>
                  <a:pt x="220809" y="163837"/>
                </a:lnTo>
                <a:lnTo>
                  <a:pt x="223656" y="150414"/>
                </a:lnTo>
                <a:lnTo>
                  <a:pt x="225325" y="136771"/>
                </a:lnTo>
                <a:lnTo>
                  <a:pt x="225869" y="123088"/>
                </a:lnTo>
                <a:lnTo>
                  <a:pt x="225861" y="121485"/>
                </a:lnTo>
                <a:lnTo>
                  <a:pt x="225247" y="108637"/>
                </a:lnTo>
                <a:lnTo>
                  <a:pt x="223591" y="95591"/>
                </a:lnTo>
                <a:lnTo>
                  <a:pt x="220812" y="82559"/>
                </a:lnTo>
                <a:lnTo>
                  <a:pt x="216830" y="69755"/>
                </a:lnTo>
                <a:lnTo>
                  <a:pt x="211563" y="57392"/>
                </a:lnTo>
                <a:lnTo>
                  <a:pt x="204930" y="45684"/>
                </a:lnTo>
                <a:lnTo>
                  <a:pt x="196850" y="34845"/>
                </a:lnTo>
                <a:lnTo>
                  <a:pt x="187242" y="25087"/>
                </a:lnTo>
                <a:lnTo>
                  <a:pt x="176024" y="16625"/>
                </a:lnTo>
                <a:lnTo>
                  <a:pt x="163116" y="9671"/>
                </a:lnTo>
                <a:lnTo>
                  <a:pt x="148436" y="4440"/>
                </a:lnTo>
                <a:lnTo>
                  <a:pt x="131903" y="1145"/>
                </a:lnTo>
                <a:lnTo>
                  <a:pt x="113436" y="0"/>
                </a:lnTo>
                <a:lnTo>
                  <a:pt x="109817" y="39"/>
                </a:lnTo>
                <a:lnTo>
                  <a:pt x="91019" y="1654"/>
                </a:lnTo>
                <a:lnTo>
                  <a:pt x="74336" y="5456"/>
                </a:lnTo>
                <a:lnTo>
                  <a:pt x="59662" y="11206"/>
                </a:lnTo>
                <a:lnTo>
                  <a:pt x="46890" y="18665"/>
                </a:lnTo>
                <a:lnTo>
                  <a:pt x="35914" y="27591"/>
                </a:lnTo>
                <a:lnTo>
                  <a:pt x="26628" y="37746"/>
                </a:lnTo>
                <a:lnTo>
                  <a:pt x="18925" y="48889"/>
                </a:lnTo>
                <a:lnTo>
                  <a:pt x="12699" y="60782"/>
                </a:lnTo>
                <a:lnTo>
                  <a:pt x="7844" y="73184"/>
                </a:lnTo>
                <a:lnTo>
                  <a:pt x="4252" y="85855"/>
                </a:lnTo>
                <a:lnTo>
                  <a:pt x="1819" y="98556"/>
                </a:lnTo>
                <a:lnTo>
                  <a:pt x="437" y="111047"/>
                </a:lnTo>
                <a:lnTo>
                  <a:pt x="0" y="123088"/>
                </a:lnTo>
                <a:lnTo>
                  <a:pt x="17" y="125452"/>
                </a:lnTo>
                <a:lnTo>
                  <a:pt x="579" y="136918"/>
                </a:lnTo>
                <a:lnTo>
                  <a:pt x="2031" y="148997"/>
                </a:lnTo>
                <a:lnTo>
                  <a:pt x="4503" y="161423"/>
                </a:lnTo>
                <a:lnTo>
                  <a:pt x="8127" y="173930"/>
                </a:lnTo>
                <a:lnTo>
                  <a:pt x="13033" y="186252"/>
                </a:lnTo>
                <a:lnTo>
                  <a:pt x="19351" y="198121"/>
                </a:lnTo>
                <a:lnTo>
                  <a:pt x="27212" y="209272"/>
                </a:lnTo>
                <a:lnTo>
                  <a:pt x="36747" y="219439"/>
                </a:lnTo>
                <a:lnTo>
                  <a:pt x="48086" y="228354"/>
                </a:lnTo>
                <a:lnTo>
                  <a:pt x="42230" y="174152"/>
                </a:lnTo>
                <a:lnTo>
                  <a:pt x="37010" y="160059"/>
                </a:lnTo>
                <a:lnTo>
                  <a:pt x="33735" y="144340"/>
                </a:lnTo>
                <a:lnTo>
                  <a:pt x="32600" y="127076"/>
                </a:lnTo>
                <a:lnTo>
                  <a:pt x="32658" y="122710"/>
                </a:lnTo>
                <a:lnTo>
                  <a:pt x="33382" y="110777"/>
                </a:lnTo>
                <a:lnTo>
                  <a:pt x="35129" y="97819"/>
                </a:lnTo>
                <a:lnTo>
                  <a:pt x="38141" y="84529"/>
                </a:lnTo>
                <a:lnTo>
                  <a:pt x="42664" y="71596"/>
                </a:lnTo>
                <a:lnTo>
                  <a:pt x="48940" y="59712"/>
                </a:lnTo>
                <a:lnTo>
                  <a:pt x="57213" y="49568"/>
                </a:lnTo>
                <a:lnTo>
                  <a:pt x="64182" y="43290"/>
                </a:lnTo>
                <a:lnTo>
                  <a:pt x="74488" y="36138"/>
                </a:lnTo>
                <a:lnTo>
                  <a:pt x="86071" y="30551"/>
                </a:lnTo>
                <a:lnTo>
                  <a:pt x="98858" y="26914"/>
                </a:lnTo>
                <a:lnTo>
                  <a:pt x="112776" y="25615"/>
                </a:lnTo>
                <a:lnTo>
                  <a:pt x="121345" y="26149"/>
                </a:lnTo>
                <a:lnTo>
                  <a:pt x="131370" y="28023"/>
                </a:lnTo>
                <a:lnTo>
                  <a:pt x="141996" y="31503"/>
                </a:lnTo>
                <a:lnTo>
                  <a:pt x="152749" y="36854"/>
                </a:lnTo>
                <a:lnTo>
                  <a:pt x="163152" y="44340"/>
                </a:lnTo>
                <a:lnTo>
                  <a:pt x="172730" y="54228"/>
                </a:lnTo>
                <a:lnTo>
                  <a:pt x="181008" y="66782"/>
                </a:lnTo>
                <a:lnTo>
                  <a:pt x="187509" y="82266"/>
                </a:lnTo>
                <a:lnTo>
                  <a:pt x="191759" y="100947"/>
                </a:lnTo>
                <a:lnTo>
                  <a:pt x="193281" y="123088"/>
                </a:lnTo>
                <a:lnTo>
                  <a:pt x="191891" y="144295"/>
                </a:lnTo>
                <a:lnTo>
                  <a:pt x="187756" y="163128"/>
                </a:lnTo>
                <a:lnTo>
                  <a:pt x="181347" y="178753"/>
                </a:lnTo>
                <a:lnTo>
                  <a:pt x="173140" y="191434"/>
                </a:lnTo>
                <a:lnTo>
                  <a:pt x="163611" y="201438"/>
                </a:lnTo>
                <a:lnTo>
                  <a:pt x="153235" y="209029"/>
                </a:lnTo>
                <a:lnTo>
                  <a:pt x="142488" y="214471"/>
                </a:lnTo>
                <a:lnTo>
                  <a:pt x="131845" y="218031"/>
                </a:lnTo>
                <a:lnTo>
                  <a:pt x="121783" y="219972"/>
                </a:lnTo>
                <a:close/>
              </a:path>
              <a:path w="225869" h="246176">
                <a:moveTo>
                  <a:pt x="57725" y="197135"/>
                </a:moveTo>
                <a:lnTo>
                  <a:pt x="49200" y="186538"/>
                </a:lnTo>
                <a:lnTo>
                  <a:pt x="42230" y="174152"/>
                </a:lnTo>
                <a:lnTo>
                  <a:pt x="48086" y="228354"/>
                </a:lnTo>
                <a:lnTo>
                  <a:pt x="61360" y="235752"/>
                </a:lnTo>
                <a:lnTo>
                  <a:pt x="76699" y="241366"/>
                </a:lnTo>
                <a:lnTo>
                  <a:pt x="94234" y="244929"/>
                </a:lnTo>
                <a:lnTo>
                  <a:pt x="90690" y="217385"/>
                </a:lnTo>
                <a:lnTo>
                  <a:pt x="78666" y="212640"/>
                </a:lnTo>
                <a:lnTo>
                  <a:pt x="67612" y="205863"/>
                </a:lnTo>
                <a:lnTo>
                  <a:pt x="57725" y="197135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34" name="object 399">
            <a:extLst>
              <a:ext uri="{FF2B5EF4-FFF2-40B4-BE49-F238E27FC236}">
                <a16:creationId xmlns:a16="http://schemas.microsoft.com/office/drawing/2014/main" xmlns="" id="{78EEE958-254E-7152-0A92-89F4DE7F2B43}"/>
              </a:ext>
            </a:extLst>
          </p:cNvPr>
          <p:cNvSpPr/>
          <p:nvPr/>
        </p:nvSpPr>
        <p:spPr>
          <a:xfrm>
            <a:off x="9098657" y="583896"/>
            <a:ext cx="188620" cy="246176"/>
          </a:xfrm>
          <a:custGeom>
            <a:avLst/>
            <a:gdLst/>
            <a:ahLst/>
            <a:cxnLst/>
            <a:rect l="l" t="t" r="r" b="b"/>
            <a:pathLst>
              <a:path w="188620" h="246176">
                <a:moveTo>
                  <a:pt x="97142" y="246176"/>
                </a:moveTo>
                <a:lnTo>
                  <a:pt x="106001" y="245938"/>
                </a:lnTo>
                <a:lnTo>
                  <a:pt x="124454" y="243629"/>
                </a:lnTo>
                <a:lnTo>
                  <a:pt x="140097" y="239062"/>
                </a:lnTo>
                <a:lnTo>
                  <a:pt x="153136" y="232479"/>
                </a:lnTo>
                <a:lnTo>
                  <a:pt x="163775" y="224124"/>
                </a:lnTo>
                <a:lnTo>
                  <a:pt x="172217" y="214239"/>
                </a:lnTo>
                <a:lnTo>
                  <a:pt x="178666" y="203067"/>
                </a:lnTo>
                <a:lnTo>
                  <a:pt x="183327" y="190851"/>
                </a:lnTo>
                <a:lnTo>
                  <a:pt x="186404" y="177834"/>
                </a:lnTo>
                <a:lnTo>
                  <a:pt x="188100" y="164259"/>
                </a:lnTo>
                <a:lnTo>
                  <a:pt x="188620" y="150367"/>
                </a:lnTo>
                <a:lnTo>
                  <a:pt x="188620" y="9321"/>
                </a:lnTo>
                <a:lnTo>
                  <a:pt x="184302" y="4991"/>
                </a:lnTo>
                <a:lnTo>
                  <a:pt x="181305" y="1663"/>
                </a:lnTo>
                <a:lnTo>
                  <a:pt x="176987" y="0"/>
                </a:lnTo>
                <a:lnTo>
                  <a:pt x="167335" y="0"/>
                </a:lnTo>
                <a:lnTo>
                  <a:pt x="163347" y="2654"/>
                </a:lnTo>
                <a:lnTo>
                  <a:pt x="161010" y="4991"/>
                </a:lnTo>
                <a:lnTo>
                  <a:pt x="156692" y="9321"/>
                </a:lnTo>
                <a:lnTo>
                  <a:pt x="156679" y="155551"/>
                </a:lnTo>
                <a:lnTo>
                  <a:pt x="156021" y="167617"/>
                </a:lnTo>
                <a:lnTo>
                  <a:pt x="153843" y="180196"/>
                </a:lnTo>
                <a:lnTo>
                  <a:pt x="149421" y="192424"/>
                </a:lnTo>
                <a:lnTo>
                  <a:pt x="142032" y="203438"/>
                </a:lnTo>
                <a:lnTo>
                  <a:pt x="130952" y="212375"/>
                </a:lnTo>
                <a:lnTo>
                  <a:pt x="115455" y="218370"/>
                </a:lnTo>
                <a:lnTo>
                  <a:pt x="94818" y="220560"/>
                </a:lnTo>
                <a:lnTo>
                  <a:pt x="88164" y="220374"/>
                </a:lnTo>
                <a:lnTo>
                  <a:pt x="67346" y="216651"/>
                </a:lnTo>
                <a:lnTo>
                  <a:pt x="52430" y="209027"/>
                </a:lnTo>
                <a:lnTo>
                  <a:pt x="42431" y="198663"/>
                </a:lnTo>
                <a:lnTo>
                  <a:pt x="36366" y="186720"/>
                </a:lnTo>
                <a:lnTo>
                  <a:pt x="33251" y="174359"/>
                </a:lnTo>
                <a:lnTo>
                  <a:pt x="32104" y="162739"/>
                </a:lnTo>
                <a:lnTo>
                  <a:pt x="31940" y="153022"/>
                </a:lnTo>
                <a:lnTo>
                  <a:pt x="31940" y="9321"/>
                </a:lnTo>
                <a:lnTo>
                  <a:pt x="27622" y="4991"/>
                </a:lnTo>
                <a:lnTo>
                  <a:pt x="24625" y="1663"/>
                </a:lnTo>
                <a:lnTo>
                  <a:pt x="20294" y="0"/>
                </a:lnTo>
                <a:lnTo>
                  <a:pt x="10655" y="0"/>
                </a:lnTo>
                <a:lnTo>
                  <a:pt x="6654" y="2654"/>
                </a:lnTo>
                <a:lnTo>
                  <a:pt x="4330" y="4991"/>
                </a:lnTo>
                <a:lnTo>
                  <a:pt x="0" y="9321"/>
                </a:lnTo>
                <a:lnTo>
                  <a:pt x="0" y="150698"/>
                </a:lnTo>
                <a:lnTo>
                  <a:pt x="459" y="164325"/>
                </a:lnTo>
                <a:lnTo>
                  <a:pt x="2592" y="181165"/>
                </a:lnTo>
                <a:lnTo>
                  <a:pt x="6448" y="195827"/>
                </a:lnTo>
                <a:lnTo>
                  <a:pt x="12007" y="208407"/>
                </a:lnTo>
                <a:lnTo>
                  <a:pt x="19253" y="219000"/>
                </a:lnTo>
                <a:lnTo>
                  <a:pt x="28167" y="227701"/>
                </a:lnTo>
                <a:lnTo>
                  <a:pt x="38732" y="234607"/>
                </a:lnTo>
                <a:lnTo>
                  <a:pt x="50930" y="239812"/>
                </a:lnTo>
                <a:lnTo>
                  <a:pt x="64743" y="243411"/>
                </a:lnTo>
                <a:lnTo>
                  <a:pt x="80153" y="245501"/>
                </a:lnTo>
                <a:lnTo>
                  <a:pt x="97142" y="246176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35" name="object 400">
            <a:extLst>
              <a:ext uri="{FF2B5EF4-FFF2-40B4-BE49-F238E27FC236}">
                <a16:creationId xmlns:a16="http://schemas.microsoft.com/office/drawing/2014/main" xmlns="" id="{FA02FBEE-3597-1E35-42D2-A08C152B9A7C}"/>
              </a:ext>
            </a:extLst>
          </p:cNvPr>
          <p:cNvSpPr/>
          <p:nvPr/>
        </p:nvSpPr>
        <p:spPr>
          <a:xfrm>
            <a:off x="9318232" y="587890"/>
            <a:ext cx="185953" cy="242176"/>
          </a:xfrm>
          <a:custGeom>
            <a:avLst/>
            <a:gdLst/>
            <a:ahLst/>
            <a:cxnLst/>
            <a:rect l="l" t="t" r="r" b="b"/>
            <a:pathLst>
              <a:path w="185953" h="242176">
                <a:moveTo>
                  <a:pt x="1993" y="19634"/>
                </a:moveTo>
                <a:lnTo>
                  <a:pt x="4318" y="21958"/>
                </a:lnTo>
                <a:lnTo>
                  <a:pt x="7645" y="25615"/>
                </a:lnTo>
                <a:lnTo>
                  <a:pt x="76835" y="25615"/>
                </a:lnTo>
                <a:lnTo>
                  <a:pt x="76835" y="233527"/>
                </a:lnTo>
                <a:lnTo>
                  <a:pt x="81495" y="237528"/>
                </a:lnTo>
                <a:lnTo>
                  <a:pt x="84493" y="240512"/>
                </a:lnTo>
                <a:lnTo>
                  <a:pt x="88811" y="242176"/>
                </a:lnTo>
                <a:lnTo>
                  <a:pt x="98132" y="242176"/>
                </a:lnTo>
                <a:lnTo>
                  <a:pt x="102120" y="239852"/>
                </a:lnTo>
                <a:lnTo>
                  <a:pt x="104457" y="237528"/>
                </a:lnTo>
                <a:lnTo>
                  <a:pt x="108775" y="233527"/>
                </a:lnTo>
                <a:lnTo>
                  <a:pt x="108775" y="25615"/>
                </a:lnTo>
                <a:lnTo>
                  <a:pt x="177965" y="25615"/>
                </a:lnTo>
                <a:lnTo>
                  <a:pt x="181635" y="21958"/>
                </a:lnTo>
                <a:lnTo>
                  <a:pt x="183959" y="19634"/>
                </a:lnTo>
                <a:lnTo>
                  <a:pt x="185953" y="15963"/>
                </a:lnTo>
                <a:lnTo>
                  <a:pt x="185953" y="9639"/>
                </a:lnTo>
                <a:lnTo>
                  <a:pt x="183959" y="6324"/>
                </a:lnTo>
                <a:lnTo>
                  <a:pt x="181635" y="3987"/>
                </a:lnTo>
                <a:lnTo>
                  <a:pt x="178308" y="0"/>
                </a:lnTo>
                <a:lnTo>
                  <a:pt x="7645" y="0"/>
                </a:lnTo>
                <a:lnTo>
                  <a:pt x="3987" y="3987"/>
                </a:lnTo>
                <a:lnTo>
                  <a:pt x="1993" y="6324"/>
                </a:lnTo>
                <a:lnTo>
                  <a:pt x="0" y="9982"/>
                </a:lnTo>
                <a:lnTo>
                  <a:pt x="0" y="16306"/>
                </a:lnTo>
                <a:lnTo>
                  <a:pt x="1993" y="19634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36" name="object 401">
            <a:extLst>
              <a:ext uri="{FF2B5EF4-FFF2-40B4-BE49-F238E27FC236}">
                <a16:creationId xmlns:a16="http://schemas.microsoft.com/office/drawing/2014/main" xmlns="" id="{ECC544D6-169E-3A9B-9973-F92D08F9E9A8}"/>
              </a:ext>
            </a:extLst>
          </p:cNvPr>
          <p:cNvSpPr/>
          <p:nvPr/>
        </p:nvSpPr>
        <p:spPr>
          <a:xfrm>
            <a:off x="9551311" y="612505"/>
            <a:ext cx="117144" cy="95034"/>
          </a:xfrm>
          <a:custGeom>
            <a:avLst/>
            <a:gdLst/>
            <a:ahLst/>
            <a:cxnLst/>
            <a:rect l="l" t="t" r="r" b="b"/>
            <a:pathLst>
              <a:path w="117144" h="95034">
                <a:moveTo>
                  <a:pt x="57975" y="95034"/>
                </a:moveTo>
                <a:lnTo>
                  <a:pt x="73307" y="93582"/>
                </a:lnTo>
                <a:lnTo>
                  <a:pt x="87441" y="88994"/>
                </a:lnTo>
                <a:lnTo>
                  <a:pt x="99461" y="81715"/>
                </a:lnTo>
                <a:lnTo>
                  <a:pt x="108799" y="72196"/>
                </a:lnTo>
                <a:lnTo>
                  <a:pt x="114883" y="60886"/>
                </a:lnTo>
                <a:lnTo>
                  <a:pt x="117144" y="48234"/>
                </a:lnTo>
                <a:lnTo>
                  <a:pt x="115279" y="35806"/>
                </a:lnTo>
                <a:lnTo>
                  <a:pt x="109554" y="24317"/>
                </a:lnTo>
                <a:lnTo>
                  <a:pt x="100522" y="14528"/>
                </a:lnTo>
                <a:lnTo>
                  <a:pt x="88739" y="6902"/>
                </a:lnTo>
                <a:lnTo>
                  <a:pt x="74765" y="1905"/>
                </a:lnTo>
                <a:lnTo>
                  <a:pt x="59156" y="0"/>
                </a:lnTo>
                <a:lnTo>
                  <a:pt x="43839" y="1449"/>
                </a:lnTo>
                <a:lnTo>
                  <a:pt x="29706" y="6036"/>
                </a:lnTo>
                <a:lnTo>
                  <a:pt x="17685" y="13314"/>
                </a:lnTo>
                <a:lnTo>
                  <a:pt x="8346" y="22834"/>
                </a:lnTo>
                <a:lnTo>
                  <a:pt x="2261" y="34146"/>
                </a:lnTo>
                <a:lnTo>
                  <a:pt x="0" y="46799"/>
                </a:lnTo>
                <a:lnTo>
                  <a:pt x="1863" y="59235"/>
                </a:lnTo>
                <a:lnTo>
                  <a:pt x="7587" y="70721"/>
                </a:lnTo>
                <a:lnTo>
                  <a:pt x="16620" y="80509"/>
                </a:lnTo>
                <a:lnTo>
                  <a:pt x="28401" y="88133"/>
                </a:lnTo>
                <a:lnTo>
                  <a:pt x="42372" y="93129"/>
                </a:lnTo>
                <a:lnTo>
                  <a:pt x="57975" y="9503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37" name="object 402">
            <a:extLst>
              <a:ext uri="{FF2B5EF4-FFF2-40B4-BE49-F238E27FC236}">
                <a16:creationId xmlns:a16="http://schemas.microsoft.com/office/drawing/2014/main" xmlns="" id="{68B8EA2F-E67E-8EC3-DB14-C989C92122D8}"/>
              </a:ext>
            </a:extLst>
          </p:cNvPr>
          <p:cNvSpPr/>
          <p:nvPr/>
        </p:nvSpPr>
        <p:spPr>
          <a:xfrm>
            <a:off x="9649123" y="481507"/>
            <a:ext cx="188785" cy="153149"/>
          </a:xfrm>
          <a:custGeom>
            <a:avLst/>
            <a:gdLst/>
            <a:ahLst/>
            <a:cxnLst/>
            <a:rect l="l" t="t" r="r" b="b"/>
            <a:pathLst>
              <a:path w="188785" h="153149">
                <a:moveTo>
                  <a:pt x="95694" y="153149"/>
                </a:moveTo>
                <a:lnTo>
                  <a:pt x="106194" y="152500"/>
                </a:lnTo>
                <a:lnTo>
                  <a:pt x="121454" y="149810"/>
                </a:lnTo>
                <a:lnTo>
                  <a:pt x="135690" y="145222"/>
                </a:lnTo>
                <a:lnTo>
                  <a:pt x="148689" y="138915"/>
                </a:lnTo>
                <a:lnTo>
                  <a:pt x="160238" y="131067"/>
                </a:lnTo>
                <a:lnTo>
                  <a:pt x="170124" y="121856"/>
                </a:lnTo>
                <a:lnTo>
                  <a:pt x="178135" y="111463"/>
                </a:lnTo>
                <a:lnTo>
                  <a:pt x="184057" y="100064"/>
                </a:lnTo>
                <a:lnTo>
                  <a:pt x="187678" y="87840"/>
                </a:lnTo>
                <a:lnTo>
                  <a:pt x="188785" y="74968"/>
                </a:lnTo>
                <a:lnTo>
                  <a:pt x="188062" y="66458"/>
                </a:lnTo>
                <a:lnTo>
                  <a:pt x="184856" y="54093"/>
                </a:lnTo>
                <a:lnTo>
                  <a:pt x="179304" y="42574"/>
                </a:lnTo>
                <a:lnTo>
                  <a:pt x="171624" y="32073"/>
                </a:lnTo>
                <a:lnTo>
                  <a:pt x="162034" y="22759"/>
                </a:lnTo>
                <a:lnTo>
                  <a:pt x="150753" y="14804"/>
                </a:lnTo>
                <a:lnTo>
                  <a:pt x="137999" y="8380"/>
                </a:lnTo>
                <a:lnTo>
                  <a:pt x="123992" y="3657"/>
                </a:lnTo>
                <a:lnTo>
                  <a:pt x="108950" y="806"/>
                </a:lnTo>
                <a:lnTo>
                  <a:pt x="93090" y="0"/>
                </a:lnTo>
                <a:lnTo>
                  <a:pt x="82566" y="650"/>
                </a:lnTo>
                <a:lnTo>
                  <a:pt x="67306" y="3342"/>
                </a:lnTo>
                <a:lnTo>
                  <a:pt x="53072" y="7930"/>
                </a:lnTo>
                <a:lnTo>
                  <a:pt x="40075" y="14237"/>
                </a:lnTo>
                <a:lnTo>
                  <a:pt x="28528" y="22084"/>
                </a:lnTo>
                <a:lnTo>
                  <a:pt x="18645" y="31293"/>
                </a:lnTo>
                <a:lnTo>
                  <a:pt x="10638" y="41685"/>
                </a:lnTo>
                <a:lnTo>
                  <a:pt x="4720" y="53083"/>
                </a:lnTo>
                <a:lnTo>
                  <a:pt x="1103" y="65307"/>
                </a:lnTo>
                <a:lnTo>
                  <a:pt x="0" y="78181"/>
                </a:lnTo>
                <a:lnTo>
                  <a:pt x="723" y="86705"/>
                </a:lnTo>
                <a:lnTo>
                  <a:pt x="3928" y="99068"/>
                </a:lnTo>
                <a:lnTo>
                  <a:pt x="9481" y="110586"/>
                </a:lnTo>
                <a:lnTo>
                  <a:pt x="17162" y="121087"/>
                </a:lnTo>
                <a:lnTo>
                  <a:pt x="26753" y="130400"/>
                </a:lnTo>
                <a:lnTo>
                  <a:pt x="38034" y="138353"/>
                </a:lnTo>
                <a:lnTo>
                  <a:pt x="50788" y="144777"/>
                </a:lnTo>
                <a:lnTo>
                  <a:pt x="64795" y="149498"/>
                </a:lnTo>
                <a:lnTo>
                  <a:pt x="79837" y="152346"/>
                </a:lnTo>
                <a:lnTo>
                  <a:pt x="95694" y="153149"/>
                </a:lnTo>
                <a:close/>
              </a:path>
            </a:pathLst>
          </a:custGeom>
          <a:solidFill>
            <a:srgbClr val="815F9C"/>
          </a:solidFill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38" name="object 403">
            <a:extLst>
              <a:ext uri="{FF2B5EF4-FFF2-40B4-BE49-F238E27FC236}">
                <a16:creationId xmlns:a16="http://schemas.microsoft.com/office/drawing/2014/main" xmlns="" id="{BF77D318-9B27-A842-368A-E053D7B9E1FC}"/>
              </a:ext>
            </a:extLst>
          </p:cNvPr>
          <p:cNvSpPr/>
          <p:nvPr/>
        </p:nvSpPr>
        <p:spPr>
          <a:xfrm>
            <a:off x="9793174" y="288010"/>
            <a:ext cx="286816" cy="232689"/>
          </a:xfrm>
          <a:custGeom>
            <a:avLst/>
            <a:gdLst/>
            <a:ahLst/>
            <a:cxnLst/>
            <a:rect l="l" t="t" r="r" b="b"/>
            <a:pathLst>
              <a:path w="286816" h="232689">
                <a:moveTo>
                  <a:pt x="142532" y="232689"/>
                </a:moveTo>
                <a:lnTo>
                  <a:pt x="152220" y="232501"/>
                </a:lnTo>
                <a:lnTo>
                  <a:pt x="167982" y="231056"/>
                </a:lnTo>
                <a:lnTo>
                  <a:pt x="183179" y="228264"/>
                </a:lnTo>
                <a:lnTo>
                  <a:pt x="197717" y="224201"/>
                </a:lnTo>
                <a:lnTo>
                  <a:pt x="211500" y="218942"/>
                </a:lnTo>
                <a:lnTo>
                  <a:pt x="224433" y="212565"/>
                </a:lnTo>
                <a:lnTo>
                  <a:pt x="236420" y="205146"/>
                </a:lnTo>
                <a:lnTo>
                  <a:pt x="247366" y="196761"/>
                </a:lnTo>
                <a:lnTo>
                  <a:pt x="257175" y="187486"/>
                </a:lnTo>
                <a:lnTo>
                  <a:pt x="265752" y="177398"/>
                </a:lnTo>
                <a:lnTo>
                  <a:pt x="273001" y="166572"/>
                </a:lnTo>
                <a:lnTo>
                  <a:pt x="278828" y="155085"/>
                </a:lnTo>
                <a:lnTo>
                  <a:pt x="283136" y="143014"/>
                </a:lnTo>
                <a:lnTo>
                  <a:pt x="285831" y="130435"/>
                </a:lnTo>
                <a:lnTo>
                  <a:pt x="286816" y="117424"/>
                </a:lnTo>
                <a:lnTo>
                  <a:pt x="286553" y="109536"/>
                </a:lnTo>
                <a:lnTo>
                  <a:pt x="284721" y="96746"/>
                </a:lnTo>
                <a:lnTo>
                  <a:pt x="281230" y="84411"/>
                </a:lnTo>
                <a:lnTo>
                  <a:pt x="276174" y="72606"/>
                </a:lnTo>
                <a:lnTo>
                  <a:pt x="269648" y="61410"/>
                </a:lnTo>
                <a:lnTo>
                  <a:pt x="261746" y="50900"/>
                </a:lnTo>
                <a:lnTo>
                  <a:pt x="252562" y="41154"/>
                </a:lnTo>
                <a:lnTo>
                  <a:pt x="242191" y="32249"/>
                </a:lnTo>
                <a:lnTo>
                  <a:pt x="230727" y="24264"/>
                </a:lnTo>
                <a:lnTo>
                  <a:pt x="218265" y="17275"/>
                </a:lnTo>
                <a:lnTo>
                  <a:pt x="204897" y="11361"/>
                </a:lnTo>
                <a:lnTo>
                  <a:pt x="190720" y="6599"/>
                </a:lnTo>
                <a:lnTo>
                  <a:pt x="175827" y="3066"/>
                </a:lnTo>
                <a:lnTo>
                  <a:pt x="160313" y="840"/>
                </a:lnTo>
                <a:lnTo>
                  <a:pt x="144271" y="0"/>
                </a:lnTo>
                <a:lnTo>
                  <a:pt x="134596" y="187"/>
                </a:lnTo>
                <a:lnTo>
                  <a:pt x="118835" y="1630"/>
                </a:lnTo>
                <a:lnTo>
                  <a:pt x="103638" y="4421"/>
                </a:lnTo>
                <a:lnTo>
                  <a:pt x="89099" y="8483"/>
                </a:lnTo>
                <a:lnTo>
                  <a:pt x="75316" y="13740"/>
                </a:lnTo>
                <a:lnTo>
                  <a:pt x="62382" y="20116"/>
                </a:lnTo>
                <a:lnTo>
                  <a:pt x="50394" y="27535"/>
                </a:lnTo>
                <a:lnTo>
                  <a:pt x="39448" y="35919"/>
                </a:lnTo>
                <a:lnTo>
                  <a:pt x="29638" y="45194"/>
                </a:lnTo>
                <a:lnTo>
                  <a:pt x="21060" y="55282"/>
                </a:lnTo>
                <a:lnTo>
                  <a:pt x="13810" y="66109"/>
                </a:lnTo>
                <a:lnTo>
                  <a:pt x="7984" y="77596"/>
                </a:lnTo>
                <a:lnTo>
                  <a:pt x="3676" y="89669"/>
                </a:lnTo>
                <a:lnTo>
                  <a:pt x="983" y="102250"/>
                </a:lnTo>
                <a:lnTo>
                  <a:pt x="0" y="115265"/>
                </a:lnTo>
                <a:lnTo>
                  <a:pt x="262" y="123143"/>
                </a:lnTo>
                <a:lnTo>
                  <a:pt x="2093" y="135933"/>
                </a:lnTo>
                <a:lnTo>
                  <a:pt x="5582" y="148270"/>
                </a:lnTo>
                <a:lnTo>
                  <a:pt x="10636" y="160076"/>
                </a:lnTo>
                <a:lnTo>
                  <a:pt x="17161" y="171273"/>
                </a:lnTo>
                <a:lnTo>
                  <a:pt x="25061" y="181784"/>
                </a:lnTo>
                <a:lnTo>
                  <a:pt x="34244" y="191531"/>
                </a:lnTo>
                <a:lnTo>
                  <a:pt x="44614" y="200436"/>
                </a:lnTo>
                <a:lnTo>
                  <a:pt x="56077" y="208422"/>
                </a:lnTo>
                <a:lnTo>
                  <a:pt x="68538" y="215411"/>
                </a:lnTo>
                <a:lnTo>
                  <a:pt x="81905" y="221326"/>
                </a:lnTo>
                <a:lnTo>
                  <a:pt x="96082" y="226089"/>
                </a:lnTo>
                <a:lnTo>
                  <a:pt x="110975" y="229622"/>
                </a:lnTo>
                <a:lnTo>
                  <a:pt x="126489" y="231848"/>
                </a:lnTo>
                <a:lnTo>
                  <a:pt x="142532" y="232689"/>
                </a:lnTo>
                <a:close/>
              </a:path>
            </a:pathLst>
          </a:custGeom>
          <a:solidFill>
            <a:srgbClr val="D06EAA"/>
          </a:solidFill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39" name="object 406">
            <a:extLst>
              <a:ext uri="{FF2B5EF4-FFF2-40B4-BE49-F238E27FC236}">
                <a16:creationId xmlns:a16="http://schemas.microsoft.com/office/drawing/2014/main" xmlns="" id="{9FC4A6CA-0C27-1F05-2197-E9247E026A11}"/>
              </a:ext>
            </a:extLst>
          </p:cNvPr>
          <p:cNvSpPr/>
          <p:nvPr/>
        </p:nvSpPr>
        <p:spPr>
          <a:xfrm>
            <a:off x="9869624" y="605511"/>
            <a:ext cx="216877" cy="153530"/>
          </a:xfrm>
          <a:custGeom>
            <a:avLst/>
            <a:gdLst/>
            <a:ahLst/>
            <a:cxnLst/>
            <a:rect l="l" t="t" r="r" b="b"/>
            <a:pathLst>
              <a:path w="216877" h="153530">
                <a:moveTo>
                  <a:pt x="108521" y="153530"/>
                </a:moveTo>
                <a:lnTo>
                  <a:pt x="116465" y="153320"/>
                </a:lnTo>
                <a:lnTo>
                  <a:pt x="132927" y="151555"/>
                </a:lnTo>
                <a:lnTo>
                  <a:pt x="148482" y="148111"/>
                </a:lnTo>
                <a:lnTo>
                  <a:pt x="162934" y="143124"/>
                </a:lnTo>
                <a:lnTo>
                  <a:pt x="176090" y="136734"/>
                </a:lnTo>
                <a:lnTo>
                  <a:pt x="187753" y="129080"/>
                </a:lnTo>
                <a:lnTo>
                  <a:pt x="197730" y="120298"/>
                </a:lnTo>
                <a:lnTo>
                  <a:pt x="205826" y="110528"/>
                </a:lnTo>
                <a:lnTo>
                  <a:pt x="211845" y="99908"/>
                </a:lnTo>
                <a:lnTo>
                  <a:pt x="215594" y="88575"/>
                </a:lnTo>
                <a:lnTo>
                  <a:pt x="216877" y="76669"/>
                </a:lnTo>
                <a:lnTo>
                  <a:pt x="216582" y="71042"/>
                </a:lnTo>
                <a:lnTo>
                  <a:pt x="214094" y="59384"/>
                </a:lnTo>
                <a:lnTo>
                  <a:pt x="209234" y="48372"/>
                </a:lnTo>
                <a:lnTo>
                  <a:pt x="202198" y="38143"/>
                </a:lnTo>
                <a:lnTo>
                  <a:pt x="193180" y="28835"/>
                </a:lnTo>
                <a:lnTo>
                  <a:pt x="182375" y="20584"/>
                </a:lnTo>
                <a:lnTo>
                  <a:pt x="169977" y="13528"/>
                </a:lnTo>
                <a:lnTo>
                  <a:pt x="156182" y="7804"/>
                </a:lnTo>
                <a:lnTo>
                  <a:pt x="141183" y="3550"/>
                </a:lnTo>
                <a:lnTo>
                  <a:pt x="125177" y="903"/>
                </a:lnTo>
                <a:lnTo>
                  <a:pt x="108356" y="0"/>
                </a:lnTo>
                <a:lnTo>
                  <a:pt x="100392" y="215"/>
                </a:lnTo>
                <a:lnTo>
                  <a:pt x="83930" y="1989"/>
                </a:lnTo>
                <a:lnTo>
                  <a:pt x="68377" y="5440"/>
                </a:lnTo>
                <a:lnTo>
                  <a:pt x="53926" y="10430"/>
                </a:lnTo>
                <a:lnTo>
                  <a:pt x="40774" y="16822"/>
                </a:lnTo>
                <a:lnTo>
                  <a:pt x="29113" y="24476"/>
                </a:lnTo>
                <a:lnTo>
                  <a:pt x="19139" y="33257"/>
                </a:lnTo>
                <a:lnTo>
                  <a:pt x="11046" y="43026"/>
                </a:lnTo>
                <a:lnTo>
                  <a:pt x="5029" y="53646"/>
                </a:lnTo>
                <a:lnTo>
                  <a:pt x="1282" y="64978"/>
                </a:lnTo>
                <a:lnTo>
                  <a:pt x="0" y="76885"/>
                </a:lnTo>
                <a:lnTo>
                  <a:pt x="291" y="82511"/>
                </a:lnTo>
                <a:lnTo>
                  <a:pt x="2774" y="94166"/>
                </a:lnTo>
                <a:lnTo>
                  <a:pt x="7630" y="105175"/>
                </a:lnTo>
                <a:lnTo>
                  <a:pt x="14665" y="115402"/>
                </a:lnTo>
                <a:lnTo>
                  <a:pt x="23682" y="124709"/>
                </a:lnTo>
                <a:lnTo>
                  <a:pt x="34488" y="132958"/>
                </a:lnTo>
                <a:lnTo>
                  <a:pt x="46887" y="140012"/>
                </a:lnTo>
                <a:lnTo>
                  <a:pt x="60685" y="145733"/>
                </a:lnTo>
                <a:lnTo>
                  <a:pt x="75686" y="149985"/>
                </a:lnTo>
                <a:lnTo>
                  <a:pt x="91697" y="152630"/>
                </a:lnTo>
                <a:lnTo>
                  <a:pt x="108521" y="153530"/>
                </a:lnTo>
                <a:close/>
              </a:path>
            </a:pathLst>
          </a:custGeom>
          <a:solidFill>
            <a:srgbClr val="9BC8EA"/>
          </a:solidFill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40" name="object 407">
            <a:extLst>
              <a:ext uri="{FF2B5EF4-FFF2-40B4-BE49-F238E27FC236}">
                <a16:creationId xmlns:a16="http://schemas.microsoft.com/office/drawing/2014/main" xmlns="" id="{2CDA7A73-8BF8-8903-330F-3CE730B82C6C}"/>
              </a:ext>
            </a:extLst>
          </p:cNvPr>
          <p:cNvSpPr/>
          <p:nvPr/>
        </p:nvSpPr>
        <p:spPr>
          <a:xfrm>
            <a:off x="9776846" y="753704"/>
            <a:ext cx="139230" cy="98577"/>
          </a:xfrm>
          <a:custGeom>
            <a:avLst/>
            <a:gdLst/>
            <a:ahLst/>
            <a:cxnLst/>
            <a:rect l="l" t="t" r="r" b="b"/>
            <a:pathLst>
              <a:path w="139230" h="98577">
                <a:moveTo>
                  <a:pt x="69672" y="98577"/>
                </a:moveTo>
                <a:lnTo>
                  <a:pt x="81750" y="97825"/>
                </a:lnTo>
                <a:lnTo>
                  <a:pt x="97360" y="94492"/>
                </a:lnTo>
                <a:lnTo>
                  <a:pt x="111186" y="88803"/>
                </a:lnTo>
                <a:lnTo>
                  <a:pt x="122757" y="81093"/>
                </a:lnTo>
                <a:lnTo>
                  <a:pt x="131602" y="71698"/>
                </a:lnTo>
                <a:lnTo>
                  <a:pt x="137250" y="60955"/>
                </a:lnTo>
                <a:lnTo>
                  <a:pt x="139230" y="49199"/>
                </a:lnTo>
                <a:lnTo>
                  <a:pt x="138175" y="40660"/>
                </a:lnTo>
                <a:lnTo>
                  <a:pt x="133481" y="29615"/>
                </a:lnTo>
                <a:lnTo>
                  <a:pt x="125460" y="19831"/>
                </a:lnTo>
                <a:lnTo>
                  <a:pt x="114584" y="11644"/>
                </a:lnTo>
                <a:lnTo>
                  <a:pt x="101327" y="5386"/>
                </a:lnTo>
                <a:lnTo>
                  <a:pt x="86160" y="1393"/>
                </a:lnTo>
                <a:lnTo>
                  <a:pt x="69557" y="0"/>
                </a:lnTo>
                <a:lnTo>
                  <a:pt x="57487" y="753"/>
                </a:lnTo>
                <a:lnTo>
                  <a:pt x="41875" y="4086"/>
                </a:lnTo>
                <a:lnTo>
                  <a:pt x="28048" y="9772"/>
                </a:lnTo>
                <a:lnTo>
                  <a:pt x="16475" y="17478"/>
                </a:lnTo>
                <a:lnTo>
                  <a:pt x="7628" y="26869"/>
                </a:lnTo>
                <a:lnTo>
                  <a:pt x="1980" y="37609"/>
                </a:lnTo>
                <a:lnTo>
                  <a:pt x="0" y="49364"/>
                </a:lnTo>
                <a:lnTo>
                  <a:pt x="1055" y="57913"/>
                </a:lnTo>
                <a:lnTo>
                  <a:pt x="5751" y="68961"/>
                </a:lnTo>
                <a:lnTo>
                  <a:pt x="13772" y="78746"/>
                </a:lnTo>
                <a:lnTo>
                  <a:pt x="24648" y="86934"/>
                </a:lnTo>
                <a:lnTo>
                  <a:pt x="37905" y="93191"/>
                </a:lnTo>
                <a:lnTo>
                  <a:pt x="53070" y="97183"/>
                </a:lnTo>
                <a:lnTo>
                  <a:pt x="69672" y="98577"/>
                </a:lnTo>
                <a:close/>
              </a:path>
            </a:pathLst>
          </a:custGeom>
          <a:solidFill>
            <a:srgbClr val="9BC8EA"/>
          </a:solidFill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41" name="object 408">
            <a:extLst>
              <a:ext uri="{FF2B5EF4-FFF2-40B4-BE49-F238E27FC236}">
                <a16:creationId xmlns:a16="http://schemas.microsoft.com/office/drawing/2014/main" xmlns="" id="{384A3B91-8F71-E218-D207-433B16A8443D}"/>
              </a:ext>
            </a:extLst>
          </p:cNvPr>
          <p:cNvSpPr/>
          <p:nvPr/>
        </p:nvSpPr>
        <p:spPr>
          <a:xfrm>
            <a:off x="10014201" y="432003"/>
            <a:ext cx="245795" cy="187274"/>
          </a:xfrm>
          <a:custGeom>
            <a:avLst/>
            <a:gdLst/>
            <a:ahLst/>
            <a:cxnLst/>
            <a:rect l="l" t="t" r="r" b="b"/>
            <a:pathLst>
              <a:path w="245795" h="187274">
                <a:moveTo>
                  <a:pt x="122999" y="187274"/>
                </a:moveTo>
                <a:lnTo>
                  <a:pt x="142243" y="186114"/>
                </a:lnTo>
                <a:lnTo>
                  <a:pt x="157892" y="183410"/>
                </a:lnTo>
                <a:lnTo>
                  <a:pt x="172716" y="179242"/>
                </a:lnTo>
                <a:lnTo>
                  <a:pt x="186573" y="173717"/>
                </a:lnTo>
                <a:lnTo>
                  <a:pt x="199323" y="166942"/>
                </a:lnTo>
                <a:lnTo>
                  <a:pt x="210826" y="159024"/>
                </a:lnTo>
                <a:lnTo>
                  <a:pt x="220942" y="150071"/>
                </a:lnTo>
                <a:lnTo>
                  <a:pt x="229530" y="140189"/>
                </a:lnTo>
                <a:lnTo>
                  <a:pt x="236450" y="129486"/>
                </a:lnTo>
                <a:lnTo>
                  <a:pt x="241561" y="118069"/>
                </a:lnTo>
                <a:lnTo>
                  <a:pt x="244723" y="106045"/>
                </a:lnTo>
                <a:lnTo>
                  <a:pt x="245795" y="93522"/>
                </a:lnTo>
                <a:lnTo>
                  <a:pt x="245760" y="91351"/>
                </a:lnTo>
                <a:lnTo>
                  <a:pt x="244288" y="78895"/>
                </a:lnTo>
                <a:lnTo>
                  <a:pt x="240753" y="66965"/>
                </a:lnTo>
                <a:lnTo>
                  <a:pt x="235295" y="55667"/>
                </a:lnTo>
                <a:lnTo>
                  <a:pt x="228054" y="45108"/>
                </a:lnTo>
                <a:lnTo>
                  <a:pt x="219172" y="35394"/>
                </a:lnTo>
                <a:lnTo>
                  <a:pt x="208787" y="26631"/>
                </a:lnTo>
                <a:lnTo>
                  <a:pt x="197042" y="18927"/>
                </a:lnTo>
                <a:lnTo>
                  <a:pt x="184076" y="12387"/>
                </a:lnTo>
                <a:lnTo>
                  <a:pt x="170029" y="7118"/>
                </a:lnTo>
                <a:lnTo>
                  <a:pt x="155042" y="3226"/>
                </a:lnTo>
                <a:lnTo>
                  <a:pt x="139255" y="818"/>
                </a:lnTo>
                <a:lnTo>
                  <a:pt x="122808" y="0"/>
                </a:lnTo>
                <a:lnTo>
                  <a:pt x="119935" y="29"/>
                </a:lnTo>
                <a:lnTo>
                  <a:pt x="103597" y="1168"/>
                </a:lnTo>
                <a:lnTo>
                  <a:pt x="87944" y="3877"/>
                </a:lnTo>
                <a:lnTo>
                  <a:pt x="73118" y="8049"/>
                </a:lnTo>
                <a:lnTo>
                  <a:pt x="59259" y="13577"/>
                </a:lnTo>
                <a:lnTo>
                  <a:pt x="46506" y="20354"/>
                </a:lnTo>
                <a:lnTo>
                  <a:pt x="35001" y="28273"/>
                </a:lnTo>
                <a:lnTo>
                  <a:pt x="24882" y="37228"/>
                </a:lnTo>
                <a:lnTo>
                  <a:pt x="16291" y="47111"/>
                </a:lnTo>
                <a:lnTo>
                  <a:pt x="9366" y="57815"/>
                </a:lnTo>
                <a:lnTo>
                  <a:pt x="4250" y="69234"/>
                </a:lnTo>
                <a:lnTo>
                  <a:pt x="1081" y="81261"/>
                </a:lnTo>
                <a:lnTo>
                  <a:pt x="0" y="93789"/>
                </a:lnTo>
                <a:lnTo>
                  <a:pt x="35" y="95977"/>
                </a:lnTo>
                <a:lnTo>
                  <a:pt x="1507" y="108425"/>
                </a:lnTo>
                <a:lnTo>
                  <a:pt x="5044" y="120349"/>
                </a:lnTo>
                <a:lnTo>
                  <a:pt x="10504" y="131642"/>
                </a:lnTo>
                <a:lnTo>
                  <a:pt x="17746" y="142197"/>
                </a:lnTo>
                <a:lnTo>
                  <a:pt x="26631" y="151907"/>
                </a:lnTo>
                <a:lnTo>
                  <a:pt x="37017" y="160667"/>
                </a:lnTo>
                <a:lnTo>
                  <a:pt x="48764" y="168368"/>
                </a:lnTo>
                <a:lnTo>
                  <a:pt x="61732" y="174905"/>
                </a:lnTo>
                <a:lnTo>
                  <a:pt x="75780" y="180170"/>
                </a:lnTo>
                <a:lnTo>
                  <a:pt x="90768" y="184058"/>
                </a:lnTo>
                <a:lnTo>
                  <a:pt x="106554" y="186461"/>
                </a:lnTo>
                <a:lnTo>
                  <a:pt x="122999" y="187274"/>
                </a:lnTo>
                <a:close/>
              </a:path>
            </a:pathLst>
          </a:custGeom>
          <a:solidFill>
            <a:srgbClr val="9BC8EA"/>
          </a:solidFill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42" name="object 409">
            <a:extLst>
              <a:ext uri="{FF2B5EF4-FFF2-40B4-BE49-F238E27FC236}">
                <a16:creationId xmlns:a16="http://schemas.microsoft.com/office/drawing/2014/main" xmlns="" id="{65BE7E08-CDE5-4582-FEE1-E8F022E7098E}"/>
              </a:ext>
            </a:extLst>
          </p:cNvPr>
          <p:cNvSpPr/>
          <p:nvPr/>
        </p:nvSpPr>
        <p:spPr>
          <a:xfrm>
            <a:off x="7560000" y="0"/>
            <a:ext cx="3132002" cy="1567040"/>
          </a:xfrm>
          <a:custGeom>
            <a:avLst/>
            <a:gdLst/>
            <a:ahLst/>
            <a:cxnLst/>
            <a:rect l="l" t="t" r="r" b="b"/>
            <a:pathLst>
              <a:path w="3132002" h="1567040">
                <a:moveTo>
                  <a:pt x="3132002" y="1245434"/>
                </a:moveTo>
                <a:lnTo>
                  <a:pt x="3132002" y="0"/>
                </a:lnTo>
                <a:lnTo>
                  <a:pt x="305059" y="0"/>
                </a:lnTo>
                <a:lnTo>
                  <a:pt x="271029" y="28069"/>
                </a:lnTo>
                <a:lnTo>
                  <a:pt x="201917" y="95806"/>
                </a:lnTo>
                <a:lnTo>
                  <a:pt x="142160" y="166681"/>
                </a:lnTo>
                <a:lnTo>
                  <a:pt x="92224" y="240434"/>
                </a:lnTo>
                <a:lnTo>
                  <a:pt x="52574" y="316806"/>
                </a:lnTo>
                <a:lnTo>
                  <a:pt x="23676" y="395538"/>
                </a:lnTo>
                <a:lnTo>
                  <a:pt x="5996" y="476369"/>
                </a:lnTo>
                <a:lnTo>
                  <a:pt x="0" y="559041"/>
                </a:lnTo>
                <a:lnTo>
                  <a:pt x="5996" y="641713"/>
                </a:lnTo>
                <a:lnTo>
                  <a:pt x="23676" y="722544"/>
                </a:lnTo>
                <a:lnTo>
                  <a:pt x="52574" y="801275"/>
                </a:lnTo>
                <a:lnTo>
                  <a:pt x="92224" y="877647"/>
                </a:lnTo>
                <a:lnTo>
                  <a:pt x="142160" y="951400"/>
                </a:lnTo>
                <a:lnTo>
                  <a:pt x="201917" y="1022275"/>
                </a:lnTo>
                <a:lnTo>
                  <a:pt x="271029" y="1090013"/>
                </a:lnTo>
                <a:lnTo>
                  <a:pt x="349032" y="1154353"/>
                </a:lnTo>
                <a:lnTo>
                  <a:pt x="435458" y="1215037"/>
                </a:lnTo>
                <a:lnTo>
                  <a:pt x="529844" y="1271804"/>
                </a:lnTo>
                <a:lnTo>
                  <a:pt x="631722" y="1324397"/>
                </a:lnTo>
                <a:lnTo>
                  <a:pt x="740628" y="1372555"/>
                </a:lnTo>
                <a:lnTo>
                  <a:pt x="856096" y="1416019"/>
                </a:lnTo>
                <a:lnTo>
                  <a:pt x="977660" y="1454529"/>
                </a:lnTo>
                <a:lnTo>
                  <a:pt x="1104855" y="1487827"/>
                </a:lnTo>
                <a:lnTo>
                  <a:pt x="1237216" y="1515652"/>
                </a:lnTo>
                <a:lnTo>
                  <a:pt x="1374276" y="1537745"/>
                </a:lnTo>
                <a:lnTo>
                  <a:pt x="1515571" y="1553847"/>
                </a:lnTo>
                <a:lnTo>
                  <a:pt x="1660634" y="1563698"/>
                </a:lnTo>
                <a:lnTo>
                  <a:pt x="1809000" y="1567040"/>
                </a:lnTo>
                <a:lnTo>
                  <a:pt x="1957366" y="1563698"/>
                </a:lnTo>
                <a:lnTo>
                  <a:pt x="2102430" y="1553847"/>
                </a:lnTo>
                <a:lnTo>
                  <a:pt x="2243724" y="1537745"/>
                </a:lnTo>
                <a:lnTo>
                  <a:pt x="2380784" y="1515652"/>
                </a:lnTo>
                <a:lnTo>
                  <a:pt x="2513145" y="1487827"/>
                </a:lnTo>
                <a:lnTo>
                  <a:pt x="2640340" y="1454529"/>
                </a:lnTo>
                <a:lnTo>
                  <a:pt x="2761905" y="1416019"/>
                </a:lnTo>
                <a:lnTo>
                  <a:pt x="2877373" y="1372555"/>
                </a:lnTo>
                <a:lnTo>
                  <a:pt x="2986279" y="1324397"/>
                </a:lnTo>
                <a:lnTo>
                  <a:pt x="3088157" y="1271804"/>
                </a:lnTo>
                <a:lnTo>
                  <a:pt x="3132002" y="1245434"/>
                </a:lnTo>
                <a:close/>
              </a:path>
            </a:pathLst>
          </a:custGeom>
          <a:solidFill>
            <a:srgbClr val="22A2DB"/>
          </a:solidFill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43" name="object 410">
            <a:extLst>
              <a:ext uri="{FF2B5EF4-FFF2-40B4-BE49-F238E27FC236}">
                <a16:creationId xmlns:a16="http://schemas.microsoft.com/office/drawing/2014/main" xmlns="" id="{03139BA8-96E4-A24C-A913-8740B5062D05}"/>
              </a:ext>
            </a:extLst>
          </p:cNvPr>
          <p:cNvSpPr/>
          <p:nvPr/>
        </p:nvSpPr>
        <p:spPr>
          <a:xfrm>
            <a:off x="9869624" y="605511"/>
            <a:ext cx="216877" cy="153530"/>
          </a:xfrm>
          <a:custGeom>
            <a:avLst/>
            <a:gdLst/>
            <a:ahLst/>
            <a:cxnLst/>
            <a:rect l="l" t="t" r="r" b="b"/>
            <a:pathLst>
              <a:path w="216877" h="153530">
                <a:moveTo>
                  <a:pt x="108521" y="153530"/>
                </a:moveTo>
                <a:lnTo>
                  <a:pt x="116465" y="153320"/>
                </a:lnTo>
                <a:lnTo>
                  <a:pt x="132927" y="151555"/>
                </a:lnTo>
                <a:lnTo>
                  <a:pt x="148482" y="148111"/>
                </a:lnTo>
                <a:lnTo>
                  <a:pt x="162934" y="143124"/>
                </a:lnTo>
                <a:lnTo>
                  <a:pt x="176090" y="136734"/>
                </a:lnTo>
                <a:lnTo>
                  <a:pt x="187753" y="129080"/>
                </a:lnTo>
                <a:lnTo>
                  <a:pt x="197730" y="120298"/>
                </a:lnTo>
                <a:lnTo>
                  <a:pt x="205826" y="110528"/>
                </a:lnTo>
                <a:lnTo>
                  <a:pt x="211845" y="99908"/>
                </a:lnTo>
                <a:lnTo>
                  <a:pt x="215594" y="88575"/>
                </a:lnTo>
                <a:lnTo>
                  <a:pt x="216877" y="76669"/>
                </a:lnTo>
                <a:lnTo>
                  <a:pt x="216582" y="71042"/>
                </a:lnTo>
                <a:lnTo>
                  <a:pt x="214094" y="59384"/>
                </a:lnTo>
                <a:lnTo>
                  <a:pt x="209234" y="48372"/>
                </a:lnTo>
                <a:lnTo>
                  <a:pt x="202198" y="38143"/>
                </a:lnTo>
                <a:lnTo>
                  <a:pt x="193180" y="28835"/>
                </a:lnTo>
                <a:lnTo>
                  <a:pt x="182375" y="20584"/>
                </a:lnTo>
                <a:lnTo>
                  <a:pt x="169977" y="13528"/>
                </a:lnTo>
                <a:lnTo>
                  <a:pt x="156182" y="7804"/>
                </a:lnTo>
                <a:lnTo>
                  <a:pt x="141183" y="3550"/>
                </a:lnTo>
                <a:lnTo>
                  <a:pt x="125177" y="903"/>
                </a:lnTo>
                <a:lnTo>
                  <a:pt x="108356" y="0"/>
                </a:lnTo>
                <a:lnTo>
                  <a:pt x="100392" y="215"/>
                </a:lnTo>
                <a:lnTo>
                  <a:pt x="83930" y="1989"/>
                </a:lnTo>
                <a:lnTo>
                  <a:pt x="68377" y="5440"/>
                </a:lnTo>
                <a:lnTo>
                  <a:pt x="53926" y="10430"/>
                </a:lnTo>
                <a:lnTo>
                  <a:pt x="40774" y="16822"/>
                </a:lnTo>
                <a:lnTo>
                  <a:pt x="29113" y="24476"/>
                </a:lnTo>
                <a:lnTo>
                  <a:pt x="19139" y="33257"/>
                </a:lnTo>
                <a:lnTo>
                  <a:pt x="11046" y="43026"/>
                </a:lnTo>
                <a:lnTo>
                  <a:pt x="5029" y="53646"/>
                </a:lnTo>
                <a:lnTo>
                  <a:pt x="1282" y="64978"/>
                </a:lnTo>
                <a:lnTo>
                  <a:pt x="0" y="76885"/>
                </a:lnTo>
                <a:lnTo>
                  <a:pt x="291" y="82511"/>
                </a:lnTo>
                <a:lnTo>
                  <a:pt x="2774" y="94166"/>
                </a:lnTo>
                <a:lnTo>
                  <a:pt x="7630" y="105175"/>
                </a:lnTo>
                <a:lnTo>
                  <a:pt x="14665" y="115402"/>
                </a:lnTo>
                <a:lnTo>
                  <a:pt x="23682" y="124709"/>
                </a:lnTo>
                <a:lnTo>
                  <a:pt x="34488" y="132958"/>
                </a:lnTo>
                <a:lnTo>
                  <a:pt x="46887" y="140012"/>
                </a:lnTo>
                <a:lnTo>
                  <a:pt x="60685" y="145733"/>
                </a:lnTo>
                <a:lnTo>
                  <a:pt x="75686" y="149985"/>
                </a:lnTo>
                <a:lnTo>
                  <a:pt x="91697" y="152630"/>
                </a:lnTo>
                <a:lnTo>
                  <a:pt x="108521" y="153530"/>
                </a:lnTo>
                <a:close/>
              </a:path>
            </a:pathLst>
          </a:custGeom>
          <a:solidFill>
            <a:srgbClr val="9BC8EA"/>
          </a:solidFill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44" name="object 411">
            <a:extLst>
              <a:ext uri="{FF2B5EF4-FFF2-40B4-BE49-F238E27FC236}">
                <a16:creationId xmlns:a16="http://schemas.microsoft.com/office/drawing/2014/main" xmlns="" id="{E47EA4DD-F51D-5C1E-255D-0F97F16AD125}"/>
              </a:ext>
            </a:extLst>
          </p:cNvPr>
          <p:cNvSpPr/>
          <p:nvPr/>
        </p:nvSpPr>
        <p:spPr>
          <a:xfrm>
            <a:off x="9776846" y="753704"/>
            <a:ext cx="139230" cy="98577"/>
          </a:xfrm>
          <a:custGeom>
            <a:avLst/>
            <a:gdLst/>
            <a:ahLst/>
            <a:cxnLst/>
            <a:rect l="l" t="t" r="r" b="b"/>
            <a:pathLst>
              <a:path w="139230" h="98577">
                <a:moveTo>
                  <a:pt x="69672" y="98577"/>
                </a:moveTo>
                <a:lnTo>
                  <a:pt x="81750" y="97825"/>
                </a:lnTo>
                <a:lnTo>
                  <a:pt x="97360" y="94492"/>
                </a:lnTo>
                <a:lnTo>
                  <a:pt x="111186" y="88803"/>
                </a:lnTo>
                <a:lnTo>
                  <a:pt x="122757" y="81093"/>
                </a:lnTo>
                <a:lnTo>
                  <a:pt x="131602" y="71698"/>
                </a:lnTo>
                <a:lnTo>
                  <a:pt x="137250" y="60955"/>
                </a:lnTo>
                <a:lnTo>
                  <a:pt x="139230" y="49199"/>
                </a:lnTo>
                <a:lnTo>
                  <a:pt x="138175" y="40660"/>
                </a:lnTo>
                <a:lnTo>
                  <a:pt x="133481" y="29615"/>
                </a:lnTo>
                <a:lnTo>
                  <a:pt x="125460" y="19831"/>
                </a:lnTo>
                <a:lnTo>
                  <a:pt x="114584" y="11644"/>
                </a:lnTo>
                <a:lnTo>
                  <a:pt x="101327" y="5386"/>
                </a:lnTo>
                <a:lnTo>
                  <a:pt x="86160" y="1393"/>
                </a:lnTo>
                <a:lnTo>
                  <a:pt x="69557" y="0"/>
                </a:lnTo>
                <a:lnTo>
                  <a:pt x="57487" y="753"/>
                </a:lnTo>
                <a:lnTo>
                  <a:pt x="41875" y="4086"/>
                </a:lnTo>
                <a:lnTo>
                  <a:pt x="28048" y="9772"/>
                </a:lnTo>
                <a:lnTo>
                  <a:pt x="16475" y="17478"/>
                </a:lnTo>
                <a:lnTo>
                  <a:pt x="7628" y="26869"/>
                </a:lnTo>
                <a:lnTo>
                  <a:pt x="1980" y="37609"/>
                </a:lnTo>
                <a:lnTo>
                  <a:pt x="0" y="49364"/>
                </a:lnTo>
                <a:lnTo>
                  <a:pt x="1055" y="57913"/>
                </a:lnTo>
                <a:lnTo>
                  <a:pt x="5751" y="68961"/>
                </a:lnTo>
                <a:lnTo>
                  <a:pt x="13772" y="78746"/>
                </a:lnTo>
                <a:lnTo>
                  <a:pt x="24648" y="86934"/>
                </a:lnTo>
                <a:lnTo>
                  <a:pt x="37905" y="93191"/>
                </a:lnTo>
                <a:lnTo>
                  <a:pt x="53070" y="97183"/>
                </a:lnTo>
                <a:lnTo>
                  <a:pt x="69672" y="98577"/>
                </a:lnTo>
                <a:close/>
              </a:path>
            </a:pathLst>
          </a:custGeom>
          <a:solidFill>
            <a:srgbClr val="9BC8EA"/>
          </a:solidFill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45" name="object 412">
            <a:extLst>
              <a:ext uri="{FF2B5EF4-FFF2-40B4-BE49-F238E27FC236}">
                <a16:creationId xmlns:a16="http://schemas.microsoft.com/office/drawing/2014/main" xmlns="" id="{A5DF0B46-E9A8-10DB-C3CB-7359B62A0CD6}"/>
              </a:ext>
            </a:extLst>
          </p:cNvPr>
          <p:cNvSpPr/>
          <p:nvPr/>
        </p:nvSpPr>
        <p:spPr>
          <a:xfrm>
            <a:off x="10014201" y="432003"/>
            <a:ext cx="245795" cy="187274"/>
          </a:xfrm>
          <a:custGeom>
            <a:avLst/>
            <a:gdLst/>
            <a:ahLst/>
            <a:cxnLst/>
            <a:rect l="l" t="t" r="r" b="b"/>
            <a:pathLst>
              <a:path w="245795" h="187274">
                <a:moveTo>
                  <a:pt x="122999" y="187274"/>
                </a:moveTo>
                <a:lnTo>
                  <a:pt x="142243" y="186114"/>
                </a:lnTo>
                <a:lnTo>
                  <a:pt x="157892" y="183410"/>
                </a:lnTo>
                <a:lnTo>
                  <a:pt x="172716" y="179242"/>
                </a:lnTo>
                <a:lnTo>
                  <a:pt x="186573" y="173717"/>
                </a:lnTo>
                <a:lnTo>
                  <a:pt x="199323" y="166942"/>
                </a:lnTo>
                <a:lnTo>
                  <a:pt x="210826" y="159024"/>
                </a:lnTo>
                <a:lnTo>
                  <a:pt x="220942" y="150071"/>
                </a:lnTo>
                <a:lnTo>
                  <a:pt x="229530" y="140189"/>
                </a:lnTo>
                <a:lnTo>
                  <a:pt x="236450" y="129486"/>
                </a:lnTo>
                <a:lnTo>
                  <a:pt x="241561" y="118069"/>
                </a:lnTo>
                <a:lnTo>
                  <a:pt x="244723" y="106045"/>
                </a:lnTo>
                <a:lnTo>
                  <a:pt x="245795" y="93522"/>
                </a:lnTo>
                <a:lnTo>
                  <a:pt x="245760" y="91351"/>
                </a:lnTo>
                <a:lnTo>
                  <a:pt x="244288" y="78895"/>
                </a:lnTo>
                <a:lnTo>
                  <a:pt x="240753" y="66965"/>
                </a:lnTo>
                <a:lnTo>
                  <a:pt x="235295" y="55667"/>
                </a:lnTo>
                <a:lnTo>
                  <a:pt x="228054" y="45108"/>
                </a:lnTo>
                <a:lnTo>
                  <a:pt x="219172" y="35394"/>
                </a:lnTo>
                <a:lnTo>
                  <a:pt x="208787" y="26631"/>
                </a:lnTo>
                <a:lnTo>
                  <a:pt x="197042" y="18927"/>
                </a:lnTo>
                <a:lnTo>
                  <a:pt x="184076" y="12387"/>
                </a:lnTo>
                <a:lnTo>
                  <a:pt x="170029" y="7118"/>
                </a:lnTo>
                <a:lnTo>
                  <a:pt x="155042" y="3226"/>
                </a:lnTo>
                <a:lnTo>
                  <a:pt x="139255" y="818"/>
                </a:lnTo>
                <a:lnTo>
                  <a:pt x="122808" y="0"/>
                </a:lnTo>
                <a:lnTo>
                  <a:pt x="119935" y="29"/>
                </a:lnTo>
                <a:lnTo>
                  <a:pt x="103597" y="1168"/>
                </a:lnTo>
                <a:lnTo>
                  <a:pt x="87944" y="3877"/>
                </a:lnTo>
                <a:lnTo>
                  <a:pt x="73118" y="8049"/>
                </a:lnTo>
                <a:lnTo>
                  <a:pt x="59259" y="13577"/>
                </a:lnTo>
                <a:lnTo>
                  <a:pt x="46506" y="20354"/>
                </a:lnTo>
                <a:lnTo>
                  <a:pt x="35001" y="28273"/>
                </a:lnTo>
                <a:lnTo>
                  <a:pt x="24882" y="37228"/>
                </a:lnTo>
                <a:lnTo>
                  <a:pt x="16291" y="47111"/>
                </a:lnTo>
                <a:lnTo>
                  <a:pt x="9366" y="57815"/>
                </a:lnTo>
                <a:lnTo>
                  <a:pt x="4250" y="69234"/>
                </a:lnTo>
                <a:lnTo>
                  <a:pt x="1081" y="81261"/>
                </a:lnTo>
                <a:lnTo>
                  <a:pt x="0" y="93789"/>
                </a:lnTo>
                <a:lnTo>
                  <a:pt x="35" y="95977"/>
                </a:lnTo>
                <a:lnTo>
                  <a:pt x="1507" y="108425"/>
                </a:lnTo>
                <a:lnTo>
                  <a:pt x="5044" y="120349"/>
                </a:lnTo>
                <a:lnTo>
                  <a:pt x="10504" y="131642"/>
                </a:lnTo>
                <a:lnTo>
                  <a:pt x="17746" y="142197"/>
                </a:lnTo>
                <a:lnTo>
                  <a:pt x="26631" y="151907"/>
                </a:lnTo>
                <a:lnTo>
                  <a:pt x="37017" y="160667"/>
                </a:lnTo>
                <a:lnTo>
                  <a:pt x="48764" y="168368"/>
                </a:lnTo>
                <a:lnTo>
                  <a:pt x="61732" y="174905"/>
                </a:lnTo>
                <a:lnTo>
                  <a:pt x="75780" y="180170"/>
                </a:lnTo>
                <a:lnTo>
                  <a:pt x="90768" y="184058"/>
                </a:lnTo>
                <a:lnTo>
                  <a:pt x="106554" y="186461"/>
                </a:lnTo>
                <a:lnTo>
                  <a:pt x="122999" y="187274"/>
                </a:lnTo>
                <a:close/>
              </a:path>
            </a:pathLst>
          </a:custGeom>
          <a:solidFill>
            <a:srgbClr val="9BC8EA"/>
          </a:solidFill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46" name="object 3">
            <a:extLst>
              <a:ext uri="{FF2B5EF4-FFF2-40B4-BE49-F238E27FC236}">
                <a16:creationId xmlns:a16="http://schemas.microsoft.com/office/drawing/2014/main" xmlns="" id="{469065C3-3DE8-E11C-C65B-84EC72401E6F}"/>
              </a:ext>
            </a:extLst>
          </p:cNvPr>
          <p:cNvSpPr txBox="1"/>
          <p:nvPr/>
        </p:nvSpPr>
        <p:spPr>
          <a:xfrm>
            <a:off x="8023100" y="618378"/>
            <a:ext cx="2261706" cy="572250"/>
          </a:xfrm>
          <a:prstGeom prst="rect">
            <a:avLst/>
          </a:prstGeom>
        </p:spPr>
        <p:txBody>
          <a:bodyPr wrap="square" lIns="0" tIns="18446" rIns="0" bIns="0">
            <a:noAutofit/>
          </a:bodyPr>
          <a:lstStyle/>
          <a:p>
            <a:pPr marL="12700">
              <a:lnSpc>
                <a:spcPts val="2905"/>
              </a:lnSpc>
              <a:defRPr sz="2700">
                <a:solidFill>
                  <a:srgbClr val="9BC8EA"/>
                </a:solidFill>
              </a:defRPr>
            </a:pPr>
            <a:r>
              <a:rPr b="1" dirty="0">
                <a:latin typeface="Arial Black"/>
                <a:cs typeface="Arial Black"/>
              </a:rPr>
              <a:t>MIND</a:t>
            </a:r>
            <a:r>
              <a:rPr dirty="0">
                <a:latin typeface="Arial"/>
                <a:cs typeface="Arial"/>
              </a:rPr>
              <a:t>OUT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10" name="Oval 9">
            <a:hlinkClick r:id="rId2"/>
            <a:extLst>
              <a:ext uri="{FF2B5EF4-FFF2-40B4-BE49-F238E27FC236}">
                <a16:creationId xmlns:a16="http://schemas.microsoft.com/office/drawing/2014/main" xmlns="" id="{84B10FEE-BDBE-D0C3-3E48-6338C2E86E1F}"/>
              </a:ext>
            </a:extLst>
          </p:cNvPr>
          <p:cNvSpPr/>
          <p:nvPr/>
        </p:nvSpPr>
        <p:spPr>
          <a:xfrm>
            <a:off x="763196" y="1190628"/>
            <a:ext cx="1330270" cy="1243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6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 txBox="1"/>
          <p:nvPr/>
        </p:nvSpPr>
        <p:spPr>
          <a:xfrm>
            <a:off x="7314432" y="0"/>
            <a:ext cx="3377570" cy="2020328"/>
          </a:xfrm>
          <a:prstGeom prst="rect">
            <a:avLst/>
          </a:prstGeom>
        </p:spPr>
        <p:txBody>
          <a:bodyPr wrap="square" lIns="0" tIns="2695" rIns="0" bIns="0" rtlCol="0">
            <a:noAutofit/>
          </a:bodyPr>
          <a:lstStyle/>
          <a:p>
            <a:pPr>
              <a:lnSpc>
                <a:spcPts val="650"/>
              </a:lnSpc>
            </a:pPr>
            <a:endParaRPr sz="650"/>
          </a:p>
          <a:p>
            <a:pPr marL="721367">
              <a:lnSpc>
                <a:spcPct val="95825"/>
              </a:lnSpc>
              <a:spcBef>
                <a:spcPts val="4000"/>
              </a:spcBef>
            </a:pPr>
            <a:r>
              <a:rPr sz="2700" b="1" spc="90" dirty="0" smtClean="0">
                <a:solidFill>
                  <a:srgbClr val="D8C1AB"/>
                </a:solidFill>
                <a:latin typeface="Arial"/>
                <a:cs typeface="Arial"/>
              </a:rPr>
              <a:t>MIND</a:t>
            </a:r>
            <a:r>
              <a:rPr sz="2700" spc="90" dirty="0" smtClean="0">
                <a:solidFill>
                  <a:srgbClr val="D8C1AB"/>
                </a:solidFill>
                <a:latin typeface="Arial"/>
                <a:cs typeface="Arial"/>
              </a:rPr>
              <a:t>OUT</a:t>
            </a:r>
            <a:endParaRPr sz="27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919995" y="587888"/>
            <a:ext cx="248831" cy="242189"/>
          </a:xfrm>
          <a:custGeom>
            <a:avLst/>
            <a:gdLst/>
            <a:ahLst/>
            <a:cxnLst/>
            <a:rect l="l" t="t" r="r" b="b"/>
            <a:pathLst>
              <a:path w="248831" h="242189">
                <a:moveTo>
                  <a:pt x="187" y="213167"/>
                </a:moveTo>
                <a:lnTo>
                  <a:pt x="1916" y="225507"/>
                </a:lnTo>
                <a:lnTo>
                  <a:pt x="6984" y="234188"/>
                </a:lnTo>
                <a:lnTo>
                  <a:pt x="11976" y="239179"/>
                </a:lnTo>
                <a:lnTo>
                  <a:pt x="19291" y="242189"/>
                </a:lnTo>
                <a:lnTo>
                  <a:pt x="35267" y="242189"/>
                </a:lnTo>
                <a:lnTo>
                  <a:pt x="41579" y="237858"/>
                </a:lnTo>
                <a:lnTo>
                  <a:pt x="50046" y="227036"/>
                </a:lnTo>
                <a:lnTo>
                  <a:pt x="52023" y="215461"/>
                </a:lnTo>
                <a:lnTo>
                  <a:pt x="52235" y="198602"/>
                </a:lnTo>
                <a:lnTo>
                  <a:pt x="52235" y="53555"/>
                </a:lnTo>
                <a:lnTo>
                  <a:pt x="89153" y="198602"/>
                </a:lnTo>
                <a:lnTo>
                  <a:pt x="94124" y="217121"/>
                </a:lnTo>
                <a:lnTo>
                  <a:pt x="98475" y="228149"/>
                </a:lnTo>
                <a:lnTo>
                  <a:pt x="104457" y="235204"/>
                </a:lnTo>
                <a:lnTo>
                  <a:pt x="110121" y="239522"/>
                </a:lnTo>
                <a:lnTo>
                  <a:pt x="117436" y="242189"/>
                </a:lnTo>
                <a:lnTo>
                  <a:pt x="132740" y="242189"/>
                </a:lnTo>
                <a:lnTo>
                  <a:pt x="139725" y="238848"/>
                </a:lnTo>
                <a:lnTo>
                  <a:pt x="145267" y="234474"/>
                </a:lnTo>
                <a:lnTo>
                  <a:pt x="150957" y="226878"/>
                </a:lnTo>
                <a:lnTo>
                  <a:pt x="155214" y="215358"/>
                </a:lnTo>
                <a:lnTo>
                  <a:pt x="159677" y="198602"/>
                </a:lnTo>
                <a:lnTo>
                  <a:pt x="196608" y="53555"/>
                </a:lnTo>
                <a:lnTo>
                  <a:pt x="196608" y="198602"/>
                </a:lnTo>
                <a:lnTo>
                  <a:pt x="196796" y="213167"/>
                </a:lnTo>
                <a:lnTo>
                  <a:pt x="198525" y="225507"/>
                </a:lnTo>
                <a:lnTo>
                  <a:pt x="203593" y="234188"/>
                </a:lnTo>
                <a:lnTo>
                  <a:pt x="215899" y="242189"/>
                </a:lnTo>
                <a:lnTo>
                  <a:pt x="231876" y="242189"/>
                </a:lnTo>
                <a:lnTo>
                  <a:pt x="242176" y="233870"/>
                </a:lnTo>
                <a:lnTo>
                  <a:pt x="248536" y="215510"/>
                </a:lnTo>
                <a:lnTo>
                  <a:pt x="248831" y="198602"/>
                </a:lnTo>
                <a:lnTo>
                  <a:pt x="248831" y="51231"/>
                </a:lnTo>
                <a:lnTo>
                  <a:pt x="248682" y="34712"/>
                </a:lnTo>
                <a:lnTo>
                  <a:pt x="247501" y="22621"/>
                </a:lnTo>
                <a:lnTo>
                  <a:pt x="244182" y="14300"/>
                </a:lnTo>
                <a:lnTo>
                  <a:pt x="233710" y="4216"/>
                </a:lnTo>
                <a:lnTo>
                  <a:pt x="221929" y="681"/>
                </a:lnTo>
                <a:lnTo>
                  <a:pt x="207251" y="0"/>
                </a:lnTo>
                <a:lnTo>
                  <a:pt x="198452" y="74"/>
                </a:lnTo>
                <a:lnTo>
                  <a:pt x="181794" y="1300"/>
                </a:lnTo>
                <a:lnTo>
                  <a:pt x="170912" y="4982"/>
                </a:lnTo>
                <a:lnTo>
                  <a:pt x="163882" y="12335"/>
                </a:lnTo>
                <a:lnTo>
                  <a:pt x="158784" y="24574"/>
                </a:lnTo>
                <a:lnTo>
                  <a:pt x="153695" y="42913"/>
                </a:lnTo>
                <a:lnTo>
                  <a:pt x="124752" y="153682"/>
                </a:lnTo>
                <a:lnTo>
                  <a:pt x="95478" y="42913"/>
                </a:lnTo>
                <a:lnTo>
                  <a:pt x="91737" y="28976"/>
                </a:lnTo>
                <a:lnTo>
                  <a:pt x="87996" y="17101"/>
                </a:lnTo>
                <a:lnTo>
                  <a:pt x="83832" y="10312"/>
                </a:lnTo>
                <a:lnTo>
                  <a:pt x="72369" y="2438"/>
                </a:lnTo>
                <a:lnTo>
                  <a:pt x="60514" y="393"/>
                </a:lnTo>
                <a:lnTo>
                  <a:pt x="42252" y="0"/>
                </a:lnTo>
                <a:lnTo>
                  <a:pt x="31193" y="162"/>
                </a:lnTo>
                <a:lnTo>
                  <a:pt x="19007" y="2259"/>
                </a:lnTo>
                <a:lnTo>
                  <a:pt x="8991" y="8978"/>
                </a:lnTo>
                <a:lnTo>
                  <a:pt x="1827" y="20500"/>
                </a:lnTo>
                <a:lnTo>
                  <a:pt x="228" y="32282"/>
                </a:lnTo>
                <a:lnTo>
                  <a:pt x="0" y="51231"/>
                </a:lnTo>
                <a:lnTo>
                  <a:pt x="0" y="198602"/>
                </a:lnTo>
                <a:lnTo>
                  <a:pt x="187" y="21316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16752" y="583906"/>
            <a:ext cx="60871" cy="246164"/>
          </a:xfrm>
          <a:custGeom>
            <a:avLst/>
            <a:gdLst/>
            <a:ahLst/>
            <a:cxnLst/>
            <a:rect l="l" t="t" r="r" b="b"/>
            <a:pathLst>
              <a:path w="60871" h="246164">
                <a:moveTo>
                  <a:pt x="60871" y="195592"/>
                </a:moveTo>
                <a:lnTo>
                  <a:pt x="60864" y="44774"/>
                </a:lnTo>
                <a:lnTo>
                  <a:pt x="60377" y="29289"/>
                </a:lnTo>
                <a:lnTo>
                  <a:pt x="58157" y="17873"/>
                </a:lnTo>
                <a:lnTo>
                  <a:pt x="52882" y="9309"/>
                </a:lnTo>
                <a:lnTo>
                  <a:pt x="46901" y="3314"/>
                </a:lnTo>
                <a:lnTo>
                  <a:pt x="38582" y="0"/>
                </a:lnTo>
                <a:lnTo>
                  <a:pt x="19951" y="0"/>
                </a:lnTo>
                <a:lnTo>
                  <a:pt x="12306" y="5308"/>
                </a:lnTo>
                <a:lnTo>
                  <a:pt x="6087" y="11774"/>
                </a:lnTo>
                <a:lnTo>
                  <a:pt x="1803" y="20847"/>
                </a:lnTo>
                <a:lnTo>
                  <a:pt x="225" y="33323"/>
                </a:lnTo>
                <a:lnTo>
                  <a:pt x="0" y="50558"/>
                </a:lnTo>
                <a:lnTo>
                  <a:pt x="6" y="201381"/>
                </a:lnTo>
                <a:lnTo>
                  <a:pt x="493" y="216957"/>
                </a:lnTo>
                <a:lnTo>
                  <a:pt x="2708" y="228429"/>
                </a:lnTo>
                <a:lnTo>
                  <a:pt x="7975" y="236842"/>
                </a:lnTo>
                <a:lnTo>
                  <a:pt x="13970" y="242823"/>
                </a:lnTo>
                <a:lnTo>
                  <a:pt x="22275" y="246164"/>
                </a:lnTo>
                <a:lnTo>
                  <a:pt x="40906" y="246164"/>
                </a:lnTo>
                <a:lnTo>
                  <a:pt x="48564" y="241172"/>
                </a:lnTo>
                <a:lnTo>
                  <a:pt x="54774" y="234378"/>
                </a:lnTo>
                <a:lnTo>
                  <a:pt x="59064" y="225308"/>
                </a:lnTo>
                <a:lnTo>
                  <a:pt x="60645" y="212829"/>
                </a:lnTo>
                <a:lnTo>
                  <a:pt x="60871" y="19559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28195" y="583899"/>
            <a:ext cx="208241" cy="246176"/>
          </a:xfrm>
          <a:custGeom>
            <a:avLst/>
            <a:gdLst/>
            <a:ahLst/>
            <a:cxnLst/>
            <a:rect l="l" t="t" r="r" b="b"/>
            <a:pathLst>
              <a:path w="208241" h="246176">
                <a:moveTo>
                  <a:pt x="56883" y="99136"/>
                </a:moveTo>
                <a:lnTo>
                  <a:pt x="127736" y="208914"/>
                </a:lnTo>
                <a:lnTo>
                  <a:pt x="133454" y="217676"/>
                </a:lnTo>
                <a:lnTo>
                  <a:pt x="142741" y="230957"/>
                </a:lnTo>
                <a:lnTo>
                  <a:pt x="151035" y="239773"/>
                </a:lnTo>
                <a:lnTo>
                  <a:pt x="160006" y="244666"/>
                </a:lnTo>
                <a:lnTo>
                  <a:pt x="171323" y="246176"/>
                </a:lnTo>
                <a:lnTo>
                  <a:pt x="172471" y="246161"/>
                </a:lnTo>
                <a:lnTo>
                  <a:pt x="187112" y="242886"/>
                </a:lnTo>
                <a:lnTo>
                  <a:pt x="195935" y="237185"/>
                </a:lnTo>
                <a:lnTo>
                  <a:pt x="203754" y="227690"/>
                </a:lnTo>
                <a:lnTo>
                  <a:pt x="206912" y="218000"/>
                </a:lnTo>
                <a:lnTo>
                  <a:pt x="208075" y="204542"/>
                </a:lnTo>
                <a:lnTo>
                  <a:pt x="208241" y="185292"/>
                </a:lnTo>
                <a:lnTo>
                  <a:pt x="208241" y="45297"/>
                </a:lnTo>
                <a:lnTo>
                  <a:pt x="207904" y="29053"/>
                </a:lnTo>
                <a:lnTo>
                  <a:pt x="205948" y="17230"/>
                </a:lnTo>
                <a:lnTo>
                  <a:pt x="200926" y="8648"/>
                </a:lnTo>
                <a:lnTo>
                  <a:pt x="187286" y="0"/>
                </a:lnTo>
                <a:lnTo>
                  <a:pt x="169989" y="0"/>
                </a:lnTo>
                <a:lnTo>
                  <a:pt x="163004" y="4991"/>
                </a:lnTo>
                <a:lnTo>
                  <a:pt x="153415" y="18463"/>
                </a:lnTo>
                <a:lnTo>
                  <a:pt x="151615" y="30567"/>
                </a:lnTo>
                <a:lnTo>
                  <a:pt x="151358" y="47574"/>
                </a:lnTo>
                <a:lnTo>
                  <a:pt x="151358" y="149364"/>
                </a:lnTo>
                <a:lnTo>
                  <a:pt x="78828" y="36588"/>
                </a:lnTo>
                <a:lnTo>
                  <a:pt x="74178" y="29372"/>
                </a:lnTo>
                <a:lnTo>
                  <a:pt x="64781" y="15726"/>
                </a:lnTo>
                <a:lnTo>
                  <a:pt x="56421" y="6635"/>
                </a:lnTo>
                <a:lnTo>
                  <a:pt x="47460" y="1570"/>
                </a:lnTo>
                <a:lnTo>
                  <a:pt x="36258" y="0"/>
                </a:lnTo>
                <a:lnTo>
                  <a:pt x="35999" y="0"/>
                </a:lnTo>
                <a:lnTo>
                  <a:pt x="21075" y="3155"/>
                </a:lnTo>
                <a:lnTo>
                  <a:pt x="12306" y="8978"/>
                </a:lnTo>
                <a:lnTo>
                  <a:pt x="4739" y="17794"/>
                </a:lnTo>
                <a:lnTo>
                  <a:pt x="1404" y="27374"/>
                </a:lnTo>
                <a:lnTo>
                  <a:pt x="175" y="40721"/>
                </a:lnTo>
                <a:lnTo>
                  <a:pt x="0" y="59880"/>
                </a:lnTo>
                <a:lnTo>
                  <a:pt x="1" y="200828"/>
                </a:lnTo>
                <a:lnTo>
                  <a:pt x="420" y="217085"/>
                </a:lnTo>
                <a:lnTo>
                  <a:pt x="2521" y="228805"/>
                </a:lnTo>
                <a:lnTo>
                  <a:pt x="7645" y="237528"/>
                </a:lnTo>
                <a:lnTo>
                  <a:pt x="20955" y="246176"/>
                </a:lnTo>
                <a:lnTo>
                  <a:pt x="38252" y="246176"/>
                </a:lnTo>
                <a:lnTo>
                  <a:pt x="45237" y="241515"/>
                </a:lnTo>
                <a:lnTo>
                  <a:pt x="54850" y="228155"/>
                </a:lnTo>
                <a:lnTo>
                  <a:pt x="56629" y="216072"/>
                </a:lnTo>
                <a:lnTo>
                  <a:pt x="56883" y="198932"/>
                </a:lnTo>
                <a:lnTo>
                  <a:pt x="56883" y="9913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87007" y="587886"/>
            <a:ext cx="139508" cy="238188"/>
          </a:xfrm>
          <a:custGeom>
            <a:avLst/>
            <a:gdLst/>
            <a:ahLst/>
            <a:cxnLst/>
            <a:rect l="l" t="t" r="r" b="b"/>
            <a:pathLst>
              <a:path w="139508" h="238188">
                <a:moveTo>
                  <a:pt x="99590" y="190744"/>
                </a:moveTo>
                <a:lnTo>
                  <a:pt x="87820" y="190957"/>
                </a:lnTo>
                <a:lnTo>
                  <a:pt x="60883" y="190957"/>
                </a:lnTo>
                <a:lnTo>
                  <a:pt x="100139" y="238188"/>
                </a:lnTo>
                <a:lnTo>
                  <a:pt x="111785" y="237787"/>
                </a:lnTo>
                <a:lnTo>
                  <a:pt x="125394" y="236238"/>
                </a:lnTo>
                <a:lnTo>
                  <a:pt x="138473" y="233468"/>
                </a:lnTo>
                <a:lnTo>
                  <a:pt x="139508" y="168171"/>
                </a:lnTo>
                <a:lnTo>
                  <a:pt x="131652" y="179171"/>
                </a:lnTo>
                <a:lnTo>
                  <a:pt x="122030" y="185900"/>
                </a:lnTo>
                <a:lnTo>
                  <a:pt x="111169" y="189409"/>
                </a:lnTo>
                <a:lnTo>
                  <a:pt x="99590" y="190744"/>
                </a:lnTo>
                <a:close/>
              </a:path>
              <a:path w="139508" h="238188">
                <a:moveTo>
                  <a:pt x="149" y="203037"/>
                </a:moveTo>
                <a:lnTo>
                  <a:pt x="1332" y="215339"/>
                </a:lnTo>
                <a:lnTo>
                  <a:pt x="4660" y="223888"/>
                </a:lnTo>
                <a:lnTo>
                  <a:pt x="11110" y="231348"/>
                </a:lnTo>
                <a:lnTo>
                  <a:pt x="20323" y="236161"/>
                </a:lnTo>
                <a:lnTo>
                  <a:pt x="33037" y="237935"/>
                </a:lnTo>
                <a:lnTo>
                  <a:pt x="51231" y="238188"/>
                </a:lnTo>
                <a:lnTo>
                  <a:pt x="100139" y="238188"/>
                </a:lnTo>
                <a:lnTo>
                  <a:pt x="60883" y="190957"/>
                </a:lnTo>
                <a:lnTo>
                  <a:pt x="60883" y="47231"/>
                </a:lnTo>
                <a:lnTo>
                  <a:pt x="91295" y="47333"/>
                </a:lnTo>
                <a:lnTo>
                  <a:pt x="104091" y="48229"/>
                </a:lnTo>
                <a:lnTo>
                  <a:pt x="115950" y="50803"/>
                </a:lnTo>
                <a:lnTo>
                  <a:pt x="126496" y="55937"/>
                </a:lnTo>
                <a:lnTo>
                  <a:pt x="135353" y="64517"/>
                </a:lnTo>
                <a:lnTo>
                  <a:pt x="142146" y="77425"/>
                </a:lnTo>
                <a:lnTo>
                  <a:pt x="146497" y="95545"/>
                </a:lnTo>
                <a:lnTo>
                  <a:pt x="148031" y="119760"/>
                </a:lnTo>
                <a:lnTo>
                  <a:pt x="147829" y="129167"/>
                </a:lnTo>
                <a:lnTo>
                  <a:pt x="145075" y="151853"/>
                </a:lnTo>
                <a:lnTo>
                  <a:pt x="139508" y="168171"/>
                </a:lnTo>
                <a:lnTo>
                  <a:pt x="138473" y="233468"/>
                </a:lnTo>
                <a:lnTo>
                  <a:pt x="150701" y="229417"/>
                </a:lnTo>
                <a:lnTo>
                  <a:pt x="161758" y="224025"/>
                </a:lnTo>
                <a:lnTo>
                  <a:pt x="171323" y="217233"/>
                </a:lnTo>
                <a:lnTo>
                  <a:pt x="186827" y="200570"/>
                </a:lnTo>
                <a:lnTo>
                  <a:pt x="195032" y="187626"/>
                </a:lnTo>
                <a:lnTo>
                  <a:pt x="200982" y="174463"/>
                </a:lnTo>
                <a:lnTo>
                  <a:pt x="205039" y="161444"/>
                </a:lnTo>
                <a:lnTo>
                  <a:pt x="207566" y="148935"/>
                </a:lnTo>
                <a:lnTo>
                  <a:pt x="208923" y="137299"/>
                </a:lnTo>
                <a:lnTo>
                  <a:pt x="209472" y="126902"/>
                </a:lnTo>
                <a:lnTo>
                  <a:pt x="209575" y="118109"/>
                </a:lnTo>
                <a:lnTo>
                  <a:pt x="209442" y="110512"/>
                </a:lnTo>
                <a:lnTo>
                  <a:pt x="208420" y="96419"/>
                </a:lnTo>
                <a:lnTo>
                  <a:pt x="206333" y="82923"/>
                </a:lnTo>
                <a:lnTo>
                  <a:pt x="203115" y="70093"/>
                </a:lnTo>
                <a:lnTo>
                  <a:pt x="198697" y="57997"/>
                </a:lnTo>
                <a:lnTo>
                  <a:pt x="193011" y="46702"/>
                </a:lnTo>
                <a:lnTo>
                  <a:pt x="185989" y="36275"/>
                </a:lnTo>
                <a:lnTo>
                  <a:pt x="177563" y="26786"/>
                </a:lnTo>
                <a:lnTo>
                  <a:pt x="167665" y="18300"/>
                </a:lnTo>
                <a:lnTo>
                  <a:pt x="160539" y="13475"/>
                </a:lnTo>
                <a:lnTo>
                  <a:pt x="148597" y="7511"/>
                </a:lnTo>
                <a:lnTo>
                  <a:pt x="136384" y="3599"/>
                </a:lnTo>
                <a:lnTo>
                  <a:pt x="123969" y="1321"/>
                </a:lnTo>
                <a:lnTo>
                  <a:pt x="111420" y="260"/>
                </a:lnTo>
                <a:lnTo>
                  <a:pt x="98806" y="0"/>
                </a:lnTo>
                <a:lnTo>
                  <a:pt x="42777" y="14"/>
                </a:lnTo>
                <a:lnTo>
                  <a:pt x="27129" y="628"/>
                </a:lnTo>
                <a:lnTo>
                  <a:pt x="16845" y="3164"/>
                </a:lnTo>
                <a:lnTo>
                  <a:pt x="8978" y="8991"/>
                </a:lnTo>
                <a:lnTo>
                  <a:pt x="1827" y="20439"/>
                </a:lnTo>
                <a:lnTo>
                  <a:pt x="228" y="32047"/>
                </a:lnTo>
                <a:lnTo>
                  <a:pt x="0" y="51231"/>
                </a:lnTo>
                <a:lnTo>
                  <a:pt x="0" y="186956"/>
                </a:lnTo>
                <a:lnTo>
                  <a:pt x="149" y="20303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828871" y="583896"/>
            <a:ext cx="225869" cy="246176"/>
          </a:xfrm>
          <a:custGeom>
            <a:avLst/>
            <a:gdLst/>
            <a:ahLst/>
            <a:cxnLst/>
            <a:rect l="l" t="t" r="r" b="b"/>
            <a:pathLst>
              <a:path w="225869" h="246176">
                <a:moveTo>
                  <a:pt x="121783" y="219972"/>
                </a:moveTo>
                <a:lnTo>
                  <a:pt x="112776" y="220560"/>
                </a:lnTo>
                <a:lnTo>
                  <a:pt x="103492" y="220018"/>
                </a:lnTo>
                <a:lnTo>
                  <a:pt x="90690" y="217385"/>
                </a:lnTo>
                <a:lnTo>
                  <a:pt x="94234" y="244929"/>
                </a:lnTo>
                <a:lnTo>
                  <a:pt x="114096" y="246176"/>
                </a:lnTo>
                <a:lnTo>
                  <a:pt x="115795" y="246167"/>
                </a:lnTo>
                <a:lnTo>
                  <a:pt x="133361" y="244890"/>
                </a:lnTo>
                <a:lnTo>
                  <a:pt x="149214" y="241585"/>
                </a:lnTo>
                <a:lnTo>
                  <a:pt x="163409" y="236433"/>
                </a:lnTo>
                <a:lnTo>
                  <a:pt x="175998" y="229616"/>
                </a:lnTo>
                <a:lnTo>
                  <a:pt x="187035" y="221312"/>
                </a:lnTo>
                <a:lnTo>
                  <a:pt x="196573" y="211704"/>
                </a:lnTo>
                <a:lnTo>
                  <a:pt x="204666" y="200972"/>
                </a:lnTo>
                <a:lnTo>
                  <a:pt x="211368" y="189296"/>
                </a:lnTo>
                <a:lnTo>
                  <a:pt x="216731" y="176858"/>
                </a:lnTo>
                <a:lnTo>
                  <a:pt x="220809" y="163837"/>
                </a:lnTo>
                <a:lnTo>
                  <a:pt x="223656" y="150414"/>
                </a:lnTo>
                <a:lnTo>
                  <a:pt x="225325" y="136771"/>
                </a:lnTo>
                <a:lnTo>
                  <a:pt x="225869" y="123088"/>
                </a:lnTo>
                <a:lnTo>
                  <a:pt x="225861" y="121485"/>
                </a:lnTo>
                <a:lnTo>
                  <a:pt x="225247" y="108637"/>
                </a:lnTo>
                <a:lnTo>
                  <a:pt x="223591" y="95591"/>
                </a:lnTo>
                <a:lnTo>
                  <a:pt x="220812" y="82559"/>
                </a:lnTo>
                <a:lnTo>
                  <a:pt x="216830" y="69755"/>
                </a:lnTo>
                <a:lnTo>
                  <a:pt x="211563" y="57392"/>
                </a:lnTo>
                <a:lnTo>
                  <a:pt x="204930" y="45684"/>
                </a:lnTo>
                <a:lnTo>
                  <a:pt x="196850" y="34845"/>
                </a:lnTo>
                <a:lnTo>
                  <a:pt x="187242" y="25087"/>
                </a:lnTo>
                <a:lnTo>
                  <a:pt x="176024" y="16625"/>
                </a:lnTo>
                <a:lnTo>
                  <a:pt x="163116" y="9671"/>
                </a:lnTo>
                <a:lnTo>
                  <a:pt x="148436" y="4440"/>
                </a:lnTo>
                <a:lnTo>
                  <a:pt x="131903" y="1145"/>
                </a:lnTo>
                <a:lnTo>
                  <a:pt x="113436" y="0"/>
                </a:lnTo>
                <a:lnTo>
                  <a:pt x="109817" y="39"/>
                </a:lnTo>
                <a:lnTo>
                  <a:pt x="91019" y="1654"/>
                </a:lnTo>
                <a:lnTo>
                  <a:pt x="74336" y="5456"/>
                </a:lnTo>
                <a:lnTo>
                  <a:pt x="59662" y="11206"/>
                </a:lnTo>
                <a:lnTo>
                  <a:pt x="46890" y="18665"/>
                </a:lnTo>
                <a:lnTo>
                  <a:pt x="35914" y="27591"/>
                </a:lnTo>
                <a:lnTo>
                  <a:pt x="26628" y="37746"/>
                </a:lnTo>
                <a:lnTo>
                  <a:pt x="18925" y="48889"/>
                </a:lnTo>
                <a:lnTo>
                  <a:pt x="12699" y="60782"/>
                </a:lnTo>
                <a:lnTo>
                  <a:pt x="7844" y="73184"/>
                </a:lnTo>
                <a:lnTo>
                  <a:pt x="4252" y="85855"/>
                </a:lnTo>
                <a:lnTo>
                  <a:pt x="1819" y="98556"/>
                </a:lnTo>
                <a:lnTo>
                  <a:pt x="437" y="111047"/>
                </a:lnTo>
                <a:lnTo>
                  <a:pt x="0" y="123088"/>
                </a:lnTo>
                <a:lnTo>
                  <a:pt x="17" y="125452"/>
                </a:lnTo>
                <a:lnTo>
                  <a:pt x="579" y="136918"/>
                </a:lnTo>
                <a:lnTo>
                  <a:pt x="2031" y="148997"/>
                </a:lnTo>
                <a:lnTo>
                  <a:pt x="4503" y="161423"/>
                </a:lnTo>
                <a:lnTo>
                  <a:pt x="8127" y="173930"/>
                </a:lnTo>
                <a:lnTo>
                  <a:pt x="13033" y="186252"/>
                </a:lnTo>
                <a:lnTo>
                  <a:pt x="19351" y="198121"/>
                </a:lnTo>
                <a:lnTo>
                  <a:pt x="27212" y="209272"/>
                </a:lnTo>
                <a:lnTo>
                  <a:pt x="36747" y="219439"/>
                </a:lnTo>
                <a:lnTo>
                  <a:pt x="48086" y="228354"/>
                </a:lnTo>
                <a:lnTo>
                  <a:pt x="42230" y="174152"/>
                </a:lnTo>
                <a:lnTo>
                  <a:pt x="37010" y="160059"/>
                </a:lnTo>
                <a:lnTo>
                  <a:pt x="33735" y="144340"/>
                </a:lnTo>
                <a:lnTo>
                  <a:pt x="32600" y="127076"/>
                </a:lnTo>
                <a:lnTo>
                  <a:pt x="32658" y="122710"/>
                </a:lnTo>
                <a:lnTo>
                  <a:pt x="33382" y="110777"/>
                </a:lnTo>
                <a:lnTo>
                  <a:pt x="35129" y="97819"/>
                </a:lnTo>
                <a:lnTo>
                  <a:pt x="38141" y="84529"/>
                </a:lnTo>
                <a:lnTo>
                  <a:pt x="42664" y="71596"/>
                </a:lnTo>
                <a:lnTo>
                  <a:pt x="48940" y="59712"/>
                </a:lnTo>
                <a:lnTo>
                  <a:pt x="57213" y="49568"/>
                </a:lnTo>
                <a:lnTo>
                  <a:pt x="64182" y="43290"/>
                </a:lnTo>
                <a:lnTo>
                  <a:pt x="74488" y="36138"/>
                </a:lnTo>
                <a:lnTo>
                  <a:pt x="86071" y="30551"/>
                </a:lnTo>
                <a:lnTo>
                  <a:pt x="98858" y="26914"/>
                </a:lnTo>
                <a:lnTo>
                  <a:pt x="112776" y="25615"/>
                </a:lnTo>
                <a:lnTo>
                  <a:pt x="121345" y="26149"/>
                </a:lnTo>
                <a:lnTo>
                  <a:pt x="131370" y="28023"/>
                </a:lnTo>
                <a:lnTo>
                  <a:pt x="141996" y="31503"/>
                </a:lnTo>
                <a:lnTo>
                  <a:pt x="152749" y="36854"/>
                </a:lnTo>
                <a:lnTo>
                  <a:pt x="163152" y="44340"/>
                </a:lnTo>
                <a:lnTo>
                  <a:pt x="172730" y="54228"/>
                </a:lnTo>
                <a:lnTo>
                  <a:pt x="181008" y="66782"/>
                </a:lnTo>
                <a:lnTo>
                  <a:pt x="187509" y="82266"/>
                </a:lnTo>
                <a:lnTo>
                  <a:pt x="191759" y="100947"/>
                </a:lnTo>
                <a:lnTo>
                  <a:pt x="193281" y="123088"/>
                </a:lnTo>
                <a:lnTo>
                  <a:pt x="191891" y="144295"/>
                </a:lnTo>
                <a:lnTo>
                  <a:pt x="187756" y="163128"/>
                </a:lnTo>
                <a:lnTo>
                  <a:pt x="181347" y="178753"/>
                </a:lnTo>
                <a:lnTo>
                  <a:pt x="173140" y="191434"/>
                </a:lnTo>
                <a:lnTo>
                  <a:pt x="163611" y="201438"/>
                </a:lnTo>
                <a:lnTo>
                  <a:pt x="153235" y="209029"/>
                </a:lnTo>
                <a:lnTo>
                  <a:pt x="142488" y="214471"/>
                </a:lnTo>
                <a:lnTo>
                  <a:pt x="131845" y="218031"/>
                </a:lnTo>
                <a:lnTo>
                  <a:pt x="121783" y="219972"/>
                </a:lnTo>
                <a:close/>
              </a:path>
              <a:path w="225869" h="246176">
                <a:moveTo>
                  <a:pt x="57725" y="197135"/>
                </a:moveTo>
                <a:lnTo>
                  <a:pt x="49200" y="186538"/>
                </a:lnTo>
                <a:lnTo>
                  <a:pt x="42230" y="174152"/>
                </a:lnTo>
                <a:lnTo>
                  <a:pt x="48086" y="228354"/>
                </a:lnTo>
                <a:lnTo>
                  <a:pt x="61360" y="235752"/>
                </a:lnTo>
                <a:lnTo>
                  <a:pt x="76699" y="241366"/>
                </a:lnTo>
                <a:lnTo>
                  <a:pt x="94234" y="244929"/>
                </a:lnTo>
                <a:lnTo>
                  <a:pt x="90690" y="217385"/>
                </a:lnTo>
                <a:lnTo>
                  <a:pt x="78666" y="212640"/>
                </a:lnTo>
                <a:lnTo>
                  <a:pt x="67612" y="205863"/>
                </a:lnTo>
                <a:lnTo>
                  <a:pt x="57725" y="197135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98657" y="583896"/>
            <a:ext cx="188620" cy="246176"/>
          </a:xfrm>
          <a:custGeom>
            <a:avLst/>
            <a:gdLst/>
            <a:ahLst/>
            <a:cxnLst/>
            <a:rect l="l" t="t" r="r" b="b"/>
            <a:pathLst>
              <a:path w="188620" h="246176">
                <a:moveTo>
                  <a:pt x="97142" y="246176"/>
                </a:moveTo>
                <a:lnTo>
                  <a:pt x="106001" y="245938"/>
                </a:lnTo>
                <a:lnTo>
                  <a:pt x="124454" y="243629"/>
                </a:lnTo>
                <a:lnTo>
                  <a:pt x="140097" y="239062"/>
                </a:lnTo>
                <a:lnTo>
                  <a:pt x="153136" y="232479"/>
                </a:lnTo>
                <a:lnTo>
                  <a:pt x="163775" y="224124"/>
                </a:lnTo>
                <a:lnTo>
                  <a:pt x="172217" y="214239"/>
                </a:lnTo>
                <a:lnTo>
                  <a:pt x="178666" y="203067"/>
                </a:lnTo>
                <a:lnTo>
                  <a:pt x="183327" y="190851"/>
                </a:lnTo>
                <a:lnTo>
                  <a:pt x="186404" y="177834"/>
                </a:lnTo>
                <a:lnTo>
                  <a:pt x="188100" y="164259"/>
                </a:lnTo>
                <a:lnTo>
                  <a:pt x="188620" y="150367"/>
                </a:lnTo>
                <a:lnTo>
                  <a:pt x="188620" y="9321"/>
                </a:lnTo>
                <a:lnTo>
                  <a:pt x="184302" y="4991"/>
                </a:lnTo>
                <a:lnTo>
                  <a:pt x="181305" y="1663"/>
                </a:lnTo>
                <a:lnTo>
                  <a:pt x="176987" y="0"/>
                </a:lnTo>
                <a:lnTo>
                  <a:pt x="167335" y="0"/>
                </a:lnTo>
                <a:lnTo>
                  <a:pt x="163347" y="2654"/>
                </a:lnTo>
                <a:lnTo>
                  <a:pt x="161010" y="4991"/>
                </a:lnTo>
                <a:lnTo>
                  <a:pt x="156692" y="9321"/>
                </a:lnTo>
                <a:lnTo>
                  <a:pt x="156679" y="155551"/>
                </a:lnTo>
                <a:lnTo>
                  <a:pt x="156021" y="167617"/>
                </a:lnTo>
                <a:lnTo>
                  <a:pt x="153843" y="180196"/>
                </a:lnTo>
                <a:lnTo>
                  <a:pt x="149421" y="192424"/>
                </a:lnTo>
                <a:lnTo>
                  <a:pt x="142032" y="203438"/>
                </a:lnTo>
                <a:lnTo>
                  <a:pt x="130952" y="212375"/>
                </a:lnTo>
                <a:lnTo>
                  <a:pt x="115455" y="218370"/>
                </a:lnTo>
                <a:lnTo>
                  <a:pt x="94818" y="220560"/>
                </a:lnTo>
                <a:lnTo>
                  <a:pt x="88164" y="220374"/>
                </a:lnTo>
                <a:lnTo>
                  <a:pt x="67346" y="216651"/>
                </a:lnTo>
                <a:lnTo>
                  <a:pt x="52430" y="209027"/>
                </a:lnTo>
                <a:lnTo>
                  <a:pt x="42431" y="198663"/>
                </a:lnTo>
                <a:lnTo>
                  <a:pt x="36366" y="186720"/>
                </a:lnTo>
                <a:lnTo>
                  <a:pt x="33251" y="174359"/>
                </a:lnTo>
                <a:lnTo>
                  <a:pt x="32104" y="162739"/>
                </a:lnTo>
                <a:lnTo>
                  <a:pt x="31940" y="153022"/>
                </a:lnTo>
                <a:lnTo>
                  <a:pt x="31940" y="9321"/>
                </a:lnTo>
                <a:lnTo>
                  <a:pt x="27622" y="4991"/>
                </a:lnTo>
                <a:lnTo>
                  <a:pt x="24625" y="1663"/>
                </a:lnTo>
                <a:lnTo>
                  <a:pt x="20294" y="0"/>
                </a:lnTo>
                <a:lnTo>
                  <a:pt x="10655" y="0"/>
                </a:lnTo>
                <a:lnTo>
                  <a:pt x="6654" y="2654"/>
                </a:lnTo>
                <a:lnTo>
                  <a:pt x="4330" y="4991"/>
                </a:lnTo>
                <a:lnTo>
                  <a:pt x="0" y="9321"/>
                </a:lnTo>
                <a:lnTo>
                  <a:pt x="0" y="150698"/>
                </a:lnTo>
                <a:lnTo>
                  <a:pt x="459" y="164325"/>
                </a:lnTo>
                <a:lnTo>
                  <a:pt x="2592" y="181165"/>
                </a:lnTo>
                <a:lnTo>
                  <a:pt x="6448" y="195827"/>
                </a:lnTo>
                <a:lnTo>
                  <a:pt x="12007" y="208407"/>
                </a:lnTo>
                <a:lnTo>
                  <a:pt x="19253" y="219000"/>
                </a:lnTo>
                <a:lnTo>
                  <a:pt x="28167" y="227701"/>
                </a:lnTo>
                <a:lnTo>
                  <a:pt x="38732" y="234607"/>
                </a:lnTo>
                <a:lnTo>
                  <a:pt x="50930" y="239812"/>
                </a:lnTo>
                <a:lnTo>
                  <a:pt x="64743" y="243411"/>
                </a:lnTo>
                <a:lnTo>
                  <a:pt x="80153" y="245501"/>
                </a:lnTo>
                <a:lnTo>
                  <a:pt x="97142" y="246176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318232" y="587890"/>
            <a:ext cx="185953" cy="242176"/>
          </a:xfrm>
          <a:custGeom>
            <a:avLst/>
            <a:gdLst/>
            <a:ahLst/>
            <a:cxnLst/>
            <a:rect l="l" t="t" r="r" b="b"/>
            <a:pathLst>
              <a:path w="185953" h="242176">
                <a:moveTo>
                  <a:pt x="1993" y="19634"/>
                </a:moveTo>
                <a:lnTo>
                  <a:pt x="4318" y="21958"/>
                </a:lnTo>
                <a:lnTo>
                  <a:pt x="7645" y="25615"/>
                </a:lnTo>
                <a:lnTo>
                  <a:pt x="76835" y="25615"/>
                </a:lnTo>
                <a:lnTo>
                  <a:pt x="76835" y="233527"/>
                </a:lnTo>
                <a:lnTo>
                  <a:pt x="81495" y="237528"/>
                </a:lnTo>
                <a:lnTo>
                  <a:pt x="84493" y="240512"/>
                </a:lnTo>
                <a:lnTo>
                  <a:pt x="88811" y="242176"/>
                </a:lnTo>
                <a:lnTo>
                  <a:pt x="98132" y="242176"/>
                </a:lnTo>
                <a:lnTo>
                  <a:pt x="102120" y="239852"/>
                </a:lnTo>
                <a:lnTo>
                  <a:pt x="104457" y="237528"/>
                </a:lnTo>
                <a:lnTo>
                  <a:pt x="108775" y="233527"/>
                </a:lnTo>
                <a:lnTo>
                  <a:pt x="108775" y="25615"/>
                </a:lnTo>
                <a:lnTo>
                  <a:pt x="177965" y="25615"/>
                </a:lnTo>
                <a:lnTo>
                  <a:pt x="181635" y="21958"/>
                </a:lnTo>
                <a:lnTo>
                  <a:pt x="183959" y="19634"/>
                </a:lnTo>
                <a:lnTo>
                  <a:pt x="185953" y="15963"/>
                </a:lnTo>
                <a:lnTo>
                  <a:pt x="185953" y="9639"/>
                </a:lnTo>
                <a:lnTo>
                  <a:pt x="183959" y="6324"/>
                </a:lnTo>
                <a:lnTo>
                  <a:pt x="181635" y="3987"/>
                </a:lnTo>
                <a:lnTo>
                  <a:pt x="178308" y="0"/>
                </a:lnTo>
                <a:lnTo>
                  <a:pt x="7645" y="0"/>
                </a:lnTo>
                <a:lnTo>
                  <a:pt x="3987" y="3987"/>
                </a:lnTo>
                <a:lnTo>
                  <a:pt x="1993" y="6324"/>
                </a:lnTo>
                <a:lnTo>
                  <a:pt x="0" y="9982"/>
                </a:lnTo>
                <a:lnTo>
                  <a:pt x="0" y="16306"/>
                </a:lnTo>
                <a:lnTo>
                  <a:pt x="1993" y="19634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551311" y="612505"/>
            <a:ext cx="117144" cy="95034"/>
          </a:xfrm>
          <a:custGeom>
            <a:avLst/>
            <a:gdLst/>
            <a:ahLst/>
            <a:cxnLst/>
            <a:rect l="l" t="t" r="r" b="b"/>
            <a:pathLst>
              <a:path w="117144" h="95034">
                <a:moveTo>
                  <a:pt x="57975" y="95034"/>
                </a:moveTo>
                <a:lnTo>
                  <a:pt x="73307" y="93582"/>
                </a:lnTo>
                <a:lnTo>
                  <a:pt x="87441" y="88994"/>
                </a:lnTo>
                <a:lnTo>
                  <a:pt x="99461" y="81715"/>
                </a:lnTo>
                <a:lnTo>
                  <a:pt x="108799" y="72196"/>
                </a:lnTo>
                <a:lnTo>
                  <a:pt x="114883" y="60886"/>
                </a:lnTo>
                <a:lnTo>
                  <a:pt x="117144" y="48234"/>
                </a:lnTo>
                <a:lnTo>
                  <a:pt x="115279" y="35806"/>
                </a:lnTo>
                <a:lnTo>
                  <a:pt x="109554" y="24317"/>
                </a:lnTo>
                <a:lnTo>
                  <a:pt x="100522" y="14528"/>
                </a:lnTo>
                <a:lnTo>
                  <a:pt x="88739" y="6902"/>
                </a:lnTo>
                <a:lnTo>
                  <a:pt x="74765" y="1905"/>
                </a:lnTo>
                <a:lnTo>
                  <a:pt x="59156" y="0"/>
                </a:lnTo>
                <a:lnTo>
                  <a:pt x="43839" y="1449"/>
                </a:lnTo>
                <a:lnTo>
                  <a:pt x="29706" y="6036"/>
                </a:lnTo>
                <a:lnTo>
                  <a:pt x="17685" y="13314"/>
                </a:lnTo>
                <a:lnTo>
                  <a:pt x="8346" y="22834"/>
                </a:lnTo>
                <a:lnTo>
                  <a:pt x="2261" y="34146"/>
                </a:lnTo>
                <a:lnTo>
                  <a:pt x="0" y="46799"/>
                </a:lnTo>
                <a:lnTo>
                  <a:pt x="1863" y="59235"/>
                </a:lnTo>
                <a:lnTo>
                  <a:pt x="7587" y="70721"/>
                </a:lnTo>
                <a:lnTo>
                  <a:pt x="16620" y="80509"/>
                </a:lnTo>
                <a:lnTo>
                  <a:pt x="28401" y="88133"/>
                </a:lnTo>
                <a:lnTo>
                  <a:pt x="42372" y="93129"/>
                </a:lnTo>
                <a:lnTo>
                  <a:pt x="57975" y="9503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649123" y="481507"/>
            <a:ext cx="188785" cy="153149"/>
          </a:xfrm>
          <a:custGeom>
            <a:avLst/>
            <a:gdLst/>
            <a:ahLst/>
            <a:cxnLst/>
            <a:rect l="l" t="t" r="r" b="b"/>
            <a:pathLst>
              <a:path w="188785" h="153149">
                <a:moveTo>
                  <a:pt x="95694" y="153149"/>
                </a:moveTo>
                <a:lnTo>
                  <a:pt x="106194" y="152500"/>
                </a:lnTo>
                <a:lnTo>
                  <a:pt x="121454" y="149810"/>
                </a:lnTo>
                <a:lnTo>
                  <a:pt x="135690" y="145222"/>
                </a:lnTo>
                <a:lnTo>
                  <a:pt x="148689" y="138915"/>
                </a:lnTo>
                <a:lnTo>
                  <a:pt x="160238" y="131067"/>
                </a:lnTo>
                <a:lnTo>
                  <a:pt x="170124" y="121856"/>
                </a:lnTo>
                <a:lnTo>
                  <a:pt x="178135" y="111463"/>
                </a:lnTo>
                <a:lnTo>
                  <a:pt x="184057" y="100064"/>
                </a:lnTo>
                <a:lnTo>
                  <a:pt x="187678" y="87840"/>
                </a:lnTo>
                <a:lnTo>
                  <a:pt x="188785" y="74968"/>
                </a:lnTo>
                <a:lnTo>
                  <a:pt x="188062" y="66458"/>
                </a:lnTo>
                <a:lnTo>
                  <a:pt x="184856" y="54093"/>
                </a:lnTo>
                <a:lnTo>
                  <a:pt x="179304" y="42574"/>
                </a:lnTo>
                <a:lnTo>
                  <a:pt x="171624" y="32073"/>
                </a:lnTo>
                <a:lnTo>
                  <a:pt x="162034" y="22759"/>
                </a:lnTo>
                <a:lnTo>
                  <a:pt x="150753" y="14804"/>
                </a:lnTo>
                <a:lnTo>
                  <a:pt x="137999" y="8380"/>
                </a:lnTo>
                <a:lnTo>
                  <a:pt x="123992" y="3657"/>
                </a:lnTo>
                <a:lnTo>
                  <a:pt x="108950" y="806"/>
                </a:lnTo>
                <a:lnTo>
                  <a:pt x="93090" y="0"/>
                </a:lnTo>
                <a:lnTo>
                  <a:pt x="82566" y="650"/>
                </a:lnTo>
                <a:lnTo>
                  <a:pt x="67306" y="3342"/>
                </a:lnTo>
                <a:lnTo>
                  <a:pt x="53072" y="7930"/>
                </a:lnTo>
                <a:lnTo>
                  <a:pt x="40075" y="14237"/>
                </a:lnTo>
                <a:lnTo>
                  <a:pt x="28528" y="22084"/>
                </a:lnTo>
                <a:lnTo>
                  <a:pt x="18645" y="31293"/>
                </a:lnTo>
                <a:lnTo>
                  <a:pt x="10638" y="41685"/>
                </a:lnTo>
                <a:lnTo>
                  <a:pt x="4720" y="53083"/>
                </a:lnTo>
                <a:lnTo>
                  <a:pt x="1103" y="65307"/>
                </a:lnTo>
                <a:lnTo>
                  <a:pt x="0" y="78181"/>
                </a:lnTo>
                <a:lnTo>
                  <a:pt x="723" y="86705"/>
                </a:lnTo>
                <a:lnTo>
                  <a:pt x="3928" y="99068"/>
                </a:lnTo>
                <a:lnTo>
                  <a:pt x="9481" y="110586"/>
                </a:lnTo>
                <a:lnTo>
                  <a:pt x="17162" y="121087"/>
                </a:lnTo>
                <a:lnTo>
                  <a:pt x="26753" y="130400"/>
                </a:lnTo>
                <a:lnTo>
                  <a:pt x="38034" y="138353"/>
                </a:lnTo>
                <a:lnTo>
                  <a:pt x="50788" y="144777"/>
                </a:lnTo>
                <a:lnTo>
                  <a:pt x="64795" y="149498"/>
                </a:lnTo>
                <a:lnTo>
                  <a:pt x="79837" y="152346"/>
                </a:lnTo>
                <a:lnTo>
                  <a:pt x="95694" y="153149"/>
                </a:lnTo>
                <a:close/>
              </a:path>
            </a:pathLst>
          </a:custGeom>
          <a:solidFill>
            <a:srgbClr val="815F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793174" y="288010"/>
            <a:ext cx="286816" cy="232689"/>
          </a:xfrm>
          <a:custGeom>
            <a:avLst/>
            <a:gdLst/>
            <a:ahLst/>
            <a:cxnLst/>
            <a:rect l="l" t="t" r="r" b="b"/>
            <a:pathLst>
              <a:path w="286816" h="232689">
                <a:moveTo>
                  <a:pt x="142532" y="232689"/>
                </a:moveTo>
                <a:lnTo>
                  <a:pt x="152220" y="232501"/>
                </a:lnTo>
                <a:lnTo>
                  <a:pt x="167982" y="231056"/>
                </a:lnTo>
                <a:lnTo>
                  <a:pt x="183179" y="228264"/>
                </a:lnTo>
                <a:lnTo>
                  <a:pt x="197717" y="224201"/>
                </a:lnTo>
                <a:lnTo>
                  <a:pt x="211500" y="218942"/>
                </a:lnTo>
                <a:lnTo>
                  <a:pt x="224433" y="212565"/>
                </a:lnTo>
                <a:lnTo>
                  <a:pt x="236420" y="205146"/>
                </a:lnTo>
                <a:lnTo>
                  <a:pt x="247366" y="196761"/>
                </a:lnTo>
                <a:lnTo>
                  <a:pt x="257175" y="187486"/>
                </a:lnTo>
                <a:lnTo>
                  <a:pt x="265752" y="177398"/>
                </a:lnTo>
                <a:lnTo>
                  <a:pt x="273001" y="166572"/>
                </a:lnTo>
                <a:lnTo>
                  <a:pt x="278828" y="155085"/>
                </a:lnTo>
                <a:lnTo>
                  <a:pt x="283136" y="143014"/>
                </a:lnTo>
                <a:lnTo>
                  <a:pt x="285831" y="130435"/>
                </a:lnTo>
                <a:lnTo>
                  <a:pt x="286816" y="117424"/>
                </a:lnTo>
                <a:lnTo>
                  <a:pt x="286553" y="109536"/>
                </a:lnTo>
                <a:lnTo>
                  <a:pt x="284721" y="96746"/>
                </a:lnTo>
                <a:lnTo>
                  <a:pt x="281230" y="84411"/>
                </a:lnTo>
                <a:lnTo>
                  <a:pt x="276174" y="72606"/>
                </a:lnTo>
                <a:lnTo>
                  <a:pt x="269648" y="61410"/>
                </a:lnTo>
                <a:lnTo>
                  <a:pt x="261746" y="50900"/>
                </a:lnTo>
                <a:lnTo>
                  <a:pt x="252562" y="41154"/>
                </a:lnTo>
                <a:lnTo>
                  <a:pt x="242191" y="32249"/>
                </a:lnTo>
                <a:lnTo>
                  <a:pt x="230727" y="24264"/>
                </a:lnTo>
                <a:lnTo>
                  <a:pt x="218265" y="17275"/>
                </a:lnTo>
                <a:lnTo>
                  <a:pt x="204897" y="11361"/>
                </a:lnTo>
                <a:lnTo>
                  <a:pt x="190720" y="6599"/>
                </a:lnTo>
                <a:lnTo>
                  <a:pt x="175827" y="3066"/>
                </a:lnTo>
                <a:lnTo>
                  <a:pt x="160313" y="840"/>
                </a:lnTo>
                <a:lnTo>
                  <a:pt x="144271" y="0"/>
                </a:lnTo>
                <a:lnTo>
                  <a:pt x="134596" y="187"/>
                </a:lnTo>
                <a:lnTo>
                  <a:pt x="118835" y="1630"/>
                </a:lnTo>
                <a:lnTo>
                  <a:pt x="103638" y="4421"/>
                </a:lnTo>
                <a:lnTo>
                  <a:pt x="89099" y="8483"/>
                </a:lnTo>
                <a:lnTo>
                  <a:pt x="75316" y="13740"/>
                </a:lnTo>
                <a:lnTo>
                  <a:pt x="62382" y="20116"/>
                </a:lnTo>
                <a:lnTo>
                  <a:pt x="50394" y="27535"/>
                </a:lnTo>
                <a:lnTo>
                  <a:pt x="39448" y="35919"/>
                </a:lnTo>
                <a:lnTo>
                  <a:pt x="29638" y="45194"/>
                </a:lnTo>
                <a:lnTo>
                  <a:pt x="21060" y="55282"/>
                </a:lnTo>
                <a:lnTo>
                  <a:pt x="13810" y="66109"/>
                </a:lnTo>
                <a:lnTo>
                  <a:pt x="7984" y="77596"/>
                </a:lnTo>
                <a:lnTo>
                  <a:pt x="3676" y="89669"/>
                </a:lnTo>
                <a:lnTo>
                  <a:pt x="983" y="102250"/>
                </a:lnTo>
                <a:lnTo>
                  <a:pt x="0" y="115265"/>
                </a:lnTo>
                <a:lnTo>
                  <a:pt x="262" y="123143"/>
                </a:lnTo>
                <a:lnTo>
                  <a:pt x="2093" y="135933"/>
                </a:lnTo>
                <a:lnTo>
                  <a:pt x="5582" y="148270"/>
                </a:lnTo>
                <a:lnTo>
                  <a:pt x="10636" y="160076"/>
                </a:lnTo>
                <a:lnTo>
                  <a:pt x="17161" y="171273"/>
                </a:lnTo>
                <a:lnTo>
                  <a:pt x="25061" y="181784"/>
                </a:lnTo>
                <a:lnTo>
                  <a:pt x="34244" y="191531"/>
                </a:lnTo>
                <a:lnTo>
                  <a:pt x="44614" y="200436"/>
                </a:lnTo>
                <a:lnTo>
                  <a:pt x="56077" y="208422"/>
                </a:lnTo>
                <a:lnTo>
                  <a:pt x="68538" y="215411"/>
                </a:lnTo>
                <a:lnTo>
                  <a:pt x="81905" y="221326"/>
                </a:lnTo>
                <a:lnTo>
                  <a:pt x="96082" y="226089"/>
                </a:lnTo>
                <a:lnTo>
                  <a:pt x="110975" y="229622"/>
                </a:lnTo>
                <a:lnTo>
                  <a:pt x="126489" y="231848"/>
                </a:lnTo>
                <a:lnTo>
                  <a:pt x="142532" y="232689"/>
                </a:lnTo>
                <a:close/>
              </a:path>
            </a:pathLst>
          </a:custGeom>
          <a:solidFill>
            <a:srgbClr val="D06E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60000" y="0"/>
            <a:ext cx="3132002" cy="1567040"/>
          </a:xfrm>
          <a:custGeom>
            <a:avLst/>
            <a:gdLst/>
            <a:ahLst/>
            <a:cxnLst/>
            <a:rect l="l" t="t" r="r" b="b"/>
            <a:pathLst>
              <a:path w="3132002" h="1567040">
                <a:moveTo>
                  <a:pt x="3132002" y="1245434"/>
                </a:moveTo>
                <a:lnTo>
                  <a:pt x="3132002" y="0"/>
                </a:lnTo>
                <a:lnTo>
                  <a:pt x="305059" y="0"/>
                </a:lnTo>
                <a:lnTo>
                  <a:pt x="271029" y="28069"/>
                </a:lnTo>
                <a:lnTo>
                  <a:pt x="201917" y="95806"/>
                </a:lnTo>
                <a:lnTo>
                  <a:pt x="142160" y="166681"/>
                </a:lnTo>
                <a:lnTo>
                  <a:pt x="92224" y="240434"/>
                </a:lnTo>
                <a:lnTo>
                  <a:pt x="52574" y="316806"/>
                </a:lnTo>
                <a:lnTo>
                  <a:pt x="23676" y="395538"/>
                </a:lnTo>
                <a:lnTo>
                  <a:pt x="5996" y="476369"/>
                </a:lnTo>
                <a:lnTo>
                  <a:pt x="0" y="559041"/>
                </a:lnTo>
                <a:lnTo>
                  <a:pt x="5996" y="641713"/>
                </a:lnTo>
                <a:lnTo>
                  <a:pt x="23676" y="722544"/>
                </a:lnTo>
                <a:lnTo>
                  <a:pt x="52574" y="801275"/>
                </a:lnTo>
                <a:lnTo>
                  <a:pt x="92224" y="877647"/>
                </a:lnTo>
                <a:lnTo>
                  <a:pt x="142160" y="951400"/>
                </a:lnTo>
                <a:lnTo>
                  <a:pt x="201917" y="1022275"/>
                </a:lnTo>
                <a:lnTo>
                  <a:pt x="271029" y="1090013"/>
                </a:lnTo>
                <a:lnTo>
                  <a:pt x="349032" y="1154353"/>
                </a:lnTo>
                <a:lnTo>
                  <a:pt x="435458" y="1215037"/>
                </a:lnTo>
                <a:lnTo>
                  <a:pt x="529844" y="1271804"/>
                </a:lnTo>
                <a:lnTo>
                  <a:pt x="631722" y="1324397"/>
                </a:lnTo>
                <a:lnTo>
                  <a:pt x="740628" y="1372555"/>
                </a:lnTo>
                <a:lnTo>
                  <a:pt x="856096" y="1416019"/>
                </a:lnTo>
                <a:lnTo>
                  <a:pt x="977660" y="1454529"/>
                </a:lnTo>
                <a:lnTo>
                  <a:pt x="1104855" y="1487827"/>
                </a:lnTo>
                <a:lnTo>
                  <a:pt x="1237216" y="1515652"/>
                </a:lnTo>
                <a:lnTo>
                  <a:pt x="1374276" y="1537745"/>
                </a:lnTo>
                <a:lnTo>
                  <a:pt x="1515571" y="1553847"/>
                </a:lnTo>
                <a:lnTo>
                  <a:pt x="1660634" y="1563698"/>
                </a:lnTo>
                <a:lnTo>
                  <a:pt x="1809000" y="1567040"/>
                </a:lnTo>
                <a:lnTo>
                  <a:pt x="1957366" y="1563698"/>
                </a:lnTo>
                <a:lnTo>
                  <a:pt x="2102430" y="1553847"/>
                </a:lnTo>
                <a:lnTo>
                  <a:pt x="2243724" y="1537745"/>
                </a:lnTo>
                <a:lnTo>
                  <a:pt x="2380784" y="1515652"/>
                </a:lnTo>
                <a:lnTo>
                  <a:pt x="2513145" y="1487827"/>
                </a:lnTo>
                <a:lnTo>
                  <a:pt x="2640340" y="1454529"/>
                </a:lnTo>
                <a:lnTo>
                  <a:pt x="2761905" y="1416019"/>
                </a:lnTo>
                <a:lnTo>
                  <a:pt x="2877373" y="1372555"/>
                </a:lnTo>
                <a:lnTo>
                  <a:pt x="2986279" y="1324397"/>
                </a:lnTo>
                <a:lnTo>
                  <a:pt x="3088157" y="1271804"/>
                </a:lnTo>
                <a:lnTo>
                  <a:pt x="3132002" y="124543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60000" y="0"/>
            <a:ext cx="3132002" cy="1567040"/>
          </a:xfrm>
          <a:custGeom>
            <a:avLst/>
            <a:gdLst/>
            <a:ahLst/>
            <a:cxnLst/>
            <a:rect l="l" t="t" r="r" b="b"/>
            <a:pathLst>
              <a:path w="3132002" h="1567040">
                <a:moveTo>
                  <a:pt x="3132002" y="1245434"/>
                </a:moveTo>
                <a:lnTo>
                  <a:pt x="3132002" y="0"/>
                </a:lnTo>
                <a:lnTo>
                  <a:pt x="305059" y="0"/>
                </a:lnTo>
                <a:lnTo>
                  <a:pt x="271029" y="28069"/>
                </a:lnTo>
                <a:lnTo>
                  <a:pt x="201917" y="95806"/>
                </a:lnTo>
                <a:lnTo>
                  <a:pt x="142160" y="166681"/>
                </a:lnTo>
                <a:lnTo>
                  <a:pt x="92224" y="240434"/>
                </a:lnTo>
                <a:lnTo>
                  <a:pt x="52574" y="316806"/>
                </a:lnTo>
                <a:lnTo>
                  <a:pt x="23676" y="395538"/>
                </a:lnTo>
                <a:lnTo>
                  <a:pt x="5996" y="476369"/>
                </a:lnTo>
                <a:lnTo>
                  <a:pt x="0" y="559041"/>
                </a:lnTo>
                <a:lnTo>
                  <a:pt x="5996" y="641713"/>
                </a:lnTo>
                <a:lnTo>
                  <a:pt x="23676" y="722544"/>
                </a:lnTo>
                <a:lnTo>
                  <a:pt x="52574" y="801275"/>
                </a:lnTo>
                <a:lnTo>
                  <a:pt x="92224" y="877647"/>
                </a:lnTo>
                <a:lnTo>
                  <a:pt x="142160" y="951400"/>
                </a:lnTo>
                <a:lnTo>
                  <a:pt x="201917" y="1022275"/>
                </a:lnTo>
                <a:lnTo>
                  <a:pt x="271029" y="1090013"/>
                </a:lnTo>
                <a:lnTo>
                  <a:pt x="349032" y="1154353"/>
                </a:lnTo>
                <a:lnTo>
                  <a:pt x="435458" y="1215037"/>
                </a:lnTo>
                <a:lnTo>
                  <a:pt x="529844" y="1271804"/>
                </a:lnTo>
                <a:lnTo>
                  <a:pt x="631722" y="1324397"/>
                </a:lnTo>
                <a:lnTo>
                  <a:pt x="740628" y="1372555"/>
                </a:lnTo>
                <a:lnTo>
                  <a:pt x="856096" y="1416019"/>
                </a:lnTo>
                <a:lnTo>
                  <a:pt x="977660" y="1454529"/>
                </a:lnTo>
                <a:lnTo>
                  <a:pt x="1104855" y="1487827"/>
                </a:lnTo>
                <a:lnTo>
                  <a:pt x="1237216" y="1515652"/>
                </a:lnTo>
                <a:lnTo>
                  <a:pt x="1374276" y="1537745"/>
                </a:lnTo>
                <a:lnTo>
                  <a:pt x="1515571" y="1553847"/>
                </a:lnTo>
                <a:lnTo>
                  <a:pt x="1660634" y="1563698"/>
                </a:lnTo>
                <a:lnTo>
                  <a:pt x="1809000" y="1567040"/>
                </a:lnTo>
                <a:lnTo>
                  <a:pt x="1957366" y="1563698"/>
                </a:lnTo>
                <a:lnTo>
                  <a:pt x="2102430" y="1553847"/>
                </a:lnTo>
                <a:lnTo>
                  <a:pt x="2243724" y="1537745"/>
                </a:lnTo>
                <a:lnTo>
                  <a:pt x="2380784" y="1515652"/>
                </a:lnTo>
                <a:lnTo>
                  <a:pt x="2513145" y="1487827"/>
                </a:lnTo>
                <a:lnTo>
                  <a:pt x="2640340" y="1454529"/>
                </a:lnTo>
                <a:lnTo>
                  <a:pt x="2761905" y="1416019"/>
                </a:lnTo>
                <a:lnTo>
                  <a:pt x="2877373" y="1372555"/>
                </a:lnTo>
                <a:lnTo>
                  <a:pt x="2986279" y="1324397"/>
                </a:lnTo>
                <a:lnTo>
                  <a:pt x="3088157" y="1271804"/>
                </a:lnTo>
                <a:lnTo>
                  <a:pt x="3132002" y="1245434"/>
                </a:lnTo>
                <a:close/>
              </a:path>
            </a:pathLst>
          </a:custGeom>
          <a:solidFill>
            <a:srgbClr val="BA92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869624" y="605511"/>
            <a:ext cx="216877" cy="153530"/>
          </a:xfrm>
          <a:custGeom>
            <a:avLst/>
            <a:gdLst/>
            <a:ahLst/>
            <a:cxnLst/>
            <a:rect l="l" t="t" r="r" b="b"/>
            <a:pathLst>
              <a:path w="216877" h="153530">
                <a:moveTo>
                  <a:pt x="108521" y="153530"/>
                </a:moveTo>
                <a:lnTo>
                  <a:pt x="116465" y="153320"/>
                </a:lnTo>
                <a:lnTo>
                  <a:pt x="132927" y="151555"/>
                </a:lnTo>
                <a:lnTo>
                  <a:pt x="148482" y="148111"/>
                </a:lnTo>
                <a:lnTo>
                  <a:pt x="162934" y="143124"/>
                </a:lnTo>
                <a:lnTo>
                  <a:pt x="176090" y="136734"/>
                </a:lnTo>
                <a:lnTo>
                  <a:pt x="187753" y="129080"/>
                </a:lnTo>
                <a:lnTo>
                  <a:pt x="197730" y="120298"/>
                </a:lnTo>
                <a:lnTo>
                  <a:pt x="205826" y="110528"/>
                </a:lnTo>
                <a:lnTo>
                  <a:pt x="211845" y="99908"/>
                </a:lnTo>
                <a:lnTo>
                  <a:pt x="215594" y="88575"/>
                </a:lnTo>
                <a:lnTo>
                  <a:pt x="216877" y="76669"/>
                </a:lnTo>
                <a:lnTo>
                  <a:pt x="216582" y="71042"/>
                </a:lnTo>
                <a:lnTo>
                  <a:pt x="214094" y="59384"/>
                </a:lnTo>
                <a:lnTo>
                  <a:pt x="209234" y="48372"/>
                </a:lnTo>
                <a:lnTo>
                  <a:pt x="202198" y="38143"/>
                </a:lnTo>
                <a:lnTo>
                  <a:pt x="193180" y="28835"/>
                </a:lnTo>
                <a:lnTo>
                  <a:pt x="182375" y="20584"/>
                </a:lnTo>
                <a:lnTo>
                  <a:pt x="169977" y="13528"/>
                </a:lnTo>
                <a:lnTo>
                  <a:pt x="156182" y="7804"/>
                </a:lnTo>
                <a:lnTo>
                  <a:pt x="141183" y="3550"/>
                </a:lnTo>
                <a:lnTo>
                  <a:pt x="125177" y="903"/>
                </a:lnTo>
                <a:lnTo>
                  <a:pt x="108356" y="0"/>
                </a:lnTo>
                <a:lnTo>
                  <a:pt x="100392" y="215"/>
                </a:lnTo>
                <a:lnTo>
                  <a:pt x="83930" y="1989"/>
                </a:lnTo>
                <a:lnTo>
                  <a:pt x="68377" y="5440"/>
                </a:lnTo>
                <a:lnTo>
                  <a:pt x="53926" y="10430"/>
                </a:lnTo>
                <a:lnTo>
                  <a:pt x="40774" y="16822"/>
                </a:lnTo>
                <a:lnTo>
                  <a:pt x="29113" y="24476"/>
                </a:lnTo>
                <a:lnTo>
                  <a:pt x="19139" y="33257"/>
                </a:lnTo>
                <a:lnTo>
                  <a:pt x="11046" y="43026"/>
                </a:lnTo>
                <a:lnTo>
                  <a:pt x="5029" y="53646"/>
                </a:lnTo>
                <a:lnTo>
                  <a:pt x="1282" y="64978"/>
                </a:lnTo>
                <a:lnTo>
                  <a:pt x="0" y="76885"/>
                </a:lnTo>
                <a:lnTo>
                  <a:pt x="291" y="82511"/>
                </a:lnTo>
                <a:lnTo>
                  <a:pt x="2774" y="94166"/>
                </a:lnTo>
                <a:lnTo>
                  <a:pt x="7630" y="105175"/>
                </a:lnTo>
                <a:lnTo>
                  <a:pt x="14665" y="115402"/>
                </a:lnTo>
                <a:lnTo>
                  <a:pt x="23682" y="124709"/>
                </a:lnTo>
                <a:lnTo>
                  <a:pt x="34488" y="132958"/>
                </a:lnTo>
                <a:lnTo>
                  <a:pt x="46887" y="140012"/>
                </a:lnTo>
                <a:lnTo>
                  <a:pt x="60685" y="145733"/>
                </a:lnTo>
                <a:lnTo>
                  <a:pt x="75686" y="149985"/>
                </a:lnTo>
                <a:lnTo>
                  <a:pt x="91697" y="152630"/>
                </a:lnTo>
                <a:lnTo>
                  <a:pt x="108521" y="153530"/>
                </a:lnTo>
                <a:close/>
              </a:path>
            </a:pathLst>
          </a:custGeom>
          <a:solidFill>
            <a:srgbClr val="D8C1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776846" y="753704"/>
            <a:ext cx="139230" cy="98577"/>
          </a:xfrm>
          <a:custGeom>
            <a:avLst/>
            <a:gdLst/>
            <a:ahLst/>
            <a:cxnLst/>
            <a:rect l="l" t="t" r="r" b="b"/>
            <a:pathLst>
              <a:path w="139230" h="98577">
                <a:moveTo>
                  <a:pt x="69672" y="98577"/>
                </a:moveTo>
                <a:lnTo>
                  <a:pt x="81750" y="97825"/>
                </a:lnTo>
                <a:lnTo>
                  <a:pt x="97360" y="94492"/>
                </a:lnTo>
                <a:lnTo>
                  <a:pt x="111186" y="88803"/>
                </a:lnTo>
                <a:lnTo>
                  <a:pt x="122757" y="81093"/>
                </a:lnTo>
                <a:lnTo>
                  <a:pt x="131602" y="71698"/>
                </a:lnTo>
                <a:lnTo>
                  <a:pt x="137250" y="60955"/>
                </a:lnTo>
                <a:lnTo>
                  <a:pt x="139230" y="49199"/>
                </a:lnTo>
                <a:lnTo>
                  <a:pt x="138175" y="40660"/>
                </a:lnTo>
                <a:lnTo>
                  <a:pt x="133481" y="29615"/>
                </a:lnTo>
                <a:lnTo>
                  <a:pt x="125460" y="19831"/>
                </a:lnTo>
                <a:lnTo>
                  <a:pt x="114584" y="11644"/>
                </a:lnTo>
                <a:lnTo>
                  <a:pt x="101327" y="5386"/>
                </a:lnTo>
                <a:lnTo>
                  <a:pt x="86160" y="1393"/>
                </a:lnTo>
                <a:lnTo>
                  <a:pt x="69557" y="0"/>
                </a:lnTo>
                <a:lnTo>
                  <a:pt x="57487" y="753"/>
                </a:lnTo>
                <a:lnTo>
                  <a:pt x="41875" y="4086"/>
                </a:lnTo>
                <a:lnTo>
                  <a:pt x="28048" y="9772"/>
                </a:lnTo>
                <a:lnTo>
                  <a:pt x="16475" y="17478"/>
                </a:lnTo>
                <a:lnTo>
                  <a:pt x="7628" y="26869"/>
                </a:lnTo>
                <a:lnTo>
                  <a:pt x="1980" y="37609"/>
                </a:lnTo>
                <a:lnTo>
                  <a:pt x="0" y="49364"/>
                </a:lnTo>
                <a:lnTo>
                  <a:pt x="1055" y="57913"/>
                </a:lnTo>
                <a:lnTo>
                  <a:pt x="5751" y="68961"/>
                </a:lnTo>
                <a:lnTo>
                  <a:pt x="13772" y="78746"/>
                </a:lnTo>
                <a:lnTo>
                  <a:pt x="24648" y="86934"/>
                </a:lnTo>
                <a:lnTo>
                  <a:pt x="37905" y="93191"/>
                </a:lnTo>
                <a:lnTo>
                  <a:pt x="53070" y="97183"/>
                </a:lnTo>
                <a:lnTo>
                  <a:pt x="69672" y="98577"/>
                </a:lnTo>
                <a:close/>
              </a:path>
            </a:pathLst>
          </a:custGeom>
          <a:solidFill>
            <a:srgbClr val="D8C1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014201" y="432003"/>
            <a:ext cx="245795" cy="187274"/>
          </a:xfrm>
          <a:custGeom>
            <a:avLst/>
            <a:gdLst/>
            <a:ahLst/>
            <a:cxnLst/>
            <a:rect l="l" t="t" r="r" b="b"/>
            <a:pathLst>
              <a:path w="245795" h="187274">
                <a:moveTo>
                  <a:pt x="122999" y="187274"/>
                </a:moveTo>
                <a:lnTo>
                  <a:pt x="142243" y="186114"/>
                </a:lnTo>
                <a:lnTo>
                  <a:pt x="157892" y="183410"/>
                </a:lnTo>
                <a:lnTo>
                  <a:pt x="172716" y="179242"/>
                </a:lnTo>
                <a:lnTo>
                  <a:pt x="186573" y="173717"/>
                </a:lnTo>
                <a:lnTo>
                  <a:pt x="199323" y="166942"/>
                </a:lnTo>
                <a:lnTo>
                  <a:pt x="210826" y="159024"/>
                </a:lnTo>
                <a:lnTo>
                  <a:pt x="220942" y="150071"/>
                </a:lnTo>
                <a:lnTo>
                  <a:pt x="229530" y="140189"/>
                </a:lnTo>
                <a:lnTo>
                  <a:pt x="236450" y="129486"/>
                </a:lnTo>
                <a:lnTo>
                  <a:pt x="241561" y="118069"/>
                </a:lnTo>
                <a:lnTo>
                  <a:pt x="244723" y="106045"/>
                </a:lnTo>
                <a:lnTo>
                  <a:pt x="245795" y="93522"/>
                </a:lnTo>
                <a:lnTo>
                  <a:pt x="245760" y="91351"/>
                </a:lnTo>
                <a:lnTo>
                  <a:pt x="244288" y="78895"/>
                </a:lnTo>
                <a:lnTo>
                  <a:pt x="240753" y="66965"/>
                </a:lnTo>
                <a:lnTo>
                  <a:pt x="235295" y="55667"/>
                </a:lnTo>
                <a:lnTo>
                  <a:pt x="228054" y="45108"/>
                </a:lnTo>
                <a:lnTo>
                  <a:pt x="219172" y="35394"/>
                </a:lnTo>
                <a:lnTo>
                  <a:pt x="208787" y="26631"/>
                </a:lnTo>
                <a:lnTo>
                  <a:pt x="197042" y="18927"/>
                </a:lnTo>
                <a:lnTo>
                  <a:pt x="184076" y="12387"/>
                </a:lnTo>
                <a:lnTo>
                  <a:pt x="170029" y="7118"/>
                </a:lnTo>
                <a:lnTo>
                  <a:pt x="155042" y="3226"/>
                </a:lnTo>
                <a:lnTo>
                  <a:pt x="139255" y="818"/>
                </a:lnTo>
                <a:lnTo>
                  <a:pt x="122808" y="0"/>
                </a:lnTo>
                <a:lnTo>
                  <a:pt x="119935" y="29"/>
                </a:lnTo>
                <a:lnTo>
                  <a:pt x="103597" y="1168"/>
                </a:lnTo>
                <a:lnTo>
                  <a:pt x="87944" y="3877"/>
                </a:lnTo>
                <a:lnTo>
                  <a:pt x="73118" y="8049"/>
                </a:lnTo>
                <a:lnTo>
                  <a:pt x="59259" y="13577"/>
                </a:lnTo>
                <a:lnTo>
                  <a:pt x="46506" y="20354"/>
                </a:lnTo>
                <a:lnTo>
                  <a:pt x="35001" y="28273"/>
                </a:lnTo>
                <a:lnTo>
                  <a:pt x="24882" y="37228"/>
                </a:lnTo>
                <a:lnTo>
                  <a:pt x="16291" y="47111"/>
                </a:lnTo>
                <a:lnTo>
                  <a:pt x="9366" y="57815"/>
                </a:lnTo>
                <a:lnTo>
                  <a:pt x="4250" y="69234"/>
                </a:lnTo>
                <a:lnTo>
                  <a:pt x="1081" y="81261"/>
                </a:lnTo>
                <a:lnTo>
                  <a:pt x="0" y="93789"/>
                </a:lnTo>
                <a:lnTo>
                  <a:pt x="35" y="95977"/>
                </a:lnTo>
                <a:lnTo>
                  <a:pt x="1507" y="108425"/>
                </a:lnTo>
                <a:lnTo>
                  <a:pt x="5044" y="120349"/>
                </a:lnTo>
                <a:lnTo>
                  <a:pt x="10504" y="131642"/>
                </a:lnTo>
                <a:lnTo>
                  <a:pt x="17746" y="142197"/>
                </a:lnTo>
                <a:lnTo>
                  <a:pt x="26631" y="151907"/>
                </a:lnTo>
                <a:lnTo>
                  <a:pt x="37017" y="160667"/>
                </a:lnTo>
                <a:lnTo>
                  <a:pt x="48764" y="168368"/>
                </a:lnTo>
                <a:lnTo>
                  <a:pt x="61732" y="174905"/>
                </a:lnTo>
                <a:lnTo>
                  <a:pt x="75780" y="180170"/>
                </a:lnTo>
                <a:lnTo>
                  <a:pt x="90768" y="184058"/>
                </a:lnTo>
                <a:lnTo>
                  <a:pt x="106554" y="186461"/>
                </a:lnTo>
                <a:lnTo>
                  <a:pt x="122999" y="187274"/>
                </a:lnTo>
                <a:close/>
              </a:path>
            </a:pathLst>
          </a:custGeom>
          <a:solidFill>
            <a:srgbClr val="D8C1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14432" y="0"/>
            <a:ext cx="3377570" cy="2020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5196" y="1123209"/>
            <a:ext cx="1353604" cy="1353591"/>
          </a:xfrm>
          <a:custGeom>
            <a:avLst/>
            <a:gdLst/>
            <a:ahLst/>
            <a:cxnLst/>
            <a:rect l="l" t="t" r="r" b="b"/>
            <a:pathLst>
              <a:path w="1353604" h="1353591">
                <a:moveTo>
                  <a:pt x="1353604" y="676795"/>
                </a:moveTo>
                <a:lnTo>
                  <a:pt x="1351360" y="621287"/>
                </a:lnTo>
                <a:lnTo>
                  <a:pt x="1344745" y="567015"/>
                </a:lnTo>
                <a:lnTo>
                  <a:pt x="1333934" y="514153"/>
                </a:lnTo>
                <a:lnTo>
                  <a:pt x="1319099" y="462874"/>
                </a:lnTo>
                <a:lnTo>
                  <a:pt x="1300416" y="413355"/>
                </a:lnTo>
                <a:lnTo>
                  <a:pt x="1278059" y="365768"/>
                </a:lnTo>
                <a:lnTo>
                  <a:pt x="1252202" y="320287"/>
                </a:lnTo>
                <a:lnTo>
                  <a:pt x="1223018" y="277087"/>
                </a:lnTo>
                <a:lnTo>
                  <a:pt x="1190683" y="236343"/>
                </a:lnTo>
                <a:lnTo>
                  <a:pt x="1155371" y="198227"/>
                </a:lnTo>
                <a:lnTo>
                  <a:pt x="1117255" y="162915"/>
                </a:lnTo>
                <a:lnTo>
                  <a:pt x="1076510" y="130581"/>
                </a:lnTo>
                <a:lnTo>
                  <a:pt x="1033310" y="101398"/>
                </a:lnTo>
                <a:lnTo>
                  <a:pt x="987830" y="75542"/>
                </a:lnTo>
                <a:lnTo>
                  <a:pt x="940243" y="53185"/>
                </a:lnTo>
                <a:lnTo>
                  <a:pt x="890724" y="34503"/>
                </a:lnTo>
                <a:lnTo>
                  <a:pt x="839446" y="19669"/>
                </a:lnTo>
                <a:lnTo>
                  <a:pt x="786585" y="8858"/>
                </a:lnTo>
                <a:lnTo>
                  <a:pt x="732314" y="2243"/>
                </a:lnTo>
                <a:lnTo>
                  <a:pt x="676808" y="0"/>
                </a:lnTo>
                <a:lnTo>
                  <a:pt x="621300" y="2243"/>
                </a:lnTo>
                <a:lnTo>
                  <a:pt x="567027" y="8858"/>
                </a:lnTo>
                <a:lnTo>
                  <a:pt x="514164" y="19669"/>
                </a:lnTo>
                <a:lnTo>
                  <a:pt x="462886" y="34503"/>
                </a:lnTo>
                <a:lnTo>
                  <a:pt x="413365" y="53185"/>
                </a:lnTo>
                <a:lnTo>
                  <a:pt x="365777" y="75542"/>
                </a:lnTo>
                <a:lnTo>
                  <a:pt x="320296" y="101398"/>
                </a:lnTo>
                <a:lnTo>
                  <a:pt x="277096" y="130581"/>
                </a:lnTo>
                <a:lnTo>
                  <a:pt x="236350" y="162915"/>
                </a:lnTo>
                <a:lnTo>
                  <a:pt x="198234" y="198227"/>
                </a:lnTo>
                <a:lnTo>
                  <a:pt x="162921" y="236343"/>
                </a:lnTo>
                <a:lnTo>
                  <a:pt x="130586" y="277087"/>
                </a:lnTo>
                <a:lnTo>
                  <a:pt x="101402" y="320287"/>
                </a:lnTo>
                <a:lnTo>
                  <a:pt x="75544" y="365768"/>
                </a:lnTo>
                <a:lnTo>
                  <a:pt x="53187" y="413355"/>
                </a:lnTo>
                <a:lnTo>
                  <a:pt x="34504" y="462874"/>
                </a:lnTo>
                <a:lnTo>
                  <a:pt x="19670" y="514153"/>
                </a:lnTo>
                <a:lnTo>
                  <a:pt x="8858" y="567015"/>
                </a:lnTo>
                <a:lnTo>
                  <a:pt x="2243" y="621287"/>
                </a:lnTo>
                <a:lnTo>
                  <a:pt x="0" y="676795"/>
                </a:lnTo>
                <a:lnTo>
                  <a:pt x="2243" y="732303"/>
                </a:lnTo>
                <a:lnTo>
                  <a:pt x="8858" y="786576"/>
                </a:lnTo>
                <a:lnTo>
                  <a:pt x="19670" y="839438"/>
                </a:lnTo>
                <a:lnTo>
                  <a:pt x="34504" y="890716"/>
                </a:lnTo>
                <a:lnTo>
                  <a:pt x="53187" y="940236"/>
                </a:lnTo>
                <a:lnTo>
                  <a:pt x="75544" y="987823"/>
                </a:lnTo>
                <a:lnTo>
                  <a:pt x="101402" y="1033303"/>
                </a:lnTo>
                <a:lnTo>
                  <a:pt x="130586" y="1076503"/>
                </a:lnTo>
                <a:lnTo>
                  <a:pt x="162921" y="1117248"/>
                </a:lnTo>
                <a:lnTo>
                  <a:pt x="198234" y="1155363"/>
                </a:lnTo>
                <a:lnTo>
                  <a:pt x="236350" y="1190675"/>
                </a:lnTo>
                <a:lnTo>
                  <a:pt x="277096" y="1223009"/>
                </a:lnTo>
                <a:lnTo>
                  <a:pt x="320296" y="1252192"/>
                </a:lnTo>
                <a:lnTo>
                  <a:pt x="365777" y="1278049"/>
                </a:lnTo>
                <a:lnTo>
                  <a:pt x="413365" y="1300405"/>
                </a:lnTo>
                <a:lnTo>
                  <a:pt x="462886" y="1319088"/>
                </a:lnTo>
                <a:lnTo>
                  <a:pt x="514164" y="1333922"/>
                </a:lnTo>
                <a:lnTo>
                  <a:pt x="567027" y="1344733"/>
                </a:lnTo>
                <a:lnTo>
                  <a:pt x="621300" y="1351347"/>
                </a:lnTo>
                <a:lnTo>
                  <a:pt x="676808" y="1353591"/>
                </a:lnTo>
                <a:lnTo>
                  <a:pt x="732314" y="1351347"/>
                </a:lnTo>
                <a:lnTo>
                  <a:pt x="786585" y="1344733"/>
                </a:lnTo>
                <a:lnTo>
                  <a:pt x="839446" y="1333922"/>
                </a:lnTo>
                <a:lnTo>
                  <a:pt x="890724" y="1319088"/>
                </a:lnTo>
                <a:lnTo>
                  <a:pt x="940243" y="1300405"/>
                </a:lnTo>
                <a:lnTo>
                  <a:pt x="987830" y="1278049"/>
                </a:lnTo>
                <a:lnTo>
                  <a:pt x="1033310" y="1252192"/>
                </a:lnTo>
                <a:lnTo>
                  <a:pt x="1076510" y="1223009"/>
                </a:lnTo>
                <a:lnTo>
                  <a:pt x="1117255" y="1190675"/>
                </a:lnTo>
                <a:lnTo>
                  <a:pt x="1155371" y="1155363"/>
                </a:lnTo>
                <a:lnTo>
                  <a:pt x="1190683" y="1117248"/>
                </a:lnTo>
                <a:lnTo>
                  <a:pt x="1223018" y="1076503"/>
                </a:lnTo>
                <a:lnTo>
                  <a:pt x="1252202" y="1033303"/>
                </a:lnTo>
                <a:lnTo>
                  <a:pt x="1278059" y="987823"/>
                </a:lnTo>
                <a:lnTo>
                  <a:pt x="1300416" y="940236"/>
                </a:lnTo>
                <a:lnTo>
                  <a:pt x="1319099" y="890716"/>
                </a:lnTo>
                <a:lnTo>
                  <a:pt x="1333934" y="839438"/>
                </a:lnTo>
                <a:lnTo>
                  <a:pt x="1344745" y="786576"/>
                </a:lnTo>
                <a:lnTo>
                  <a:pt x="1351360" y="732303"/>
                </a:lnTo>
                <a:lnTo>
                  <a:pt x="1353604" y="67679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5196" y="1123209"/>
            <a:ext cx="1353604" cy="1353591"/>
          </a:xfrm>
          <a:custGeom>
            <a:avLst/>
            <a:gdLst/>
            <a:ahLst/>
            <a:cxnLst/>
            <a:rect l="l" t="t" r="r" b="b"/>
            <a:pathLst>
              <a:path w="1353604" h="1353591">
                <a:moveTo>
                  <a:pt x="1353604" y="676795"/>
                </a:moveTo>
                <a:lnTo>
                  <a:pt x="1351360" y="732303"/>
                </a:lnTo>
                <a:lnTo>
                  <a:pt x="1344745" y="786576"/>
                </a:lnTo>
                <a:lnTo>
                  <a:pt x="1333934" y="839438"/>
                </a:lnTo>
                <a:lnTo>
                  <a:pt x="1319099" y="890716"/>
                </a:lnTo>
                <a:lnTo>
                  <a:pt x="1300416" y="940236"/>
                </a:lnTo>
                <a:lnTo>
                  <a:pt x="1278059" y="987823"/>
                </a:lnTo>
                <a:lnTo>
                  <a:pt x="1252202" y="1033303"/>
                </a:lnTo>
                <a:lnTo>
                  <a:pt x="1223018" y="1076503"/>
                </a:lnTo>
                <a:lnTo>
                  <a:pt x="1190683" y="1117248"/>
                </a:lnTo>
                <a:lnTo>
                  <a:pt x="1155371" y="1155363"/>
                </a:lnTo>
                <a:lnTo>
                  <a:pt x="1117255" y="1190675"/>
                </a:lnTo>
                <a:lnTo>
                  <a:pt x="1076510" y="1223009"/>
                </a:lnTo>
                <a:lnTo>
                  <a:pt x="1033310" y="1252192"/>
                </a:lnTo>
                <a:lnTo>
                  <a:pt x="987830" y="1278049"/>
                </a:lnTo>
                <a:lnTo>
                  <a:pt x="940243" y="1300405"/>
                </a:lnTo>
                <a:lnTo>
                  <a:pt x="890724" y="1319088"/>
                </a:lnTo>
                <a:lnTo>
                  <a:pt x="839446" y="1333922"/>
                </a:lnTo>
                <a:lnTo>
                  <a:pt x="786585" y="1344733"/>
                </a:lnTo>
                <a:lnTo>
                  <a:pt x="732314" y="1351347"/>
                </a:lnTo>
                <a:lnTo>
                  <a:pt x="676808" y="1353591"/>
                </a:lnTo>
                <a:lnTo>
                  <a:pt x="621300" y="1351347"/>
                </a:lnTo>
                <a:lnTo>
                  <a:pt x="567027" y="1344733"/>
                </a:lnTo>
                <a:lnTo>
                  <a:pt x="514164" y="1333922"/>
                </a:lnTo>
                <a:lnTo>
                  <a:pt x="462886" y="1319088"/>
                </a:lnTo>
                <a:lnTo>
                  <a:pt x="413365" y="1300405"/>
                </a:lnTo>
                <a:lnTo>
                  <a:pt x="365777" y="1278049"/>
                </a:lnTo>
                <a:lnTo>
                  <a:pt x="320296" y="1252192"/>
                </a:lnTo>
                <a:lnTo>
                  <a:pt x="277096" y="1223009"/>
                </a:lnTo>
                <a:lnTo>
                  <a:pt x="236350" y="1190675"/>
                </a:lnTo>
                <a:lnTo>
                  <a:pt x="198234" y="1155363"/>
                </a:lnTo>
                <a:lnTo>
                  <a:pt x="162921" y="1117248"/>
                </a:lnTo>
                <a:lnTo>
                  <a:pt x="130586" y="1076503"/>
                </a:lnTo>
                <a:lnTo>
                  <a:pt x="101402" y="1033303"/>
                </a:lnTo>
                <a:lnTo>
                  <a:pt x="75544" y="987823"/>
                </a:lnTo>
                <a:lnTo>
                  <a:pt x="53187" y="940236"/>
                </a:lnTo>
                <a:lnTo>
                  <a:pt x="34504" y="890716"/>
                </a:lnTo>
                <a:lnTo>
                  <a:pt x="19670" y="839438"/>
                </a:lnTo>
                <a:lnTo>
                  <a:pt x="8858" y="786576"/>
                </a:lnTo>
                <a:lnTo>
                  <a:pt x="2243" y="732303"/>
                </a:lnTo>
                <a:lnTo>
                  <a:pt x="0" y="676795"/>
                </a:lnTo>
                <a:lnTo>
                  <a:pt x="2243" y="621287"/>
                </a:lnTo>
                <a:lnTo>
                  <a:pt x="8858" y="567015"/>
                </a:lnTo>
                <a:lnTo>
                  <a:pt x="19670" y="514153"/>
                </a:lnTo>
                <a:lnTo>
                  <a:pt x="34504" y="462874"/>
                </a:lnTo>
                <a:lnTo>
                  <a:pt x="53187" y="413355"/>
                </a:lnTo>
                <a:lnTo>
                  <a:pt x="75544" y="365768"/>
                </a:lnTo>
                <a:lnTo>
                  <a:pt x="101402" y="320287"/>
                </a:lnTo>
                <a:lnTo>
                  <a:pt x="130586" y="277087"/>
                </a:lnTo>
                <a:lnTo>
                  <a:pt x="162921" y="236343"/>
                </a:lnTo>
                <a:lnTo>
                  <a:pt x="198234" y="198227"/>
                </a:lnTo>
                <a:lnTo>
                  <a:pt x="236350" y="162915"/>
                </a:lnTo>
                <a:lnTo>
                  <a:pt x="277096" y="130581"/>
                </a:lnTo>
                <a:lnTo>
                  <a:pt x="320296" y="101398"/>
                </a:lnTo>
                <a:lnTo>
                  <a:pt x="365777" y="75542"/>
                </a:lnTo>
                <a:lnTo>
                  <a:pt x="413365" y="53185"/>
                </a:lnTo>
                <a:lnTo>
                  <a:pt x="462886" y="34503"/>
                </a:lnTo>
                <a:lnTo>
                  <a:pt x="514164" y="19669"/>
                </a:lnTo>
                <a:lnTo>
                  <a:pt x="567027" y="8858"/>
                </a:lnTo>
                <a:lnTo>
                  <a:pt x="621300" y="2243"/>
                </a:lnTo>
                <a:lnTo>
                  <a:pt x="676808" y="0"/>
                </a:lnTo>
                <a:lnTo>
                  <a:pt x="732314" y="2243"/>
                </a:lnTo>
                <a:lnTo>
                  <a:pt x="786585" y="8858"/>
                </a:lnTo>
                <a:lnTo>
                  <a:pt x="839446" y="19669"/>
                </a:lnTo>
                <a:lnTo>
                  <a:pt x="890724" y="34503"/>
                </a:lnTo>
                <a:lnTo>
                  <a:pt x="940243" y="53185"/>
                </a:lnTo>
                <a:lnTo>
                  <a:pt x="987830" y="75542"/>
                </a:lnTo>
                <a:lnTo>
                  <a:pt x="1033310" y="101398"/>
                </a:lnTo>
                <a:lnTo>
                  <a:pt x="1076510" y="130581"/>
                </a:lnTo>
                <a:lnTo>
                  <a:pt x="1117255" y="162915"/>
                </a:lnTo>
                <a:lnTo>
                  <a:pt x="1155371" y="198227"/>
                </a:lnTo>
                <a:lnTo>
                  <a:pt x="1190683" y="236343"/>
                </a:lnTo>
                <a:lnTo>
                  <a:pt x="1223018" y="277087"/>
                </a:lnTo>
                <a:lnTo>
                  <a:pt x="1252202" y="320287"/>
                </a:lnTo>
                <a:lnTo>
                  <a:pt x="1278059" y="365768"/>
                </a:lnTo>
                <a:lnTo>
                  <a:pt x="1300416" y="413355"/>
                </a:lnTo>
                <a:lnTo>
                  <a:pt x="1319099" y="462874"/>
                </a:lnTo>
                <a:lnTo>
                  <a:pt x="1333934" y="514153"/>
                </a:lnTo>
                <a:lnTo>
                  <a:pt x="1344745" y="567015"/>
                </a:lnTo>
                <a:lnTo>
                  <a:pt x="1351360" y="621287"/>
                </a:lnTo>
                <a:lnTo>
                  <a:pt x="1353604" y="676795"/>
                </a:lnTo>
                <a:close/>
              </a:path>
            </a:pathLst>
          </a:custGeom>
          <a:ln w="86398">
            <a:solidFill>
              <a:srgbClr val="C7C8C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5629" y="1418576"/>
            <a:ext cx="872744" cy="362585"/>
          </a:xfrm>
          <a:custGeom>
            <a:avLst/>
            <a:gdLst/>
            <a:ahLst/>
            <a:cxnLst/>
            <a:rect l="l" t="t" r="r" b="b"/>
            <a:pathLst>
              <a:path w="872744" h="362585">
                <a:moveTo>
                  <a:pt x="436372" y="362585"/>
                </a:moveTo>
                <a:lnTo>
                  <a:pt x="872744" y="362585"/>
                </a:lnTo>
                <a:lnTo>
                  <a:pt x="654545" y="181305"/>
                </a:lnTo>
                <a:lnTo>
                  <a:pt x="436372" y="0"/>
                </a:lnTo>
                <a:lnTo>
                  <a:pt x="218249" y="181305"/>
                </a:lnTo>
                <a:lnTo>
                  <a:pt x="0" y="362585"/>
                </a:lnTo>
                <a:lnTo>
                  <a:pt x="436372" y="362585"/>
                </a:lnTo>
                <a:close/>
              </a:path>
            </a:pathLst>
          </a:custGeom>
          <a:solidFill>
            <a:srgbClr val="BA92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84732" y="1729333"/>
            <a:ext cx="654545" cy="362597"/>
          </a:xfrm>
          <a:custGeom>
            <a:avLst/>
            <a:gdLst/>
            <a:ahLst/>
            <a:cxnLst/>
            <a:rect l="l" t="t" r="r" b="b"/>
            <a:pathLst>
              <a:path w="654545" h="362597">
                <a:moveTo>
                  <a:pt x="654545" y="362597"/>
                </a:moveTo>
                <a:lnTo>
                  <a:pt x="654545" y="0"/>
                </a:lnTo>
                <a:lnTo>
                  <a:pt x="0" y="0"/>
                </a:lnTo>
                <a:lnTo>
                  <a:pt x="0" y="362597"/>
                </a:lnTo>
                <a:lnTo>
                  <a:pt x="654545" y="362597"/>
                </a:lnTo>
                <a:close/>
              </a:path>
            </a:pathLst>
          </a:custGeom>
          <a:solidFill>
            <a:srgbClr val="BA92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30197" y="1832940"/>
            <a:ext cx="163614" cy="258991"/>
          </a:xfrm>
          <a:custGeom>
            <a:avLst/>
            <a:gdLst/>
            <a:ahLst/>
            <a:cxnLst/>
            <a:rect l="l" t="t" r="r" b="b"/>
            <a:pathLst>
              <a:path w="163614" h="258991">
                <a:moveTo>
                  <a:pt x="163614" y="258991"/>
                </a:moveTo>
                <a:lnTo>
                  <a:pt x="163614" y="0"/>
                </a:lnTo>
                <a:lnTo>
                  <a:pt x="0" y="0"/>
                </a:lnTo>
                <a:lnTo>
                  <a:pt x="0" y="258991"/>
                </a:lnTo>
                <a:lnTo>
                  <a:pt x="163614" y="25899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0573" y="753704"/>
            <a:ext cx="1967523" cy="1996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503065" y="1483474"/>
            <a:ext cx="4310430" cy="533400"/>
          </a:xfrm>
          <a:prstGeom prst="rect">
            <a:avLst/>
          </a:prstGeom>
        </p:spPr>
        <p:txBody>
          <a:bodyPr wrap="square" lIns="0" tIns="26670" rIns="0" bIns="0" rtlCol="0">
            <a:noAutofit/>
          </a:bodyPr>
          <a:lstStyle/>
          <a:p>
            <a:pPr marL="12700">
              <a:lnSpc>
                <a:spcPts val="4200"/>
              </a:lnSpc>
            </a:pPr>
            <a:r>
              <a:rPr sz="4000" b="1" spc="61" dirty="0" smtClean="0">
                <a:solidFill>
                  <a:srgbClr val="45A0DE"/>
                </a:solidFill>
                <a:latin typeface="Arial"/>
                <a:cs typeface="Arial"/>
              </a:rPr>
              <a:t>Practice at home</a:t>
            </a:r>
            <a:endParaRPr sz="4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07300" y="2678675"/>
            <a:ext cx="5502686" cy="330200"/>
          </a:xfrm>
          <a:prstGeom prst="rect">
            <a:avLst/>
          </a:prstGeom>
        </p:spPr>
        <p:txBody>
          <a:bodyPr wrap="square" lIns="0" tIns="16319" rIns="0" bIns="0" rtlCol="0">
            <a:noAutofit/>
          </a:bodyPr>
          <a:lstStyle/>
          <a:p>
            <a:pPr marL="12700">
              <a:lnSpc>
                <a:spcPts val="2570"/>
              </a:lnSpc>
            </a:pPr>
            <a:r>
              <a:rPr sz="2400" b="1" spc="29" dirty="0" smtClean="0">
                <a:solidFill>
                  <a:srgbClr val="363435"/>
                </a:solidFill>
                <a:latin typeface="Arial"/>
                <a:cs typeface="Arial"/>
              </a:rPr>
              <a:t>Over the next week, ask students to: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07300" y="3360754"/>
            <a:ext cx="139722" cy="25400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dirty="0" smtClean="0">
                <a:solidFill>
                  <a:srgbClr val="444041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67345" y="3360754"/>
            <a:ext cx="4845659" cy="483605"/>
          </a:xfrm>
          <a:prstGeom prst="rect">
            <a:avLst/>
          </a:prstGeom>
        </p:spPr>
        <p:txBody>
          <a:bodyPr wrap="square" lIns="0" tIns="12223" rIns="0" bIns="0" rtlCol="0">
            <a:noAutofit/>
          </a:bodyPr>
          <a:lstStyle/>
          <a:p>
            <a:pPr marL="49276" marR="34290">
              <a:lnSpc>
                <a:spcPts val="1925"/>
              </a:lnSpc>
            </a:pPr>
            <a:r>
              <a:rPr sz="1800" dirty="0" smtClean="0">
                <a:solidFill>
                  <a:srgbClr val="444041"/>
                </a:solidFill>
                <a:latin typeface="Arial"/>
                <a:cs typeface="Arial"/>
              </a:rPr>
              <a:t>Practise taking notice of their strengths.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825"/>
              </a:lnSpc>
            </a:pPr>
            <a:r>
              <a:rPr sz="1800" dirty="0" smtClean="0">
                <a:solidFill>
                  <a:srgbClr val="444041"/>
                </a:solidFill>
                <a:latin typeface="Arial"/>
                <a:cs typeface="Arial"/>
              </a:rPr>
              <a:t>They may want to ask friends or family for help.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03065" y="4323493"/>
            <a:ext cx="139722" cy="25400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dirty="0" smtClean="0">
                <a:solidFill>
                  <a:srgbClr val="444041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64604" y="4323493"/>
            <a:ext cx="6401504" cy="73643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1" dirty="0" smtClean="0">
                <a:solidFill>
                  <a:srgbClr val="444041"/>
                </a:solidFill>
                <a:latin typeface="Arial"/>
                <a:cs typeface="Arial"/>
              </a:rPr>
              <a:t>Write a list of their strengths in a notebook or sheet of paper or</a:t>
            </a:r>
            <a:endParaRPr sz="1800">
              <a:latin typeface="Arial"/>
              <a:cs typeface="Arial"/>
            </a:endParaRPr>
          </a:p>
          <a:p>
            <a:pPr marL="45165" marR="674365" indent="-14071">
              <a:lnSpc>
                <a:spcPts val="1830"/>
              </a:lnSpc>
              <a:spcBef>
                <a:spcPts val="154"/>
              </a:spcBef>
            </a:pPr>
            <a:r>
              <a:rPr sz="1800" dirty="0" smtClean="0">
                <a:solidFill>
                  <a:srgbClr val="444041"/>
                </a:solidFill>
                <a:latin typeface="Arial"/>
                <a:cs typeface="Arial"/>
              </a:rPr>
              <a:t>on their phone, somewhere they can look at it often (</a:t>
            </a:r>
            <a:r>
              <a:rPr sz="1600" dirty="0" smtClean="0">
                <a:solidFill>
                  <a:srgbClr val="444041"/>
                </a:solidFill>
                <a:latin typeface="Arial"/>
                <a:cs typeface="Arial"/>
              </a:rPr>
              <a:t>e.g. locker, bedroom wall, mirror).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07300" y="5449857"/>
            <a:ext cx="139722" cy="25400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dirty="0" smtClean="0">
                <a:solidFill>
                  <a:srgbClr val="C29F7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867345" y="5449857"/>
            <a:ext cx="5706779" cy="713211"/>
          </a:xfrm>
          <a:prstGeom prst="rect">
            <a:avLst/>
          </a:prstGeom>
        </p:spPr>
        <p:txBody>
          <a:bodyPr wrap="square" lIns="0" tIns="25463" rIns="0" bIns="0" rtlCol="0">
            <a:noAutofit/>
          </a:bodyPr>
          <a:lstStyle/>
          <a:p>
            <a:pPr marL="12700" indent="266" algn="just">
              <a:lnSpc>
                <a:spcPts val="1810"/>
              </a:lnSpc>
            </a:pPr>
            <a:r>
              <a:rPr sz="1800" dirty="0" smtClean="0">
                <a:solidFill>
                  <a:srgbClr val="565657"/>
                </a:solidFill>
                <a:latin typeface="Arial"/>
                <a:cs typeface="Arial"/>
              </a:rPr>
              <a:t>It may sound silly but it is important to be reminded everyday of what makes us unique and what our strong points are!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159</Words>
  <Application>Microsoft Office PowerPoint</Application>
  <PresentationFormat>Custom</PresentationFormat>
  <Paragraphs>41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HSE</dc:creator>
  <cp:lastModifiedBy>Marion Kelleher</cp:lastModifiedBy>
  <cp:revision>2</cp:revision>
  <dcterms:modified xsi:type="dcterms:W3CDTF">2022-12-15T15:15:22Z</dcterms:modified>
</cp:coreProperties>
</file>