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9" r:id="rId2"/>
    <p:sldId id="257" r:id="rId3"/>
    <p:sldId id="265" r:id="rId4"/>
    <p:sldId id="266" r:id="rId5"/>
    <p:sldId id="267" r:id="rId6"/>
    <p:sldId id="272" r:id="rId7"/>
    <p:sldId id="273" r:id="rId8"/>
    <p:sldId id="268" r:id="rId9"/>
  </p:sldIdLst>
  <p:sldSz cx="10691813" cy="7570788"/>
  <p:notesSz cx="6858000" cy="9144000"/>
  <p:defaultTextStyle>
    <a:defPPr>
      <a:defRPr lang="en-US"/>
    </a:defPPr>
    <a:lvl1pPr algn="l" defTabSz="5217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521757" algn="l" defTabSz="5217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1043513" algn="l" defTabSz="5217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565270" algn="l" defTabSz="5217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2087027" algn="l" defTabSz="521757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608783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3130540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652296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4174053" algn="l" defTabSz="1043513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5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944"/>
    <a:srgbClr val="F8D3BC"/>
    <a:srgbClr val="E4E4E3"/>
    <a:srgbClr val="F2A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617"/>
    <p:restoredTop sz="69097"/>
  </p:normalViewPr>
  <p:slideViewPr>
    <p:cSldViewPr snapToGrid="0" snapToObjects="1">
      <p:cViewPr varScale="1">
        <p:scale>
          <a:sx n="69" d="100"/>
          <a:sy n="69" d="100"/>
        </p:scale>
        <p:origin x="1896" y="78"/>
      </p:cViewPr>
      <p:guideLst>
        <p:guide orient="horz" pos="2385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38E36-1961-5243-86AB-41E8D92C6C5A}" type="datetimeFigureOut">
              <a:rPr lang="en-US" smtClean="0"/>
              <a:t>9/30/2022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1143000"/>
            <a:ext cx="435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A7E84-D6F6-7F47-B82F-A08E3D5A29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9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757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3513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5270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7027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8783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30540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2296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4053" algn="l" defTabSz="104351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Seisiún 05</a:t>
            </a:r>
          </a:p>
          <a:p>
            <a:r>
              <a:rPr lang="en-US" dirty="0"/>
              <a:t>Tacaíocht ó Dhaoine Eile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67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143000"/>
            <a:ext cx="43592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Session - SPRIOC AN </a:t>
            </a:r>
            <a:r>
              <a:rPr lang="en-US" dirty="0" err="1"/>
              <a:t>tSEISIÚIN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increase - </a:t>
            </a:r>
            <a:r>
              <a:rPr lang="en-US" dirty="0" err="1"/>
              <a:t>Feasacht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thacaíochtaí</a:t>
            </a:r>
            <a:r>
              <a:rPr lang="en-US" dirty="0"/>
              <a:t> a </a:t>
            </a:r>
            <a:r>
              <a:rPr lang="en-US" dirty="0" err="1"/>
              <a:t>mhéadú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 a </a:t>
            </a:r>
            <a:r>
              <a:rPr lang="en-US" dirty="0" err="1"/>
              <a:t>aithint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Objective – </a:t>
            </a:r>
            <a:r>
              <a:rPr lang="en-US" dirty="0" err="1"/>
              <a:t>Cuspóirí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Students – </a:t>
            </a:r>
            <a:r>
              <a:rPr lang="en-US" dirty="0" err="1"/>
              <a:t>Beidh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Scoláirí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ann</a:t>
            </a:r>
            <a:r>
              <a:rPr lang="en-US" dirty="0"/>
              <a:t> </a:t>
            </a:r>
            <a:r>
              <a:rPr lang="en-US" dirty="0" err="1"/>
              <a:t>difríochtaí</a:t>
            </a:r>
            <a:r>
              <a:rPr lang="en-US" dirty="0"/>
              <a:t> a </a:t>
            </a:r>
            <a:r>
              <a:rPr lang="en-US" dirty="0" err="1"/>
              <a:t>thabhairt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deara</a:t>
            </a:r>
            <a:r>
              <a:rPr lang="en-US" dirty="0"/>
              <a:t> </a:t>
            </a:r>
            <a:r>
              <a:rPr lang="en-US" dirty="0" err="1"/>
              <a:t>idir</a:t>
            </a:r>
            <a:r>
              <a:rPr lang="en-US" dirty="0"/>
              <a:t> </a:t>
            </a:r>
            <a:r>
              <a:rPr lang="en-US" dirty="0" err="1"/>
              <a:t>tacaíochtaí</a:t>
            </a:r>
            <a:r>
              <a:rPr lang="en-US" dirty="0"/>
              <a:t> </a:t>
            </a:r>
            <a:r>
              <a:rPr lang="en-US" dirty="0" err="1"/>
              <a:t>cabhracha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neamhchabhracha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Ag aithint agus ag machnamh ar a gcuid tacaíochtaí féin.</a:t>
            </a:r>
          </a:p>
          <a:p>
            <a:endParaRPr lang="en-US" dirty="0"/>
          </a:p>
          <a:p>
            <a:r>
              <a:rPr lang="en-US" dirty="0"/>
              <a:t>Ag </a:t>
            </a:r>
            <a:r>
              <a:rPr lang="en-US" dirty="0" err="1"/>
              <a:t>fáil</a:t>
            </a:r>
            <a:r>
              <a:rPr lang="en-US" dirty="0"/>
              <a:t> tuiscint ar an tábhacht a bhaineann le ‘One Good Adult'.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02A6E-05C8-1648-B6B2-9E42EF1AF2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9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Three-Step – Cur Chuige </a:t>
            </a:r>
            <a:r>
              <a:rPr lang="en-IE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Réitithe Fadhbanna</a:t>
            </a:r>
            <a:r>
              <a:rPr lang="en-US" dirty="0"/>
              <a:t> Trí Chéim</a:t>
            </a:r>
          </a:p>
          <a:p>
            <a:endParaRPr lang="en-US" dirty="0"/>
          </a:p>
          <a:p>
            <a:r>
              <a:rPr lang="en-US" dirty="0"/>
              <a:t>Think – SMAOINIGH AR DO ROGHANNA</a:t>
            </a:r>
          </a:p>
          <a:p>
            <a:endParaRPr lang="en-US" dirty="0"/>
          </a:p>
          <a:p>
            <a:r>
              <a:rPr lang="en-US" dirty="0"/>
              <a:t>Weigh – MEAS NA BUNTÁISTÍ AGUS NA MÍBHUNTÁISTÍ</a:t>
            </a:r>
          </a:p>
          <a:p>
            <a:endParaRPr lang="en-US" dirty="0"/>
          </a:p>
          <a:p>
            <a:r>
              <a:rPr lang="en-US" dirty="0"/>
              <a:t>Make – DÉAN CINNEADH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A7E84-D6F6-7F47-B82F-A08E3D5A29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61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Cás</a:t>
            </a:r>
            <a:r>
              <a:rPr lang="en-US" dirty="0"/>
              <a:t> </a:t>
            </a:r>
            <a:r>
              <a:rPr lang="en-US" dirty="0" err="1"/>
              <a:t>Sampla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le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bhuachaill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feadh</a:t>
            </a:r>
            <a:r>
              <a:rPr lang="en-US" dirty="0"/>
              <a:t> </a:t>
            </a:r>
            <a:r>
              <a:rPr lang="en-US" dirty="0" err="1"/>
              <a:t>cúpla</a:t>
            </a:r>
            <a:r>
              <a:rPr lang="en-US" dirty="0"/>
              <a:t> </a:t>
            </a:r>
            <a:r>
              <a:rPr lang="en-US" dirty="0" err="1"/>
              <a:t>mí</a:t>
            </a:r>
            <a:r>
              <a:rPr lang="en-US" dirty="0"/>
              <a:t> </a:t>
            </a:r>
            <a:r>
              <a:rPr lang="en-US" dirty="0" err="1"/>
              <a:t>anois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iontach</a:t>
            </a:r>
            <a:r>
              <a:rPr lang="en-US" dirty="0"/>
              <a:t> </a:t>
            </a:r>
            <a:r>
              <a:rPr lang="en-US" dirty="0" err="1"/>
              <a:t>sásta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gcaidreamh</a:t>
            </a:r>
            <a:r>
              <a:rPr lang="en-US" dirty="0"/>
              <a:t> leis. Is </a:t>
            </a:r>
            <a:r>
              <a:rPr lang="en-US" dirty="0" err="1"/>
              <a:t>bulaí</a:t>
            </a:r>
            <a:r>
              <a:rPr lang="en-US" dirty="0"/>
              <a:t> fir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go </a:t>
            </a:r>
            <a:r>
              <a:rPr lang="en-US" dirty="0" err="1"/>
              <a:t>dtí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táimid</a:t>
            </a:r>
            <a:r>
              <a:rPr lang="en-US" dirty="0"/>
              <a:t> ag </a:t>
            </a:r>
            <a:r>
              <a:rPr lang="en-US" dirty="0" err="1"/>
              <a:t>tógáil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go </a:t>
            </a:r>
            <a:r>
              <a:rPr lang="en-US" dirty="0" err="1"/>
              <a:t>réidh</a:t>
            </a:r>
            <a:r>
              <a:rPr lang="en-US" dirty="0"/>
              <a:t>. </a:t>
            </a:r>
            <a:r>
              <a:rPr lang="en-US" dirty="0" err="1"/>
              <a:t>Shíl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go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gach</a:t>
            </a:r>
            <a:r>
              <a:rPr lang="en-US" dirty="0"/>
              <a:t> </a:t>
            </a:r>
            <a:r>
              <a:rPr lang="en-US" dirty="0" err="1"/>
              <a:t>rud</a:t>
            </a:r>
            <a:r>
              <a:rPr lang="en-US" dirty="0"/>
              <a:t> ag </a:t>
            </a:r>
            <a:r>
              <a:rPr lang="en-US" dirty="0" err="1"/>
              <a:t>dul</a:t>
            </a:r>
            <a:r>
              <a:rPr lang="en-US" dirty="0"/>
              <a:t> go </a:t>
            </a:r>
            <a:r>
              <a:rPr lang="en-US" dirty="0" err="1"/>
              <a:t>hiontach</a:t>
            </a:r>
            <a:r>
              <a:rPr lang="en-US" dirty="0"/>
              <a:t>, ach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chairde</a:t>
            </a:r>
            <a:r>
              <a:rPr lang="en-US" dirty="0"/>
              <a:t> ag </a:t>
            </a:r>
            <a:r>
              <a:rPr lang="en-US" dirty="0" err="1"/>
              <a:t>insint</a:t>
            </a:r>
            <a:r>
              <a:rPr lang="en-US" dirty="0"/>
              <a:t> </a:t>
            </a:r>
            <a:r>
              <a:rPr lang="en-US" dirty="0" err="1"/>
              <a:t>dom</a:t>
            </a:r>
            <a:r>
              <a:rPr lang="en-US" dirty="0"/>
              <a:t> </a:t>
            </a:r>
            <a:r>
              <a:rPr lang="en-US" dirty="0" err="1"/>
              <a:t>gur</a:t>
            </a:r>
            <a:r>
              <a:rPr lang="en-US" dirty="0"/>
              <a:t> </a:t>
            </a:r>
            <a:r>
              <a:rPr lang="en-US" dirty="0" err="1"/>
              <a:t>gá</a:t>
            </a:r>
            <a:r>
              <a:rPr lang="en-US" dirty="0"/>
              <a:t> </a:t>
            </a:r>
            <a:r>
              <a:rPr lang="en-US" dirty="0" err="1"/>
              <a:t>dom</a:t>
            </a:r>
            <a:r>
              <a:rPr lang="en-US" dirty="0"/>
              <a:t> </a:t>
            </a:r>
            <a:r>
              <a:rPr lang="en-US" dirty="0" err="1"/>
              <a:t>rud</a:t>
            </a:r>
            <a:r>
              <a:rPr lang="en-US" dirty="0"/>
              <a:t> </a:t>
            </a:r>
            <a:r>
              <a:rPr lang="en-US" dirty="0" err="1"/>
              <a:t>éigin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shuim</a:t>
            </a:r>
            <a:r>
              <a:rPr lang="en-US" dirty="0"/>
              <a:t> a </a:t>
            </a:r>
            <a:r>
              <a:rPr lang="en-US" dirty="0" err="1"/>
              <a:t>choinneáil</a:t>
            </a:r>
            <a:r>
              <a:rPr lang="en-US" dirty="0"/>
              <a:t> </a:t>
            </a:r>
            <a:r>
              <a:rPr lang="en-US" dirty="0" err="1"/>
              <a:t>ionam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fhanfaidh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liom</a:t>
            </a:r>
            <a:r>
              <a:rPr lang="en-US" dirty="0"/>
              <a:t>. </a:t>
            </a:r>
            <a:r>
              <a:rPr lang="en-US" dirty="0" err="1"/>
              <a:t>Dúirt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freisin</a:t>
            </a:r>
            <a:r>
              <a:rPr lang="en-US" dirty="0"/>
              <a:t> go </a:t>
            </a:r>
            <a:r>
              <a:rPr lang="en-US" dirty="0" err="1"/>
              <a:t>bhfuil</a:t>
            </a:r>
            <a:r>
              <a:rPr lang="en-US" dirty="0"/>
              <a:t> </a:t>
            </a:r>
            <a:r>
              <a:rPr lang="en-US" dirty="0" err="1"/>
              <a:t>daoine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</a:t>
            </a:r>
            <a:r>
              <a:rPr lang="en-US" dirty="0" err="1"/>
              <a:t>inár</a:t>
            </a:r>
            <a:r>
              <a:rPr lang="en-US" dirty="0"/>
              <a:t> </a:t>
            </a:r>
            <a:r>
              <a:rPr lang="en-US" dirty="0" err="1"/>
              <a:t>scoil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gcaidrimh</a:t>
            </a:r>
            <a:r>
              <a:rPr lang="en-US" dirty="0"/>
              <a:t> ag </a:t>
            </a:r>
            <a:r>
              <a:rPr lang="en-US" dirty="0" err="1"/>
              <a:t>bogadh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bhfad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tapúla</a:t>
            </a:r>
            <a:r>
              <a:rPr lang="en-US" dirty="0"/>
              <a:t> </a:t>
            </a:r>
            <a:r>
              <a:rPr lang="en-US" dirty="0" err="1"/>
              <a:t>ná</a:t>
            </a:r>
            <a:r>
              <a:rPr lang="en-US" dirty="0"/>
              <a:t> </a:t>
            </a:r>
            <a:r>
              <a:rPr lang="en-US" dirty="0" err="1"/>
              <a:t>sinn</a:t>
            </a:r>
            <a:r>
              <a:rPr lang="en-US" dirty="0"/>
              <a:t>. </a:t>
            </a:r>
            <a:r>
              <a:rPr lang="en-US" dirty="0" err="1"/>
              <a:t>Níl</a:t>
            </a:r>
            <a:r>
              <a:rPr lang="en-US" dirty="0"/>
              <a:t> a </a:t>
            </a:r>
            <a:r>
              <a:rPr lang="en-US" dirty="0" err="1"/>
              <a:t>fhios</a:t>
            </a:r>
            <a:r>
              <a:rPr lang="en-US" dirty="0"/>
              <a:t> </a:t>
            </a:r>
            <a:r>
              <a:rPr lang="en-US" dirty="0" err="1"/>
              <a:t>agam</a:t>
            </a:r>
            <a:r>
              <a:rPr lang="en-US" dirty="0"/>
              <a:t> cad 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atá</a:t>
            </a:r>
            <a:r>
              <a:rPr lang="en-US" dirty="0"/>
              <a:t> le </a:t>
            </a:r>
            <a:r>
              <a:rPr lang="en-US" dirty="0" err="1"/>
              <a:t>déanamh</a:t>
            </a:r>
            <a:r>
              <a:rPr lang="en-US" dirty="0"/>
              <a:t>! Ba </a:t>
            </a:r>
            <a:r>
              <a:rPr lang="en-US" dirty="0" err="1"/>
              <a:t>mhaith</a:t>
            </a:r>
            <a:r>
              <a:rPr lang="en-US" dirty="0"/>
              <a:t> </a:t>
            </a:r>
            <a:r>
              <a:rPr lang="en-US" dirty="0" err="1"/>
              <a:t>liom</a:t>
            </a:r>
            <a:r>
              <a:rPr lang="en-US" dirty="0"/>
              <a:t> a </a:t>
            </a:r>
            <a:r>
              <a:rPr lang="en-US" dirty="0" err="1"/>
              <a:t>bheith</a:t>
            </a:r>
            <a:r>
              <a:rPr lang="en-US" dirty="0"/>
              <a:t> leis, ach </a:t>
            </a:r>
            <a:r>
              <a:rPr lang="en-US" dirty="0" err="1"/>
              <a:t>níl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cinnte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tá</a:t>
            </a:r>
            <a:r>
              <a:rPr lang="en-US" dirty="0"/>
              <a:t>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réidh</a:t>
            </a:r>
            <a:r>
              <a:rPr lang="en-US" dirty="0"/>
              <a:t> le go </a:t>
            </a:r>
            <a:r>
              <a:rPr lang="en-US" dirty="0" err="1"/>
              <a:t>mbogfaidh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faide</a:t>
            </a:r>
            <a:r>
              <a:rPr lang="en-US" dirty="0"/>
              <a:t>. Agus cuir i gcás má scarann mo bhuachaill orm toisc go n-éiríonn sé ‘</a:t>
            </a:r>
            <a:r>
              <a:rPr lang="en-IE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dubh dóite</a:t>
            </a:r>
            <a:r>
              <a:rPr lang="en-US" dirty="0"/>
              <a:t>’? </a:t>
            </a:r>
            <a:r>
              <a:rPr lang="en-US" dirty="0" err="1"/>
              <a:t>Bhí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chairde</a:t>
            </a:r>
            <a:r>
              <a:rPr lang="en-US" dirty="0"/>
              <a:t> ag </a:t>
            </a:r>
            <a:r>
              <a:rPr lang="en-US" dirty="0" err="1"/>
              <a:t>caint</a:t>
            </a:r>
            <a:r>
              <a:rPr lang="en-US" dirty="0"/>
              <a:t> </a:t>
            </a:r>
            <a:r>
              <a:rPr lang="en-US" dirty="0" err="1"/>
              <a:t>faoi</a:t>
            </a:r>
            <a:r>
              <a:rPr lang="en-US" dirty="0"/>
              <a:t> </a:t>
            </a:r>
            <a:r>
              <a:rPr lang="en-US" dirty="0" err="1"/>
              <a:t>ghnéastéacsáil</a:t>
            </a:r>
            <a:r>
              <a:rPr lang="en-US" dirty="0"/>
              <a:t> </a:t>
            </a:r>
            <a:r>
              <a:rPr lang="en-US" dirty="0" err="1"/>
              <a:t>freisin</a:t>
            </a:r>
            <a:r>
              <a:rPr lang="en-US" dirty="0"/>
              <a:t>. </a:t>
            </a:r>
            <a:r>
              <a:rPr lang="en-US" dirty="0" err="1"/>
              <a:t>B'fhéidir</a:t>
            </a:r>
            <a:r>
              <a:rPr lang="en-US" dirty="0"/>
              <a:t> go </a:t>
            </a:r>
            <a:r>
              <a:rPr lang="en-US" dirty="0" err="1"/>
              <a:t>bhféadfainn</a:t>
            </a:r>
            <a:r>
              <a:rPr lang="en-US" dirty="0"/>
              <a:t> </a:t>
            </a:r>
            <a:r>
              <a:rPr lang="en-US" dirty="0" err="1"/>
              <a:t>triail</a:t>
            </a:r>
            <a:r>
              <a:rPr lang="en-US" dirty="0"/>
              <a:t> a </a:t>
            </a:r>
            <a:r>
              <a:rPr lang="en-US" dirty="0" err="1"/>
              <a:t>bhaint</a:t>
            </a:r>
            <a:r>
              <a:rPr lang="en-US" dirty="0"/>
              <a:t> as sin …. </a:t>
            </a:r>
            <a:r>
              <a:rPr lang="en-US" dirty="0" err="1"/>
              <a:t>b'fhéidir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mbeadh</a:t>
            </a:r>
            <a:r>
              <a:rPr lang="en-US" dirty="0"/>
              <a:t> sin </a:t>
            </a:r>
            <a:r>
              <a:rPr lang="en-US" dirty="0" err="1"/>
              <a:t>chomh</a:t>
            </a:r>
            <a:r>
              <a:rPr lang="en-US" dirty="0"/>
              <a:t> </a:t>
            </a:r>
            <a:r>
              <a:rPr lang="en-US" dirty="0" err="1"/>
              <a:t>holc</a:t>
            </a:r>
            <a:r>
              <a:rPr lang="en-US" dirty="0"/>
              <a:t> sin. Cabhrú le do thoil, cad ba cheart dom a dhéanamh?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A7E84-D6F6-7F47-B82F-A08E3D5A29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18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01 – </a:t>
            </a:r>
            <a:r>
              <a:rPr lang="en-US" dirty="0" err="1"/>
              <a:t>Céim</a:t>
            </a:r>
            <a:r>
              <a:rPr lang="en-US" dirty="0"/>
              <a:t> 01</a:t>
            </a:r>
          </a:p>
          <a:p>
            <a:r>
              <a:rPr lang="en-US" dirty="0"/>
              <a:t>Example - ROGHANNA SAMPLACHA:</a:t>
            </a:r>
          </a:p>
          <a:p>
            <a:endParaRPr lang="en-US" dirty="0"/>
          </a:p>
          <a:p>
            <a:r>
              <a:rPr lang="en-US" dirty="0"/>
              <a:t>Break up – Scar lena buachaill</a:t>
            </a:r>
          </a:p>
          <a:p>
            <a:endParaRPr lang="en-US" dirty="0"/>
          </a:p>
          <a:p>
            <a:r>
              <a:rPr lang="en-US" dirty="0"/>
              <a:t>Listen to - </a:t>
            </a:r>
            <a:r>
              <a:rPr lang="en-US" dirty="0" err="1"/>
              <a:t>Éist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tóg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faide</a:t>
            </a:r>
            <a:endParaRPr lang="en-US" dirty="0"/>
          </a:p>
          <a:p>
            <a:endParaRPr lang="en-US" dirty="0"/>
          </a:p>
          <a:p>
            <a:r>
              <a:rPr lang="en-US" dirty="0"/>
              <a:t>Ask her - ​</a:t>
            </a:r>
            <a:r>
              <a:rPr lang="en-US" dirty="0" err="1"/>
              <a:t>Iarr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éirí</a:t>
            </a:r>
            <a:r>
              <a:rPr lang="en-US" dirty="0"/>
              <a:t> as a </a:t>
            </a:r>
            <a:r>
              <a:rPr lang="en-US" dirty="0" err="1"/>
              <a:t>ladar</a:t>
            </a:r>
            <a:r>
              <a:rPr lang="en-US" dirty="0"/>
              <a:t> a chur 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caidreamh</a:t>
            </a:r>
            <a:endParaRPr lang="en-US" dirty="0"/>
          </a:p>
          <a:p>
            <a:endParaRPr lang="en-US" dirty="0"/>
          </a:p>
          <a:p>
            <a:r>
              <a:rPr lang="en-US" dirty="0"/>
              <a:t>Talk to - </a:t>
            </a:r>
            <a:r>
              <a:rPr lang="en-US" dirty="0" err="1"/>
              <a:t>Labhair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buachaill</a:t>
            </a:r>
            <a:r>
              <a:rPr lang="en-US" dirty="0"/>
              <a:t> </a:t>
            </a:r>
            <a:r>
              <a:rPr lang="en-US" dirty="0" err="1"/>
              <a:t>faoina</a:t>
            </a:r>
            <a:r>
              <a:rPr lang="en-US" dirty="0"/>
              <a:t> </a:t>
            </a:r>
            <a:r>
              <a:rPr lang="en-US" dirty="0" err="1"/>
              <a:t>mothúcháin</a:t>
            </a:r>
            <a:endParaRPr lang="en-US" dirty="0"/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Try - Bain </a:t>
            </a:r>
            <a:r>
              <a:rPr lang="en-US" dirty="0" err="1"/>
              <a:t>triail</a:t>
            </a:r>
            <a:r>
              <a:rPr lang="en-US" dirty="0"/>
              <a:t> as </a:t>
            </a:r>
            <a:r>
              <a:rPr lang="en-US" dirty="0" err="1"/>
              <a:t>gnéastéacsáil</a:t>
            </a:r>
            <a:r>
              <a:rPr lang="en-US" dirty="0"/>
              <a:t> a chur </a:t>
            </a:r>
            <a:r>
              <a:rPr lang="en-US" dirty="0" err="1"/>
              <a:t>chuig</a:t>
            </a:r>
            <a:r>
              <a:rPr lang="en-US" dirty="0"/>
              <a:t> a </a:t>
            </a:r>
            <a:r>
              <a:rPr lang="en-US" dirty="0" err="1"/>
              <a:t>buachaill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Consult - </a:t>
            </a:r>
            <a:r>
              <a:rPr lang="en-US" dirty="0" err="1"/>
              <a:t>Dul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gcomhairle</a:t>
            </a:r>
            <a:r>
              <a:rPr lang="en-US" dirty="0"/>
              <a:t> le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A7E84-D6F6-7F47-B82F-A08E3D5A29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14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01 – </a:t>
            </a:r>
            <a:r>
              <a:rPr lang="en-US" dirty="0" err="1"/>
              <a:t>Céim</a:t>
            </a:r>
            <a:r>
              <a:rPr lang="en-US" dirty="0"/>
              <a:t> 01</a:t>
            </a:r>
          </a:p>
          <a:p>
            <a:r>
              <a:rPr lang="en-US" dirty="0"/>
              <a:t>Example - ROGHANNA SAMPLACHA:</a:t>
            </a:r>
          </a:p>
          <a:p>
            <a:endParaRPr lang="en-US" dirty="0"/>
          </a:p>
          <a:p>
            <a:r>
              <a:rPr lang="en-US" dirty="0"/>
              <a:t>Break up – Scar lena buachaill</a:t>
            </a:r>
          </a:p>
          <a:p>
            <a:endParaRPr lang="en-US" dirty="0"/>
          </a:p>
          <a:p>
            <a:r>
              <a:rPr lang="en-US" dirty="0"/>
              <a:t>Listen to - </a:t>
            </a:r>
            <a:r>
              <a:rPr lang="en-US" dirty="0" err="1"/>
              <a:t>Éist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tóg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faide</a:t>
            </a:r>
            <a:endParaRPr lang="en-US" dirty="0"/>
          </a:p>
          <a:p>
            <a:endParaRPr lang="en-US" dirty="0"/>
          </a:p>
          <a:p>
            <a:r>
              <a:rPr lang="en-US" dirty="0"/>
              <a:t>Ask her - ​</a:t>
            </a:r>
            <a:r>
              <a:rPr lang="en-US" dirty="0" err="1"/>
              <a:t>Iarr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éirí</a:t>
            </a:r>
            <a:r>
              <a:rPr lang="en-US" dirty="0"/>
              <a:t> as a </a:t>
            </a:r>
            <a:r>
              <a:rPr lang="en-US" dirty="0" err="1"/>
              <a:t>ladar</a:t>
            </a:r>
            <a:r>
              <a:rPr lang="en-US" dirty="0"/>
              <a:t> a chur 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caidreamh</a:t>
            </a:r>
            <a:endParaRPr lang="en-US" dirty="0"/>
          </a:p>
          <a:p>
            <a:endParaRPr lang="en-US" dirty="0"/>
          </a:p>
          <a:p>
            <a:r>
              <a:rPr lang="en-US" dirty="0"/>
              <a:t>Talk to - </a:t>
            </a:r>
            <a:r>
              <a:rPr lang="en-US" dirty="0" err="1"/>
              <a:t>Labhair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buachaill</a:t>
            </a:r>
            <a:r>
              <a:rPr lang="en-US" dirty="0"/>
              <a:t> </a:t>
            </a:r>
            <a:r>
              <a:rPr lang="en-US" dirty="0" err="1"/>
              <a:t>faoina</a:t>
            </a:r>
            <a:r>
              <a:rPr lang="en-US" dirty="0"/>
              <a:t> </a:t>
            </a:r>
            <a:r>
              <a:rPr lang="en-US" dirty="0" err="1"/>
              <a:t>mothúcháin</a:t>
            </a:r>
            <a:endParaRPr lang="en-US" dirty="0"/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Try - Bain </a:t>
            </a:r>
            <a:r>
              <a:rPr lang="en-US" dirty="0" err="1"/>
              <a:t>triail</a:t>
            </a:r>
            <a:r>
              <a:rPr lang="en-US" dirty="0"/>
              <a:t> as </a:t>
            </a:r>
            <a:r>
              <a:rPr lang="en-US" dirty="0" err="1"/>
              <a:t>gnéastéacsáil</a:t>
            </a:r>
            <a:r>
              <a:rPr lang="en-US" dirty="0"/>
              <a:t> a chur </a:t>
            </a:r>
            <a:r>
              <a:rPr lang="en-US" dirty="0" err="1"/>
              <a:t>chuig</a:t>
            </a:r>
            <a:r>
              <a:rPr lang="en-US" dirty="0"/>
              <a:t> a </a:t>
            </a:r>
            <a:r>
              <a:rPr lang="en-US" dirty="0" err="1"/>
              <a:t>buachaill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Consult - </a:t>
            </a:r>
            <a:r>
              <a:rPr lang="en-US" dirty="0" err="1"/>
              <a:t>Dul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gcomhairle</a:t>
            </a:r>
            <a:r>
              <a:rPr lang="en-US" dirty="0"/>
              <a:t> le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A7E84-D6F6-7F47-B82F-A08E3D5A29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14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01 – </a:t>
            </a:r>
            <a:r>
              <a:rPr lang="en-US" dirty="0" err="1"/>
              <a:t>Céim</a:t>
            </a:r>
            <a:r>
              <a:rPr lang="en-US" dirty="0"/>
              <a:t> 01</a:t>
            </a:r>
          </a:p>
          <a:p>
            <a:r>
              <a:rPr lang="en-US" dirty="0"/>
              <a:t>Example - ROGHANNA SAMPLACHA:</a:t>
            </a:r>
          </a:p>
          <a:p>
            <a:endParaRPr lang="en-US" dirty="0"/>
          </a:p>
          <a:p>
            <a:r>
              <a:rPr lang="en-US" dirty="0"/>
              <a:t>Break up – Scar lena buachaill</a:t>
            </a:r>
          </a:p>
          <a:p>
            <a:endParaRPr lang="en-US" dirty="0"/>
          </a:p>
          <a:p>
            <a:r>
              <a:rPr lang="en-US" dirty="0"/>
              <a:t>Listen to - </a:t>
            </a:r>
            <a:r>
              <a:rPr lang="en-US" dirty="0" err="1"/>
              <a:t>Éist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tóg</a:t>
            </a:r>
            <a:r>
              <a:rPr lang="en-US" dirty="0"/>
              <a:t> </a:t>
            </a:r>
            <a:r>
              <a:rPr lang="en-US" dirty="0" err="1"/>
              <a:t>rudaí</a:t>
            </a:r>
            <a:r>
              <a:rPr lang="en-US" dirty="0"/>
              <a:t> </a:t>
            </a:r>
            <a:r>
              <a:rPr lang="en-US" dirty="0" err="1"/>
              <a:t>níos</a:t>
            </a:r>
            <a:r>
              <a:rPr lang="en-US" dirty="0"/>
              <a:t> </a:t>
            </a:r>
            <a:r>
              <a:rPr lang="en-US" dirty="0" err="1"/>
              <a:t>faide</a:t>
            </a:r>
            <a:endParaRPr lang="en-US" dirty="0"/>
          </a:p>
          <a:p>
            <a:endParaRPr lang="en-US" dirty="0"/>
          </a:p>
          <a:p>
            <a:r>
              <a:rPr lang="en-US" dirty="0"/>
              <a:t>Ask her - ​</a:t>
            </a:r>
            <a:r>
              <a:rPr lang="en-US" dirty="0" err="1"/>
              <a:t>Iarr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 </a:t>
            </a:r>
            <a:r>
              <a:rPr lang="en-US" dirty="0" err="1"/>
              <a:t>cairde</a:t>
            </a:r>
            <a:r>
              <a:rPr lang="en-US" dirty="0"/>
              <a:t> </a:t>
            </a:r>
            <a:r>
              <a:rPr lang="en-US" dirty="0" err="1"/>
              <a:t>éirí</a:t>
            </a:r>
            <a:r>
              <a:rPr lang="en-US" dirty="0"/>
              <a:t> as a </a:t>
            </a:r>
            <a:r>
              <a:rPr lang="en-US" dirty="0" err="1"/>
              <a:t>ladar</a:t>
            </a:r>
            <a:r>
              <a:rPr lang="en-US" dirty="0"/>
              <a:t> a chur 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caidreamh</a:t>
            </a:r>
            <a:endParaRPr lang="en-US" dirty="0"/>
          </a:p>
          <a:p>
            <a:endParaRPr lang="en-US" dirty="0"/>
          </a:p>
          <a:p>
            <a:r>
              <a:rPr lang="en-US" dirty="0"/>
              <a:t>Talk to - </a:t>
            </a:r>
            <a:r>
              <a:rPr lang="en-US" dirty="0" err="1"/>
              <a:t>Labhair</a:t>
            </a:r>
            <a:r>
              <a:rPr lang="en-US" dirty="0"/>
              <a:t> </a:t>
            </a:r>
            <a:r>
              <a:rPr lang="en-US" dirty="0" err="1"/>
              <a:t>lena</a:t>
            </a:r>
            <a:r>
              <a:rPr lang="en-US" dirty="0"/>
              <a:t> </a:t>
            </a:r>
            <a:r>
              <a:rPr lang="en-US" dirty="0" err="1"/>
              <a:t>buachaill</a:t>
            </a:r>
            <a:r>
              <a:rPr lang="en-US" dirty="0"/>
              <a:t> </a:t>
            </a:r>
            <a:r>
              <a:rPr lang="en-US" dirty="0" err="1"/>
              <a:t>faoina</a:t>
            </a:r>
            <a:r>
              <a:rPr lang="en-US" dirty="0"/>
              <a:t> </a:t>
            </a:r>
            <a:r>
              <a:rPr lang="en-US" dirty="0" err="1"/>
              <a:t>mothúcháin</a:t>
            </a:r>
            <a:endParaRPr lang="en-US" dirty="0"/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Try - Bain </a:t>
            </a:r>
            <a:r>
              <a:rPr lang="en-US" dirty="0" err="1"/>
              <a:t>triail</a:t>
            </a:r>
            <a:r>
              <a:rPr lang="en-US" dirty="0"/>
              <a:t> as </a:t>
            </a:r>
            <a:r>
              <a:rPr lang="en-US" dirty="0" err="1"/>
              <a:t>gnéastéacsáil</a:t>
            </a:r>
            <a:r>
              <a:rPr lang="en-US" dirty="0"/>
              <a:t> a chur </a:t>
            </a:r>
            <a:r>
              <a:rPr lang="en-US" dirty="0" err="1"/>
              <a:t>chuig</a:t>
            </a:r>
            <a:r>
              <a:rPr lang="en-US" dirty="0"/>
              <a:t> a </a:t>
            </a:r>
            <a:r>
              <a:rPr lang="en-US" dirty="0" err="1"/>
              <a:t>buachaill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Consult - </a:t>
            </a:r>
            <a:r>
              <a:rPr lang="en-US" dirty="0" err="1"/>
              <a:t>Dul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gcomhairle</a:t>
            </a:r>
            <a:r>
              <a:rPr lang="en-US" dirty="0"/>
              <a:t> le </a:t>
            </a:r>
            <a:r>
              <a:rPr lang="en-US" dirty="0" err="1"/>
              <a:t>foinsí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 </a:t>
            </a:r>
            <a:r>
              <a:rPr lang="en-US" dirty="0" err="1"/>
              <a:t>tacaíochta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A7E84-D6F6-7F47-B82F-A08E3D5A29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73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0950" y="1143000"/>
            <a:ext cx="435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Practice - </a:t>
            </a:r>
            <a:r>
              <a:rPr lang="en-US" dirty="0" err="1"/>
              <a:t>Cleacht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bhaile</a:t>
            </a:r>
            <a:endParaRPr lang="en-US" dirty="0"/>
          </a:p>
          <a:p>
            <a:endParaRPr lang="en-US" dirty="0"/>
          </a:p>
          <a:p>
            <a:r>
              <a:rPr lang="en-US" dirty="0"/>
              <a:t>Over the - I </a:t>
            </a:r>
            <a:r>
              <a:rPr lang="en-US" dirty="0" err="1"/>
              <a:t>rith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seachtaine</a:t>
            </a:r>
            <a:r>
              <a:rPr lang="en-US" dirty="0"/>
              <a:t> </a:t>
            </a:r>
            <a:r>
              <a:rPr lang="en-US" dirty="0" err="1"/>
              <a:t>seo</a:t>
            </a:r>
            <a:r>
              <a:rPr lang="en-US" dirty="0"/>
              <a:t> </a:t>
            </a:r>
            <a:r>
              <a:rPr lang="en-US" dirty="0" err="1"/>
              <a:t>chugainn</a:t>
            </a:r>
            <a:r>
              <a:rPr lang="en-US" dirty="0"/>
              <a:t>, </a:t>
            </a:r>
            <a:r>
              <a:rPr lang="en-US" dirty="0" err="1"/>
              <a:t>iarr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daltaí</a:t>
            </a:r>
            <a:r>
              <a:rPr lang="en-US" dirty="0"/>
              <a:t> </a:t>
            </a:r>
            <a:r>
              <a:rPr lang="en-US" dirty="0" err="1"/>
              <a:t>smaoineamh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uair</a:t>
            </a:r>
            <a:r>
              <a:rPr lang="en-US" dirty="0"/>
              <a:t> </a:t>
            </a:r>
            <a:r>
              <a:rPr lang="en-US" dirty="0" err="1"/>
              <a:t>dheireanach</a:t>
            </a:r>
            <a:r>
              <a:rPr lang="en-US" dirty="0"/>
              <a:t> a </a:t>
            </a:r>
            <a:r>
              <a:rPr lang="en-US" dirty="0" err="1"/>
              <a:t>raibh</a:t>
            </a:r>
            <a:r>
              <a:rPr lang="en-US" dirty="0"/>
              <a:t> </a:t>
            </a:r>
            <a:r>
              <a:rPr lang="en-US" dirty="0" err="1"/>
              <a:t>easaontas</a:t>
            </a:r>
            <a:r>
              <a:rPr lang="en-US" dirty="0"/>
              <a:t> </a:t>
            </a:r>
            <a:r>
              <a:rPr lang="en-US" dirty="0" err="1"/>
              <a:t>acu</a:t>
            </a:r>
            <a:r>
              <a:rPr lang="en-US" dirty="0"/>
              <a:t> le </a:t>
            </a:r>
            <a:r>
              <a:rPr lang="en-US" dirty="0" err="1"/>
              <a:t>duine</a:t>
            </a:r>
            <a:r>
              <a:rPr lang="en-US" dirty="0"/>
              <a:t> </a:t>
            </a:r>
            <a:r>
              <a:rPr lang="en-US" dirty="0" err="1"/>
              <a:t>eile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How did they - ​</a:t>
            </a:r>
            <a:r>
              <a:rPr lang="en-US" dirty="0" err="1"/>
              <a:t>Conas</a:t>
            </a:r>
            <a:r>
              <a:rPr lang="en-US" dirty="0"/>
              <a:t> a </a:t>
            </a:r>
            <a:r>
              <a:rPr lang="en-US" dirty="0" err="1"/>
              <a:t>láimhseáil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an </a:t>
            </a:r>
            <a:r>
              <a:rPr lang="en-US" dirty="0" err="1"/>
              <a:t>cás</a:t>
            </a:r>
            <a:r>
              <a:rPr lang="en-US" dirty="0"/>
              <a:t>?​</a:t>
            </a:r>
          </a:p>
          <a:p>
            <a:endParaRPr lang="en-US" dirty="0"/>
          </a:p>
          <a:p>
            <a:r>
              <a:rPr lang="en-US" dirty="0"/>
              <a:t>Did they use – </a:t>
            </a:r>
            <a:r>
              <a:rPr lang="en-US" dirty="0" err="1"/>
              <a:t>Ar</a:t>
            </a:r>
            <a:r>
              <a:rPr lang="en-US" dirty="0"/>
              <a:t> ​</a:t>
            </a:r>
            <a:r>
              <a:rPr lang="en-US" dirty="0" err="1"/>
              <a:t>úsáid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leideanna</a:t>
            </a:r>
            <a:r>
              <a:rPr lang="en-US" dirty="0"/>
              <a:t> go </a:t>
            </a:r>
            <a:r>
              <a:rPr lang="en-US" dirty="0" err="1"/>
              <a:t>léir</a:t>
            </a:r>
            <a:r>
              <a:rPr lang="en-US" dirty="0"/>
              <a:t> a </a:t>
            </a:r>
            <a:r>
              <a:rPr lang="en-US" dirty="0" err="1"/>
              <a:t>gcludaíodh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rang an </a:t>
            </a:r>
            <a:r>
              <a:rPr lang="en-US" dirty="0" err="1"/>
              <a:t>lae</a:t>
            </a:r>
            <a:r>
              <a:rPr lang="en-US" dirty="0"/>
              <a:t> </a:t>
            </a:r>
            <a:r>
              <a:rPr lang="en-US" dirty="0" err="1"/>
              <a:t>inniu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cumarsáid</a:t>
            </a:r>
            <a:r>
              <a:rPr lang="en-US" dirty="0"/>
              <a:t> a </a:t>
            </a:r>
            <a:r>
              <a:rPr lang="en-US" dirty="0" err="1"/>
              <a:t>dhéanamh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not - ​</a:t>
            </a:r>
            <a:r>
              <a:rPr lang="en-US" dirty="0" err="1"/>
              <a:t>Murar</a:t>
            </a:r>
            <a:r>
              <a:rPr lang="en-US" dirty="0"/>
              <a:t> </a:t>
            </a:r>
            <a:r>
              <a:rPr lang="en-US" dirty="0" err="1"/>
              <a:t>bhain</a:t>
            </a:r>
            <a:r>
              <a:rPr lang="en-US" dirty="0"/>
              <a:t>, cad a </a:t>
            </a:r>
            <a:r>
              <a:rPr lang="en-US" dirty="0" err="1"/>
              <a:t>cheapann</a:t>
            </a:r>
            <a:r>
              <a:rPr lang="en-US" dirty="0"/>
              <a:t> </a:t>
            </a:r>
            <a:r>
              <a:rPr lang="en-US" dirty="0" err="1"/>
              <a:t>siad</a:t>
            </a:r>
            <a:r>
              <a:rPr lang="en-US" dirty="0"/>
              <a:t> </a:t>
            </a:r>
            <a:r>
              <a:rPr lang="en-US" dirty="0" err="1"/>
              <a:t>d'fhéad</a:t>
            </a:r>
            <a:r>
              <a:rPr lang="en-GB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faidís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/>
              <a:t>a </a:t>
            </a:r>
            <a:r>
              <a:rPr lang="en-US" dirty="0" err="1"/>
              <a:t>bheith</a:t>
            </a:r>
            <a:r>
              <a:rPr lang="en-US" dirty="0"/>
              <a:t> </a:t>
            </a:r>
            <a:r>
              <a:rPr lang="en-US" dirty="0" err="1"/>
              <a:t>déanta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bhealach</a:t>
            </a:r>
            <a:r>
              <a:rPr lang="en-US" dirty="0"/>
              <a:t> </a:t>
            </a:r>
            <a:r>
              <a:rPr lang="en-US" dirty="0" err="1"/>
              <a:t>difriúil</a:t>
            </a:r>
            <a:r>
              <a:rPr lang="en-US" dirty="0"/>
              <a:t> </a:t>
            </a:r>
            <a:r>
              <a:rPr lang="en-US" dirty="0" err="1"/>
              <a:t>chun</a:t>
            </a:r>
            <a:r>
              <a:rPr lang="en-US" dirty="0"/>
              <a:t> </a:t>
            </a:r>
            <a:r>
              <a:rPr lang="en-US" dirty="0" err="1"/>
              <a:t>feabhas</a:t>
            </a:r>
            <a:r>
              <a:rPr lang="en-US" dirty="0"/>
              <a:t> a chur </a:t>
            </a:r>
            <a:r>
              <a:rPr lang="en-US" dirty="0" err="1"/>
              <a:t>ar</a:t>
            </a:r>
            <a:r>
              <a:rPr lang="en-US" dirty="0"/>
              <a:t> an </a:t>
            </a:r>
            <a:r>
              <a:rPr lang="en-US" dirty="0" err="1"/>
              <a:t>dóigh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láimhseáladh</a:t>
            </a:r>
            <a:r>
              <a:rPr lang="en-US" dirty="0"/>
              <a:t> an </a:t>
            </a:r>
            <a:r>
              <a:rPr lang="en-US" dirty="0" err="1"/>
              <a:t>choimhlint</a:t>
            </a:r>
            <a:r>
              <a:rPr lang="en-US" dirty="0"/>
              <a:t>?​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C4933-277D-7440-9812-D7FF5188F1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4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351852"/>
            <a:ext cx="9088041" cy="1622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772" y="4290113"/>
            <a:ext cx="7484269" cy="1934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9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8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32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7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80741-DAAC-81E4-C69D-038A9B277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1AB30-B257-2F4D-BE9B-E29041A13290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EEBE6-F379-6F03-8F44-06E7233C4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EF394-E114-73D4-5B4E-DF92FAE1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8048F-888B-FD46-9C7E-7A969AF9C58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126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652C7-65F0-8778-F782-48030A979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DBAB-574B-1B44-A500-AB817EE53644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4FA96-118E-F058-FD2C-58BF9DABA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9F4A-B3BD-BE6D-62D6-F8981C9CC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AB67F-C3D6-C44B-A120-B80E2DB7A13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93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1564" y="303183"/>
            <a:ext cx="2405658" cy="645970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91" y="303183"/>
            <a:ext cx="7038777" cy="64597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B1342-343B-2794-5352-B69AED58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0754-B8C4-5742-8792-D6AFA5B677C0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4D487-4CA7-2C11-0E16-FC7CA944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28812-156C-6D71-6116-532034C0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2B783-F999-724E-9623-E19D0C65FE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50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19308-4D5E-0644-9D93-BAFA1FC8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22310-6863-904F-B0FA-64E53F97BC24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9DEBE-DF32-38A1-AA71-D01A04AC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61FFE-B024-60EA-3A62-E5BE5805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C73E2-AB8D-0943-A602-0F9B87B423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8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80" y="4864933"/>
            <a:ext cx="9088041" cy="1503643"/>
          </a:xfrm>
        </p:spPr>
        <p:txBody>
          <a:bodyPr anchor="t"/>
          <a:lstStyle>
            <a:lvl1pPr algn="l">
              <a:defRPr sz="4416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80" y="3208824"/>
            <a:ext cx="9088041" cy="1656109"/>
          </a:xfrm>
        </p:spPr>
        <p:txBody>
          <a:bodyPr anchor="b"/>
          <a:lstStyle>
            <a:lvl1pPr marL="0" indent="0">
              <a:buNone/>
              <a:defRPr sz="2208">
                <a:solidFill>
                  <a:schemeClr val="tx1">
                    <a:tint val="75000"/>
                  </a:schemeClr>
                </a:solidFill>
              </a:defRPr>
            </a:lvl1pPr>
            <a:lvl2pPr marL="504703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2pPr>
            <a:lvl3pPr marL="1009406" indent="0">
              <a:buNone/>
              <a:defRPr sz="1766">
                <a:solidFill>
                  <a:schemeClr val="tx1">
                    <a:tint val="75000"/>
                  </a:schemeClr>
                </a:solidFill>
              </a:defRPr>
            </a:lvl3pPr>
            <a:lvl4pPr marL="1514109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8812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351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821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32922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762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1F23A-16E5-9883-E39A-4B9FFFBE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05649-21B6-3C4B-9989-6AAB836EE898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59209-703B-0C93-C206-976AE0F5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757E3-1336-2C75-5622-E5B57A82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9CAC6-F8FC-F34D-AFE8-E877EEBCCF5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909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1" y="1766518"/>
            <a:ext cx="4722217" cy="4996370"/>
          </a:xfrm>
        </p:spPr>
        <p:txBody>
          <a:bodyPr/>
          <a:lstStyle>
            <a:lvl1pPr>
              <a:defRPr sz="3091"/>
            </a:lvl1pPr>
            <a:lvl2pPr>
              <a:defRPr sz="2649"/>
            </a:lvl2pPr>
            <a:lvl3pPr>
              <a:defRPr sz="2208"/>
            </a:lvl3pPr>
            <a:lvl4pPr>
              <a:defRPr sz="1987"/>
            </a:lvl4pPr>
            <a:lvl5pPr>
              <a:defRPr sz="1987"/>
            </a:lvl5pPr>
            <a:lvl6pPr>
              <a:defRPr sz="1987"/>
            </a:lvl6pPr>
            <a:lvl7pPr>
              <a:defRPr sz="1987"/>
            </a:lvl7pPr>
            <a:lvl8pPr>
              <a:defRPr sz="1987"/>
            </a:lvl8pPr>
            <a:lvl9pPr>
              <a:defRPr sz="198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005" y="1766518"/>
            <a:ext cx="4722217" cy="4996370"/>
          </a:xfrm>
        </p:spPr>
        <p:txBody>
          <a:bodyPr/>
          <a:lstStyle>
            <a:lvl1pPr>
              <a:defRPr sz="3091"/>
            </a:lvl1pPr>
            <a:lvl2pPr>
              <a:defRPr sz="2649"/>
            </a:lvl2pPr>
            <a:lvl3pPr>
              <a:defRPr sz="2208"/>
            </a:lvl3pPr>
            <a:lvl4pPr>
              <a:defRPr sz="1987"/>
            </a:lvl4pPr>
            <a:lvl5pPr>
              <a:defRPr sz="1987"/>
            </a:lvl5pPr>
            <a:lvl6pPr>
              <a:defRPr sz="1987"/>
            </a:lvl6pPr>
            <a:lvl7pPr>
              <a:defRPr sz="1987"/>
            </a:lvl7pPr>
            <a:lvl8pPr>
              <a:defRPr sz="1987"/>
            </a:lvl8pPr>
            <a:lvl9pPr>
              <a:defRPr sz="198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697E1E-3363-A169-DCAA-CE8F2BE5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009C9-F48E-8645-A337-87EBBF01A36E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12BB6C-8CA1-1CD1-2D2A-E5D4EC8E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A553B7-F4BC-BD73-2C54-53C26C50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F1D76-1CFE-EB46-B518-AB7CE7ED0A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402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91" y="1694665"/>
            <a:ext cx="4724074" cy="706256"/>
          </a:xfrm>
        </p:spPr>
        <p:txBody>
          <a:bodyPr anchor="b"/>
          <a:lstStyle>
            <a:lvl1pPr marL="0" indent="0">
              <a:buNone/>
              <a:defRPr sz="2649" b="1"/>
            </a:lvl1pPr>
            <a:lvl2pPr marL="504703" indent="0">
              <a:buNone/>
              <a:defRPr sz="2208" b="1"/>
            </a:lvl2pPr>
            <a:lvl3pPr marL="1009406" indent="0">
              <a:buNone/>
              <a:defRPr sz="1987" b="1"/>
            </a:lvl3pPr>
            <a:lvl4pPr marL="1514109" indent="0">
              <a:buNone/>
              <a:defRPr sz="1766" b="1"/>
            </a:lvl4pPr>
            <a:lvl5pPr marL="2018812" indent="0">
              <a:buNone/>
              <a:defRPr sz="1766" b="1"/>
            </a:lvl5pPr>
            <a:lvl6pPr marL="2523515" indent="0">
              <a:buNone/>
              <a:defRPr sz="1766" b="1"/>
            </a:lvl6pPr>
            <a:lvl7pPr marL="3028218" indent="0">
              <a:buNone/>
              <a:defRPr sz="1766" b="1"/>
            </a:lvl7pPr>
            <a:lvl8pPr marL="3532922" indent="0">
              <a:buNone/>
              <a:defRPr sz="1766" b="1"/>
            </a:lvl8pPr>
            <a:lvl9pPr marL="4037625" indent="0">
              <a:buNone/>
              <a:defRPr sz="176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591" y="2400921"/>
            <a:ext cx="4724074" cy="4361966"/>
          </a:xfrm>
        </p:spPr>
        <p:txBody>
          <a:bodyPr/>
          <a:lstStyle>
            <a:lvl1pPr>
              <a:defRPr sz="2649"/>
            </a:lvl1pPr>
            <a:lvl2pPr>
              <a:defRPr sz="2208"/>
            </a:lvl2pPr>
            <a:lvl3pPr>
              <a:defRPr sz="1987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1293" y="1694665"/>
            <a:ext cx="4725930" cy="706256"/>
          </a:xfrm>
        </p:spPr>
        <p:txBody>
          <a:bodyPr anchor="b"/>
          <a:lstStyle>
            <a:lvl1pPr marL="0" indent="0">
              <a:buNone/>
              <a:defRPr sz="2649" b="1"/>
            </a:lvl1pPr>
            <a:lvl2pPr marL="504703" indent="0">
              <a:buNone/>
              <a:defRPr sz="2208" b="1"/>
            </a:lvl2pPr>
            <a:lvl3pPr marL="1009406" indent="0">
              <a:buNone/>
              <a:defRPr sz="1987" b="1"/>
            </a:lvl3pPr>
            <a:lvl4pPr marL="1514109" indent="0">
              <a:buNone/>
              <a:defRPr sz="1766" b="1"/>
            </a:lvl4pPr>
            <a:lvl5pPr marL="2018812" indent="0">
              <a:buNone/>
              <a:defRPr sz="1766" b="1"/>
            </a:lvl5pPr>
            <a:lvl6pPr marL="2523515" indent="0">
              <a:buNone/>
              <a:defRPr sz="1766" b="1"/>
            </a:lvl6pPr>
            <a:lvl7pPr marL="3028218" indent="0">
              <a:buNone/>
              <a:defRPr sz="1766" b="1"/>
            </a:lvl7pPr>
            <a:lvl8pPr marL="3532922" indent="0">
              <a:buNone/>
              <a:defRPr sz="1766" b="1"/>
            </a:lvl8pPr>
            <a:lvl9pPr marL="4037625" indent="0">
              <a:buNone/>
              <a:defRPr sz="176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1293" y="2400921"/>
            <a:ext cx="4725930" cy="4361966"/>
          </a:xfrm>
        </p:spPr>
        <p:txBody>
          <a:bodyPr/>
          <a:lstStyle>
            <a:lvl1pPr>
              <a:defRPr sz="2649"/>
            </a:lvl1pPr>
            <a:lvl2pPr>
              <a:defRPr sz="2208"/>
            </a:lvl2pPr>
            <a:lvl3pPr>
              <a:defRPr sz="1987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D7ECFF-1496-6338-A10B-B79114E9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B67A-E1FE-7541-B24D-A6001B9EC356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5D16F3-D7ED-7C3D-E4F5-CE8FAC52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B329D8-77FA-9CB4-F0A5-DA6745CE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2038A-504F-9045-9333-A2F457A825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998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E60A828-FBAF-E155-F052-6CEB6E3C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ABDF-045A-514B-93F5-0867B55AE7D1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701EE24-4F28-CBF9-4797-83976414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A2A10BB-2626-41D4-172B-1BBC26E1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CB174-00C3-3C49-9A0E-2A8AA738A43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409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04BA73-E8B4-6FD2-94DB-00A30704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B87E-22EC-6E4A-8D35-62CB230EDA94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C66D550-E35B-985F-474E-A6458DE0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6D9A32B-0738-6033-CC3C-FD111027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932C3-4A6D-544E-BF97-23CBE81617F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889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301430"/>
            <a:ext cx="3517533" cy="1282828"/>
          </a:xfrm>
        </p:spPr>
        <p:txBody>
          <a:bodyPr anchor="b"/>
          <a:lstStyle>
            <a:lvl1pPr algn="l">
              <a:defRPr sz="2208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202" y="301430"/>
            <a:ext cx="5977020" cy="6461458"/>
          </a:xfrm>
        </p:spPr>
        <p:txBody>
          <a:bodyPr/>
          <a:lstStyle>
            <a:lvl1pPr>
              <a:defRPr sz="3532"/>
            </a:lvl1pPr>
            <a:lvl2pPr>
              <a:defRPr sz="3091"/>
            </a:lvl2pPr>
            <a:lvl3pPr>
              <a:defRPr sz="2649"/>
            </a:lvl3pPr>
            <a:lvl4pPr>
              <a:defRPr sz="2208"/>
            </a:lvl4pPr>
            <a:lvl5pPr>
              <a:defRPr sz="2208"/>
            </a:lvl5pPr>
            <a:lvl6pPr>
              <a:defRPr sz="2208"/>
            </a:lvl6pPr>
            <a:lvl7pPr>
              <a:defRPr sz="2208"/>
            </a:lvl7pPr>
            <a:lvl8pPr>
              <a:defRPr sz="2208"/>
            </a:lvl8pPr>
            <a:lvl9pPr>
              <a:defRPr sz="220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1" y="1584258"/>
            <a:ext cx="3517533" cy="5178630"/>
          </a:xfrm>
        </p:spPr>
        <p:txBody>
          <a:bodyPr/>
          <a:lstStyle>
            <a:lvl1pPr marL="0" indent="0">
              <a:buNone/>
              <a:defRPr sz="1545"/>
            </a:lvl1pPr>
            <a:lvl2pPr marL="504703" indent="0">
              <a:buNone/>
              <a:defRPr sz="1325"/>
            </a:lvl2pPr>
            <a:lvl3pPr marL="1009406" indent="0">
              <a:buNone/>
              <a:defRPr sz="1104"/>
            </a:lvl3pPr>
            <a:lvl4pPr marL="1514109" indent="0">
              <a:buNone/>
              <a:defRPr sz="994"/>
            </a:lvl4pPr>
            <a:lvl5pPr marL="2018812" indent="0">
              <a:buNone/>
              <a:defRPr sz="994"/>
            </a:lvl5pPr>
            <a:lvl6pPr marL="2523515" indent="0">
              <a:buNone/>
              <a:defRPr sz="994"/>
            </a:lvl6pPr>
            <a:lvl7pPr marL="3028218" indent="0">
              <a:buNone/>
              <a:defRPr sz="994"/>
            </a:lvl7pPr>
            <a:lvl8pPr marL="3532922" indent="0">
              <a:buNone/>
              <a:defRPr sz="994"/>
            </a:lvl8pPr>
            <a:lvl9pPr marL="4037625" indent="0">
              <a:buNone/>
              <a:defRPr sz="99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AC2BCC-456C-38BD-6EAB-143826DB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4145-F975-3445-AF7F-A10622CBF47C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2935B-1863-BBCF-088B-AD60A6AA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CBF7B0-2951-03E0-CA1F-9768C03D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918B9-2E73-8042-B898-7385676C1B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268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670" y="5299552"/>
            <a:ext cx="6415088" cy="625642"/>
          </a:xfrm>
        </p:spPr>
        <p:txBody>
          <a:bodyPr anchor="b"/>
          <a:lstStyle>
            <a:lvl1pPr algn="l">
              <a:defRPr sz="2208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670" y="676464"/>
            <a:ext cx="6415088" cy="4542473"/>
          </a:xfrm>
        </p:spPr>
        <p:txBody>
          <a:bodyPr rtlCol="0">
            <a:normAutofit/>
          </a:bodyPr>
          <a:lstStyle>
            <a:lvl1pPr marL="0" indent="0">
              <a:buNone/>
              <a:defRPr sz="3532"/>
            </a:lvl1pPr>
            <a:lvl2pPr marL="504703" indent="0">
              <a:buNone/>
              <a:defRPr sz="3091"/>
            </a:lvl2pPr>
            <a:lvl3pPr marL="1009406" indent="0">
              <a:buNone/>
              <a:defRPr sz="2649"/>
            </a:lvl3pPr>
            <a:lvl4pPr marL="1514109" indent="0">
              <a:buNone/>
              <a:defRPr sz="2208"/>
            </a:lvl4pPr>
            <a:lvl5pPr marL="2018812" indent="0">
              <a:buNone/>
              <a:defRPr sz="2208"/>
            </a:lvl5pPr>
            <a:lvl6pPr marL="2523515" indent="0">
              <a:buNone/>
              <a:defRPr sz="2208"/>
            </a:lvl6pPr>
            <a:lvl7pPr marL="3028218" indent="0">
              <a:buNone/>
              <a:defRPr sz="2208"/>
            </a:lvl7pPr>
            <a:lvl8pPr marL="3532922" indent="0">
              <a:buNone/>
              <a:defRPr sz="2208"/>
            </a:lvl8pPr>
            <a:lvl9pPr marL="4037625" indent="0">
              <a:buNone/>
              <a:defRPr sz="2208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670" y="5925193"/>
            <a:ext cx="6415088" cy="888516"/>
          </a:xfrm>
        </p:spPr>
        <p:txBody>
          <a:bodyPr/>
          <a:lstStyle>
            <a:lvl1pPr marL="0" indent="0">
              <a:buNone/>
              <a:defRPr sz="1545"/>
            </a:lvl1pPr>
            <a:lvl2pPr marL="504703" indent="0">
              <a:buNone/>
              <a:defRPr sz="1325"/>
            </a:lvl2pPr>
            <a:lvl3pPr marL="1009406" indent="0">
              <a:buNone/>
              <a:defRPr sz="1104"/>
            </a:lvl3pPr>
            <a:lvl4pPr marL="1514109" indent="0">
              <a:buNone/>
              <a:defRPr sz="994"/>
            </a:lvl4pPr>
            <a:lvl5pPr marL="2018812" indent="0">
              <a:buNone/>
              <a:defRPr sz="994"/>
            </a:lvl5pPr>
            <a:lvl6pPr marL="2523515" indent="0">
              <a:buNone/>
              <a:defRPr sz="994"/>
            </a:lvl6pPr>
            <a:lvl7pPr marL="3028218" indent="0">
              <a:buNone/>
              <a:defRPr sz="994"/>
            </a:lvl7pPr>
            <a:lvl8pPr marL="3532922" indent="0">
              <a:buNone/>
              <a:defRPr sz="994"/>
            </a:lvl8pPr>
            <a:lvl9pPr marL="4037625" indent="0">
              <a:buNone/>
              <a:defRPr sz="99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A82EF1-4CC7-DB1E-861C-840AFFD3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C9D7-7F5B-BD47-9AD0-B464C3DBE88A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9A0F2-E7E6-4CDA-9E97-E4FC40DFE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AE6EA9-CC80-21B7-5157-72F911D1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447E9-47EC-BC4C-8ABB-FE5D346CED9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33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4D966C-0448-E50C-51E5-241E7E9515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591" y="303183"/>
            <a:ext cx="9622632" cy="1261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3714AB-8CE4-D820-5F36-9B1B96ACA3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591" y="1766518"/>
            <a:ext cx="9622632" cy="4996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A5621-2897-A638-C7FD-9A26F1027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591" y="7017000"/>
            <a:ext cx="2494756" cy="40307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25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652E2009-186B-8841-A312-CBDF3DA63A09}" type="datetimeFigureOut">
              <a:rPr lang="en-US" altLang="en-US"/>
              <a:pPr>
                <a:defRPr/>
              </a:pPr>
              <a:t>9/30/2022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6FA79-122A-0F91-CC50-9AF113C15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3036" y="7017000"/>
            <a:ext cx="3385741" cy="4030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2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17DDF-3021-17B9-EF2F-BFF634B33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466" y="7017000"/>
            <a:ext cx="2494756" cy="40307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25">
                <a:solidFill>
                  <a:srgbClr val="898989"/>
                </a:solidFill>
              </a:defRPr>
            </a:lvl1pPr>
          </a:lstStyle>
          <a:p>
            <a:fld id="{FF32BB93-F08F-924F-B1B6-1595536636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4703" rtl="0" eaLnBrk="0" fontAlgn="base" hangingPunct="0">
        <a:spcBef>
          <a:spcPct val="0"/>
        </a:spcBef>
        <a:spcAft>
          <a:spcPct val="0"/>
        </a:spcAft>
        <a:defRPr sz="4857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504703" rtl="0" eaLnBrk="0" fontAlgn="base" hangingPunct="0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504703" rtl="0" eaLnBrk="0" fontAlgn="base" hangingPunct="0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504703" rtl="0" eaLnBrk="0" fontAlgn="base" hangingPunct="0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504703" rtl="0" eaLnBrk="0" fontAlgn="base" hangingPunct="0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504703" algn="ctr" defTabSz="504703" rtl="0" fontAlgn="base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1009406" algn="ctr" defTabSz="504703" rtl="0" fontAlgn="base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514109" algn="ctr" defTabSz="504703" rtl="0" fontAlgn="base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2018812" algn="ctr" defTabSz="504703" rtl="0" fontAlgn="base">
        <a:spcBef>
          <a:spcPct val="0"/>
        </a:spcBef>
        <a:spcAft>
          <a:spcPct val="0"/>
        </a:spcAft>
        <a:defRPr sz="4857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78527" indent="-378527" algn="l" defTabSz="50470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32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820143" indent="-315439" algn="l" defTabSz="50470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91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261758" indent="-252352" algn="l" defTabSz="50470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49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766461" indent="-252352" algn="l" defTabSz="50470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8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271164" indent="-252352" algn="l" defTabSz="50470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8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775867" indent="-252352" algn="l" defTabSz="504703" rtl="0" eaLnBrk="1" latinLnBrk="0" hangingPunct="1">
        <a:spcBef>
          <a:spcPct val="20000"/>
        </a:spcBef>
        <a:buFont typeface="Arial"/>
        <a:buChar char="•"/>
        <a:defRPr sz="2208" kern="1200">
          <a:solidFill>
            <a:schemeClr val="tx1"/>
          </a:solidFill>
          <a:latin typeface="+mn-lt"/>
          <a:ea typeface="+mn-ea"/>
          <a:cs typeface="+mn-cs"/>
        </a:defRPr>
      </a:lvl6pPr>
      <a:lvl7pPr marL="3280570" indent="-252352" algn="l" defTabSz="504703" rtl="0" eaLnBrk="1" latinLnBrk="0" hangingPunct="1">
        <a:spcBef>
          <a:spcPct val="20000"/>
        </a:spcBef>
        <a:buFont typeface="Arial"/>
        <a:buChar char="•"/>
        <a:defRPr sz="2208" kern="1200">
          <a:solidFill>
            <a:schemeClr val="tx1"/>
          </a:solidFill>
          <a:latin typeface="+mn-lt"/>
          <a:ea typeface="+mn-ea"/>
          <a:cs typeface="+mn-cs"/>
        </a:defRPr>
      </a:lvl7pPr>
      <a:lvl8pPr marL="3785273" indent="-252352" algn="l" defTabSz="504703" rtl="0" eaLnBrk="1" latinLnBrk="0" hangingPunct="1">
        <a:spcBef>
          <a:spcPct val="20000"/>
        </a:spcBef>
        <a:buFont typeface="Arial"/>
        <a:buChar char="•"/>
        <a:defRPr sz="2208" kern="1200">
          <a:solidFill>
            <a:schemeClr val="tx1"/>
          </a:solidFill>
          <a:latin typeface="+mn-lt"/>
          <a:ea typeface="+mn-ea"/>
          <a:cs typeface="+mn-cs"/>
        </a:defRPr>
      </a:lvl8pPr>
      <a:lvl9pPr marL="4289976" indent="-252352" algn="l" defTabSz="504703" rtl="0" eaLnBrk="1" latinLnBrk="0" hangingPunct="1">
        <a:spcBef>
          <a:spcPct val="20000"/>
        </a:spcBef>
        <a:buFont typeface="Arial"/>
        <a:buChar char="•"/>
        <a:defRPr sz="22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1pPr>
      <a:lvl2pPr marL="504703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2pPr>
      <a:lvl3pPr marL="1009406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3pPr>
      <a:lvl4pPr marL="1514109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4pPr>
      <a:lvl5pPr marL="2018812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5pPr>
      <a:lvl6pPr marL="2523515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6pPr>
      <a:lvl7pPr marL="3028218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7pPr>
      <a:lvl8pPr marL="3532922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8pPr>
      <a:lvl9pPr marL="4037625" algn="l" defTabSz="504703" rtl="0" eaLnBrk="1" latinLnBrk="0" hangingPunct="1">
        <a:defRPr sz="19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6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4">
            <a:extLst>
              <a:ext uri="{FF2B5EF4-FFF2-40B4-BE49-F238E27FC236}">
                <a16:creationId xmlns:a16="http://schemas.microsoft.com/office/drawing/2014/main" id="{0BB0298C-BEA0-05F8-A430-BCCE327B5C13}"/>
              </a:ext>
            </a:extLst>
          </p:cNvPr>
          <p:cNvSpPr txBox="1"/>
          <p:nvPr/>
        </p:nvSpPr>
        <p:spPr>
          <a:xfrm>
            <a:off x="2306198" y="3035788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sz="2200" dirty="0"/>
              <a:t>SEISIÚN </a:t>
            </a:r>
            <a:r>
              <a:rPr lang="en-IE" sz="2200" dirty="0"/>
              <a:t>10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4" name="object 3">
            <a:extLst>
              <a:ext uri="{FF2B5EF4-FFF2-40B4-BE49-F238E27FC236}">
                <a16:creationId xmlns:a16="http://schemas.microsoft.com/office/drawing/2014/main" id="{89138FEF-B2B4-4922-51DE-03E18558083B}"/>
              </a:ext>
            </a:extLst>
          </p:cNvPr>
          <p:cNvSpPr txBox="1"/>
          <p:nvPr/>
        </p:nvSpPr>
        <p:spPr>
          <a:xfrm>
            <a:off x="2306198" y="3245827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CDB0D3"/>
                </a:solidFill>
                <a:latin typeface="Arial"/>
                <a:cs typeface="Arial"/>
              </a:defRPr>
            </a:pPr>
            <a:r>
              <a:rPr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.................................................................................................</a:t>
            </a:r>
            <a:endParaRPr sz="1400" dirty="0">
              <a:solidFill>
                <a:schemeClr val="accent6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5" name="object 2">
            <a:extLst>
              <a:ext uri="{FF2B5EF4-FFF2-40B4-BE49-F238E27FC236}">
                <a16:creationId xmlns:a16="http://schemas.microsoft.com/office/drawing/2014/main" id="{96763E13-7E66-225F-52AA-FEEB32CD4113}"/>
              </a:ext>
            </a:extLst>
          </p:cNvPr>
          <p:cNvSpPr txBox="1"/>
          <p:nvPr/>
        </p:nvSpPr>
        <p:spPr>
          <a:xfrm>
            <a:off x="2306197" y="3687150"/>
            <a:ext cx="595325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sz="4000" dirty="0" err="1"/>
              <a:t>Cinntí</a:t>
            </a:r>
            <a:r>
              <a:rPr lang="en-IE" sz="4000" dirty="0"/>
              <a:t> a </a:t>
            </a:r>
            <a:r>
              <a:rPr lang="en-IE" sz="4000" dirty="0" err="1"/>
              <a:t>Dhéanamh</a:t>
            </a:r>
            <a:r>
              <a:rPr lang="en-IE" sz="4000" dirty="0"/>
              <a:t> </a:t>
            </a:r>
            <a:endParaRPr lang="en-IE" sz="4000" dirty="0">
              <a:latin typeface="Arial"/>
              <a:cs typeface="Arial"/>
            </a:endParaRPr>
          </a:p>
        </p:txBody>
      </p:sp>
      <p:sp>
        <p:nvSpPr>
          <p:cNvPr id="2056" name="object 6">
            <a:extLst>
              <a:ext uri="{FF2B5EF4-FFF2-40B4-BE49-F238E27FC236}">
                <a16:creationId xmlns:a16="http://schemas.microsoft.com/office/drawing/2014/main" id="{27C0CCB8-FBE6-7059-7294-14D38F55B30A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7" name="object 7">
            <a:extLst>
              <a:ext uri="{FF2B5EF4-FFF2-40B4-BE49-F238E27FC236}">
                <a16:creationId xmlns:a16="http://schemas.microsoft.com/office/drawing/2014/main" id="{5B54CCD6-3085-3D3A-A77D-2C54D36AA8FF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8" name="object 8">
            <a:extLst>
              <a:ext uri="{FF2B5EF4-FFF2-40B4-BE49-F238E27FC236}">
                <a16:creationId xmlns:a16="http://schemas.microsoft.com/office/drawing/2014/main" id="{254D372E-2AAA-4498-6B97-1E323FC2A3C2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59" name="object 9">
            <a:extLst>
              <a:ext uri="{FF2B5EF4-FFF2-40B4-BE49-F238E27FC236}">
                <a16:creationId xmlns:a16="http://schemas.microsoft.com/office/drawing/2014/main" id="{7BD7FF36-70F2-A98D-7424-9C0931199611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0" name="object 10">
            <a:extLst>
              <a:ext uri="{FF2B5EF4-FFF2-40B4-BE49-F238E27FC236}">
                <a16:creationId xmlns:a16="http://schemas.microsoft.com/office/drawing/2014/main" id="{1CD935BD-F822-03F0-DB57-92BB73B568CD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1" name="object 11">
            <a:extLst>
              <a:ext uri="{FF2B5EF4-FFF2-40B4-BE49-F238E27FC236}">
                <a16:creationId xmlns:a16="http://schemas.microsoft.com/office/drawing/2014/main" id="{8A41EFD6-3072-D1C8-FFF8-A5C88719B2F3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2" name="object 12">
            <a:extLst>
              <a:ext uri="{FF2B5EF4-FFF2-40B4-BE49-F238E27FC236}">
                <a16:creationId xmlns:a16="http://schemas.microsoft.com/office/drawing/2014/main" id="{FCA7B470-E16D-3CF6-D249-438A7F53BC23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3" name="object 13">
            <a:extLst>
              <a:ext uri="{FF2B5EF4-FFF2-40B4-BE49-F238E27FC236}">
                <a16:creationId xmlns:a16="http://schemas.microsoft.com/office/drawing/2014/main" id="{1513FC71-4103-69C5-957D-AEFED6BA4E7A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4" name="object 14">
            <a:extLst>
              <a:ext uri="{FF2B5EF4-FFF2-40B4-BE49-F238E27FC236}">
                <a16:creationId xmlns:a16="http://schemas.microsoft.com/office/drawing/2014/main" id="{5696E38B-CC41-C05E-2126-173ABD5F3E9E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5" name="object 15">
            <a:extLst>
              <a:ext uri="{FF2B5EF4-FFF2-40B4-BE49-F238E27FC236}">
                <a16:creationId xmlns:a16="http://schemas.microsoft.com/office/drawing/2014/main" id="{F120ADA1-D3B4-2E85-7866-07B15660D470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6" name="object 16">
            <a:extLst>
              <a:ext uri="{FF2B5EF4-FFF2-40B4-BE49-F238E27FC236}">
                <a16:creationId xmlns:a16="http://schemas.microsoft.com/office/drawing/2014/main" id="{89727210-4283-6F49-088D-A0466916627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7" name="object 17">
            <a:extLst>
              <a:ext uri="{FF2B5EF4-FFF2-40B4-BE49-F238E27FC236}">
                <a16:creationId xmlns:a16="http://schemas.microsoft.com/office/drawing/2014/main" id="{36285D8F-DE91-783A-4622-959E91FBF5D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8" name="object 18">
            <a:extLst>
              <a:ext uri="{FF2B5EF4-FFF2-40B4-BE49-F238E27FC236}">
                <a16:creationId xmlns:a16="http://schemas.microsoft.com/office/drawing/2014/main" id="{65CC964B-276F-3089-DA2B-92B7408F2723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69" name="object 19">
            <a:extLst>
              <a:ext uri="{FF2B5EF4-FFF2-40B4-BE49-F238E27FC236}">
                <a16:creationId xmlns:a16="http://schemas.microsoft.com/office/drawing/2014/main" id="{6B0742F0-AD24-0F42-B83F-E6A9436A4E51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0" name="object 20">
            <a:extLst>
              <a:ext uri="{FF2B5EF4-FFF2-40B4-BE49-F238E27FC236}">
                <a16:creationId xmlns:a16="http://schemas.microsoft.com/office/drawing/2014/main" id="{C6F1EEEE-11BB-649D-3F54-7147AC3624D0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1" name="object 21">
            <a:extLst>
              <a:ext uri="{FF2B5EF4-FFF2-40B4-BE49-F238E27FC236}">
                <a16:creationId xmlns:a16="http://schemas.microsoft.com/office/drawing/2014/main" id="{2B7DDD9D-6EAE-CBA9-E913-C773CED88952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2" name="object 22">
            <a:extLst>
              <a:ext uri="{FF2B5EF4-FFF2-40B4-BE49-F238E27FC236}">
                <a16:creationId xmlns:a16="http://schemas.microsoft.com/office/drawing/2014/main" id="{7E90AE6E-5E18-B27C-6720-A2056B45376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3" name="object 23">
            <a:extLst>
              <a:ext uri="{FF2B5EF4-FFF2-40B4-BE49-F238E27FC236}">
                <a16:creationId xmlns:a16="http://schemas.microsoft.com/office/drawing/2014/main" id="{C0F601FD-0881-F4D3-A06C-72E09CCBBED4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4" name="object 24">
            <a:extLst>
              <a:ext uri="{FF2B5EF4-FFF2-40B4-BE49-F238E27FC236}">
                <a16:creationId xmlns:a16="http://schemas.microsoft.com/office/drawing/2014/main" id="{F0BA0A4D-C2CC-DDE1-8CEE-88193B0C4C6D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5" name="object 25">
            <a:extLst>
              <a:ext uri="{FF2B5EF4-FFF2-40B4-BE49-F238E27FC236}">
                <a16:creationId xmlns:a16="http://schemas.microsoft.com/office/drawing/2014/main" id="{A84B11FD-5F00-B275-B3D5-17A275A68E6F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6" name="object 27">
            <a:extLst>
              <a:ext uri="{FF2B5EF4-FFF2-40B4-BE49-F238E27FC236}">
                <a16:creationId xmlns:a16="http://schemas.microsoft.com/office/drawing/2014/main" id="{F59BEA80-ED42-D8A4-F586-77DFC93D4AE2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7" name="object 28">
            <a:extLst>
              <a:ext uri="{FF2B5EF4-FFF2-40B4-BE49-F238E27FC236}">
                <a16:creationId xmlns:a16="http://schemas.microsoft.com/office/drawing/2014/main" id="{B9D11642-54E5-C013-9AAE-F3DD8D64536F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8" name="object 29">
            <a:extLst>
              <a:ext uri="{FF2B5EF4-FFF2-40B4-BE49-F238E27FC236}">
                <a16:creationId xmlns:a16="http://schemas.microsoft.com/office/drawing/2014/main" id="{3368362A-4092-5E18-B2F4-2F384CFBE9A0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79" name="object 30">
            <a:extLst>
              <a:ext uri="{FF2B5EF4-FFF2-40B4-BE49-F238E27FC236}">
                <a16:creationId xmlns:a16="http://schemas.microsoft.com/office/drawing/2014/main" id="{D2AC4618-E415-DFD5-0A5F-BD3329F07567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0" name="object 31">
            <a:extLst>
              <a:ext uri="{FF2B5EF4-FFF2-40B4-BE49-F238E27FC236}">
                <a16:creationId xmlns:a16="http://schemas.microsoft.com/office/drawing/2014/main" id="{4400C343-532D-FAB9-26E6-FEC35AFD1AB6}"/>
              </a:ext>
            </a:extLst>
          </p:cNvPr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1" name="object 32">
            <a:extLst>
              <a:ext uri="{FF2B5EF4-FFF2-40B4-BE49-F238E27FC236}">
                <a16:creationId xmlns:a16="http://schemas.microsoft.com/office/drawing/2014/main" id="{139F5BB3-EC00-90DC-AA4F-71C565B987DF}"/>
              </a:ext>
            </a:extLst>
          </p:cNvPr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2" name="object 33">
            <a:extLst>
              <a:ext uri="{FF2B5EF4-FFF2-40B4-BE49-F238E27FC236}">
                <a16:creationId xmlns:a16="http://schemas.microsoft.com/office/drawing/2014/main" id="{7DF6A3E1-686A-CCB9-968B-643DA0439543}"/>
              </a:ext>
            </a:extLst>
          </p:cNvPr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2083" name="object 5">
            <a:extLst>
              <a:ext uri="{FF2B5EF4-FFF2-40B4-BE49-F238E27FC236}">
                <a16:creationId xmlns:a16="http://schemas.microsoft.com/office/drawing/2014/main" id="{004CAD92-A531-0AEA-F49A-FDDD8B86506F}"/>
              </a:ext>
            </a:extLst>
          </p:cNvPr>
          <p:cNvSpPr txBox="1"/>
          <p:nvPr/>
        </p:nvSpPr>
        <p:spPr>
          <a:xfrm>
            <a:off x="8054252" y="615590"/>
            <a:ext cx="2025738" cy="517614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6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13">
            <a:extLst>
              <a:ext uri="{FF2B5EF4-FFF2-40B4-BE49-F238E27FC236}">
                <a16:creationId xmlns:a16="http://schemas.microsoft.com/office/drawing/2014/main" id="{496100C1-90B0-5150-3005-5BAB7B792CCA}"/>
              </a:ext>
            </a:extLst>
          </p:cNvPr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11BE6CBE-9DE7-D759-8762-9FEA0B54EA0E}"/>
              </a:ext>
            </a:extLst>
          </p:cNvPr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19B111DE-C106-A56F-5C0F-DCB96B4BBDA2}"/>
              </a:ext>
            </a:extLst>
          </p:cNvPr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E36944"/>
                </a:solidFill>
              </a:rPr>
              <a:t>SPRIOC</a:t>
            </a:r>
            <a:endParaRPr sz="2000" dirty="0">
              <a:solidFill>
                <a:srgbClr val="E36944"/>
              </a:solidFill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E36944"/>
                </a:solidFill>
              </a:rPr>
              <a:t>AN </a:t>
            </a:r>
            <a:r>
              <a:rPr sz="2000" dirty="0" err="1">
                <a:solidFill>
                  <a:srgbClr val="E36944"/>
                </a:solidFill>
              </a:rPr>
              <a:t>tSEISIÚIN</a:t>
            </a:r>
            <a:endParaRPr sz="2000" dirty="0">
              <a:solidFill>
                <a:srgbClr val="E36944"/>
              </a:solidFill>
              <a:latin typeface="Arial Black"/>
              <a:cs typeface="Arial Black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08293A76-AFB7-DB55-06C3-5D95EC4419F7}"/>
              </a:ext>
            </a:extLst>
          </p:cNvPr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EB6CCC-A0B0-4F60-5589-EF6DEC4848CD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BC65824-C6A4-80F1-52D9-840C3939A95C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object 10">
            <a:extLst>
              <a:ext uri="{FF2B5EF4-FFF2-40B4-BE49-F238E27FC236}">
                <a16:creationId xmlns:a16="http://schemas.microsoft.com/office/drawing/2014/main" id="{2B07E17B-8897-C2FD-4A9D-B264B80389F1}"/>
              </a:ext>
            </a:extLst>
          </p:cNvPr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dirty="0"/>
              <a:t>Cur </a:t>
            </a:r>
            <a:r>
              <a:rPr lang="en-IE" dirty="0" err="1"/>
              <a:t>chuige</a:t>
            </a:r>
            <a:r>
              <a:rPr lang="en-IE" dirty="0"/>
              <a:t> </a:t>
            </a:r>
            <a:r>
              <a:rPr lang="en-IE" dirty="0" err="1"/>
              <a:t>fadhbfhuascailte</a:t>
            </a:r>
            <a:r>
              <a:rPr lang="en-IE" dirty="0"/>
              <a:t> </a:t>
            </a:r>
            <a:r>
              <a:rPr lang="en-IE" dirty="0" err="1"/>
              <a:t>trí</a:t>
            </a:r>
            <a:r>
              <a:rPr lang="en-IE" dirty="0"/>
              <a:t> </a:t>
            </a:r>
            <a:r>
              <a:rPr lang="en-IE" dirty="0" err="1"/>
              <a:t>chéim</a:t>
            </a:r>
            <a:r>
              <a:rPr lang="en-IE" dirty="0"/>
              <a:t> a </a:t>
            </a:r>
            <a:r>
              <a:rPr lang="en-IE" dirty="0" err="1"/>
              <a:t>thabhairt</a:t>
            </a:r>
            <a:r>
              <a:rPr lang="en-IE" dirty="0"/>
              <a:t> do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scoláirí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iad</a:t>
            </a:r>
            <a:r>
              <a:rPr lang="en-IE" dirty="0"/>
              <a:t> a </a:t>
            </a:r>
            <a:r>
              <a:rPr lang="en-IE" dirty="0" err="1"/>
              <a:t>spreagadh</a:t>
            </a:r>
            <a:r>
              <a:rPr lang="en-IE" dirty="0"/>
              <a:t> </a:t>
            </a:r>
            <a:r>
              <a:rPr lang="en-IE" dirty="0" err="1"/>
              <a:t>chun</a:t>
            </a:r>
            <a:r>
              <a:rPr lang="en-IE" dirty="0"/>
              <a:t> </a:t>
            </a:r>
            <a:r>
              <a:rPr lang="en-IE" dirty="0" err="1"/>
              <a:t>é</a:t>
            </a:r>
            <a:r>
              <a:rPr lang="en-IE" dirty="0"/>
              <a:t> </a:t>
            </a:r>
            <a:r>
              <a:rPr lang="en-IE" dirty="0" err="1"/>
              <a:t>seo</a:t>
            </a:r>
            <a:r>
              <a:rPr lang="en-IE" dirty="0"/>
              <a:t> a </a:t>
            </a:r>
            <a:r>
              <a:rPr lang="en-IE" dirty="0" err="1"/>
              <a:t>úsáid</a:t>
            </a:r>
            <a:r>
              <a:rPr lang="en-IE" dirty="0"/>
              <a:t> </a:t>
            </a:r>
            <a:r>
              <a:rPr lang="en-IE" dirty="0" err="1"/>
              <a:t>chun</a:t>
            </a:r>
            <a:r>
              <a:rPr lang="en-IE" dirty="0"/>
              <a:t> </a:t>
            </a:r>
            <a:r>
              <a:rPr lang="en-IE" dirty="0" err="1"/>
              <a:t>cinntí</a:t>
            </a:r>
            <a:r>
              <a:rPr lang="en-IE" dirty="0"/>
              <a:t> </a:t>
            </a:r>
            <a:r>
              <a:rPr lang="en-IE" dirty="0" err="1"/>
              <a:t>freagracha</a:t>
            </a:r>
            <a:r>
              <a:rPr lang="en-IE" dirty="0"/>
              <a:t> </a:t>
            </a:r>
            <a:r>
              <a:rPr lang="en-IE" dirty="0" err="1"/>
              <a:t>eolacha</a:t>
            </a:r>
            <a:r>
              <a:rPr lang="en-IE" dirty="0"/>
              <a:t> a </a:t>
            </a:r>
            <a:r>
              <a:rPr lang="en-IE" dirty="0" err="1"/>
              <a:t>dhéanamh</a:t>
            </a:r>
            <a:r>
              <a:rPr lang="en-IE" dirty="0"/>
              <a:t>. </a:t>
            </a:r>
            <a:endParaRPr lang="en-IE" sz="2600" dirty="0">
              <a:latin typeface="Arial"/>
              <a:cs typeface="Arial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9FBD8F7E-9E26-1CC8-6C7F-A00FDC215FEC}"/>
              </a:ext>
            </a:extLst>
          </p:cNvPr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96B20ED6-64D5-EE17-8332-BA9490CC163D}"/>
              </a:ext>
            </a:extLst>
          </p:cNvPr>
          <p:cNvSpPr txBox="1"/>
          <p:nvPr/>
        </p:nvSpPr>
        <p:spPr>
          <a:xfrm>
            <a:off x="3278553" y="3978316"/>
            <a:ext cx="5550318" cy="30123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noProof="0" dirty="0"/>
              <a:t>Ag foghlaim</a:t>
            </a:r>
            <a:r>
              <a:rPr lang="en-IE" dirty="0"/>
              <a:t> </a:t>
            </a:r>
            <a:r>
              <a:rPr lang="ga-IE" noProof="0" dirty="0"/>
              <a:t>cur chuige </a:t>
            </a:r>
            <a:r>
              <a:rPr lang="ga-IE" noProof="0" dirty="0" err="1"/>
              <a:t>fadhbfhuascailte</a:t>
            </a:r>
            <a:r>
              <a:rPr lang="ga-IE" noProof="0" dirty="0"/>
              <a:t> agus cinnteoireachta trí chéim chun déileáil le cásanna deacra.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noProof="0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 noProof="0" dirty="0"/>
              <a:t>Ag cleachtadh </a:t>
            </a:r>
            <a:r>
              <a:rPr lang="ga-IE" noProof="0" dirty="0"/>
              <a:t>an c</a:t>
            </a:r>
            <a:r>
              <a:rPr lang="en-IE" noProof="0" dirty="0"/>
              <a:t>h</a:t>
            </a:r>
            <a:r>
              <a:rPr lang="ga-IE" noProof="0" dirty="0" err="1"/>
              <a:t>ur</a:t>
            </a:r>
            <a:r>
              <a:rPr lang="ga-IE" noProof="0" dirty="0"/>
              <a:t> chuige trí chéim seo a chur i bhfeidhm i gcásanna dúshlánacha sonracha.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EFA4111-7773-5F92-D32E-6F99E7142D4F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2" name="object 9">
              <a:extLst>
                <a:ext uri="{FF2B5EF4-FFF2-40B4-BE49-F238E27FC236}">
                  <a16:creationId xmlns:a16="http://schemas.microsoft.com/office/drawing/2014/main" id="{5EF7FE48-CF93-38FF-73CD-F1CE7D5BC6FF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3" name="object 10">
              <a:extLst>
                <a:ext uri="{FF2B5EF4-FFF2-40B4-BE49-F238E27FC236}">
                  <a16:creationId xmlns:a16="http://schemas.microsoft.com/office/drawing/2014/main" id="{A6652668-AE7A-42A2-0528-9D8945AD4CB6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4" name="object 11">
              <a:extLst>
                <a:ext uri="{FF2B5EF4-FFF2-40B4-BE49-F238E27FC236}">
                  <a16:creationId xmlns:a16="http://schemas.microsoft.com/office/drawing/2014/main" id="{3EE0FDC7-7F29-4C01-DF70-BBC0413607BC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5" name="object 12">
              <a:extLst>
                <a:ext uri="{FF2B5EF4-FFF2-40B4-BE49-F238E27FC236}">
                  <a16:creationId xmlns:a16="http://schemas.microsoft.com/office/drawing/2014/main" id="{DF4E1573-CB6D-2DC8-42F3-F28459C76F55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6" name="object 13">
              <a:extLst>
                <a:ext uri="{FF2B5EF4-FFF2-40B4-BE49-F238E27FC236}">
                  <a16:creationId xmlns:a16="http://schemas.microsoft.com/office/drawing/2014/main" id="{38E9A999-0730-945E-FD48-89F1699DA5EF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7" name="object 14">
              <a:extLst>
                <a:ext uri="{FF2B5EF4-FFF2-40B4-BE49-F238E27FC236}">
                  <a16:creationId xmlns:a16="http://schemas.microsoft.com/office/drawing/2014/main" id="{B47921A0-F7D9-A42A-2F40-9A99694FE6B7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8" name="object 15">
              <a:extLst>
                <a:ext uri="{FF2B5EF4-FFF2-40B4-BE49-F238E27FC236}">
                  <a16:creationId xmlns:a16="http://schemas.microsoft.com/office/drawing/2014/main" id="{BADD643A-7942-833E-8F92-18D8FC281FD0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9" name="object 16">
              <a:extLst>
                <a:ext uri="{FF2B5EF4-FFF2-40B4-BE49-F238E27FC236}">
                  <a16:creationId xmlns:a16="http://schemas.microsoft.com/office/drawing/2014/main" id="{8B841A04-6982-7A39-E41A-C15CF9424862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0" name="object 17">
              <a:extLst>
                <a:ext uri="{FF2B5EF4-FFF2-40B4-BE49-F238E27FC236}">
                  <a16:creationId xmlns:a16="http://schemas.microsoft.com/office/drawing/2014/main" id="{B484C30C-71EF-E694-39C5-50388A5DB8D3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1" name="object 20">
              <a:extLst>
                <a:ext uri="{FF2B5EF4-FFF2-40B4-BE49-F238E27FC236}">
                  <a16:creationId xmlns:a16="http://schemas.microsoft.com/office/drawing/2014/main" id="{5DB9DE1C-6E4D-1AED-966F-519EBE550DA5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12" name="object 21">
              <a:extLst>
                <a:ext uri="{FF2B5EF4-FFF2-40B4-BE49-F238E27FC236}">
                  <a16:creationId xmlns:a16="http://schemas.microsoft.com/office/drawing/2014/main" id="{F4DDACAF-87BD-75A2-01CD-316D5E79AC45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3" name="object 22">
              <a:extLst>
                <a:ext uri="{FF2B5EF4-FFF2-40B4-BE49-F238E27FC236}">
                  <a16:creationId xmlns:a16="http://schemas.microsoft.com/office/drawing/2014/main" id="{32B2538E-F362-7377-594A-E4B4BB644F5E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4" name="object 23">
              <a:extLst>
                <a:ext uri="{FF2B5EF4-FFF2-40B4-BE49-F238E27FC236}">
                  <a16:creationId xmlns:a16="http://schemas.microsoft.com/office/drawing/2014/main" id="{97A360D0-4647-0028-951A-D4057260DC33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8">
              <a:extLst>
                <a:ext uri="{FF2B5EF4-FFF2-40B4-BE49-F238E27FC236}">
                  <a16:creationId xmlns:a16="http://schemas.microsoft.com/office/drawing/2014/main" id="{135E40FF-08F1-1AAE-4DAA-A3317A1C7C9A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3C9FF69-11EB-F51E-69AE-C2EC50BA81D1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3" name="object 9">
              <a:extLst>
                <a:ext uri="{FF2B5EF4-FFF2-40B4-BE49-F238E27FC236}">
                  <a16:creationId xmlns:a16="http://schemas.microsoft.com/office/drawing/2014/main" id="{61F1008A-C815-C2FC-CB6F-81D149EAACDD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4" name="object 10">
              <a:extLst>
                <a:ext uri="{FF2B5EF4-FFF2-40B4-BE49-F238E27FC236}">
                  <a16:creationId xmlns:a16="http://schemas.microsoft.com/office/drawing/2014/main" id="{7DE7A7D4-AF06-0308-A899-3145E987DB8F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5" name="object 11">
              <a:extLst>
                <a:ext uri="{FF2B5EF4-FFF2-40B4-BE49-F238E27FC236}">
                  <a16:creationId xmlns:a16="http://schemas.microsoft.com/office/drawing/2014/main" id="{5CE88332-A1F7-88AB-CF91-3E412B7A6B6D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6" name="object 12">
              <a:extLst>
                <a:ext uri="{FF2B5EF4-FFF2-40B4-BE49-F238E27FC236}">
                  <a16:creationId xmlns:a16="http://schemas.microsoft.com/office/drawing/2014/main" id="{EF3B39D1-9BBD-FF67-EE38-1C1BC538087D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7" name="object 13">
              <a:extLst>
                <a:ext uri="{FF2B5EF4-FFF2-40B4-BE49-F238E27FC236}">
                  <a16:creationId xmlns:a16="http://schemas.microsoft.com/office/drawing/2014/main" id="{140BA067-4FB4-181A-9441-A08DC12BEE90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8" name="object 14">
              <a:extLst>
                <a:ext uri="{FF2B5EF4-FFF2-40B4-BE49-F238E27FC236}">
                  <a16:creationId xmlns:a16="http://schemas.microsoft.com/office/drawing/2014/main" id="{DDA428BE-DE30-A6F1-69BC-36151C4559B9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9" name="object 15">
              <a:extLst>
                <a:ext uri="{FF2B5EF4-FFF2-40B4-BE49-F238E27FC236}">
                  <a16:creationId xmlns:a16="http://schemas.microsoft.com/office/drawing/2014/main" id="{AA911EA1-FF1B-8227-FB4D-F2ACC14305CE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0" name="object 16">
              <a:extLst>
                <a:ext uri="{FF2B5EF4-FFF2-40B4-BE49-F238E27FC236}">
                  <a16:creationId xmlns:a16="http://schemas.microsoft.com/office/drawing/2014/main" id="{5799999C-AFD4-BC5D-EA36-80675F174530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1" name="object 17">
              <a:extLst>
                <a:ext uri="{FF2B5EF4-FFF2-40B4-BE49-F238E27FC236}">
                  <a16:creationId xmlns:a16="http://schemas.microsoft.com/office/drawing/2014/main" id="{14387F91-FF46-C5AF-61FC-2649C961F1BB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2" name="object 20">
              <a:extLst>
                <a:ext uri="{FF2B5EF4-FFF2-40B4-BE49-F238E27FC236}">
                  <a16:creationId xmlns:a16="http://schemas.microsoft.com/office/drawing/2014/main" id="{A2E7DC94-D10B-CFEE-E684-BFDC8982E454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13" name="object 21">
              <a:extLst>
                <a:ext uri="{FF2B5EF4-FFF2-40B4-BE49-F238E27FC236}">
                  <a16:creationId xmlns:a16="http://schemas.microsoft.com/office/drawing/2014/main" id="{3EEE94D7-1EAD-B51A-A856-8AEAE9F83E0D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4" name="object 22">
              <a:extLst>
                <a:ext uri="{FF2B5EF4-FFF2-40B4-BE49-F238E27FC236}">
                  <a16:creationId xmlns:a16="http://schemas.microsoft.com/office/drawing/2014/main" id="{91660EA5-CFC4-C01B-BD20-E2B7E0D8A9D4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23">
              <a:extLst>
                <a:ext uri="{FF2B5EF4-FFF2-40B4-BE49-F238E27FC236}">
                  <a16:creationId xmlns:a16="http://schemas.microsoft.com/office/drawing/2014/main" id="{337DA523-A3E8-6022-FD57-DC0BB899CCE6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6" name="object 8">
              <a:extLst>
                <a:ext uri="{FF2B5EF4-FFF2-40B4-BE49-F238E27FC236}">
                  <a16:creationId xmlns:a16="http://schemas.microsoft.com/office/drawing/2014/main" id="{01C3CC27-376D-D671-6198-6D26942F7F95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9" name="object 13">
            <a:extLst>
              <a:ext uri="{FF2B5EF4-FFF2-40B4-BE49-F238E27FC236}">
                <a16:creationId xmlns:a16="http://schemas.microsoft.com/office/drawing/2014/main" id="{35C15227-9EA5-9E60-4ADA-3DC7C141198D}"/>
              </a:ext>
            </a:extLst>
          </p:cNvPr>
          <p:cNvSpPr txBox="1"/>
          <p:nvPr/>
        </p:nvSpPr>
        <p:spPr>
          <a:xfrm>
            <a:off x="803061" y="1117461"/>
            <a:ext cx="7474561" cy="1411653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dirty="0">
                <a:solidFill>
                  <a:srgbClr val="E36944"/>
                </a:solidFill>
              </a:rPr>
              <a:t>Cur </a:t>
            </a:r>
            <a:r>
              <a:rPr lang="en-IE" dirty="0" err="1">
                <a:solidFill>
                  <a:srgbClr val="E36944"/>
                </a:solidFill>
              </a:rPr>
              <a:t>Chuige</a:t>
            </a:r>
            <a:r>
              <a:rPr lang="en-IE" dirty="0">
                <a:solidFill>
                  <a:srgbClr val="E36944"/>
                </a:solidFill>
              </a:rPr>
              <a:t> </a:t>
            </a:r>
            <a:r>
              <a:rPr lang="en-IE" dirty="0" err="1">
                <a:solidFill>
                  <a:srgbClr val="E36944"/>
                </a:solidFill>
              </a:rPr>
              <a:t>Réitithe</a:t>
            </a:r>
            <a:r>
              <a:rPr lang="en-IE" dirty="0">
                <a:solidFill>
                  <a:srgbClr val="E36944"/>
                </a:solidFill>
              </a:rPr>
              <a:t> </a:t>
            </a:r>
            <a:r>
              <a:rPr lang="en-IE" dirty="0" err="1">
                <a:solidFill>
                  <a:srgbClr val="E36944"/>
                </a:solidFill>
              </a:rPr>
              <a:t>Fadhbanna</a:t>
            </a:r>
            <a:r>
              <a:rPr lang="en-IE" dirty="0">
                <a:solidFill>
                  <a:srgbClr val="E36944"/>
                </a:solidFill>
              </a:rPr>
              <a:t> </a:t>
            </a:r>
            <a:r>
              <a:rPr lang="en-IE" dirty="0" err="1">
                <a:solidFill>
                  <a:srgbClr val="E36944"/>
                </a:solidFill>
              </a:rPr>
              <a:t>Trí</a:t>
            </a:r>
            <a:r>
              <a:rPr lang="en-IE" dirty="0">
                <a:solidFill>
                  <a:srgbClr val="E36944"/>
                </a:solidFill>
              </a:rPr>
              <a:t> </a:t>
            </a:r>
            <a:r>
              <a:rPr lang="en-IE" dirty="0" err="1">
                <a:solidFill>
                  <a:srgbClr val="E36944"/>
                </a:solidFill>
              </a:rPr>
              <a:t>Chéim</a:t>
            </a:r>
            <a:r>
              <a:rPr lang="en-IE" dirty="0">
                <a:solidFill>
                  <a:srgbClr val="E36944"/>
                </a:solidFill>
              </a:rPr>
              <a:t> </a:t>
            </a:r>
            <a:endParaRPr sz="4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C4A1156D-51B8-E3F7-10F2-0FEF3AF85539}"/>
              </a:ext>
            </a:extLst>
          </p:cNvPr>
          <p:cNvSpPr txBox="1"/>
          <p:nvPr/>
        </p:nvSpPr>
        <p:spPr>
          <a:xfrm>
            <a:off x="849976" y="2684501"/>
            <a:ext cx="8468255" cy="2717232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469900" indent="-457200">
              <a:lnSpc>
                <a:spcPct val="200000"/>
              </a:lnSpc>
              <a:buFont typeface="+mj-lt"/>
              <a:buAutoNum type="arabicPeriod"/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lang="en-IE" dirty="0"/>
              <a:t>SMAOINIGH AR DO ROGHANNA</a:t>
            </a:r>
          </a:p>
          <a:p>
            <a:pPr marL="469900" indent="-457200">
              <a:lnSpc>
                <a:spcPct val="200000"/>
              </a:lnSpc>
              <a:buFont typeface="+mj-lt"/>
              <a:buAutoNum type="arabicPeriod"/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lang="en-IE" dirty="0"/>
              <a:t>MEAS NA BUNTÁISTÍ AGUS NA MÍBHUNTÁISTÍ    </a:t>
            </a:r>
          </a:p>
          <a:p>
            <a:pPr marL="469900" indent="-457200">
              <a:lnSpc>
                <a:spcPct val="200000"/>
              </a:lnSpc>
              <a:buFont typeface="+mj-lt"/>
              <a:buAutoNum type="arabicPeriod"/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lang="en-IE" dirty="0"/>
              <a:t>DÉAN CINNEADH 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1D5FD4D-2722-E3C2-6ECF-788322E30FC0}"/>
              </a:ext>
            </a:extLst>
          </p:cNvPr>
          <p:cNvSpPr/>
          <p:nvPr/>
        </p:nvSpPr>
        <p:spPr>
          <a:xfrm>
            <a:off x="1659467" y="2439498"/>
            <a:ext cx="7067048" cy="4512912"/>
          </a:xfrm>
          <a:prstGeom prst="rect">
            <a:avLst/>
          </a:prstGeom>
          <a:solidFill>
            <a:srgbClr val="E4E4E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59E290-498E-66D2-738B-E5B35B4B49FB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3" name="object 9">
              <a:extLst>
                <a:ext uri="{FF2B5EF4-FFF2-40B4-BE49-F238E27FC236}">
                  <a16:creationId xmlns:a16="http://schemas.microsoft.com/office/drawing/2014/main" id="{8DB60D1B-4CB7-4B8E-47B6-252BBC003A31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4" name="object 10">
              <a:extLst>
                <a:ext uri="{FF2B5EF4-FFF2-40B4-BE49-F238E27FC236}">
                  <a16:creationId xmlns:a16="http://schemas.microsoft.com/office/drawing/2014/main" id="{816FA47C-12FE-AB9A-1AA1-A342A2FE6254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5" name="object 11">
              <a:extLst>
                <a:ext uri="{FF2B5EF4-FFF2-40B4-BE49-F238E27FC236}">
                  <a16:creationId xmlns:a16="http://schemas.microsoft.com/office/drawing/2014/main" id="{8EA07BF1-10B3-4720-76C2-9448717692D3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6" name="object 12">
              <a:extLst>
                <a:ext uri="{FF2B5EF4-FFF2-40B4-BE49-F238E27FC236}">
                  <a16:creationId xmlns:a16="http://schemas.microsoft.com/office/drawing/2014/main" id="{5EDA27E4-762E-FCE5-C411-32993AB41ADD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7" name="object 13">
              <a:extLst>
                <a:ext uri="{FF2B5EF4-FFF2-40B4-BE49-F238E27FC236}">
                  <a16:creationId xmlns:a16="http://schemas.microsoft.com/office/drawing/2014/main" id="{A22FCB35-00DA-D3C5-01C4-7BCAC92B29B5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8" name="object 14">
              <a:extLst>
                <a:ext uri="{FF2B5EF4-FFF2-40B4-BE49-F238E27FC236}">
                  <a16:creationId xmlns:a16="http://schemas.microsoft.com/office/drawing/2014/main" id="{448A0180-592D-CCA6-5566-7B57803DB017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9" name="object 15">
              <a:extLst>
                <a:ext uri="{FF2B5EF4-FFF2-40B4-BE49-F238E27FC236}">
                  <a16:creationId xmlns:a16="http://schemas.microsoft.com/office/drawing/2014/main" id="{64C893E3-C2AA-B6CC-23B3-313DB4AD66E4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0" name="object 16">
              <a:extLst>
                <a:ext uri="{FF2B5EF4-FFF2-40B4-BE49-F238E27FC236}">
                  <a16:creationId xmlns:a16="http://schemas.microsoft.com/office/drawing/2014/main" id="{957411D5-2875-5FFE-A6C8-153CC4BC643F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1" name="object 17">
              <a:extLst>
                <a:ext uri="{FF2B5EF4-FFF2-40B4-BE49-F238E27FC236}">
                  <a16:creationId xmlns:a16="http://schemas.microsoft.com/office/drawing/2014/main" id="{F92BB803-3E4C-03F8-9434-6F5B94173E85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2" name="object 20">
              <a:extLst>
                <a:ext uri="{FF2B5EF4-FFF2-40B4-BE49-F238E27FC236}">
                  <a16:creationId xmlns:a16="http://schemas.microsoft.com/office/drawing/2014/main" id="{A65CDAEE-7250-AE6B-658A-A1EC5F363A87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13" name="object 21">
              <a:extLst>
                <a:ext uri="{FF2B5EF4-FFF2-40B4-BE49-F238E27FC236}">
                  <a16:creationId xmlns:a16="http://schemas.microsoft.com/office/drawing/2014/main" id="{5B15062E-5ADB-C42C-44E9-216F47B9A60F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4" name="object 22">
              <a:extLst>
                <a:ext uri="{FF2B5EF4-FFF2-40B4-BE49-F238E27FC236}">
                  <a16:creationId xmlns:a16="http://schemas.microsoft.com/office/drawing/2014/main" id="{021987AE-FCCD-91DD-FEC8-FCBBEA95D214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23">
              <a:extLst>
                <a:ext uri="{FF2B5EF4-FFF2-40B4-BE49-F238E27FC236}">
                  <a16:creationId xmlns:a16="http://schemas.microsoft.com/office/drawing/2014/main" id="{AF5E2EE9-A964-7B82-1513-AF0D8D6D50F7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6" name="object 8">
              <a:extLst>
                <a:ext uri="{FF2B5EF4-FFF2-40B4-BE49-F238E27FC236}">
                  <a16:creationId xmlns:a16="http://schemas.microsoft.com/office/drawing/2014/main" id="{1BCFF91A-3C48-D7AA-EE37-A8F5E2A672F1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F57937EB-85D5-14FF-049E-49F82CEA7D3B}"/>
              </a:ext>
            </a:extLst>
          </p:cNvPr>
          <p:cNvSpPr/>
          <p:nvPr/>
        </p:nvSpPr>
        <p:spPr>
          <a:xfrm>
            <a:off x="1659467" y="1914565"/>
            <a:ext cx="7067048" cy="636341"/>
          </a:xfrm>
          <a:prstGeom prst="rect">
            <a:avLst/>
          </a:prstGeom>
          <a:solidFill>
            <a:srgbClr val="E3694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0EB4D460-59B7-231B-7B50-BF2BB2BD91B6}"/>
              </a:ext>
            </a:extLst>
          </p:cNvPr>
          <p:cNvSpPr txBox="1"/>
          <p:nvPr/>
        </p:nvSpPr>
        <p:spPr>
          <a:xfrm>
            <a:off x="1897295" y="1914565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400" dirty="0" err="1">
                <a:solidFill>
                  <a:schemeClr val="bg1"/>
                </a:solidFill>
              </a:rPr>
              <a:t>Cás</a:t>
            </a:r>
            <a:r>
              <a:rPr lang="en-IE" sz="2400" dirty="0">
                <a:solidFill>
                  <a:schemeClr val="bg1"/>
                </a:solidFill>
              </a:rPr>
              <a:t> </a:t>
            </a:r>
            <a:r>
              <a:rPr lang="en-IE" sz="2400" dirty="0" err="1">
                <a:solidFill>
                  <a:schemeClr val="bg1"/>
                </a:solidFill>
              </a:rPr>
              <a:t>Sampla</a:t>
            </a:r>
            <a:r>
              <a:rPr lang="en-IE" sz="2400" dirty="0">
                <a:solidFill>
                  <a:schemeClr val="bg1"/>
                </a:solidFill>
              </a:rPr>
              <a:t>: </a:t>
            </a:r>
            <a:endParaRPr lang="en-IE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56501DFF-90F9-FE91-EB83-A3554AE4CB57}"/>
              </a:ext>
            </a:extLst>
          </p:cNvPr>
          <p:cNvSpPr txBox="1"/>
          <p:nvPr/>
        </p:nvSpPr>
        <p:spPr>
          <a:xfrm>
            <a:off x="1862669" y="2708432"/>
            <a:ext cx="6660643" cy="477520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600" dirty="0" err="1"/>
              <a:t>Tá</a:t>
            </a:r>
            <a:r>
              <a:rPr lang="en-US" sz="1600" dirty="0"/>
              <a:t> </a:t>
            </a:r>
            <a:r>
              <a:rPr lang="en-US" sz="1600" dirty="0" err="1"/>
              <a:t>mé</a:t>
            </a:r>
            <a:r>
              <a:rPr lang="en-US" sz="1600" dirty="0"/>
              <a:t> le </a:t>
            </a:r>
            <a:r>
              <a:rPr lang="en-US" sz="1600" dirty="0" err="1"/>
              <a:t>mo</a:t>
            </a:r>
            <a:r>
              <a:rPr lang="en-US" sz="1600" dirty="0"/>
              <a:t> </a:t>
            </a:r>
            <a:r>
              <a:rPr lang="en-US" sz="1600" dirty="0" err="1"/>
              <a:t>bhuachaill</a:t>
            </a:r>
            <a:r>
              <a:rPr lang="en-US" sz="1600" dirty="0"/>
              <a:t> </a:t>
            </a:r>
            <a:r>
              <a:rPr lang="en-US" sz="1600" dirty="0" err="1"/>
              <a:t>ar</a:t>
            </a:r>
            <a:r>
              <a:rPr lang="en-US" sz="1600" dirty="0"/>
              <a:t> </a:t>
            </a:r>
            <a:r>
              <a:rPr lang="en-US" sz="1600" dirty="0" err="1"/>
              <a:t>feadh</a:t>
            </a:r>
            <a:r>
              <a:rPr lang="en-US" sz="1600" dirty="0"/>
              <a:t> </a:t>
            </a:r>
            <a:r>
              <a:rPr lang="en-US" sz="1600" dirty="0" err="1"/>
              <a:t>cúpla</a:t>
            </a:r>
            <a:r>
              <a:rPr lang="en-US" sz="1600" dirty="0"/>
              <a:t> </a:t>
            </a:r>
            <a:r>
              <a:rPr lang="en-US" sz="1600" dirty="0" err="1"/>
              <a:t>mí</a:t>
            </a:r>
            <a:r>
              <a:rPr lang="en-US" sz="1600" dirty="0"/>
              <a:t> </a:t>
            </a:r>
            <a:r>
              <a:rPr lang="en-US" sz="1600" dirty="0" err="1"/>
              <a:t>anois</a:t>
            </a:r>
            <a:r>
              <a:rPr lang="en-US" sz="1600" dirty="0"/>
              <a:t> </a:t>
            </a:r>
            <a:r>
              <a:rPr lang="en-US" sz="1600" dirty="0" err="1"/>
              <a:t>agus</a:t>
            </a:r>
            <a:r>
              <a:rPr lang="en-US" sz="1600" dirty="0"/>
              <a:t> </a:t>
            </a:r>
            <a:r>
              <a:rPr lang="en-US" sz="1600" dirty="0" err="1"/>
              <a:t>tá</a:t>
            </a:r>
            <a:r>
              <a:rPr lang="en-US" sz="1600" dirty="0"/>
              <a:t> </a:t>
            </a:r>
            <a:r>
              <a:rPr lang="en-US" sz="1600" dirty="0" err="1"/>
              <a:t>mé</a:t>
            </a:r>
            <a:r>
              <a:rPr lang="en-US" sz="1600" dirty="0"/>
              <a:t> </a:t>
            </a:r>
            <a:r>
              <a:rPr lang="en-US" sz="1600" dirty="0" err="1"/>
              <a:t>iontach</a:t>
            </a:r>
            <a:r>
              <a:rPr lang="en-US" sz="1600" dirty="0"/>
              <a:t> </a:t>
            </a:r>
            <a:r>
              <a:rPr lang="en-US" sz="1600" dirty="0" err="1"/>
              <a:t>sásta</a:t>
            </a:r>
            <a:r>
              <a:rPr lang="en-US" sz="1600" dirty="0"/>
              <a:t> a </a:t>
            </a:r>
            <a:r>
              <a:rPr lang="en-US" sz="1600" dirty="0" err="1"/>
              <a:t>bheith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gcaidreamh</a:t>
            </a:r>
            <a:r>
              <a:rPr lang="en-US" sz="1600" dirty="0"/>
              <a:t> leis. Is </a:t>
            </a:r>
            <a:r>
              <a:rPr lang="en-US" sz="1600" dirty="0" err="1"/>
              <a:t>bulaí</a:t>
            </a:r>
            <a:r>
              <a:rPr lang="en-US" sz="1600" dirty="0"/>
              <a:t> fir </a:t>
            </a:r>
            <a:r>
              <a:rPr lang="en-US" sz="1600" dirty="0" err="1"/>
              <a:t>é</a:t>
            </a:r>
            <a:r>
              <a:rPr lang="en-US" sz="1600" dirty="0"/>
              <a:t> </a:t>
            </a:r>
            <a:r>
              <a:rPr lang="en-US" sz="1600" dirty="0" err="1"/>
              <a:t>agus</a:t>
            </a:r>
            <a:r>
              <a:rPr lang="en-US" sz="1600" dirty="0"/>
              <a:t> go </a:t>
            </a:r>
            <a:r>
              <a:rPr lang="en-US" sz="1600" dirty="0" err="1"/>
              <a:t>dtí</a:t>
            </a:r>
            <a:r>
              <a:rPr lang="en-US" sz="1600" dirty="0"/>
              <a:t> </a:t>
            </a:r>
            <a:r>
              <a:rPr lang="en-US" sz="1600" dirty="0" err="1"/>
              <a:t>seo</a:t>
            </a:r>
            <a:r>
              <a:rPr lang="en-US" sz="1600" dirty="0"/>
              <a:t> </a:t>
            </a:r>
            <a:r>
              <a:rPr lang="en-US" sz="1600" dirty="0" err="1"/>
              <a:t>táimid</a:t>
            </a:r>
            <a:r>
              <a:rPr lang="en-US" sz="1600" dirty="0"/>
              <a:t> ag </a:t>
            </a:r>
            <a:r>
              <a:rPr lang="en-US" sz="1600" dirty="0" err="1"/>
              <a:t>tógáil</a:t>
            </a:r>
            <a:r>
              <a:rPr lang="en-US" sz="1600" dirty="0"/>
              <a:t> </a:t>
            </a:r>
            <a:r>
              <a:rPr lang="en-US" sz="1600" dirty="0" err="1"/>
              <a:t>rudaí</a:t>
            </a:r>
            <a:r>
              <a:rPr lang="en-US" sz="1600" dirty="0"/>
              <a:t> go </a:t>
            </a:r>
            <a:r>
              <a:rPr lang="en-US" sz="1600" dirty="0" err="1"/>
              <a:t>réidh</a:t>
            </a:r>
            <a:r>
              <a:rPr lang="en-US" sz="1600" dirty="0"/>
              <a:t>. </a:t>
            </a:r>
            <a:r>
              <a:rPr lang="en-US" sz="1600" dirty="0" err="1"/>
              <a:t>Shíl</a:t>
            </a:r>
            <a:r>
              <a:rPr lang="en-US" sz="1600" dirty="0"/>
              <a:t> </a:t>
            </a:r>
            <a:r>
              <a:rPr lang="en-US" sz="1600" dirty="0" err="1"/>
              <a:t>mé</a:t>
            </a:r>
            <a:r>
              <a:rPr lang="en-US" sz="1600" dirty="0"/>
              <a:t> go </a:t>
            </a:r>
            <a:r>
              <a:rPr lang="en-US" sz="1600" dirty="0" err="1"/>
              <a:t>raibh</a:t>
            </a:r>
            <a:r>
              <a:rPr lang="en-US" sz="1600" dirty="0"/>
              <a:t> </a:t>
            </a:r>
            <a:r>
              <a:rPr lang="en-US" sz="1600" dirty="0" err="1"/>
              <a:t>gach</a:t>
            </a:r>
            <a:r>
              <a:rPr lang="en-US" sz="1600" dirty="0"/>
              <a:t> </a:t>
            </a:r>
            <a:r>
              <a:rPr lang="en-US" sz="1600" dirty="0" err="1"/>
              <a:t>rud</a:t>
            </a:r>
            <a:r>
              <a:rPr lang="en-US" sz="1600" dirty="0"/>
              <a:t> ag </a:t>
            </a:r>
            <a:r>
              <a:rPr lang="en-US" sz="1600" dirty="0" err="1"/>
              <a:t>dul</a:t>
            </a:r>
            <a:r>
              <a:rPr lang="en-US" sz="1600" dirty="0"/>
              <a:t> go </a:t>
            </a:r>
            <a:r>
              <a:rPr lang="en-US" sz="1600" dirty="0" err="1"/>
              <a:t>hiontach</a:t>
            </a:r>
            <a:r>
              <a:rPr lang="en-US" sz="1600" dirty="0"/>
              <a:t>, ach </a:t>
            </a:r>
            <a:r>
              <a:rPr lang="en-US" sz="1600" dirty="0" err="1"/>
              <a:t>tá</a:t>
            </a:r>
            <a:r>
              <a:rPr lang="en-US" sz="1600" dirty="0"/>
              <a:t> </a:t>
            </a:r>
            <a:r>
              <a:rPr lang="en-US" sz="1600" dirty="0" err="1"/>
              <a:t>mo</a:t>
            </a:r>
            <a:r>
              <a:rPr lang="en-US" sz="1600" dirty="0"/>
              <a:t> </a:t>
            </a:r>
            <a:r>
              <a:rPr lang="en-US" sz="1600" dirty="0" err="1"/>
              <a:t>chairde</a:t>
            </a:r>
            <a:r>
              <a:rPr lang="en-US" sz="1600" dirty="0"/>
              <a:t> ag </a:t>
            </a:r>
            <a:r>
              <a:rPr lang="en-US" sz="1600" dirty="0" err="1"/>
              <a:t>insint</a:t>
            </a:r>
            <a:r>
              <a:rPr lang="en-US" sz="1600" dirty="0"/>
              <a:t> </a:t>
            </a:r>
            <a:r>
              <a:rPr lang="en-US" sz="1600" dirty="0" err="1"/>
              <a:t>dom</a:t>
            </a:r>
            <a:r>
              <a:rPr lang="en-US" sz="1600" dirty="0"/>
              <a:t> </a:t>
            </a:r>
            <a:r>
              <a:rPr lang="en-US" sz="1600" dirty="0" err="1"/>
              <a:t>gur</a:t>
            </a:r>
            <a:r>
              <a:rPr lang="en-US" sz="1600" dirty="0"/>
              <a:t> </a:t>
            </a:r>
            <a:r>
              <a:rPr lang="en-US" sz="1600" dirty="0" err="1"/>
              <a:t>gá</a:t>
            </a:r>
            <a:r>
              <a:rPr lang="en-US" sz="1600" dirty="0"/>
              <a:t> </a:t>
            </a:r>
            <a:r>
              <a:rPr lang="en-US" sz="1600" dirty="0" err="1"/>
              <a:t>dom</a:t>
            </a:r>
            <a:r>
              <a:rPr lang="en-US" sz="1600" dirty="0"/>
              <a:t> </a:t>
            </a:r>
            <a:r>
              <a:rPr lang="en-US" sz="1600" dirty="0" err="1"/>
              <a:t>rud</a:t>
            </a:r>
            <a:r>
              <a:rPr lang="en-US" sz="1600" dirty="0"/>
              <a:t> </a:t>
            </a:r>
            <a:r>
              <a:rPr lang="en-US" sz="1600" dirty="0" err="1"/>
              <a:t>éigin</a:t>
            </a:r>
            <a:r>
              <a:rPr lang="en-US" sz="1600" dirty="0"/>
              <a:t> a </a:t>
            </a:r>
            <a:r>
              <a:rPr lang="en-US" sz="1600" dirty="0" err="1"/>
              <a:t>dhéanamh</a:t>
            </a:r>
            <a:r>
              <a:rPr lang="en-US" sz="1600" dirty="0"/>
              <a:t> </a:t>
            </a:r>
            <a:r>
              <a:rPr lang="en-US" sz="1600" dirty="0" err="1"/>
              <a:t>lena</a:t>
            </a:r>
            <a:r>
              <a:rPr lang="en-US" sz="1600" dirty="0"/>
              <a:t> </a:t>
            </a:r>
            <a:r>
              <a:rPr lang="en-US" sz="1600" dirty="0" err="1"/>
              <a:t>shuim</a:t>
            </a:r>
            <a:r>
              <a:rPr lang="en-US" sz="1600" dirty="0"/>
              <a:t> a </a:t>
            </a:r>
            <a:r>
              <a:rPr lang="en-US" sz="1600" dirty="0" err="1"/>
              <a:t>choinneáil</a:t>
            </a:r>
            <a:r>
              <a:rPr lang="en-US" sz="1600" dirty="0"/>
              <a:t> </a:t>
            </a:r>
            <a:r>
              <a:rPr lang="en-US" sz="1600" dirty="0" err="1"/>
              <a:t>ionam</a:t>
            </a:r>
            <a:r>
              <a:rPr lang="en-US" sz="1600" dirty="0"/>
              <a:t> </a:t>
            </a:r>
            <a:r>
              <a:rPr lang="en-US" sz="1600" dirty="0" err="1"/>
              <a:t>nó</a:t>
            </a:r>
            <a:r>
              <a:rPr lang="en-US" sz="1600" dirty="0"/>
              <a:t> </a:t>
            </a:r>
            <a:r>
              <a:rPr lang="en-US" sz="1600" dirty="0" err="1"/>
              <a:t>ní</a:t>
            </a:r>
            <a:r>
              <a:rPr lang="en-US" sz="1600" dirty="0"/>
              <a:t> </a:t>
            </a:r>
            <a:r>
              <a:rPr lang="en-US" sz="1600" dirty="0" err="1"/>
              <a:t>fhanfaidh</a:t>
            </a:r>
            <a:r>
              <a:rPr lang="en-US" sz="1600" dirty="0"/>
              <a:t> </a:t>
            </a:r>
            <a:r>
              <a:rPr lang="en-US" sz="1600" dirty="0" err="1"/>
              <a:t>sé</a:t>
            </a:r>
            <a:r>
              <a:rPr lang="en-US" sz="1600" dirty="0"/>
              <a:t> </a:t>
            </a:r>
            <a:r>
              <a:rPr lang="en-US" sz="1600" dirty="0" err="1"/>
              <a:t>liom</a:t>
            </a:r>
            <a:r>
              <a:rPr lang="en-US" sz="1600" dirty="0"/>
              <a:t>. </a:t>
            </a:r>
            <a:r>
              <a:rPr lang="en-US" sz="1600" dirty="0" err="1"/>
              <a:t>Dúirt</a:t>
            </a:r>
            <a:r>
              <a:rPr lang="en-US" sz="1600" dirty="0"/>
              <a:t> </a:t>
            </a:r>
            <a:r>
              <a:rPr lang="en-US" sz="1600" dirty="0" err="1"/>
              <a:t>siad</a:t>
            </a:r>
            <a:r>
              <a:rPr lang="en-US" sz="1600" dirty="0"/>
              <a:t> </a:t>
            </a:r>
            <a:r>
              <a:rPr lang="en-US" sz="1600" dirty="0" err="1"/>
              <a:t>freisin</a:t>
            </a:r>
            <a:r>
              <a:rPr lang="en-US" sz="1600" dirty="0"/>
              <a:t> go </a:t>
            </a:r>
            <a:r>
              <a:rPr lang="en-US" sz="1600" dirty="0" err="1"/>
              <a:t>bhfuil</a:t>
            </a:r>
            <a:r>
              <a:rPr lang="en-US" sz="1600" dirty="0"/>
              <a:t> </a:t>
            </a:r>
            <a:r>
              <a:rPr lang="en-US" sz="1600" dirty="0" err="1"/>
              <a:t>daoine</a:t>
            </a:r>
            <a:r>
              <a:rPr lang="en-US" sz="1600" dirty="0"/>
              <a:t> </a:t>
            </a:r>
            <a:r>
              <a:rPr lang="en-US" sz="1600" dirty="0" err="1"/>
              <a:t>eile</a:t>
            </a:r>
            <a:r>
              <a:rPr lang="en-US" sz="1600" dirty="0"/>
              <a:t> </a:t>
            </a:r>
            <a:r>
              <a:rPr lang="en-US" sz="1600" dirty="0" err="1"/>
              <a:t>inár</a:t>
            </a:r>
            <a:r>
              <a:rPr lang="en-US" sz="1600" dirty="0"/>
              <a:t> </a:t>
            </a:r>
            <a:r>
              <a:rPr lang="en-US" sz="1600" dirty="0" err="1"/>
              <a:t>scoil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gcaidrimh</a:t>
            </a:r>
            <a:r>
              <a:rPr lang="en-US" sz="1600" dirty="0"/>
              <a:t> ag </a:t>
            </a:r>
            <a:r>
              <a:rPr lang="en-US" sz="1600" dirty="0" err="1"/>
              <a:t>bogadh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bhfad</a:t>
            </a:r>
            <a:r>
              <a:rPr lang="en-US" sz="1600" dirty="0"/>
              <a:t> </a:t>
            </a:r>
            <a:r>
              <a:rPr lang="en-US" sz="1600" dirty="0" err="1"/>
              <a:t>níos</a:t>
            </a:r>
            <a:r>
              <a:rPr lang="en-US" sz="1600" dirty="0"/>
              <a:t> </a:t>
            </a:r>
            <a:r>
              <a:rPr lang="en-US" sz="1600" dirty="0" err="1"/>
              <a:t>tapúla</a:t>
            </a:r>
            <a:r>
              <a:rPr lang="en-US" sz="1600" dirty="0"/>
              <a:t> </a:t>
            </a:r>
            <a:r>
              <a:rPr lang="en-US" sz="1600" dirty="0" err="1"/>
              <a:t>ná</a:t>
            </a:r>
            <a:r>
              <a:rPr lang="en-US" sz="1600" dirty="0"/>
              <a:t> </a:t>
            </a:r>
            <a:r>
              <a:rPr lang="en-US" sz="1600" dirty="0" err="1"/>
              <a:t>sinn</a:t>
            </a:r>
            <a:r>
              <a:rPr lang="en-US" sz="1600" dirty="0"/>
              <a:t>. </a:t>
            </a:r>
            <a:r>
              <a:rPr lang="en-US" sz="1600" dirty="0" err="1"/>
              <a:t>Níl</a:t>
            </a:r>
            <a:r>
              <a:rPr lang="en-US" sz="1600" dirty="0"/>
              <a:t> a </a:t>
            </a:r>
            <a:r>
              <a:rPr lang="en-US" sz="1600" dirty="0" err="1"/>
              <a:t>fhios</a:t>
            </a:r>
            <a:r>
              <a:rPr lang="en-US" sz="1600" dirty="0"/>
              <a:t> </a:t>
            </a:r>
            <a:r>
              <a:rPr lang="en-US" sz="1600" dirty="0" err="1"/>
              <a:t>agam</a:t>
            </a:r>
            <a:r>
              <a:rPr lang="en-US" sz="1600" dirty="0"/>
              <a:t> cad </a:t>
            </a:r>
            <a:r>
              <a:rPr lang="en-US" sz="1600" dirty="0" err="1"/>
              <a:t>é</a:t>
            </a:r>
            <a:r>
              <a:rPr lang="en-US" sz="1600" dirty="0"/>
              <a:t> </a:t>
            </a:r>
            <a:r>
              <a:rPr lang="en-US" sz="1600" dirty="0" err="1"/>
              <a:t>atá</a:t>
            </a:r>
            <a:r>
              <a:rPr lang="en-US" sz="1600" dirty="0"/>
              <a:t> le </a:t>
            </a:r>
            <a:r>
              <a:rPr lang="en-US" sz="1600" dirty="0" err="1"/>
              <a:t>déanamh</a:t>
            </a:r>
            <a:r>
              <a:rPr lang="en-US" sz="1600" dirty="0"/>
              <a:t>! Ba </a:t>
            </a:r>
            <a:r>
              <a:rPr lang="en-US" sz="1600" dirty="0" err="1"/>
              <a:t>mhaith</a:t>
            </a:r>
            <a:r>
              <a:rPr lang="en-US" sz="1600" dirty="0"/>
              <a:t> </a:t>
            </a:r>
            <a:r>
              <a:rPr lang="en-US" sz="1600" dirty="0" err="1"/>
              <a:t>liom</a:t>
            </a:r>
            <a:r>
              <a:rPr lang="en-US" sz="1600" dirty="0"/>
              <a:t> a </a:t>
            </a:r>
            <a:r>
              <a:rPr lang="en-US" sz="1600" dirty="0" err="1"/>
              <a:t>bheith</a:t>
            </a:r>
            <a:r>
              <a:rPr lang="en-US" sz="1600" dirty="0"/>
              <a:t> leis, ach </a:t>
            </a:r>
            <a:r>
              <a:rPr lang="en-US" sz="1600" dirty="0" err="1"/>
              <a:t>níl</a:t>
            </a:r>
            <a:r>
              <a:rPr lang="en-US" sz="1600" dirty="0"/>
              <a:t> </a:t>
            </a:r>
            <a:r>
              <a:rPr lang="en-US" sz="1600" dirty="0" err="1"/>
              <a:t>mé</a:t>
            </a:r>
            <a:r>
              <a:rPr lang="en-US" sz="1600" dirty="0"/>
              <a:t> </a:t>
            </a:r>
            <a:r>
              <a:rPr lang="en-US" sz="1600" dirty="0" err="1"/>
              <a:t>cinnte</a:t>
            </a:r>
            <a:r>
              <a:rPr lang="en-US" sz="1600" dirty="0"/>
              <a:t> </a:t>
            </a:r>
            <a:r>
              <a:rPr lang="en-US" sz="1600" dirty="0" err="1"/>
              <a:t>má</a:t>
            </a:r>
            <a:r>
              <a:rPr lang="en-US" sz="1600" dirty="0"/>
              <a:t> </a:t>
            </a:r>
            <a:r>
              <a:rPr lang="en-US" sz="1600" dirty="0" err="1"/>
              <a:t>tá</a:t>
            </a:r>
            <a:r>
              <a:rPr lang="en-US" sz="1600" dirty="0"/>
              <a:t> </a:t>
            </a:r>
            <a:r>
              <a:rPr lang="en-US" sz="1600" dirty="0" err="1"/>
              <a:t>mé</a:t>
            </a:r>
            <a:r>
              <a:rPr lang="en-US" sz="1600" dirty="0"/>
              <a:t> </a:t>
            </a:r>
            <a:r>
              <a:rPr lang="en-US" sz="1600" dirty="0" err="1"/>
              <a:t>réidh</a:t>
            </a:r>
            <a:r>
              <a:rPr lang="en-US" sz="1600" dirty="0"/>
              <a:t> le go </a:t>
            </a:r>
            <a:r>
              <a:rPr lang="en-US" sz="1600" dirty="0" err="1"/>
              <a:t>mbogfaidh</a:t>
            </a:r>
            <a:r>
              <a:rPr lang="en-US" sz="1600" dirty="0"/>
              <a:t> </a:t>
            </a:r>
            <a:r>
              <a:rPr lang="en-US" sz="1600" dirty="0" err="1"/>
              <a:t>rudaí</a:t>
            </a:r>
            <a:r>
              <a:rPr lang="en-US" sz="1600" dirty="0"/>
              <a:t> </a:t>
            </a:r>
            <a:r>
              <a:rPr lang="en-US" sz="1600" dirty="0" err="1"/>
              <a:t>níos</a:t>
            </a:r>
            <a:r>
              <a:rPr lang="en-US" sz="1600" dirty="0"/>
              <a:t> </a:t>
            </a:r>
            <a:r>
              <a:rPr lang="en-US" sz="1600" dirty="0" err="1"/>
              <a:t>faide</a:t>
            </a:r>
            <a:r>
              <a:rPr lang="en-US" sz="1600" dirty="0"/>
              <a:t>. </a:t>
            </a:r>
            <a:r>
              <a:rPr lang="en-US" sz="1600" dirty="0" err="1"/>
              <a:t>Agus</a:t>
            </a:r>
            <a:r>
              <a:rPr lang="en-US" sz="1600" dirty="0"/>
              <a:t> </a:t>
            </a:r>
            <a:r>
              <a:rPr lang="en-US" sz="1600" dirty="0" err="1"/>
              <a:t>cuir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gcás</a:t>
            </a:r>
            <a:r>
              <a:rPr lang="en-US" sz="1600" dirty="0"/>
              <a:t> </a:t>
            </a:r>
            <a:r>
              <a:rPr lang="en-US" sz="1600" dirty="0" err="1"/>
              <a:t>má</a:t>
            </a:r>
            <a:r>
              <a:rPr lang="en-US" sz="1600" dirty="0"/>
              <a:t> </a:t>
            </a:r>
            <a:r>
              <a:rPr lang="en-US" sz="1600" dirty="0" err="1"/>
              <a:t>scarann</a:t>
            </a:r>
            <a:r>
              <a:rPr lang="en-US" sz="1600" dirty="0"/>
              <a:t> </a:t>
            </a:r>
            <a:r>
              <a:rPr lang="en-US" sz="1600" dirty="0" err="1"/>
              <a:t>mo</a:t>
            </a:r>
            <a:r>
              <a:rPr lang="en-US" sz="1600" dirty="0"/>
              <a:t> </a:t>
            </a:r>
            <a:r>
              <a:rPr lang="en-US" sz="1600" dirty="0" err="1"/>
              <a:t>bhuachaill</a:t>
            </a:r>
            <a:r>
              <a:rPr lang="en-US" sz="1600" dirty="0"/>
              <a:t> </a:t>
            </a:r>
            <a:r>
              <a:rPr lang="en-US" sz="1600" dirty="0" err="1"/>
              <a:t>orm</a:t>
            </a:r>
            <a:r>
              <a:rPr lang="en-US" sz="1600" dirty="0"/>
              <a:t> </a:t>
            </a:r>
            <a:r>
              <a:rPr lang="en-US" sz="1600" dirty="0" err="1"/>
              <a:t>toisc</a:t>
            </a:r>
            <a:r>
              <a:rPr lang="en-US" sz="1600" dirty="0"/>
              <a:t> go n-</a:t>
            </a:r>
            <a:r>
              <a:rPr lang="en-US" sz="1600" dirty="0" err="1"/>
              <a:t>éiríonn</a:t>
            </a:r>
            <a:r>
              <a:rPr lang="en-US" sz="1600" dirty="0"/>
              <a:t> </a:t>
            </a:r>
            <a:r>
              <a:rPr lang="en-US" sz="1600" dirty="0" err="1"/>
              <a:t>sé</a:t>
            </a:r>
            <a:r>
              <a:rPr lang="en-US" sz="1600" dirty="0"/>
              <a:t> ‘</a:t>
            </a:r>
            <a:r>
              <a:rPr lang="en-IE" sz="1600" b="0" i="0" dirty="0" err="1">
                <a:effectLst/>
                <a:latin typeface="Arial" panose="020B0604020202020204" pitchFamily="34" charset="0"/>
              </a:rPr>
              <a:t>dubh</a:t>
            </a:r>
            <a:r>
              <a:rPr lang="en-IE" sz="1600" b="0" i="0" dirty="0">
                <a:effectLst/>
                <a:latin typeface="Arial" panose="020B0604020202020204" pitchFamily="34" charset="0"/>
              </a:rPr>
              <a:t> </a:t>
            </a:r>
            <a:r>
              <a:rPr lang="en-IE" sz="1600" b="0" i="0" dirty="0" err="1">
                <a:effectLst/>
                <a:latin typeface="Arial" panose="020B0604020202020204" pitchFamily="34" charset="0"/>
              </a:rPr>
              <a:t>dóite</a:t>
            </a:r>
            <a:r>
              <a:rPr lang="en-US" sz="1600" dirty="0"/>
              <a:t>’? </a:t>
            </a:r>
            <a:r>
              <a:rPr lang="en-US" sz="1600" dirty="0" err="1"/>
              <a:t>Bhí</a:t>
            </a:r>
            <a:r>
              <a:rPr lang="en-US" sz="1600" dirty="0"/>
              <a:t> </a:t>
            </a:r>
            <a:r>
              <a:rPr lang="en-US" sz="1600" dirty="0" err="1"/>
              <a:t>mo</a:t>
            </a:r>
            <a:r>
              <a:rPr lang="en-US" sz="1600" dirty="0"/>
              <a:t> </a:t>
            </a:r>
            <a:r>
              <a:rPr lang="en-US" sz="1600" dirty="0" err="1"/>
              <a:t>chairde</a:t>
            </a:r>
            <a:r>
              <a:rPr lang="en-US" sz="1600" dirty="0"/>
              <a:t> ag </a:t>
            </a:r>
            <a:r>
              <a:rPr lang="en-US" sz="1600" dirty="0" err="1"/>
              <a:t>caint</a:t>
            </a:r>
            <a:r>
              <a:rPr lang="en-US" sz="1600" dirty="0"/>
              <a:t> </a:t>
            </a:r>
            <a:r>
              <a:rPr lang="en-US" sz="1600" dirty="0" err="1"/>
              <a:t>faoi</a:t>
            </a:r>
            <a:r>
              <a:rPr lang="en-US" sz="1600" dirty="0"/>
              <a:t> </a:t>
            </a:r>
            <a:r>
              <a:rPr lang="en-US" sz="1600" dirty="0" err="1"/>
              <a:t>ghnéastéacsáil</a:t>
            </a:r>
            <a:r>
              <a:rPr lang="en-US" sz="1600" dirty="0"/>
              <a:t> </a:t>
            </a:r>
            <a:r>
              <a:rPr lang="en-US" sz="1600" dirty="0" err="1"/>
              <a:t>freisin</a:t>
            </a:r>
            <a:r>
              <a:rPr lang="en-US" sz="1600" dirty="0"/>
              <a:t>. </a:t>
            </a:r>
            <a:r>
              <a:rPr lang="en-US" sz="1600" dirty="0" err="1"/>
              <a:t>B'fhéidir</a:t>
            </a:r>
            <a:r>
              <a:rPr lang="en-US" sz="1600" dirty="0"/>
              <a:t> go </a:t>
            </a:r>
            <a:r>
              <a:rPr lang="en-US" sz="1600" dirty="0" err="1"/>
              <a:t>bhféadfainn</a:t>
            </a:r>
            <a:r>
              <a:rPr lang="en-US" sz="1600" dirty="0"/>
              <a:t> </a:t>
            </a:r>
            <a:r>
              <a:rPr lang="en-US" sz="1600" dirty="0" err="1"/>
              <a:t>triail</a:t>
            </a:r>
            <a:r>
              <a:rPr lang="en-US" sz="1600" dirty="0"/>
              <a:t> a </a:t>
            </a:r>
            <a:r>
              <a:rPr lang="en-US" sz="1600" dirty="0" err="1"/>
              <a:t>bhaint</a:t>
            </a:r>
            <a:r>
              <a:rPr lang="en-US" sz="1600" dirty="0"/>
              <a:t> as sin …. </a:t>
            </a:r>
            <a:r>
              <a:rPr lang="en-US" sz="1600" dirty="0" err="1"/>
              <a:t>b'fhéidir</a:t>
            </a:r>
            <a:r>
              <a:rPr lang="en-US" sz="1600" dirty="0"/>
              <a:t> </a:t>
            </a:r>
            <a:r>
              <a:rPr lang="en-US" sz="1600" dirty="0" err="1"/>
              <a:t>nach</a:t>
            </a:r>
            <a:r>
              <a:rPr lang="en-US" sz="1600" dirty="0"/>
              <a:t> </a:t>
            </a:r>
            <a:r>
              <a:rPr lang="en-US" sz="1600" dirty="0" err="1"/>
              <a:t>mbeadh</a:t>
            </a:r>
            <a:r>
              <a:rPr lang="en-US" sz="1600" dirty="0"/>
              <a:t> sin </a:t>
            </a:r>
            <a:r>
              <a:rPr lang="en-US" sz="1600" dirty="0" err="1"/>
              <a:t>chomh</a:t>
            </a:r>
            <a:r>
              <a:rPr lang="en-US" sz="1600" dirty="0"/>
              <a:t> </a:t>
            </a:r>
            <a:r>
              <a:rPr lang="en-US" sz="1600" dirty="0" err="1"/>
              <a:t>holc</a:t>
            </a:r>
            <a:r>
              <a:rPr lang="en-US" sz="1600" dirty="0"/>
              <a:t> sin. </a:t>
            </a:r>
            <a:r>
              <a:rPr lang="en-US" sz="1600" dirty="0" err="1"/>
              <a:t>Cabhrú</a:t>
            </a:r>
            <a:r>
              <a:rPr lang="en-US" sz="1600" dirty="0"/>
              <a:t> le do </a:t>
            </a:r>
            <a:r>
              <a:rPr lang="en-US" sz="1600" dirty="0" err="1"/>
              <a:t>thoil</a:t>
            </a:r>
            <a:r>
              <a:rPr lang="en-US" sz="1600" dirty="0"/>
              <a:t>, cad </a:t>
            </a:r>
            <a:r>
              <a:rPr lang="en-US" sz="1600" dirty="0" err="1"/>
              <a:t>ba</a:t>
            </a:r>
            <a:r>
              <a:rPr lang="en-US" sz="1600" dirty="0"/>
              <a:t> </a:t>
            </a:r>
            <a:r>
              <a:rPr lang="en-US" sz="1600" dirty="0" err="1"/>
              <a:t>cheart</a:t>
            </a:r>
            <a:r>
              <a:rPr lang="en-US" sz="1600" dirty="0"/>
              <a:t> </a:t>
            </a:r>
            <a:r>
              <a:rPr lang="en-US" sz="1600" dirty="0" err="1"/>
              <a:t>dom</a:t>
            </a:r>
            <a:r>
              <a:rPr lang="en-US" sz="1600" dirty="0"/>
              <a:t> a </a:t>
            </a:r>
            <a:r>
              <a:rPr lang="en-US" sz="1600" dirty="0" err="1"/>
              <a:t>dhéanamh</a:t>
            </a:r>
            <a:r>
              <a:rPr lang="en-US" sz="1600" dirty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CEA54B6-3ACA-3965-54B3-0682D8A55EBB}"/>
              </a:ext>
            </a:extLst>
          </p:cNvPr>
          <p:cNvSpPr/>
          <p:nvPr/>
        </p:nvSpPr>
        <p:spPr>
          <a:xfrm>
            <a:off x="1659467" y="802992"/>
            <a:ext cx="7067048" cy="636341"/>
          </a:xfrm>
          <a:prstGeom prst="rect">
            <a:avLst/>
          </a:prstGeom>
          <a:solidFill>
            <a:srgbClr val="F8D3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CDE4B4-F9EE-DD5C-8E3F-199D7D6607D9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3" name="object 9">
              <a:extLst>
                <a:ext uri="{FF2B5EF4-FFF2-40B4-BE49-F238E27FC236}">
                  <a16:creationId xmlns:a16="http://schemas.microsoft.com/office/drawing/2014/main" id="{8CC9DE0B-C393-1266-9EEA-CD745393C488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4" name="object 10">
              <a:extLst>
                <a:ext uri="{FF2B5EF4-FFF2-40B4-BE49-F238E27FC236}">
                  <a16:creationId xmlns:a16="http://schemas.microsoft.com/office/drawing/2014/main" id="{0E3DD623-2994-028B-0759-6E43AA2513A9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5" name="object 11">
              <a:extLst>
                <a:ext uri="{FF2B5EF4-FFF2-40B4-BE49-F238E27FC236}">
                  <a16:creationId xmlns:a16="http://schemas.microsoft.com/office/drawing/2014/main" id="{4AB136ED-BF55-CD55-882F-65440393C7C3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6" name="object 12">
              <a:extLst>
                <a:ext uri="{FF2B5EF4-FFF2-40B4-BE49-F238E27FC236}">
                  <a16:creationId xmlns:a16="http://schemas.microsoft.com/office/drawing/2014/main" id="{838FF4ED-4596-8109-3B4D-2983DC8C9EEB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7" name="object 13">
              <a:extLst>
                <a:ext uri="{FF2B5EF4-FFF2-40B4-BE49-F238E27FC236}">
                  <a16:creationId xmlns:a16="http://schemas.microsoft.com/office/drawing/2014/main" id="{448A8A6F-6CA1-B9C4-18B5-C8348D32CB50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8" name="object 14">
              <a:extLst>
                <a:ext uri="{FF2B5EF4-FFF2-40B4-BE49-F238E27FC236}">
                  <a16:creationId xmlns:a16="http://schemas.microsoft.com/office/drawing/2014/main" id="{C46489DA-76A8-0DEB-D638-DE5AA128D896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9" name="object 15">
              <a:extLst>
                <a:ext uri="{FF2B5EF4-FFF2-40B4-BE49-F238E27FC236}">
                  <a16:creationId xmlns:a16="http://schemas.microsoft.com/office/drawing/2014/main" id="{16B11592-E06C-14EA-2346-18F956A02AD2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0" name="object 16">
              <a:extLst>
                <a:ext uri="{FF2B5EF4-FFF2-40B4-BE49-F238E27FC236}">
                  <a16:creationId xmlns:a16="http://schemas.microsoft.com/office/drawing/2014/main" id="{02827573-C0B8-FAAC-E464-62C1C9FFE2D5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1" name="object 17">
              <a:extLst>
                <a:ext uri="{FF2B5EF4-FFF2-40B4-BE49-F238E27FC236}">
                  <a16:creationId xmlns:a16="http://schemas.microsoft.com/office/drawing/2014/main" id="{9630A540-984E-A58E-1020-AF3245CBC17C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2" name="object 20">
              <a:extLst>
                <a:ext uri="{FF2B5EF4-FFF2-40B4-BE49-F238E27FC236}">
                  <a16:creationId xmlns:a16="http://schemas.microsoft.com/office/drawing/2014/main" id="{0705921F-FED4-628C-FC8D-183DF8F04E25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13" name="object 21">
              <a:extLst>
                <a:ext uri="{FF2B5EF4-FFF2-40B4-BE49-F238E27FC236}">
                  <a16:creationId xmlns:a16="http://schemas.microsoft.com/office/drawing/2014/main" id="{59AA952F-1FBE-010F-8DCE-991762082144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4" name="object 22">
              <a:extLst>
                <a:ext uri="{FF2B5EF4-FFF2-40B4-BE49-F238E27FC236}">
                  <a16:creationId xmlns:a16="http://schemas.microsoft.com/office/drawing/2014/main" id="{5A47DD57-D190-4B1F-2FDB-346B138852C5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23">
              <a:extLst>
                <a:ext uri="{FF2B5EF4-FFF2-40B4-BE49-F238E27FC236}">
                  <a16:creationId xmlns:a16="http://schemas.microsoft.com/office/drawing/2014/main" id="{60B4D31C-6090-C4A1-4E5D-D299AAFCC5FF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6" name="object 8">
              <a:extLst>
                <a:ext uri="{FF2B5EF4-FFF2-40B4-BE49-F238E27FC236}">
                  <a16:creationId xmlns:a16="http://schemas.microsoft.com/office/drawing/2014/main" id="{0F408F9E-E28A-EE47-B35F-A4B7375E3647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D24D6761-E8BD-A933-AEAB-A0DD07DBFD71}"/>
              </a:ext>
            </a:extLst>
          </p:cNvPr>
          <p:cNvSpPr/>
          <p:nvPr/>
        </p:nvSpPr>
        <p:spPr>
          <a:xfrm>
            <a:off x="789782" y="549239"/>
            <a:ext cx="1105785" cy="1105785"/>
          </a:xfrm>
          <a:prstGeom prst="ellipse">
            <a:avLst/>
          </a:prstGeom>
          <a:solidFill>
            <a:srgbClr val="E3694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6E314536-2787-1AB6-1FF8-158AFEEFC3BB}"/>
              </a:ext>
            </a:extLst>
          </p:cNvPr>
          <p:cNvSpPr txBox="1"/>
          <p:nvPr/>
        </p:nvSpPr>
        <p:spPr>
          <a:xfrm>
            <a:off x="2168228" y="802992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400" dirty="0">
                <a:solidFill>
                  <a:srgbClr val="E36944"/>
                </a:solidFill>
              </a:rPr>
              <a:t>ROGHANNA SAMPLACHA: </a:t>
            </a:r>
            <a:endParaRPr sz="24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sp>
        <p:nvSpPr>
          <p:cNvPr id="20" name="object 13">
            <a:extLst>
              <a:ext uri="{FF2B5EF4-FFF2-40B4-BE49-F238E27FC236}">
                <a16:creationId xmlns:a16="http://schemas.microsoft.com/office/drawing/2014/main" id="{0F2DAFC9-A07B-3119-B8E3-FF573AFE6423}"/>
              </a:ext>
            </a:extLst>
          </p:cNvPr>
          <p:cNvSpPr txBox="1"/>
          <p:nvPr/>
        </p:nvSpPr>
        <p:spPr>
          <a:xfrm>
            <a:off x="1023358" y="549239"/>
            <a:ext cx="852435" cy="517808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chemeClr val="bg1"/>
                </a:solidFill>
              </a:rPr>
              <a:t>CÉIM</a:t>
            </a:r>
            <a:endParaRPr lang="en-IE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9C09130E-ED47-8A78-1C68-0B84027FBC8E}"/>
              </a:ext>
            </a:extLst>
          </p:cNvPr>
          <p:cNvSpPr txBox="1"/>
          <p:nvPr/>
        </p:nvSpPr>
        <p:spPr>
          <a:xfrm>
            <a:off x="1057224" y="1040303"/>
            <a:ext cx="852435" cy="517808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4400" dirty="0">
                <a:solidFill>
                  <a:schemeClr val="bg1"/>
                </a:solidFill>
              </a:rPr>
              <a:t>01</a:t>
            </a:r>
            <a:endParaRPr lang="en-IE"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5">
            <a:extLst>
              <a:ext uri="{FF2B5EF4-FFF2-40B4-BE49-F238E27FC236}">
                <a16:creationId xmlns:a16="http://schemas.microsoft.com/office/drawing/2014/main" id="{1CB72F5F-CE54-BDFA-C1B3-7C1A409ED966}"/>
              </a:ext>
            </a:extLst>
          </p:cNvPr>
          <p:cNvSpPr txBox="1"/>
          <p:nvPr/>
        </p:nvSpPr>
        <p:spPr>
          <a:xfrm>
            <a:off x="2168228" y="2370032"/>
            <a:ext cx="6660643" cy="477520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Scar lena buachaill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Éist lena cairde agus tóg rudaí níos faide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Iarr ar a cairde éirí as a ladar a chur ina caidreamh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Labhair lena buachaill faoina mothúcháin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Bain triail as gnéastéacsáil a chur chuig a buachaill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Dul i gcomhairle le foinsí eile tacaíochta. </a:t>
            </a:r>
            <a:endParaRPr lang="ga-IE" sz="20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CEA54B6-3ACA-3965-54B3-0682D8A55EBB}"/>
              </a:ext>
            </a:extLst>
          </p:cNvPr>
          <p:cNvSpPr/>
          <p:nvPr/>
        </p:nvSpPr>
        <p:spPr>
          <a:xfrm>
            <a:off x="1659467" y="802992"/>
            <a:ext cx="7067048" cy="636341"/>
          </a:xfrm>
          <a:prstGeom prst="rect">
            <a:avLst/>
          </a:prstGeom>
          <a:solidFill>
            <a:srgbClr val="F8D3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CDE4B4-F9EE-DD5C-8E3F-199D7D6607D9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3" name="object 9">
              <a:extLst>
                <a:ext uri="{FF2B5EF4-FFF2-40B4-BE49-F238E27FC236}">
                  <a16:creationId xmlns:a16="http://schemas.microsoft.com/office/drawing/2014/main" id="{8CC9DE0B-C393-1266-9EEA-CD745393C488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4" name="object 10">
              <a:extLst>
                <a:ext uri="{FF2B5EF4-FFF2-40B4-BE49-F238E27FC236}">
                  <a16:creationId xmlns:a16="http://schemas.microsoft.com/office/drawing/2014/main" id="{0E3DD623-2994-028B-0759-6E43AA2513A9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5" name="object 11">
              <a:extLst>
                <a:ext uri="{FF2B5EF4-FFF2-40B4-BE49-F238E27FC236}">
                  <a16:creationId xmlns:a16="http://schemas.microsoft.com/office/drawing/2014/main" id="{4AB136ED-BF55-CD55-882F-65440393C7C3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6" name="object 12">
              <a:extLst>
                <a:ext uri="{FF2B5EF4-FFF2-40B4-BE49-F238E27FC236}">
                  <a16:creationId xmlns:a16="http://schemas.microsoft.com/office/drawing/2014/main" id="{838FF4ED-4596-8109-3B4D-2983DC8C9EEB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7" name="object 13">
              <a:extLst>
                <a:ext uri="{FF2B5EF4-FFF2-40B4-BE49-F238E27FC236}">
                  <a16:creationId xmlns:a16="http://schemas.microsoft.com/office/drawing/2014/main" id="{448A8A6F-6CA1-B9C4-18B5-C8348D32CB50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8" name="object 14">
              <a:extLst>
                <a:ext uri="{FF2B5EF4-FFF2-40B4-BE49-F238E27FC236}">
                  <a16:creationId xmlns:a16="http://schemas.microsoft.com/office/drawing/2014/main" id="{C46489DA-76A8-0DEB-D638-DE5AA128D896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9" name="object 15">
              <a:extLst>
                <a:ext uri="{FF2B5EF4-FFF2-40B4-BE49-F238E27FC236}">
                  <a16:creationId xmlns:a16="http://schemas.microsoft.com/office/drawing/2014/main" id="{16B11592-E06C-14EA-2346-18F956A02AD2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0" name="object 16">
              <a:extLst>
                <a:ext uri="{FF2B5EF4-FFF2-40B4-BE49-F238E27FC236}">
                  <a16:creationId xmlns:a16="http://schemas.microsoft.com/office/drawing/2014/main" id="{02827573-C0B8-FAAC-E464-62C1C9FFE2D5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1" name="object 17">
              <a:extLst>
                <a:ext uri="{FF2B5EF4-FFF2-40B4-BE49-F238E27FC236}">
                  <a16:creationId xmlns:a16="http://schemas.microsoft.com/office/drawing/2014/main" id="{9630A540-984E-A58E-1020-AF3245CBC17C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2" name="object 20">
              <a:extLst>
                <a:ext uri="{FF2B5EF4-FFF2-40B4-BE49-F238E27FC236}">
                  <a16:creationId xmlns:a16="http://schemas.microsoft.com/office/drawing/2014/main" id="{0705921F-FED4-628C-FC8D-183DF8F04E25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13" name="object 21">
              <a:extLst>
                <a:ext uri="{FF2B5EF4-FFF2-40B4-BE49-F238E27FC236}">
                  <a16:creationId xmlns:a16="http://schemas.microsoft.com/office/drawing/2014/main" id="{59AA952F-1FBE-010F-8DCE-991762082144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4" name="object 22">
              <a:extLst>
                <a:ext uri="{FF2B5EF4-FFF2-40B4-BE49-F238E27FC236}">
                  <a16:creationId xmlns:a16="http://schemas.microsoft.com/office/drawing/2014/main" id="{5A47DD57-D190-4B1F-2FDB-346B138852C5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23">
              <a:extLst>
                <a:ext uri="{FF2B5EF4-FFF2-40B4-BE49-F238E27FC236}">
                  <a16:creationId xmlns:a16="http://schemas.microsoft.com/office/drawing/2014/main" id="{60B4D31C-6090-C4A1-4E5D-D299AAFCC5FF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6" name="object 8">
              <a:extLst>
                <a:ext uri="{FF2B5EF4-FFF2-40B4-BE49-F238E27FC236}">
                  <a16:creationId xmlns:a16="http://schemas.microsoft.com/office/drawing/2014/main" id="{0F408F9E-E28A-EE47-B35F-A4B7375E3647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D24D6761-E8BD-A933-AEAB-A0DD07DBFD71}"/>
              </a:ext>
            </a:extLst>
          </p:cNvPr>
          <p:cNvSpPr/>
          <p:nvPr/>
        </p:nvSpPr>
        <p:spPr>
          <a:xfrm>
            <a:off x="789782" y="549239"/>
            <a:ext cx="1105785" cy="1105785"/>
          </a:xfrm>
          <a:prstGeom prst="ellipse">
            <a:avLst/>
          </a:prstGeom>
          <a:solidFill>
            <a:srgbClr val="E3694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6E314536-2787-1AB6-1FF8-158AFEEFC3BB}"/>
              </a:ext>
            </a:extLst>
          </p:cNvPr>
          <p:cNvSpPr txBox="1"/>
          <p:nvPr/>
        </p:nvSpPr>
        <p:spPr>
          <a:xfrm>
            <a:off x="1948098" y="786059"/>
            <a:ext cx="6930429" cy="85203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rgbClr val="E36944"/>
                </a:solidFill>
              </a:rPr>
              <a:t>SAMPLAÍ DE BHUNTÁISTÍ AGUS MÍBHUNTÁISTÍ</a:t>
            </a:r>
            <a:endParaRPr sz="2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sp>
        <p:nvSpPr>
          <p:cNvPr id="20" name="object 13">
            <a:extLst>
              <a:ext uri="{FF2B5EF4-FFF2-40B4-BE49-F238E27FC236}">
                <a16:creationId xmlns:a16="http://schemas.microsoft.com/office/drawing/2014/main" id="{0F2DAFC9-A07B-3119-B8E3-FF573AFE6423}"/>
              </a:ext>
            </a:extLst>
          </p:cNvPr>
          <p:cNvSpPr txBox="1"/>
          <p:nvPr/>
        </p:nvSpPr>
        <p:spPr>
          <a:xfrm>
            <a:off x="1023358" y="549239"/>
            <a:ext cx="852435" cy="517808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chemeClr val="bg1"/>
                </a:solidFill>
              </a:rPr>
              <a:t>CÉIM</a:t>
            </a:r>
            <a:endParaRPr lang="en-IE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9C09130E-ED47-8A78-1C68-0B84027FBC8E}"/>
              </a:ext>
            </a:extLst>
          </p:cNvPr>
          <p:cNvSpPr txBox="1"/>
          <p:nvPr/>
        </p:nvSpPr>
        <p:spPr>
          <a:xfrm>
            <a:off x="1006425" y="1040303"/>
            <a:ext cx="852435" cy="517808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4400" dirty="0">
                <a:solidFill>
                  <a:schemeClr val="bg1"/>
                </a:solidFill>
              </a:rPr>
              <a:t>02</a:t>
            </a:r>
            <a:endParaRPr lang="en-IE"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" name="object 13">
            <a:extLst>
              <a:ext uri="{FF2B5EF4-FFF2-40B4-BE49-F238E27FC236}">
                <a16:creationId xmlns:a16="http://schemas.microsoft.com/office/drawing/2014/main" id="{36A3566E-4AB7-7BFD-B103-ABA401657E2D}"/>
              </a:ext>
            </a:extLst>
          </p:cNvPr>
          <p:cNvSpPr txBox="1"/>
          <p:nvPr/>
        </p:nvSpPr>
        <p:spPr>
          <a:xfrm>
            <a:off x="1880691" y="1566541"/>
            <a:ext cx="6930429" cy="85203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355600" indent="-342900">
              <a:lnSpc>
                <a:spcPts val="4200"/>
              </a:lnSpc>
              <a:buFont typeface="Arial" panose="020B0604020202020204" pitchFamily="34" charset="0"/>
              <a:buChar char="•"/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rgbClr val="E36944"/>
                </a:solidFill>
              </a:rPr>
              <a:t>Break up – SCAR AR A BUACHAILL </a:t>
            </a:r>
            <a:endParaRPr lang="en-IE" sz="2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B2C08AF4-8446-BAD0-4B45-1F4C697AE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851630"/>
              </p:ext>
            </p:extLst>
          </p:nvPr>
        </p:nvGraphicFramePr>
        <p:xfrm>
          <a:off x="2211011" y="2116034"/>
          <a:ext cx="81691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183">
                  <a:extLst>
                    <a:ext uri="{9D8B030D-6E8A-4147-A177-3AD203B41FA5}">
                      <a16:colId xmlns:a16="http://schemas.microsoft.com/office/drawing/2014/main" val="2675089347"/>
                    </a:ext>
                  </a:extLst>
                </a:gridCol>
                <a:gridCol w="6605939">
                  <a:extLst>
                    <a:ext uri="{9D8B030D-6E8A-4147-A177-3AD203B41FA5}">
                      <a16:colId xmlns:a16="http://schemas.microsoft.com/office/drawing/2014/main" val="2651184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3694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bheidh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uirthi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rud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éigin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dhéanamh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nach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bhfuil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ag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iarraidh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dhéanamh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.​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0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E36944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Míbhuntáistí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36944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D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bheidh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gcaidreamh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níos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mó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gortóidh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mothúcháin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fear.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74215"/>
                  </a:ext>
                </a:extLst>
              </a:tr>
            </a:tbl>
          </a:graphicData>
        </a:graphic>
      </p:graphicFrame>
      <p:sp>
        <p:nvSpPr>
          <p:cNvPr id="31" name="object 13">
            <a:extLst>
              <a:ext uri="{FF2B5EF4-FFF2-40B4-BE49-F238E27FC236}">
                <a16:creationId xmlns:a16="http://schemas.microsoft.com/office/drawing/2014/main" id="{FB63DEE8-D177-90F9-B603-5360224A2941}"/>
              </a:ext>
            </a:extLst>
          </p:cNvPr>
          <p:cNvSpPr txBox="1"/>
          <p:nvPr/>
        </p:nvSpPr>
        <p:spPr>
          <a:xfrm>
            <a:off x="1880691" y="2887340"/>
            <a:ext cx="6930429" cy="85203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355600" indent="-342900">
              <a:lnSpc>
                <a:spcPts val="4200"/>
              </a:lnSpc>
              <a:buFont typeface="Arial" panose="020B0604020202020204" pitchFamily="34" charset="0"/>
              <a:buChar char="•"/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rgbClr val="E36944"/>
                </a:solidFill>
              </a:rPr>
              <a:t>ÉIST LENA CAIRDE AGUS TÓG RUDAÍ NÍOS FAIDE </a:t>
            </a:r>
            <a:endParaRPr lang="en-IE" sz="2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graphicFrame>
        <p:nvGraphicFramePr>
          <p:cNvPr id="32" name="Table 30">
            <a:extLst>
              <a:ext uri="{FF2B5EF4-FFF2-40B4-BE49-F238E27FC236}">
                <a16:creationId xmlns:a16="http://schemas.microsoft.com/office/drawing/2014/main" id="{3A745771-A94D-4AE3-5ADC-C85FEC1F2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767455"/>
              </p:ext>
            </p:extLst>
          </p:nvPr>
        </p:nvGraphicFramePr>
        <p:xfrm>
          <a:off x="2211011" y="3436833"/>
          <a:ext cx="8169122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183">
                  <a:extLst>
                    <a:ext uri="{9D8B030D-6E8A-4147-A177-3AD203B41FA5}">
                      <a16:colId xmlns:a16="http://schemas.microsoft.com/office/drawing/2014/main" val="2675089347"/>
                    </a:ext>
                  </a:extLst>
                </a:gridCol>
                <a:gridCol w="6605939">
                  <a:extLst>
                    <a:ext uri="{9D8B030D-6E8A-4147-A177-3AD203B41FA5}">
                      <a16:colId xmlns:a16="http://schemas.microsoft.com/office/drawing/2014/main" val="2651184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3694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d’fhéadfá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léi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cairde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chur di,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tá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seans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mbeidh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dúil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ag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buachaill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ann.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0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E36944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Míbhuntáistí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36944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D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d’fhéadfá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mothóidh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míchompordach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ghabháil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dó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d’fhéadfadh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bhféachfaí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duine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eile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pictiúr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d’fhéadfadh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ndéanfar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scrios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cáil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74215"/>
                  </a:ext>
                </a:extLst>
              </a:tr>
            </a:tbl>
          </a:graphicData>
        </a:graphic>
      </p:graphicFrame>
      <p:sp>
        <p:nvSpPr>
          <p:cNvPr id="33" name="object 13">
            <a:extLst>
              <a:ext uri="{FF2B5EF4-FFF2-40B4-BE49-F238E27FC236}">
                <a16:creationId xmlns:a16="http://schemas.microsoft.com/office/drawing/2014/main" id="{609E71A6-6946-2C9D-CAE1-0805A769B2A6}"/>
              </a:ext>
            </a:extLst>
          </p:cNvPr>
          <p:cNvSpPr txBox="1"/>
          <p:nvPr/>
        </p:nvSpPr>
        <p:spPr>
          <a:xfrm>
            <a:off x="1880691" y="4309741"/>
            <a:ext cx="6930429" cy="85203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355600" indent="-342900">
              <a:lnSpc>
                <a:spcPts val="4200"/>
              </a:lnSpc>
              <a:buFont typeface="Arial" panose="020B0604020202020204" pitchFamily="34" charset="0"/>
              <a:buChar char="•"/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rgbClr val="E36944"/>
                </a:solidFill>
              </a:rPr>
              <a:t>IARR AR A CAIRDE STAD A CHUR LEIS SEO A RÁ LÉITHÍ AN T-AM AR FAD</a:t>
            </a:r>
            <a:endParaRPr lang="en-IE" sz="2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graphicFrame>
        <p:nvGraphicFramePr>
          <p:cNvPr id="34" name="Table 30">
            <a:extLst>
              <a:ext uri="{FF2B5EF4-FFF2-40B4-BE49-F238E27FC236}">
                <a16:creationId xmlns:a16="http://schemas.microsoft.com/office/drawing/2014/main" id="{726D5494-97E7-8471-C0D4-7079913C56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4020"/>
              </p:ext>
            </p:extLst>
          </p:nvPr>
        </p:nvGraphicFramePr>
        <p:xfrm>
          <a:off x="2211011" y="4859234"/>
          <a:ext cx="8169122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183">
                  <a:extLst>
                    <a:ext uri="{9D8B030D-6E8A-4147-A177-3AD203B41FA5}">
                      <a16:colId xmlns:a16="http://schemas.microsoft.com/office/drawing/2014/main" val="2675089347"/>
                    </a:ext>
                  </a:extLst>
                </a:gridCol>
                <a:gridCol w="6605939">
                  <a:extLst>
                    <a:ext uri="{9D8B030D-6E8A-4147-A177-3AD203B41FA5}">
                      <a16:colId xmlns:a16="http://schemas.microsoft.com/office/drawing/2014/main" val="2651184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3694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d’fhéadfadh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éisteacht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léi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agus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gan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bheag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dhéanamh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faoi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0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E36944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Míbhuntáistí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36944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D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d’fhéadfaidís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droim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láimhe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thabhairt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agus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smaoineoidís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nach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bhfuil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‘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togha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leor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crochadh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thart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leo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74215"/>
                  </a:ext>
                </a:extLst>
              </a:tr>
            </a:tbl>
          </a:graphicData>
        </a:graphic>
      </p:graphicFrame>
      <p:sp>
        <p:nvSpPr>
          <p:cNvPr id="35" name="object 13">
            <a:extLst>
              <a:ext uri="{FF2B5EF4-FFF2-40B4-BE49-F238E27FC236}">
                <a16:creationId xmlns:a16="http://schemas.microsoft.com/office/drawing/2014/main" id="{37025C7D-E6E0-4883-F7A4-1F2AECA8FC1E}"/>
              </a:ext>
            </a:extLst>
          </p:cNvPr>
          <p:cNvSpPr txBox="1"/>
          <p:nvPr/>
        </p:nvSpPr>
        <p:spPr>
          <a:xfrm>
            <a:off x="1880691" y="5782941"/>
            <a:ext cx="6930429" cy="85203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355600" indent="-342900">
              <a:lnSpc>
                <a:spcPts val="4200"/>
              </a:lnSpc>
              <a:buFont typeface="Arial" panose="020B0604020202020204" pitchFamily="34" charset="0"/>
              <a:buChar char="•"/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rgbClr val="E36944"/>
                </a:solidFill>
              </a:rPr>
              <a:t>LABHAIR LENA BUACHAILL FAOINA MOTHÚCHÁIN</a:t>
            </a:r>
            <a:endParaRPr lang="en-IE" sz="2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graphicFrame>
        <p:nvGraphicFramePr>
          <p:cNvPr id="36" name="Table 30">
            <a:extLst>
              <a:ext uri="{FF2B5EF4-FFF2-40B4-BE49-F238E27FC236}">
                <a16:creationId xmlns:a16="http://schemas.microsoft.com/office/drawing/2014/main" id="{5DA00AD3-BF88-2FAD-F491-C715A6C78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807680"/>
              </p:ext>
            </p:extLst>
          </p:nvPr>
        </p:nvGraphicFramePr>
        <p:xfrm>
          <a:off x="2211011" y="6332434"/>
          <a:ext cx="8169122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183">
                  <a:extLst>
                    <a:ext uri="{9D8B030D-6E8A-4147-A177-3AD203B41FA5}">
                      <a16:colId xmlns:a16="http://schemas.microsoft.com/office/drawing/2014/main" val="2675089347"/>
                    </a:ext>
                  </a:extLst>
                </a:gridCol>
                <a:gridCol w="6605939">
                  <a:extLst>
                    <a:ext uri="{9D8B030D-6E8A-4147-A177-3AD203B41FA5}">
                      <a16:colId xmlns:a16="http://schemas.microsoft.com/office/drawing/2014/main" val="2651184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3694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d’fhéadfadh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dó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chur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suaimhneas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faoin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gcás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agus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bhfuil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sé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brae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aige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rudaí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thógáil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0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E36944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Míbhuntáistí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36944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D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04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d’fhéadfaí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go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mbeidh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comhrá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míchompordach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74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56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CEA54B6-3ACA-3965-54B3-0682D8A55EBB}"/>
              </a:ext>
            </a:extLst>
          </p:cNvPr>
          <p:cNvSpPr/>
          <p:nvPr/>
        </p:nvSpPr>
        <p:spPr>
          <a:xfrm>
            <a:off x="1659467" y="802992"/>
            <a:ext cx="7067048" cy="636341"/>
          </a:xfrm>
          <a:prstGeom prst="rect">
            <a:avLst/>
          </a:prstGeom>
          <a:solidFill>
            <a:srgbClr val="F8D3B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CDE4B4-F9EE-DD5C-8E3F-199D7D6607D9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3" name="object 9">
              <a:extLst>
                <a:ext uri="{FF2B5EF4-FFF2-40B4-BE49-F238E27FC236}">
                  <a16:creationId xmlns:a16="http://schemas.microsoft.com/office/drawing/2014/main" id="{8CC9DE0B-C393-1266-9EEA-CD745393C488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4" name="object 10">
              <a:extLst>
                <a:ext uri="{FF2B5EF4-FFF2-40B4-BE49-F238E27FC236}">
                  <a16:creationId xmlns:a16="http://schemas.microsoft.com/office/drawing/2014/main" id="{0E3DD623-2994-028B-0759-6E43AA2513A9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5" name="object 11">
              <a:extLst>
                <a:ext uri="{FF2B5EF4-FFF2-40B4-BE49-F238E27FC236}">
                  <a16:creationId xmlns:a16="http://schemas.microsoft.com/office/drawing/2014/main" id="{4AB136ED-BF55-CD55-882F-65440393C7C3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6" name="object 12">
              <a:extLst>
                <a:ext uri="{FF2B5EF4-FFF2-40B4-BE49-F238E27FC236}">
                  <a16:creationId xmlns:a16="http://schemas.microsoft.com/office/drawing/2014/main" id="{838FF4ED-4596-8109-3B4D-2983DC8C9EEB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7" name="object 13">
              <a:extLst>
                <a:ext uri="{FF2B5EF4-FFF2-40B4-BE49-F238E27FC236}">
                  <a16:creationId xmlns:a16="http://schemas.microsoft.com/office/drawing/2014/main" id="{448A8A6F-6CA1-B9C4-18B5-C8348D32CB50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8" name="object 14">
              <a:extLst>
                <a:ext uri="{FF2B5EF4-FFF2-40B4-BE49-F238E27FC236}">
                  <a16:creationId xmlns:a16="http://schemas.microsoft.com/office/drawing/2014/main" id="{C46489DA-76A8-0DEB-D638-DE5AA128D896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9" name="object 15">
              <a:extLst>
                <a:ext uri="{FF2B5EF4-FFF2-40B4-BE49-F238E27FC236}">
                  <a16:creationId xmlns:a16="http://schemas.microsoft.com/office/drawing/2014/main" id="{16B11592-E06C-14EA-2346-18F956A02AD2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0" name="object 16">
              <a:extLst>
                <a:ext uri="{FF2B5EF4-FFF2-40B4-BE49-F238E27FC236}">
                  <a16:creationId xmlns:a16="http://schemas.microsoft.com/office/drawing/2014/main" id="{02827573-C0B8-FAAC-E464-62C1C9FFE2D5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1" name="object 17">
              <a:extLst>
                <a:ext uri="{FF2B5EF4-FFF2-40B4-BE49-F238E27FC236}">
                  <a16:creationId xmlns:a16="http://schemas.microsoft.com/office/drawing/2014/main" id="{9630A540-984E-A58E-1020-AF3245CBC17C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2" name="object 20">
              <a:extLst>
                <a:ext uri="{FF2B5EF4-FFF2-40B4-BE49-F238E27FC236}">
                  <a16:creationId xmlns:a16="http://schemas.microsoft.com/office/drawing/2014/main" id="{0705921F-FED4-628C-FC8D-183DF8F04E25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13" name="object 21">
              <a:extLst>
                <a:ext uri="{FF2B5EF4-FFF2-40B4-BE49-F238E27FC236}">
                  <a16:creationId xmlns:a16="http://schemas.microsoft.com/office/drawing/2014/main" id="{59AA952F-1FBE-010F-8DCE-991762082144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4" name="object 22">
              <a:extLst>
                <a:ext uri="{FF2B5EF4-FFF2-40B4-BE49-F238E27FC236}">
                  <a16:creationId xmlns:a16="http://schemas.microsoft.com/office/drawing/2014/main" id="{5A47DD57-D190-4B1F-2FDB-346B138852C5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23">
              <a:extLst>
                <a:ext uri="{FF2B5EF4-FFF2-40B4-BE49-F238E27FC236}">
                  <a16:creationId xmlns:a16="http://schemas.microsoft.com/office/drawing/2014/main" id="{60B4D31C-6090-C4A1-4E5D-D299AAFCC5FF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6" name="object 8">
              <a:extLst>
                <a:ext uri="{FF2B5EF4-FFF2-40B4-BE49-F238E27FC236}">
                  <a16:creationId xmlns:a16="http://schemas.microsoft.com/office/drawing/2014/main" id="{0F408F9E-E28A-EE47-B35F-A4B7375E3647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D24D6761-E8BD-A933-AEAB-A0DD07DBFD71}"/>
              </a:ext>
            </a:extLst>
          </p:cNvPr>
          <p:cNvSpPr/>
          <p:nvPr/>
        </p:nvSpPr>
        <p:spPr>
          <a:xfrm>
            <a:off x="789782" y="549239"/>
            <a:ext cx="1105785" cy="1105785"/>
          </a:xfrm>
          <a:prstGeom prst="ellipse">
            <a:avLst/>
          </a:prstGeom>
          <a:solidFill>
            <a:srgbClr val="E3694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6E314536-2787-1AB6-1FF8-158AFEEFC3BB}"/>
              </a:ext>
            </a:extLst>
          </p:cNvPr>
          <p:cNvSpPr txBox="1"/>
          <p:nvPr/>
        </p:nvSpPr>
        <p:spPr>
          <a:xfrm>
            <a:off x="2168228" y="802992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400" dirty="0">
                <a:solidFill>
                  <a:srgbClr val="E36944"/>
                </a:solidFill>
              </a:rPr>
              <a:t>ROGHNAIGH CEANN </a:t>
            </a:r>
            <a:endParaRPr lang="en-IE" sz="24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sp>
        <p:nvSpPr>
          <p:cNvPr id="20" name="object 13">
            <a:extLst>
              <a:ext uri="{FF2B5EF4-FFF2-40B4-BE49-F238E27FC236}">
                <a16:creationId xmlns:a16="http://schemas.microsoft.com/office/drawing/2014/main" id="{0F2DAFC9-A07B-3119-B8E3-FF573AFE6423}"/>
              </a:ext>
            </a:extLst>
          </p:cNvPr>
          <p:cNvSpPr txBox="1"/>
          <p:nvPr/>
        </p:nvSpPr>
        <p:spPr>
          <a:xfrm>
            <a:off x="1023358" y="549239"/>
            <a:ext cx="852435" cy="517808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2000" dirty="0">
                <a:solidFill>
                  <a:schemeClr val="bg1"/>
                </a:solidFill>
              </a:rPr>
              <a:t>CÉIM</a:t>
            </a:r>
            <a:endParaRPr lang="en-IE"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9C09130E-ED47-8A78-1C68-0B84027FBC8E}"/>
              </a:ext>
            </a:extLst>
          </p:cNvPr>
          <p:cNvSpPr txBox="1"/>
          <p:nvPr/>
        </p:nvSpPr>
        <p:spPr>
          <a:xfrm>
            <a:off x="1057224" y="1040303"/>
            <a:ext cx="852435" cy="517808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lang="en-IE" sz="4400" dirty="0">
                <a:solidFill>
                  <a:schemeClr val="bg1"/>
                </a:solidFill>
              </a:rPr>
              <a:t>03</a:t>
            </a:r>
            <a:endParaRPr lang="en-IE" sz="4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5">
            <a:extLst>
              <a:ext uri="{FF2B5EF4-FFF2-40B4-BE49-F238E27FC236}">
                <a16:creationId xmlns:a16="http://schemas.microsoft.com/office/drawing/2014/main" id="{1CB72F5F-CE54-BDFA-C1B3-7C1A409ED966}"/>
              </a:ext>
            </a:extLst>
          </p:cNvPr>
          <p:cNvSpPr txBox="1"/>
          <p:nvPr/>
        </p:nvSpPr>
        <p:spPr>
          <a:xfrm>
            <a:off x="2168228" y="2370032"/>
            <a:ext cx="6660643" cy="477520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Cén rogha is cosúil gurb an rogha is fearr é?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Cén cinneadh is cosúil gurb é is praiticiúla agus is dóichí a bheith cabhrach?    </a:t>
            </a: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b="1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Smaoinigh ar an gcuma agus an mothú a bheadh ann an gníomh seo a dhéanamh.  </a:t>
            </a:r>
            <a:endParaRPr lang="ga-IE" sz="20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5586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5">
            <a:extLst>
              <a:ext uri="{FF2B5EF4-FFF2-40B4-BE49-F238E27FC236}">
                <a16:creationId xmlns:a16="http://schemas.microsoft.com/office/drawing/2014/main" id="{89D7B094-0561-50E5-3923-73331F177D0D}"/>
              </a:ext>
            </a:extLst>
          </p:cNvPr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8" name="object 16">
            <a:extLst>
              <a:ext uri="{FF2B5EF4-FFF2-40B4-BE49-F238E27FC236}">
                <a16:creationId xmlns:a16="http://schemas.microsoft.com/office/drawing/2014/main" id="{8F20E822-DEB6-0626-FCFE-35A5AB9302B8}"/>
              </a:ext>
            </a:extLst>
          </p:cNvPr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79E14074-8FDB-748D-7645-1E8B8CAA89B8}"/>
              </a:ext>
            </a:extLst>
          </p:cNvPr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E3694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8">
            <a:extLst>
              <a:ext uri="{FF2B5EF4-FFF2-40B4-BE49-F238E27FC236}">
                <a16:creationId xmlns:a16="http://schemas.microsoft.com/office/drawing/2014/main" id="{6D721958-68B7-CAA8-8393-2719C3D79087}"/>
              </a:ext>
            </a:extLst>
          </p:cNvPr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E36944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9">
            <a:extLst>
              <a:ext uri="{FF2B5EF4-FFF2-40B4-BE49-F238E27FC236}">
                <a16:creationId xmlns:a16="http://schemas.microsoft.com/office/drawing/2014/main" id="{11CCD6EB-84D7-F7C7-58FD-1C7C7CCDDD64}"/>
              </a:ext>
            </a:extLst>
          </p:cNvPr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B0D21FA4-BA96-8B73-FE07-454822FB1EFC}"/>
              </a:ext>
            </a:extLst>
          </p:cNvPr>
          <p:cNvSpPr txBox="1"/>
          <p:nvPr/>
        </p:nvSpPr>
        <p:spPr>
          <a:xfrm>
            <a:off x="2507300" y="1484921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81B38B"/>
                </a:solidFill>
                <a:latin typeface="Arial"/>
                <a:cs typeface="Arial"/>
              </a:defRPr>
            </a:pPr>
            <a:r>
              <a:rPr dirty="0" err="1">
                <a:solidFill>
                  <a:srgbClr val="E36944"/>
                </a:solidFill>
              </a:rPr>
              <a:t>Cleacht</a:t>
            </a:r>
            <a:r>
              <a:rPr dirty="0">
                <a:solidFill>
                  <a:srgbClr val="E36944"/>
                </a:solidFill>
              </a:rPr>
              <a:t> </a:t>
            </a:r>
            <a:r>
              <a:rPr dirty="0" err="1">
                <a:solidFill>
                  <a:srgbClr val="E36944"/>
                </a:solidFill>
              </a:rPr>
              <a:t>sa</a:t>
            </a:r>
            <a:r>
              <a:rPr dirty="0">
                <a:solidFill>
                  <a:srgbClr val="E36944"/>
                </a:solidFill>
              </a:rPr>
              <a:t> </a:t>
            </a:r>
            <a:r>
              <a:rPr dirty="0" err="1">
                <a:solidFill>
                  <a:srgbClr val="E36944"/>
                </a:solidFill>
              </a:rPr>
              <a:t>bhaile</a:t>
            </a:r>
            <a:endParaRPr sz="4000" dirty="0">
              <a:solidFill>
                <a:srgbClr val="E36944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B4A63C86-38ED-8C22-34CF-7E1D8B5CA30C}"/>
              </a:ext>
            </a:extLst>
          </p:cNvPr>
          <p:cNvSpPr txBox="1"/>
          <p:nvPr/>
        </p:nvSpPr>
        <p:spPr>
          <a:xfrm>
            <a:off x="1184732" y="1729333"/>
            <a:ext cx="245465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5BF1BD65-08BC-A0A4-FE72-CCF3D19C7F3D}"/>
              </a:ext>
            </a:extLst>
          </p:cNvPr>
          <p:cNvSpPr txBox="1"/>
          <p:nvPr/>
        </p:nvSpPr>
        <p:spPr>
          <a:xfrm>
            <a:off x="1839277" y="1729333"/>
            <a:ext cx="0" cy="36259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6C097C10-033A-0CED-4276-DDDE51F62D51}"/>
              </a:ext>
            </a:extLst>
          </p:cNvPr>
          <p:cNvSpPr txBox="1"/>
          <p:nvPr/>
        </p:nvSpPr>
        <p:spPr>
          <a:xfrm>
            <a:off x="1184732" y="1832940"/>
            <a:ext cx="245465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7529CBA1-68E0-F161-24E1-8A6308E09C5B}"/>
              </a:ext>
            </a:extLst>
          </p:cNvPr>
          <p:cNvSpPr txBox="1"/>
          <p:nvPr/>
        </p:nvSpPr>
        <p:spPr>
          <a:xfrm>
            <a:off x="1430197" y="1832940"/>
            <a:ext cx="163614" cy="25899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B7C70879-8905-11DF-2396-54AF7C3EF253}"/>
              </a:ext>
            </a:extLst>
          </p:cNvPr>
          <p:cNvSpPr txBox="1"/>
          <p:nvPr/>
        </p:nvSpPr>
        <p:spPr>
          <a:xfrm>
            <a:off x="2595357" y="2372643"/>
            <a:ext cx="7028876" cy="1105925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lang="en-IE" dirty="0"/>
              <a:t>I </a:t>
            </a:r>
            <a:r>
              <a:rPr lang="en-IE" dirty="0" err="1"/>
              <a:t>rith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seachtaine</a:t>
            </a:r>
            <a:r>
              <a:rPr lang="en-IE" dirty="0"/>
              <a:t> </a:t>
            </a:r>
            <a:r>
              <a:rPr lang="en-IE" dirty="0" err="1"/>
              <a:t>seo</a:t>
            </a:r>
            <a:r>
              <a:rPr lang="en-IE" dirty="0"/>
              <a:t> </a:t>
            </a:r>
            <a:r>
              <a:rPr lang="en-IE" dirty="0" err="1"/>
              <a:t>chugainn</a:t>
            </a:r>
            <a:r>
              <a:rPr lang="en-IE" dirty="0"/>
              <a:t>, </a:t>
            </a:r>
            <a:r>
              <a:rPr lang="en-IE" dirty="0" err="1"/>
              <a:t>iarr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</a:t>
            </a:r>
            <a:r>
              <a:rPr lang="en-IE" dirty="0" err="1"/>
              <a:t>na</a:t>
            </a:r>
            <a:r>
              <a:rPr lang="en-IE" dirty="0"/>
              <a:t> </a:t>
            </a:r>
            <a:r>
              <a:rPr lang="en-IE" dirty="0" err="1"/>
              <a:t>scoláirí</a:t>
            </a:r>
            <a:r>
              <a:rPr lang="en-IE" dirty="0"/>
              <a:t> </a:t>
            </a:r>
            <a:r>
              <a:rPr lang="en-IE" dirty="0" err="1"/>
              <a:t>smaoineamh</a:t>
            </a:r>
            <a:r>
              <a:rPr lang="en-IE" dirty="0"/>
              <a:t> </a:t>
            </a:r>
            <a:r>
              <a:rPr lang="en-IE" dirty="0" err="1"/>
              <a:t>ar</a:t>
            </a:r>
            <a:r>
              <a:rPr lang="en-IE" dirty="0"/>
              <a:t> am a </a:t>
            </a:r>
            <a:r>
              <a:rPr lang="en-IE" dirty="0" err="1"/>
              <a:t>raibh</a:t>
            </a:r>
            <a:r>
              <a:rPr lang="en-IE" dirty="0"/>
              <a:t> </a:t>
            </a:r>
            <a:r>
              <a:rPr lang="en-IE" dirty="0" err="1"/>
              <a:t>fadhb</a:t>
            </a:r>
            <a:r>
              <a:rPr lang="en-IE" dirty="0"/>
              <a:t> </a:t>
            </a:r>
            <a:r>
              <a:rPr lang="en-IE" dirty="0" err="1"/>
              <a:t>acu</a:t>
            </a:r>
            <a:r>
              <a:rPr lang="en-IE" dirty="0"/>
              <a:t> </a:t>
            </a:r>
            <a:r>
              <a:rPr lang="en-IE" dirty="0" err="1"/>
              <a:t>nó</a:t>
            </a:r>
            <a:r>
              <a:rPr lang="en-IE" dirty="0"/>
              <a:t> a </a:t>
            </a:r>
            <a:r>
              <a:rPr lang="en-IE" dirty="0" err="1"/>
              <a:t>raibh</a:t>
            </a:r>
            <a:r>
              <a:rPr lang="en-IE" dirty="0"/>
              <a:t> </a:t>
            </a:r>
            <a:r>
              <a:rPr lang="en-IE" dirty="0" err="1"/>
              <a:t>orthu</a:t>
            </a:r>
            <a:r>
              <a:rPr lang="en-IE" dirty="0"/>
              <a:t> </a:t>
            </a:r>
            <a:r>
              <a:rPr lang="en-IE" dirty="0" err="1"/>
              <a:t>cinneadh</a:t>
            </a:r>
            <a:r>
              <a:rPr lang="en-IE" dirty="0"/>
              <a:t> </a:t>
            </a:r>
            <a:r>
              <a:rPr lang="en-IE" dirty="0" err="1"/>
              <a:t>dian</a:t>
            </a:r>
            <a:r>
              <a:rPr lang="en-IE" dirty="0"/>
              <a:t> a </a:t>
            </a:r>
            <a:r>
              <a:rPr lang="en-IE" dirty="0" err="1"/>
              <a:t>dhéanamh</a:t>
            </a:r>
            <a:r>
              <a:rPr lang="en-IE" dirty="0"/>
              <a:t> </a:t>
            </a:r>
            <a:r>
              <a:rPr lang="en-IE" dirty="0" err="1"/>
              <a:t>faoi</a:t>
            </a:r>
            <a:r>
              <a:rPr lang="en-IE" dirty="0"/>
              <a:t> </a:t>
            </a:r>
            <a:r>
              <a:rPr lang="en-IE" dirty="0" err="1"/>
              <a:t>rud</a:t>
            </a:r>
            <a:r>
              <a:rPr lang="en-IE" dirty="0"/>
              <a:t> </a:t>
            </a:r>
            <a:r>
              <a:rPr lang="en-IE" dirty="0" err="1"/>
              <a:t>éigin</a:t>
            </a:r>
            <a:r>
              <a:rPr lang="en-IE" dirty="0"/>
              <a:t>: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4CFA2888-2EE6-723A-48CF-AD2B4BAC8479}"/>
              </a:ext>
            </a:extLst>
          </p:cNvPr>
          <p:cNvSpPr txBox="1"/>
          <p:nvPr/>
        </p:nvSpPr>
        <p:spPr>
          <a:xfrm>
            <a:off x="2547799" y="3300928"/>
            <a:ext cx="152424" cy="279400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B485BA"/>
                </a:solidFill>
                <a:latin typeface="Arial"/>
                <a:cs typeface="Arial"/>
              </a:defRPr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9C4DCB83-D865-8C79-2869-88DD7F554493}"/>
              </a:ext>
            </a:extLst>
          </p:cNvPr>
          <p:cNvSpPr txBox="1"/>
          <p:nvPr/>
        </p:nvSpPr>
        <p:spPr>
          <a:xfrm>
            <a:off x="2624011" y="3937793"/>
            <a:ext cx="5550318" cy="301232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Cad a rinne siad chun déileáil leis an scéal?​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Conas a d'fhéadfaidís rudaí a dhéanamh ar bhealach difriúil?​    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>
                <a:solidFill>
                  <a:schemeClr val="tx1">
                    <a:lumMod val="95000"/>
                    <a:lumOff val="5000"/>
                  </a:schemeClr>
                </a:solidFill>
              </a:rPr>
              <a:t>Bain </a:t>
            </a:r>
            <a:r>
              <a:rPr lang="ga-IE" noProof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triail as an gcur chuige trí chéim a chur i bhfeidhm maidir leis an gcás agus smaoinigh an mbeadh sé seo úsáideach tráth a bhfadhbanna nó a gcinntí diana.​ </a:t>
            </a:r>
            <a:endParaRPr lang="ga-IE" sz="20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BD9AFAE-0175-8A46-0B2A-A6AAB21EB975}"/>
              </a:ext>
            </a:extLst>
          </p:cNvPr>
          <p:cNvGrpSpPr/>
          <p:nvPr/>
        </p:nvGrpSpPr>
        <p:grpSpPr>
          <a:xfrm>
            <a:off x="7559811" y="19472"/>
            <a:ext cx="3132002" cy="1567040"/>
            <a:chOff x="7559811" y="19472"/>
            <a:chExt cx="3132002" cy="1567040"/>
          </a:xfrm>
        </p:grpSpPr>
        <p:sp>
          <p:nvSpPr>
            <p:cNvPr id="14" name="object 9">
              <a:extLst>
                <a:ext uri="{FF2B5EF4-FFF2-40B4-BE49-F238E27FC236}">
                  <a16:creationId xmlns:a16="http://schemas.microsoft.com/office/drawing/2014/main" id="{E4D20CF0-A148-1C68-26A8-0AB56691E966}"/>
                </a:ext>
              </a:extLst>
            </p:cNvPr>
            <p:cNvSpPr/>
            <p:nvPr/>
          </p:nvSpPr>
          <p:spPr>
            <a:xfrm>
              <a:off x="7919995" y="587888"/>
              <a:ext cx="248831" cy="242189"/>
            </a:xfrm>
            <a:custGeom>
              <a:avLst/>
              <a:gdLst/>
              <a:ahLst/>
              <a:cxnLst/>
              <a:rect l="l" t="t" r="r" b="b"/>
              <a:pathLst>
                <a:path w="248831" h="242189">
                  <a:moveTo>
                    <a:pt x="187" y="213167"/>
                  </a:moveTo>
                  <a:lnTo>
                    <a:pt x="1916" y="225507"/>
                  </a:lnTo>
                  <a:lnTo>
                    <a:pt x="6984" y="234188"/>
                  </a:lnTo>
                  <a:lnTo>
                    <a:pt x="11976" y="239179"/>
                  </a:lnTo>
                  <a:lnTo>
                    <a:pt x="19291" y="242189"/>
                  </a:lnTo>
                  <a:lnTo>
                    <a:pt x="35267" y="242189"/>
                  </a:lnTo>
                  <a:lnTo>
                    <a:pt x="41579" y="237858"/>
                  </a:lnTo>
                  <a:lnTo>
                    <a:pt x="50046" y="227036"/>
                  </a:lnTo>
                  <a:lnTo>
                    <a:pt x="52023" y="215461"/>
                  </a:lnTo>
                  <a:lnTo>
                    <a:pt x="52235" y="198602"/>
                  </a:lnTo>
                  <a:lnTo>
                    <a:pt x="52235" y="53555"/>
                  </a:lnTo>
                  <a:lnTo>
                    <a:pt x="89153" y="198602"/>
                  </a:lnTo>
                  <a:lnTo>
                    <a:pt x="94124" y="217121"/>
                  </a:lnTo>
                  <a:lnTo>
                    <a:pt x="98475" y="228149"/>
                  </a:lnTo>
                  <a:lnTo>
                    <a:pt x="104457" y="235204"/>
                  </a:lnTo>
                  <a:lnTo>
                    <a:pt x="110121" y="239522"/>
                  </a:lnTo>
                  <a:lnTo>
                    <a:pt x="117436" y="242189"/>
                  </a:lnTo>
                  <a:lnTo>
                    <a:pt x="132740" y="242189"/>
                  </a:lnTo>
                  <a:lnTo>
                    <a:pt x="139725" y="238848"/>
                  </a:lnTo>
                  <a:lnTo>
                    <a:pt x="145267" y="234474"/>
                  </a:lnTo>
                  <a:lnTo>
                    <a:pt x="150957" y="226878"/>
                  </a:lnTo>
                  <a:lnTo>
                    <a:pt x="155214" y="215358"/>
                  </a:lnTo>
                  <a:lnTo>
                    <a:pt x="159677" y="198602"/>
                  </a:lnTo>
                  <a:lnTo>
                    <a:pt x="196608" y="53555"/>
                  </a:lnTo>
                  <a:lnTo>
                    <a:pt x="196608" y="198602"/>
                  </a:lnTo>
                  <a:lnTo>
                    <a:pt x="196796" y="213167"/>
                  </a:lnTo>
                  <a:lnTo>
                    <a:pt x="198525" y="225507"/>
                  </a:lnTo>
                  <a:lnTo>
                    <a:pt x="203593" y="234188"/>
                  </a:lnTo>
                  <a:lnTo>
                    <a:pt x="215899" y="242189"/>
                  </a:lnTo>
                  <a:lnTo>
                    <a:pt x="231876" y="242189"/>
                  </a:lnTo>
                  <a:lnTo>
                    <a:pt x="242176" y="233870"/>
                  </a:lnTo>
                  <a:lnTo>
                    <a:pt x="248536" y="215510"/>
                  </a:lnTo>
                  <a:lnTo>
                    <a:pt x="248831" y="198602"/>
                  </a:lnTo>
                  <a:lnTo>
                    <a:pt x="248831" y="51231"/>
                  </a:lnTo>
                  <a:lnTo>
                    <a:pt x="248682" y="34712"/>
                  </a:lnTo>
                  <a:lnTo>
                    <a:pt x="247501" y="22621"/>
                  </a:lnTo>
                  <a:lnTo>
                    <a:pt x="244182" y="14300"/>
                  </a:lnTo>
                  <a:lnTo>
                    <a:pt x="233710" y="4216"/>
                  </a:lnTo>
                  <a:lnTo>
                    <a:pt x="221929" y="681"/>
                  </a:lnTo>
                  <a:lnTo>
                    <a:pt x="207251" y="0"/>
                  </a:lnTo>
                  <a:lnTo>
                    <a:pt x="198452" y="74"/>
                  </a:lnTo>
                  <a:lnTo>
                    <a:pt x="181794" y="1300"/>
                  </a:lnTo>
                  <a:lnTo>
                    <a:pt x="170912" y="4982"/>
                  </a:lnTo>
                  <a:lnTo>
                    <a:pt x="163882" y="12335"/>
                  </a:lnTo>
                  <a:lnTo>
                    <a:pt x="158784" y="24574"/>
                  </a:lnTo>
                  <a:lnTo>
                    <a:pt x="153695" y="42913"/>
                  </a:lnTo>
                  <a:lnTo>
                    <a:pt x="124752" y="153682"/>
                  </a:lnTo>
                  <a:lnTo>
                    <a:pt x="95478" y="42913"/>
                  </a:lnTo>
                  <a:lnTo>
                    <a:pt x="91737" y="28976"/>
                  </a:lnTo>
                  <a:lnTo>
                    <a:pt x="87996" y="17101"/>
                  </a:lnTo>
                  <a:lnTo>
                    <a:pt x="83832" y="10312"/>
                  </a:lnTo>
                  <a:lnTo>
                    <a:pt x="72369" y="2438"/>
                  </a:lnTo>
                  <a:lnTo>
                    <a:pt x="60514" y="393"/>
                  </a:lnTo>
                  <a:lnTo>
                    <a:pt x="42252" y="0"/>
                  </a:lnTo>
                  <a:lnTo>
                    <a:pt x="31193" y="162"/>
                  </a:lnTo>
                  <a:lnTo>
                    <a:pt x="19007" y="2259"/>
                  </a:lnTo>
                  <a:lnTo>
                    <a:pt x="8991" y="8978"/>
                  </a:lnTo>
                  <a:lnTo>
                    <a:pt x="1827" y="20500"/>
                  </a:lnTo>
                  <a:lnTo>
                    <a:pt x="228" y="32282"/>
                  </a:lnTo>
                  <a:lnTo>
                    <a:pt x="0" y="51231"/>
                  </a:lnTo>
                  <a:lnTo>
                    <a:pt x="0" y="198602"/>
                  </a:lnTo>
                  <a:lnTo>
                    <a:pt x="187" y="21316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15" name="object 10">
              <a:extLst>
                <a:ext uri="{FF2B5EF4-FFF2-40B4-BE49-F238E27FC236}">
                  <a16:creationId xmlns:a16="http://schemas.microsoft.com/office/drawing/2014/main" id="{03EE6CA3-0E65-CD6C-8ACF-4403D2D32F19}"/>
                </a:ext>
              </a:extLst>
            </p:cNvPr>
            <p:cNvSpPr/>
            <p:nvPr/>
          </p:nvSpPr>
          <p:spPr>
            <a:xfrm>
              <a:off x="8216752" y="583906"/>
              <a:ext cx="60871" cy="246164"/>
            </a:xfrm>
            <a:custGeom>
              <a:avLst/>
              <a:gdLst/>
              <a:ahLst/>
              <a:cxnLst/>
              <a:rect l="l" t="t" r="r" b="b"/>
              <a:pathLst>
                <a:path w="60871" h="246164">
                  <a:moveTo>
                    <a:pt x="60871" y="195592"/>
                  </a:moveTo>
                  <a:lnTo>
                    <a:pt x="60864" y="44774"/>
                  </a:lnTo>
                  <a:lnTo>
                    <a:pt x="60377" y="29289"/>
                  </a:lnTo>
                  <a:lnTo>
                    <a:pt x="58157" y="17873"/>
                  </a:lnTo>
                  <a:lnTo>
                    <a:pt x="52882" y="9309"/>
                  </a:lnTo>
                  <a:lnTo>
                    <a:pt x="46901" y="3314"/>
                  </a:lnTo>
                  <a:lnTo>
                    <a:pt x="38582" y="0"/>
                  </a:lnTo>
                  <a:lnTo>
                    <a:pt x="19951" y="0"/>
                  </a:lnTo>
                  <a:lnTo>
                    <a:pt x="12306" y="5308"/>
                  </a:lnTo>
                  <a:lnTo>
                    <a:pt x="6087" y="11774"/>
                  </a:lnTo>
                  <a:lnTo>
                    <a:pt x="1803" y="20847"/>
                  </a:lnTo>
                  <a:lnTo>
                    <a:pt x="225" y="33323"/>
                  </a:lnTo>
                  <a:lnTo>
                    <a:pt x="0" y="50558"/>
                  </a:lnTo>
                  <a:lnTo>
                    <a:pt x="6" y="201381"/>
                  </a:lnTo>
                  <a:lnTo>
                    <a:pt x="493" y="216957"/>
                  </a:lnTo>
                  <a:lnTo>
                    <a:pt x="2708" y="228429"/>
                  </a:lnTo>
                  <a:lnTo>
                    <a:pt x="7975" y="236842"/>
                  </a:lnTo>
                  <a:lnTo>
                    <a:pt x="13970" y="242823"/>
                  </a:lnTo>
                  <a:lnTo>
                    <a:pt x="22275" y="246164"/>
                  </a:lnTo>
                  <a:lnTo>
                    <a:pt x="40906" y="246164"/>
                  </a:lnTo>
                  <a:lnTo>
                    <a:pt x="48564" y="241172"/>
                  </a:lnTo>
                  <a:lnTo>
                    <a:pt x="54774" y="234378"/>
                  </a:lnTo>
                  <a:lnTo>
                    <a:pt x="59064" y="225308"/>
                  </a:lnTo>
                  <a:lnTo>
                    <a:pt x="60645" y="212829"/>
                  </a:lnTo>
                  <a:lnTo>
                    <a:pt x="60871" y="195592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6719B19D-268E-466B-20C0-20BA52F9F526}"/>
                </a:ext>
              </a:extLst>
            </p:cNvPr>
            <p:cNvSpPr/>
            <p:nvPr/>
          </p:nvSpPr>
          <p:spPr>
            <a:xfrm>
              <a:off x="8328195" y="583899"/>
              <a:ext cx="208241" cy="246176"/>
            </a:xfrm>
            <a:custGeom>
              <a:avLst/>
              <a:gdLst/>
              <a:ahLst/>
              <a:cxnLst/>
              <a:rect l="l" t="t" r="r" b="b"/>
              <a:pathLst>
                <a:path w="208241" h="246176">
                  <a:moveTo>
                    <a:pt x="56883" y="99136"/>
                  </a:moveTo>
                  <a:lnTo>
                    <a:pt x="127736" y="208914"/>
                  </a:lnTo>
                  <a:lnTo>
                    <a:pt x="133454" y="217676"/>
                  </a:lnTo>
                  <a:lnTo>
                    <a:pt x="142741" y="230957"/>
                  </a:lnTo>
                  <a:lnTo>
                    <a:pt x="151035" y="239773"/>
                  </a:lnTo>
                  <a:lnTo>
                    <a:pt x="160006" y="244666"/>
                  </a:lnTo>
                  <a:lnTo>
                    <a:pt x="171323" y="246176"/>
                  </a:lnTo>
                  <a:lnTo>
                    <a:pt x="172471" y="246161"/>
                  </a:lnTo>
                  <a:lnTo>
                    <a:pt x="187112" y="242886"/>
                  </a:lnTo>
                  <a:lnTo>
                    <a:pt x="195935" y="237185"/>
                  </a:lnTo>
                  <a:lnTo>
                    <a:pt x="203754" y="227690"/>
                  </a:lnTo>
                  <a:lnTo>
                    <a:pt x="206912" y="218000"/>
                  </a:lnTo>
                  <a:lnTo>
                    <a:pt x="208075" y="204542"/>
                  </a:lnTo>
                  <a:lnTo>
                    <a:pt x="208241" y="185292"/>
                  </a:lnTo>
                  <a:lnTo>
                    <a:pt x="208241" y="45297"/>
                  </a:lnTo>
                  <a:lnTo>
                    <a:pt x="207904" y="29053"/>
                  </a:lnTo>
                  <a:lnTo>
                    <a:pt x="205948" y="17230"/>
                  </a:lnTo>
                  <a:lnTo>
                    <a:pt x="200926" y="8648"/>
                  </a:lnTo>
                  <a:lnTo>
                    <a:pt x="187286" y="0"/>
                  </a:lnTo>
                  <a:lnTo>
                    <a:pt x="169989" y="0"/>
                  </a:lnTo>
                  <a:lnTo>
                    <a:pt x="163004" y="4991"/>
                  </a:lnTo>
                  <a:lnTo>
                    <a:pt x="153415" y="18463"/>
                  </a:lnTo>
                  <a:lnTo>
                    <a:pt x="151615" y="30567"/>
                  </a:lnTo>
                  <a:lnTo>
                    <a:pt x="151358" y="47574"/>
                  </a:lnTo>
                  <a:lnTo>
                    <a:pt x="151358" y="149364"/>
                  </a:lnTo>
                  <a:lnTo>
                    <a:pt x="78828" y="36588"/>
                  </a:lnTo>
                  <a:lnTo>
                    <a:pt x="74178" y="29372"/>
                  </a:lnTo>
                  <a:lnTo>
                    <a:pt x="64781" y="15726"/>
                  </a:lnTo>
                  <a:lnTo>
                    <a:pt x="56421" y="6635"/>
                  </a:lnTo>
                  <a:lnTo>
                    <a:pt x="47460" y="1570"/>
                  </a:lnTo>
                  <a:lnTo>
                    <a:pt x="36258" y="0"/>
                  </a:lnTo>
                  <a:lnTo>
                    <a:pt x="35999" y="0"/>
                  </a:lnTo>
                  <a:lnTo>
                    <a:pt x="21075" y="3155"/>
                  </a:lnTo>
                  <a:lnTo>
                    <a:pt x="12306" y="8978"/>
                  </a:lnTo>
                  <a:lnTo>
                    <a:pt x="4739" y="17794"/>
                  </a:lnTo>
                  <a:lnTo>
                    <a:pt x="1404" y="27374"/>
                  </a:lnTo>
                  <a:lnTo>
                    <a:pt x="175" y="40721"/>
                  </a:lnTo>
                  <a:lnTo>
                    <a:pt x="0" y="59880"/>
                  </a:lnTo>
                  <a:lnTo>
                    <a:pt x="1" y="200828"/>
                  </a:lnTo>
                  <a:lnTo>
                    <a:pt x="420" y="217085"/>
                  </a:lnTo>
                  <a:lnTo>
                    <a:pt x="2521" y="228805"/>
                  </a:lnTo>
                  <a:lnTo>
                    <a:pt x="7645" y="237528"/>
                  </a:lnTo>
                  <a:lnTo>
                    <a:pt x="20955" y="246176"/>
                  </a:lnTo>
                  <a:lnTo>
                    <a:pt x="38252" y="246176"/>
                  </a:lnTo>
                  <a:lnTo>
                    <a:pt x="45237" y="241515"/>
                  </a:lnTo>
                  <a:lnTo>
                    <a:pt x="54850" y="228155"/>
                  </a:lnTo>
                  <a:lnTo>
                    <a:pt x="56629" y="216072"/>
                  </a:lnTo>
                  <a:lnTo>
                    <a:pt x="56883" y="198932"/>
                  </a:lnTo>
                  <a:lnTo>
                    <a:pt x="56883" y="9913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3" name="object 12">
              <a:extLst>
                <a:ext uri="{FF2B5EF4-FFF2-40B4-BE49-F238E27FC236}">
                  <a16:creationId xmlns:a16="http://schemas.microsoft.com/office/drawing/2014/main" id="{370EB079-EB73-4A07-40E8-78C70EDC330A}"/>
                </a:ext>
              </a:extLst>
            </p:cNvPr>
            <p:cNvSpPr/>
            <p:nvPr/>
          </p:nvSpPr>
          <p:spPr>
            <a:xfrm>
              <a:off x="8587007" y="587886"/>
              <a:ext cx="139508" cy="238188"/>
            </a:xfrm>
            <a:custGeom>
              <a:avLst/>
              <a:gdLst/>
              <a:ahLst/>
              <a:cxnLst/>
              <a:rect l="l" t="t" r="r" b="b"/>
              <a:pathLst>
                <a:path w="139508" h="238188">
                  <a:moveTo>
                    <a:pt x="99590" y="190744"/>
                  </a:moveTo>
                  <a:lnTo>
                    <a:pt x="87820" y="190957"/>
                  </a:lnTo>
                  <a:lnTo>
                    <a:pt x="60883" y="190957"/>
                  </a:lnTo>
                  <a:lnTo>
                    <a:pt x="100139" y="238188"/>
                  </a:lnTo>
                  <a:lnTo>
                    <a:pt x="111785" y="237787"/>
                  </a:lnTo>
                  <a:lnTo>
                    <a:pt x="125394" y="236238"/>
                  </a:lnTo>
                  <a:lnTo>
                    <a:pt x="138473" y="233468"/>
                  </a:lnTo>
                  <a:lnTo>
                    <a:pt x="139508" y="168171"/>
                  </a:lnTo>
                  <a:lnTo>
                    <a:pt x="131652" y="179171"/>
                  </a:lnTo>
                  <a:lnTo>
                    <a:pt x="122030" y="185900"/>
                  </a:lnTo>
                  <a:lnTo>
                    <a:pt x="111169" y="189409"/>
                  </a:lnTo>
                  <a:lnTo>
                    <a:pt x="99590" y="190744"/>
                  </a:lnTo>
                  <a:close/>
                </a:path>
                <a:path w="139508" h="238188">
                  <a:moveTo>
                    <a:pt x="149" y="203037"/>
                  </a:moveTo>
                  <a:lnTo>
                    <a:pt x="1332" y="215339"/>
                  </a:lnTo>
                  <a:lnTo>
                    <a:pt x="4660" y="223888"/>
                  </a:lnTo>
                  <a:lnTo>
                    <a:pt x="11110" y="231348"/>
                  </a:lnTo>
                  <a:lnTo>
                    <a:pt x="20323" y="236161"/>
                  </a:lnTo>
                  <a:lnTo>
                    <a:pt x="33037" y="237935"/>
                  </a:lnTo>
                  <a:lnTo>
                    <a:pt x="51231" y="238188"/>
                  </a:lnTo>
                  <a:lnTo>
                    <a:pt x="100139" y="238188"/>
                  </a:lnTo>
                  <a:lnTo>
                    <a:pt x="60883" y="190957"/>
                  </a:lnTo>
                  <a:lnTo>
                    <a:pt x="60883" y="47231"/>
                  </a:lnTo>
                  <a:lnTo>
                    <a:pt x="91295" y="47333"/>
                  </a:lnTo>
                  <a:lnTo>
                    <a:pt x="104091" y="48229"/>
                  </a:lnTo>
                  <a:lnTo>
                    <a:pt x="115950" y="50803"/>
                  </a:lnTo>
                  <a:lnTo>
                    <a:pt x="126496" y="55937"/>
                  </a:lnTo>
                  <a:lnTo>
                    <a:pt x="135353" y="64517"/>
                  </a:lnTo>
                  <a:lnTo>
                    <a:pt x="142146" y="77425"/>
                  </a:lnTo>
                  <a:lnTo>
                    <a:pt x="146497" y="95545"/>
                  </a:lnTo>
                  <a:lnTo>
                    <a:pt x="148031" y="119760"/>
                  </a:lnTo>
                  <a:lnTo>
                    <a:pt x="147829" y="129167"/>
                  </a:lnTo>
                  <a:lnTo>
                    <a:pt x="145075" y="151853"/>
                  </a:lnTo>
                  <a:lnTo>
                    <a:pt x="139508" y="168171"/>
                  </a:lnTo>
                  <a:lnTo>
                    <a:pt x="138473" y="233468"/>
                  </a:lnTo>
                  <a:lnTo>
                    <a:pt x="150701" y="229417"/>
                  </a:lnTo>
                  <a:lnTo>
                    <a:pt x="161758" y="224025"/>
                  </a:lnTo>
                  <a:lnTo>
                    <a:pt x="171323" y="217233"/>
                  </a:lnTo>
                  <a:lnTo>
                    <a:pt x="186827" y="200570"/>
                  </a:lnTo>
                  <a:lnTo>
                    <a:pt x="195032" y="187626"/>
                  </a:lnTo>
                  <a:lnTo>
                    <a:pt x="200982" y="174463"/>
                  </a:lnTo>
                  <a:lnTo>
                    <a:pt x="205039" y="161444"/>
                  </a:lnTo>
                  <a:lnTo>
                    <a:pt x="207566" y="148935"/>
                  </a:lnTo>
                  <a:lnTo>
                    <a:pt x="208923" y="137299"/>
                  </a:lnTo>
                  <a:lnTo>
                    <a:pt x="209472" y="126902"/>
                  </a:lnTo>
                  <a:lnTo>
                    <a:pt x="209575" y="118109"/>
                  </a:lnTo>
                  <a:lnTo>
                    <a:pt x="209442" y="110512"/>
                  </a:lnTo>
                  <a:lnTo>
                    <a:pt x="208420" y="96419"/>
                  </a:lnTo>
                  <a:lnTo>
                    <a:pt x="206333" y="82923"/>
                  </a:lnTo>
                  <a:lnTo>
                    <a:pt x="203115" y="70093"/>
                  </a:lnTo>
                  <a:lnTo>
                    <a:pt x="198697" y="57997"/>
                  </a:lnTo>
                  <a:lnTo>
                    <a:pt x="193011" y="46702"/>
                  </a:lnTo>
                  <a:lnTo>
                    <a:pt x="185989" y="36275"/>
                  </a:lnTo>
                  <a:lnTo>
                    <a:pt x="177563" y="26786"/>
                  </a:lnTo>
                  <a:lnTo>
                    <a:pt x="167665" y="18300"/>
                  </a:lnTo>
                  <a:lnTo>
                    <a:pt x="160539" y="13475"/>
                  </a:lnTo>
                  <a:lnTo>
                    <a:pt x="148597" y="7511"/>
                  </a:lnTo>
                  <a:lnTo>
                    <a:pt x="136384" y="3599"/>
                  </a:lnTo>
                  <a:lnTo>
                    <a:pt x="123969" y="1321"/>
                  </a:lnTo>
                  <a:lnTo>
                    <a:pt x="111420" y="260"/>
                  </a:lnTo>
                  <a:lnTo>
                    <a:pt x="98806" y="0"/>
                  </a:lnTo>
                  <a:lnTo>
                    <a:pt x="42777" y="14"/>
                  </a:lnTo>
                  <a:lnTo>
                    <a:pt x="27129" y="628"/>
                  </a:lnTo>
                  <a:lnTo>
                    <a:pt x="16845" y="3164"/>
                  </a:lnTo>
                  <a:lnTo>
                    <a:pt x="8978" y="8991"/>
                  </a:lnTo>
                  <a:lnTo>
                    <a:pt x="1827" y="20439"/>
                  </a:lnTo>
                  <a:lnTo>
                    <a:pt x="228" y="32047"/>
                  </a:lnTo>
                  <a:lnTo>
                    <a:pt x="0" y="51231"/>
                  </a:lnTo>
                  <a:lnTo>
                    <a:pt x="0" y="186956"/>
                  </a:lnTo>
                  <a:lnTo>
                    <a:pt x="149" y="203037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4" name="object 13">
              <a:extLst>
                <a:ext uri="{FF2B5EF4-FFF2-40B4-BE49-F238E27FC236}">
                  <a16:creationId xmlns:a16="http://schemas.microsoft.com/office/drawing/2014/main" id="{3AD3C869-1AEC-825D-C0F8-3D6FC0A0835C}"/>
                </a:ext>
              </a:extLst>
            </p:cNvPr>
            <p:cNvSpPr/>
            <p:nvPr/>
          </p:nvSpPr>
          <p:spPr>
            <a:xfrm>
              <a:off x="8828871" y="583896"/>
              <a:ext cx="225869" cy="246176"/>
            </a:xfrm>
            <a:custGeom>
              <a:avLst/>
              <a:gdLst/>
              <a:ahLst/>
              <a:cxnLst/>
              <a:rect l="l" t="t" r="r" b="b"/>
              <a:pathLst>
                <a:path w="225869" h="246176">
                  <a:moveTo>
                    <a:pt x="121783" y="219972"/>
                  </a:moveTo>
                  <a:lnTo>
                    <a:pt x="112776" y="220560"/>
                  </a:lnTo>
                  <a:lnTo>
                    <a:pt x="103492" y="220018"/>
                  </a:lnTo>
                  <a:lnTo>
                    <a:pt x="90690" y="217385"/>
                  </a:lnTo>
                  <a:lnTo>
                    <a:pt x="94234" y="244929"/>
                  </a:lnTo>
                  <a:lnTo>
                    <a:pt x="114096" y="246176"/>
                  </a:lnTo>
                  <a:lnTo>
                    <a:pt x="115795" y="246167"/>
                  </a:lnTo>
                  <a:lnTo>
                    <a:pt x="133361" y="244890"/>
                  </a:lnTo>
                  <a:lnTo>
                    <a:pt x="149214" y="241585"/>
                  </a:lnTo>
                  <a:lnTo>
                    <a:pt x="163409" y="236433"/>
                  </a:lnTo>
                  <a:lnTo>
                    <a:pt x="175998" y="229616"/>
                  </a:lnTo>
                  <a:lnTo>
                    <a:pt x="187035" y="221312"/>
                  </a:lnTo>
                  <a:lnTo>
                    <a:pt x="196573" y="211704"/>
                  </a:lnTo>
                  <a:lnTo>
                    <a:pt x="204666" y="200972"/>
                  </a:lnTo>
                  <a:lnTo>
                    <a:pt x="211368" y="189296"/>
                  </a:lnTo>
                  <a:lnTo>
                    <a:pt x="216731" y="176858"/>
                  </a:lnTo>
                  <a:lnTo>
                    <a:pt x="220809" y="163837"/>
                  </a:lnTo>
                  <a:lnTo>
                    <a:pt x="223656" y="150414"/>
                  </a:lnTo>
                  <a:lnTo>
                    <a:pt x="225325" y="136771"/>
                  </a:lnTo>
                  <a:lnTo>
                    <a:pt x="225869" y="123088"/>
                  </a:lnTo>
                  <a:lnTo>
                    <a:pt x="225861" y="121485"/>
                  </a:lnTo>
                  <a:lnTo>
                    <a:pt x="225247" y="108637"/>
                  </a:lnTo>
                  <a:lnTo>
                    <a:pt x="223591" y="95591"/>
                  </a:lnTo>
                  <a:lnTo>
                    <a:pt x="220812" y="82559"/>
                  </a:lnTo>
                  <a:lnTo>
                    <a:pt x="216830" y="69755"/>
                  </a:lnTo>
                  <a:lnTo>
                    <a:pt x="211563" y="57392"/>
                  </a:lnTo>
                  <a:lnTo>
                    <a:pt x="204930" y="45684"/>
                  </a:lnTo>
                  <a:lnTo>
                    <a:pt x="196850" y="34845"/>
                  </a:lnTo>
                  <a:lnTo>
                    <a:pt x="187242" y="25087"/>
                  </a:lnTo>
                  <a:lnTo>
                    <a:pt x="176024" y="16625"/>
                  </a:lnTo>
                  <a:lnTo>
                    <a:pt x="163116" y="9671"/>
                  </a:lnTo>
                  <a:lnTo>
                    <a:pt x="148436" y="4440"/>
                  </a:lnTo>
                  <a:lnTo>
                    <a:pt x="131903" y="1145"/>
                  </a:lnTo>
                  <a:lnTo>
                    <a:pt x="113436" y="0"/>
                  </a:lnTo>
                  <a:lnTo>
                    <a:pt x="109817" y="39"/>
                  </a:lnTo>
                  <a:lnTo>
                    <a:pt x="91019" y="1654"/>
                  </a:lnTo>
                  <a:lnTo>
                    <a:pt x="74336" y="5456"/>
                  </a:lnTo>
                  <a:lnTo>
                    <a:pt x="59662" y="11206"/>
                  </a:lnTo>
                  <a:lnTo>
                    <a:pt x="46890" y="18665"/>
                  </a:lnTo>
                  <a:lnTo>
                    <a:pt x="35914" y="27591"/>
                  </a:lnTo>
                  <a:lnTo>
                    <a:pt x="26628" y="37746"/>
                  </a:lnTo>
                  <a:lnTo>
                    <a:pt x="18925" y="48889"/>
                  </a:lnTo>
                  <a:lnTo>
                    <a:pt x="12699" y="60782"/>
                  </a:lnTo>
                  <a:lnTo>
                    <a:pt x="7844" y="73184"/>
                  </a:lnTo>
                  <a:lnTo>
                    <a:pt x="4252" y="85855"/>
                  </a:lnTo>
                  <a:lnTo>
                    <a:pt x="1819" y="98556"/>
                  </a:lnTo>
                  <a:lnTo>
                    <a:pt x="437" y="111047"/>
                  </a:lnTo>
                  <a:lnTo>
                    <a:pt x="0" y="123088"/>
                  </a:lnTo>
                  <a:lnTo>
                    <a:pt x="17" y="125452"/>
                  </a:lnTo>
                  <a:lnTo>
                    <a:pt x="579" y="136918"/>
                  </a:lnTo>
                  <a:lnTo>
                    <a:pt x="2031" y="148997"/>
                  </a:lnTo>
                  <a:lnTo>
                    <a:pt x="4503" y="161423"/>
                  </a:lnTo>
                  <a:lnTo>
                    <a:pt x="8127" y="173930"/>
                  </a:lnTo>
                  <a:lnTo>
                    <a:pt x="13033" y="186252"/>
                  </a:lnTo>
                  <a:lnTo>
                    <a:pt x="19351" y="198121"/>
                  </a:lnTo>
                  <a:lnTo>
                    <a:pt x="27212" y="209272"/>
                  </a:lnTo>
                  <a:lnTo>
                    <a:pt x="36747" y="219439"/>
                  </a:lnTo>
                  <a:lnTo>
                    <a:pt x="48086" y="228354"/>
                  </a:lnTo>
                  <a:lnTo>
                    <a:pt x="42230" y="174152"/>
                  </a:lnTo>
                  <a:lnTo>
                    <a:pt x="37010" y="160059"/>
                  </a:lnTo>
                  <a:lnTo>
                    <a:pt x="33735" y="144340"/>
                  </a:lnTo>
                  <a:lnTo>
                    <a:pt x="32600" y="127076"/>
                  </a:lnTo>
                  <a:lnTo>
                    <a:pt x="32658" y="122710"/>
                  </a:lnTo>
                  <a:lnTo>
                    <a:pt x="33382" y="110777"/>
                  </a:lnTo>
                  <a:lnTo>
                    <a:pt x="35129" y="97819"/>
                  </a:lnTo>
                  <a:lnTo>
                    <a:pt x="38141" y="84529"/>
                  </a:lnTo>
                  <a:lnTo>
                    <a:pt x="42664" y="71596"/>
                  </a:lnTo>
                  <a:lnTo>
                    <a:pt x="48940" y="59712"/>
                  </a:lnTo>
                  <a:lnTo>
                    <a:pt x="57213" y="49568"/>
                  </a:lnTo>
                  <a:lnTo>
                    <a:pt x="64182" y="43290"/>
                  </a:lnTo>
                  <a:lnTo>
                    <a:pt x="74488" y="36138"/>
                  </a:lnTo>
                  <a:lnTo>
                    <a:pt x="86071" y="30551"/>
                  </a:lnTo>
                  <a:lnTo>
                    <a:pt x="98858" y="26914"/>
                  </a:lnTo>
                  <a:lnTo>
                    <a:pt x="112776" y="25615"/>
                  </a:lnTo>
                  <a:lnTo>
                    <a:pt x="121345" y="26149"/>
                  </a:lnTo>
                  <a:lnTo>
                    <a:pt x="131370" y="28023"/>
                  </a:lnTo>
                  <a:lnTo>
                    <a:pt x="141996" y="31503"/>
                  </a:lnTo>
                  <a:lnTo>
                    <a:pt x="152749" y="36854"/>
                  </a:lnTo>
                  <a:lnTo>
                    <a:pt x="163152" y="44340"/>
                  </a:lnTo>
                  <a:lnTo>
                    <a:pt x="172730" y="54228"/>
                  </a:lnTo>
                  <a:lnTo>
                    <a:pt x="181008" y="66782"/>
                  </a:lnTo>
                  <a:lnTo>
                    <a:pt x="187509" y="82266"/>
                  </a:lnTo>
                  <a:lnTo>
                    <a:pt x="191759" y="100947"/>
                  </a:lnTo>
                  <a:lnTo>
                    <a:pt x="193281" y="123088"/>
                  </a:lnTo>
                  <a:lnTo>
                    <a:pt x="191891" y="144295"/>
                  </a:lnTo>
                  <a:lnTo>
                    <a:pt x="187756" y="163128"/>
                  </a:lnTo>
                  <a:lnTo>
                    <a:pt x="181347" y="178753"/>
                  </a:lnTo>
                  <a:lnTo>
                    <a:pt x="173140" y="191434"/>
                  </a:lnTo>
                  <a:lnTo>
                    <a:pt x="163611" y="201438"/>
                  </a:lnTo>
                  <a:lnTo>
                    <a:pt x="153235" y="209029"/>
                  </a:lnTo>
                  <a:lnTo>
                    <a:pt x="142488" y="214471"/>
                  </a:lnTo>
                  <a:lnTo>
                    <a:pt x="131845" y="218031"/>
                  </a:lnTo>
                  <a:lnTo>
                    <a:pt x="121783" y="219972"/>
                  </a:lnTo>
                  <a:close/>
                </a:path>
                <a:path w="225869" h="246176">
                  <a:moveTo>
                    <a:pt x="57725" y="197135"/>
                  </a:moveTo>
                  <a:lnTo>
                    <a:pt x="49200" y="186538"/>
                  </a:lnTo>
                  <a:lnTo>
                    <a:pt x="42230" y="174152"/>
                  </a:lnTo>
                  <a:lnTo>
                    <a:pt x="48086" y="228354"/>
                  </a:lnTo>
                  <a:lnTo>
                    <a:pt x="61360" y="235752"/>
                  </a:lnTo>
                  <a:lnTo>
                    <a:pt x="76699" y="241366"/>
                  </a:lnTo>
                  <a:lnTo>
                    <a:pt x="94234" y="244929"/>
                  </a:lnTo>
                  <a:lnTo>
                    <a:pt x="90690" y="217385"/>
                  </a:lnTo>
                  <a:lnTo>
                    <a:pt x="78666" y="212640"/>
                  </a:lnTo>
                  <a:lnTo>
                    <a:pt x="67612" y="205863"/>
                  </a:lnTo>
                  <a:lnTo>
                    <a:pt x="57725" y="197135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5" name="object 14">
              <a:extLst>
                <a:ext uri="{FF2B5EF4-FFF2-40B4-BE49-F238E27FC236}">
                  <a16:creationId xmlns:a16="http://schemas.microsoft.com/office/drawing/2014/main" id="{EC8EBAC7-0381-9FBB-1D6A-953415335B03}"/>
                </a:ext>
              </a:extLst>
            </p:cNvPr>
            <p:cNvSpPr/>
            <p:nvPr/>
          </p:nvSpPr>
          <p:spPr>
            <a:xfrm>
              <a:off x="9098657" y="583896"/>
              <a:ext cx="188620" cy="246176"/>
            </a:xfrm>
            <a:custGeom>
              <a:avLst/>
              <a:gdLst/>
              <a:ahLst/>
              <a:cxnLst/>
              <a:rect l="l" t="t" r="r" b="b"/>
              <a:pathLst>
                <a:path w="188620" h="246176">
                  <a:moveTo>
                    <a:pt x="97142" y="246176"/>
                  </a:moveTo>
                  <a:lnTo>
                    <a:pt x="106001" y="245938"/>
                  </a:lnTo>
                  <a:lnTo>
                    <a:pt x="124454" y="243629"/>
                  </a:lnTo>
                  <a:lnTo>
                    <a:pt x="140097" y="239062"/>
                  </a:lnTo>
                  <a:lnTo>
                    <a:pt x="153136" y="232479"/>
                  </a:lnTo>
                  <a:lnTo>
                    <a:pt x="163775" y="224124"/>
                  </a:lnTo>
                  <a:lnTo>
                    <a:pt x="172217" y="214239"/>
                  </a:lnTo>
                  <a:lnTo>
                    <a:pt x="178666" y="203067"/>
                  </a:lnTo>
                  <a:lnTo>
                    <a:pt x="183327" y="190851"/>
                  </a:lnTo>
                  <a:lnTo>
                    <a:pt x="186404" y="177834"/>
                  </a:lnTo>
                  <a:lnTo>
                    <a:pt x="188100" y="164259"/>
                  </a:lnTo>
                  <a:lnTo>
                    <a:pt x="188620" y="150367"/>
                  </a:lnTo>
                  <a:lnTo>
                    <a:pt x="188620" y="9321"/>
                  </a:lnTo>
                  <a:lnTo>
                    <a:pt x="184302" y="4991"/>
                  </a:lnTo>
                  <a:lnTo>
                    <a:pt x="181305" y="1663"/>
                  </a:lnTo>
                  <a:lnTo>
                    <a:pt x="176987" y="0"/>
                  </a:lnTo>
                  <a:lnTo>
                    <a:pt x="167335" y="0"/>
                  </a:lnTo>
                  <a:lnTo>
                    <a:pt x="163347" y="2654"/>
                  </a:lnTo>
                  <a:lnTo>
                    <a:pt x="161010" y="4991"/>
                  </a:lnTo>
                  <a:lnTo>
                    <a:pt x="156692" y="9321"/>
                  </a:lnTo>
                  <a:lnTo>
                    <a:pt x="156679" y="155551"/>
                  </a:lnTo>
                  <a:lnTo>
                    <a:pt x="156021" y="167617"/>
                  </a:lnTo>
                  <a:lnTo>
                    <a:pt x="153843" y="180196"/>
                  </a:lnTo>
                  <a:lnTo>
                    <a:pt x="149421" y="192424"/>
                  </a:lnTo>
                  <a:lnTo>
                    <a:pt x="142032" y="203438"/>
                  </a:lnTo>
                  <a:lnTo>
                    <a:pt x="130952" y="212375"/>
                  </a:lnTo>
                  <a:lnTo>
                    <a:pt x="115455" y="218370"/>
                  </a:lnTo>
                  <a:lnTo>
                    <a:pt x="94818" y="220560"/>
                  </a:lnTo>
                  <a:lnTo>
                    <a:pt x="88164" y="220374"/>
                  </a:lnTo>
                  <a:lnTo>
                    <a:pt x="67346" y="216651"/>
                  </a:lnTo>
                  <a:lnTo>
                    <a:pt x="52430" y="209027"/>
                  </a:lnTo>
                  <a:lnTo>
                    <a:pt x="42431" y="198663"/>
                  </a:lnTo>
                  <a:lnTo>
                    <a:pt x="36366" y="186720"/>
                  </a:lnTo>
                  <a:lnTo>
                    <a:pt x="33251" y="174359"/>
                  </a:lnTo>
                  <a:lnTo>
                    <a:pt x="32104" y="162739"/>
                  </a:lnTo>
                  <a:lnTo>
                    <a:pt x="31940" y="153022"/>
                  </a:lnTo>
                  <a:lnTo>
                    <a:pt x="31940" y="9321"/>
                  </a:lnTo>
                  <a:lnTo>
                    <a:pt x="27622" y="4991"/>
                  </a:lnTo>
                  <a:lnTo>
                    <a:pt x="24625" y="1663"/>
                  </a:lnTo>
                  <a:lnTo>
                    <a:pt x="20294" y="0"/>
                  </a:lnTo>
                  <a:lnTo>
                    <a:pt x="10655" y="0"/>
                  </a:lnTo>
                  <a:lnTo>
                    <a:pt x="6654" y="2654"/>
                  </a:lnTo>
                  <a:lnTo>
                    <a:pt x="4330" y="4991"/>
                  </a:lnTo>
                  <a:lnTo>
                    <a:pt x="0" y="9321"/>
                  </a:lnTo>
                  <a:lnTo>
                    <a:pt x="0" y="150698"/>
                  </a:lnTo>
                  <a:lnTo>
                    <a:pt x="459" y="164325"/>
                  </a:lnTo>
                  <a:lnTo>
                    <a:pt x="2592" y="181165"/>
                  </a:lnTo>
                  <a:lnTo>
                    <a:pt x="6448" y="195827"/>
                  </a:lnTo>
                  <a:lnTo>
                    <a:pt x="12007" y="208407"/>
                  </a:lnTo>
                  <a:lnTo>
                    <a:pt x="19253" y="219000"/>
                  </a:lnTo>
                  <a:lnTo>
                    <a:pt x="28167" y="227701"/>
                  </a:lnTo>
                  <a:lnTo>
                    <a:pt x="38732" y="234607"/>
                  </a:lnTo>
                  <a:lnTo>
                    <a:pt x="50930" y="239812"/>
                  </a:lnTo>
                  <a:lnTo>
                    <a:pt x="64743" y="243411"/>
                  </a:lnTo>
                  <a:lnTo>
                    <a:pt x="80153" y="245501"/>
                  </a:lnTo>
                  <a:lnTo>
                    <a:pt x="97142" y="246176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7" name="object 15">
              <a:extLst>
                <a:ext uri="{FF2B5EF4-FFF2-40B4-BE49-F238E27FC236}">
                  <a16:creationId xmlns:a16="http://schemas.microsoft.com/office/drawing/2014/main" id="{F06A28F4-B4E7-9E14-FB2C-30EA778EAB03}"/>
                </a:ext>
              </a:extLst>
            </p:cNvPr>
            <p:cNvSpPr/>
            <p:nvPr/>
          </p:nvSpPr>
          <p:spPr>
            <a:xfrm>
              <a:off x="9318232" y="587890"/>
              <a:ext cx="185953" cy="242176"/>
            </a:xfrm>
            <a:custGeom>
              <a:avLst/>
              <a:gdLst/>
              <a:ahLst/>
              <a:cxnLst/>
              <a:rect l="l" t="t" r="r" b="b"/>
              <a:pathLst>
                <a:path w="185953" h="242176">
                  <a:moveTo>
                    <a:pt x="1993" y="19634"/>
                  </a:moveTo>
                  <a:lnTo>
                    <a:pt x="4318" y="21958"/>
                  </a:lnTo>
                  <a:lnTo>
                    <a:pt x="7645" y="25615"/>
                  </a:lnTo>
                  <a:lnTo>
                    <a:pt x="76835" y="25615"/>
                  </a:lnTo>
                  <a:lnTo>
                    <a:pt x="76835" y="233527"/>
                  </a:lnTo>
                  <a:lnTo>
                    <a:pt x="81495" y="237528"/>
                  </a:lnTo>
                  <a:lnTo>
                    <a:pt x="84493" y="240512"/>
                  </a:lnTo>
                  <a:lnTo>
                    <a:pt x="88811" y="242176"/>
                  </a:lnTo>
                  <a:lnTo>
                    <a:pt x="98132" y="242176"/>
                  </a:lnTo>
                  <a:lnTo>
                    <a:pt x="102120" y="239852"/>
                  </a:lnTo>
                  <a:lnTo>
                    <a:pt x="104457" y="237528"/>
                  </a:lnTo>
                  <a:lnTo>
                    <a:pt x="108775" y="233527"/>
                  </a:lnTo>
                  <a:lnTo>
                    <a:pt x="108775" y="25615"/>
                  </a:lnTo>
                  <a:lnTo>
                    <a:pt x="177965" y="25615"/>
                  </a:lnTo>
                  <a:lnTo>
                    <a:pt x="181635" y="21958"/>
                  </a:lnTo>
                  <a:lnTo>
                    <a:pt x="183959" y="19634"/>
                  </a:lnTo>
                  <a:lnTo>
                    <a:pt x="185953" y="15963"/>
                  </a:lnTo>
                  <a:lnTo>
                    <a:pt x="185953" y="9639"/>
                  </a:lnTo>
                  <a:lnTo>
                    <a:pt x="183959" y="6324"/>
                  </a:lnTo>
                  <a:lnTo>
                    <a:pt x="181635" y="3987"/>
                  </a:lnTo>
                  <a:lnTo>
                    <a:pt x="178308" y="0"/>
                  </a:lnTo>
                  <a:lnTo>
                    <a:pt x="7645" y="0"/>
                  </a:lnTo>
                  <a:lnTo>
                    <a:pt x="3987" y="3987"/>
                  </a:lnTo>
                  <a:lnTo>
                    <a:pt x="1993" y="6324"/>
                  </a:lnTo>
                  <a:lnTo>
                    <a:pt x="0" y="9982"/>
                  </a:lnTo>
                  <a:lnTo>
                    <a:pt x="0" y="16306"/>
                  </a:lnTo>
                  <a:lnTo>
                    <a:pt x="1993" y="19634"/>
                  </a:lnTo>
                  <a:close/>
                </a:path>
              </a:pathLst>
            </a:custGeom>
            <a:solidFill>
              <a:srgbClr val="5C8149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8" name="object 16">
              <a:extLst>
                <a:ext uri="{FF2B5EF4-FFF2-40B4-BE49-F238E27FC236}">
                  <a16:creationId xmlns:a16="http://schemas.microsoft.com/office/drawing/2014/main" id="{A6B36C6B-7857-A188-D635-ECAE5BB6D11E}"/>
                </a:ext>
              </a:extLst>
            </p:cNvPr>
            <p:cNvSpPr/>
            <p:nvPr/>
          </p:nvSpPr>
          <p:spPr>
            <a:xfrm>
              <a:off x="9551311" y="612505"/>
              <a:ext cx="117144" cy="95034"/>
            </a:xfrm>
            <a:custGeom>
              <a:avLst/>
              <a:gdLst/>
              <a:ahLst/>
              <a:cxnLst/>
              <a:rect l="l" t="t" r="r" b="b"/>
              <a:pathLst>
                <a:path w="117144" h="95034">
                  <a:moveTo>
                    <a:pt x="57975" y="95034"/>
                  </a:moveTo>
                  <a:lnTo>
                    <a:pt x="73307" y="93582"/>
                  </a:lnTo>
                  <a:lnTo>
                    <a:pt x="87441" y="88994"/>
                  </a:lnTo>
                  <a:lnTo>
                    <a:pt x="99461" y="81715"/>
                  </a:lnTo>
                  <a:lnTo>
                    <a:pt x="108799" y="72196"/>
                  </a:lnTo>
                  <a:lnTo>
                    <a:pt x="114883" y="60886"/>
                  </a:lnTo>
                  <a:lnTo>
                    <a:pt x="117144" y="48234"/>
                  </a:lnTo>
                  <a:lnTo>
                    <a:pt x="115279" y="35806"/>
                  </a:lnTo>
                  <a:lnTo>
                    <a:pt x="109554" y="24317"/>
                  </a:lnTo>
                  <a:lnTo>
                    <a:pt x="100522" y="14528"/>
                  </a:lnTo>
                  <a:lnTo>
                    <a:pt x="88739" y="6902"/>
                  </a:lnTo>
                  <a:lnTo>
                    <a:pt x="74765" y="1905"/>
                  </a:lnTo>
                  <a:lnTo>
                    <a:pt x="59156" y="0"/>
                  </a:lnTo>
                  <a:lnTo>
                    <a:pt x="43839" y="1449"/>
                  </a:lnTo>
                  <a:lnTo>
                    <a:pt x="29706" y="6036"/>
                  </a:lnTo>
                  <a:lnTo>
                    <a:pt x="17685" y="13314"/>
                  </a:lnTo>
                  <a:lnTo>
                    <a:pt x="8346" y="22834"/>
                  </a:lnTo>
                  <a:lnTo>
                    <a:pt x="2261" y="34146"/>
                  </a:lnTo>
                  <a:lnTo>
                    <a:pt x="0" y="46799"/>
                  </a:lnTo>
                  <a:lnTo>
                    <a:pt x="1863" y="59235"/>
                  </a:lnTo>
                  <a:lnTo>
                    <a:pt x="7587" y="70721"/>
                  </a:lnTo>
                  <a:lnTo>
                    <a:pt x="16620" y="80509"/>
                  </a:lnTo>
                  <a:lnTo>
                    <a:pt x="28401" y="88133"/>
                  </a:lnTo>
                  <a:lnTo>
                    <a:pt x="42372" y="93129"/>
                  </a:lnTo>
                  <a:lnTo>
                    <a:pt x="57975" y="9503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29" name="object 17">
              <a:extLst>
                <a:ext uri="{FF2B5EF4-FFF2-40B4-BE49-F238E27FC236}">
                  <a16:creationId xmlns:a16="http://schemas.microsoft.com/office/drawing/2014/main" id="{9177C796-AA50-2273-0DC7-08F79A5C6CF3}"/>
                </a:ext>
              </a:extLst>
            </p:cNvPr>
            <p:cNvSpPr/>
            <p:nvPr/>
          </p:nvSpPr>
          <p:spPr>
            <a:xfrm>
              <a:off x="9649123" y="481507"/>
              <a:ext cx="188785" cy="153149"/>
            </a:xfrm>
            <a:custGeom>
              <a:avLst/>
              <a:gdLst/>
              <a:ahLst/>
              <a:cxnLst/>
              <a:rect l="l" t="t" r="r" b="b"/>
              <a:pathLst>
                <a:path w="188785" h="153149">
                  <a:moveTo>
                    <a:pt x="95694" y="153149"/>
                  </a:moveTo>
                  <a:lnTo>
                    <a:pt x="106194" y="152500"/>
                  </a:lnTo>
                  <a:lnTo>
                    <a:pt x="121454" y="149810"/>
                  </a:lnTo>
                  <a:lnTo>
                    <a:pt x="135690" y="145222"/>
                  </a:lnTo>
                  <a:lnTo>
                    <a:pt x="148689" y="138915"/>
                  </a:lnTo>
                  <a:lnTo>
                    <a:pt x="160238" y="131067"/>
                  </a:lnTo>
                  <a:lnTo>
                    <a:pt x="170124" y="121856"/>
                  </a:lnTo>
                  <a:lnTo>
                    <a:pt x="178135" y="111463"/>
                  </a:lnTo>
                  <a:lnTo>
                    <a:pt x="184057" y="100064"/>
                  </a:lnTo>
                  <a:lnTo>
                    <a:pt x="187678" y="87840"/>
                  </a:lnTo>
                  <a:lnTo>
                    <a:pt x="188785" y="74968"/>
                  </a:lnTo>
                  <a:lnTo>
                    <a:pt x="188062" y="66458"/>
                  </a:lnTo>
                  <a:lnTo>
                    <a:pt x="184856" y="54093"/>
                  </a:lnTo>
                  <a:lnTo>
                    <a:pt x="179304" y="42574"/>
                  </a:lnTo>
                  <a:lnTo>
                    <a:pt x="171624" y="32073"/>
                  </a:lnTo>
                  <a:lnTo>
                    <a:pt x="162034" y="22759"/>
                  </a:lnTo>
                  <a:lnTo>
                    <a:pt x="150753" y="14804"/>
                  </a:lnTo>
                  <a:lnTo>
                    <a:pt x="137999" y="8380"/>
                  </a:lnTo>
                  <a:lnTo>
                    <a:pt x="123992" y="3657"/>
                  </a:lnTo>
                  <a:lnTo>
                    <a:pt x="108950" y="806"/>
                  </a:lnTo>
                  <a:lnTo>
                    <a:pt x="93090" y="0"/>
                  </a:lnTo>
                  <a:lnTo>
                    <a:pt x="82566" y="650"/>
                  </a:lnTo>
                  <a:lnTo>
                    <a:pt x="67306" y="3342"/>
                  </a:lnTo>
                  <a:lnTo>
                    <a:pt x="53072" y="7930"/>
                  </a:lnTo>
                  <a:lnTo>
                    <a:pt x="40075" y="14237"/>
                  </a:lnTo>
                  <a:lnTo>
                    <a:pt x="28528" y="22084"/>
                  </a:lnTo>
                  <a:lnTo>
                    <a:pt x="18645" y="31293"/>
                  </a:lnTo>
                  <a:lnTo>
                    <a:pt x="10638" y="41685"/>
                  </a:lnTo>
                  <a:lnTo>
                    <a:pt x="4720" y="53083"/>
                  </a:lnTo>
                  <a:lnTo>
                    <a:pt x="1103" y="65307"/>
                  </a:lnTo>
                  <a:lnTo>
                    <a:pt x="0" y="78181"/>
                  </a:lnTo>
                  <a:lnTo>
                    <a:pt x="723" y="86705"/>
                  </a:lnTo>
                  <a:lnTo>
                    <a:pt x="3928" y="99068"/>
                  </a:lnTo>
                  <a:lnTo>
                    <a:pt x="9481" y="110586"/>
                  </a:lnTo>
                  <a:lnTo>
                    <a:pt x="17162" y="121087"/>
                  </a:lnTo>
                  <a:lnTo>
                    <a:pt x="26753" y="130400"/>
                  </a:lnTo>
                  <a:lnTo>
                    <a:pt x="38034" y="138353"/>
                  </a:lnTo>
                  <a:lnTo>
                    <a:pt x="50788" y="144777"/>
                  </a:lnTo>
                  <a:lnTo>
                    <a:pt x="64795" y="149498"/>
                  </a:lnTo>
                  <a:lnTo>
                    <a:pt x="79837" y="152346"/>
                  </a:lnTo>
                  <a:lnTo>
                    <a:pt x="95694" y="153149"/>
                  </a:lnTo>
                  <a:close/>
                </a:path>
              </a:pathLst>
            </a:custGeom>
            <a:solidFill>
              <a:srgbClr val="815F9C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30" name="object 20">
              <a:extLst>
                <a:ext uri="{FF2B5EF4-FFF2-40B4-BE49-F238E27FC236}">
                  <a16:creationId xmlns:a16="http://schemas.microsoft.com/office/drawing/2014/main" id="{B9806353-74FC-AE8E-2994-A81C31971298}"/>
                </a:ext>
              </a:extLst>
            </p:cNvPr>
            <p:cNvSpPr/>
            <p:nvPr/>
          </p:nvSpPr>
          <p:spPr>
            <a:xfrm>
              <a:off x="7559811" y="19472"/>
              <a:ext cx="3132002" cy="1567040"/>
            </a:xfrm>
            <a:custGeom>
              <a:avLst/>
              <a:gdLst/>
              <a:ahLst/>
              <a:cxnLst/>
              <a:rect l="l" t="t" r="r" b="b"/>
              <a:pathLst>
                <a:path w="3132002" h="1567040">
                  <a:moveTo>
                    <a:pt x="3132002" y="1245434"/>
                  </a:moveTo>
                  <a:lnTo>
                    <a:pt x="3132002" y="0"/>
                  </a:lnTo>
                  <a:lnTo>
                    <a:pt x="305059" y="0"/>
                  </a:lnTo>
                  <a:lnTo>
                    <a:pt x="271029" y="28069"/>
                  </a:lnTo>
                  <a:lnTo>
                    <a:pt x="201917" y="95806"/>
                  </a:lnTo>
                  <a:lnTo>
                    <a:pt x="142160" y="166681"/>
                  </a:lnTo>
                  <a:lnTo>
                    <a:pt x="92224" y="240434"/>
                  </a:lnTo>
                  <a:lnTo>
                    <a:pt x="52574" y="316806"/>
                  </a:lnTo>
                  <a:lnTo>
                    <a:pt x="23676" y="395538"/>
                  </a:lnTo>
                  <a:lnTo>
                    <a:pt x="5996" y="476369"/>
                  </a:lnTo>
                  <a:lnTo>
                    <a:pt x="0" y="559041"/>
                  </a:lnTo>
                  <a:lnTo>
                    <a:pt x="5996" y="641713"/>
                  </a:lnTo>
                  <a:lnTo>
                    <a:pt x="23676" y="722544"/>
                  </a:lnTo>
                  <a:lnTo>
                    <a:pt x="52574" y="801275"/>
                  </a:lnTo>
                  <a:lnTo>
                    <a:pt x="92224" y="877647"/>
                  </a:lnTo>
                  <a:lnTo>
                    <a:pt x="142160" y="951400"/>
                  </a:lnTo>
                  <a:lnTo>
                    <a:pt x="201917" y="1022275"/>
                  </a:lnTo>
                  <a:lnTo>
                    <a:pt x="271029" y="1090013"/>
                  </a:lnTo>
                  <a:lnTo>
                    <a:pt x="349032" y="1154353"/>
                  </a:lnTo>
                  <a:lnTo>
                    <a:pt x="435458" y="1215037"/>
                  </a:lnTo>
                  <a:lnTo>
                    <a:pt x="529844" y="1271804"/>
                  </a:lnTo>
                  <a:lnTo>
                    <a:pt x="631722" y="1324397"/>
                  </a:lnTo>
                  <a:lnTo>
                    <a:pt x="740628" y="1372555"/>
                  </a:lnTo>
                  <a:lnTo>
                    <a:pt x="856096" y="1416019"/>
                  </a:lnTo>
                  <a:lnTo>
                    <a:pt x="977660" y="1454529"/>
                  </a:lnTo>
                  <a:lnTo>
                    <a:pt x="1104855" y="1487827"/>
                  </a:lnTo>
                  <a:lnTo>
                    <a:pt x="1237216" y="1515652"/>
                  </a:lnTo>
                  <a:lnTo>
                    <a:pt x="1374276" y="1537745"/>
                  </a:lnTo>
                  <a:lnTo>
                    <a:pt x="1515571" y="1553847"/>
                  </a:lnTo>
                  <a:lnTo>
                    <a:pt x="1660634" y="1563698"/>
                  </a:lnTo>
                  <a:lnTo>
                    <a:pt x="1809000" y="1567040"/>
                  </a:lnTo>
                  <a:lnTo>
                    <a:pt x="1957366" y="1563698"/>
                  </a:lnTo>
                  <a:lnTo>
                    <a:pt x="2102430" y="1553847"/>
                  </a:lnTo>
                  <a:lnTo>
                    <a:pt x="2243724" y="1537745"/>
                  </a:lnTo>
                  <a:lnTo>
                    <a:pt x="2380784" y="1515652"/>
                  </a:lnTo>
                  <a:lnTo>
                    <a:pt x="2513145" y="1487827"/>
                  </a:lnTo>
                  <a:lnTo>
                    <a:pt x="2640340" y="1454529"/>
                  </a:lnTo>
                  <a:lnTo>
                    <a:pt x="2761905" y="1416019"/>
                  </a:lnTo>
                  <a:lnTo>
                    <a:pt x="2877373" y="1372555"/>
                  </a:lnTo>
                  <a:lnTo>
                    <a:pt x="2986279" y="1324397"/>
                  </a:lnTo>
                  <a:lnTo>
                    <a:pt x="3088157" y="1271804"/>
                  </a:lnTo>
                  <a:lnTo>
                    <a:pt x="3132002" y="1245434"/>
                  </a:lnTo>
                  <a:close/>
                </a:path>
              </a:pathLst>
            </a:custGeom>
            <a:solidFill>
              <a:srgbClr val="E36944"/>
            </a:solidFill>
          </p:spPr>
          <p:txBody>
            <a:bodyPr wrap="square" lIns="0" tIns="0" rIns="0" bIns="0">
              <a:noAutofit/>
            </a:bodyPr>
            <a:lstStyle/>
            <a:p>
              <a:endParaRPr>
                <a:solidFill>
                  <a:srgbClr val="E36944"/>
                </a:solidFill>
              </a:endParaRPr>
            </a:p>
          </p:txBody>
        </p:sp>
        <p:sp>
          <p:nvSpPr>
            <p:cNvPr id="31" name="object 21">
              <a:extLst>
                <a:ext uri="{FF2B5EF4-FFF2-40B4-BE49-F238E27FC236}">
                  <a16:creationId xmlns:a16="http://schemas.microsoft.com/office/drawing/2014/main" id="{5C117FD4-40FE-2BEC-7033-F6EC358999F1}"/>
                </a:ext>
              </a:extLst>
            </p:cNvPr>
            <p:cNvSpPr/>
            <p:nvPr/>
          </p:nvSpPr>
          <p:spPr>
            <a:xfrm>
              <a:off x="9869624" y="605511"/>
              <a:ext cx="216877" cy="153530"/>
            </a:xfrm>
            <a:custGeom>
              <a:avLst/>
              <a:gdLst/>
              <a:ahLst/>
              <a:cxnLst/>
              <a:rect l="l" t="t" r="r" b="b"/>
              <a:pathLst>
                <a:path w="216877" h="153530">
                  <a:moveTo>
                    <a:pt x="108521" y="153530"/>
                  </a:moveTo>
                  <a:lnTo>
                    <a:pt x="116465" y="153320"/>
                  </a:lnTo>
                  <a:lnTo>
                    <a:pt x="132927" y="151555"/>
                  </a:lnTo>
                  <a:lnTo>
                    <a:pt x="148482" y="148111"/>
                  </a:lnTo>
                  <a:lnTo>
                    <a:pt x="162934" y="143124"/>
                  </a:lnTo>
                  <a:lnTo>
                    <a:pt x="176090" y="136734"/>
                  </a:lnTo>
                  <a:lnTo>
                    <a:pt x="187753" y="129080"/>
                  </a:lnTo>
                  <a:lnTo>
                    <a:pt x="197730" y="120298"/>
                  </a:lnTo>
                  <a:lnTo>
                    <a:pt x="205826" y="110528"/>
                  </a:lnTo>
                  <a:lnTo>
                    <a:pt x="211845" y="99908"/>
                  </a:lnTo>
                  <a:lnTo>
                    <a:pt x="215594" y="88575"/>
                  </a:lnTo>
                  <a:lnTo>
                    <a:pt x="216877" y="76669"/>
                  </a:lnTo>
                  <a:lnTo>
                    <a:pt x="216582" y="71042"/>
                  </a:lnTo>
                  <a:lnTo>
                    <a:pt x="214094" y="59384"/>
                  </a:lnTo>
                  <a:lnTo>
                    <a:pt x="209234" y="48372"/>
                  </a:lnTo>
                  <a:lnTo>
                    <a:pt x="202198" y="38143"/>
                  </a:lnTo>
                  <a:lnTo>
                    <a:pt x="193180" y="28835"/>
                  </a:lnTo>
                  <a:lnTo>
                    <a:pt x="182375" y="20584"/>
                  </a:lnTo>
                  <a:lnTo>
                    <a:pt x="169977" y="13528"/>
                  </a:lnTo>
                  <a:lnTo>
                    <a:pt x="156182" y="7804"/>
                  </a:lnTo>
                  <a:lnTo>
                    <a:pt x="141183" y="3550"/>
                  </a:lnTo>
                  <a:lnTo>
                    <a:pt x="125177" y="903"/>
                  </a:lnTo>
                  <a:lnTo>
                    <a:pt x="108356" y="0"/>
                  </a:lnTo>
                  <a:lnTo>
                    <a:pt x="100392" y="215"/>
                  </a:lnTo>
                  <a:lnTo>
                    <a:pt x="83930" y="1989"/>
                  </a:lnTo>
                  <a:lnTo>
                    <a:pt x="68377" y="5440"/>
                  </a:lnTo>
                  <a:lnTo>
                    <a:pt x="53926" y="10430"/>
                  </a:lnTo>
                  <a:lnTo>
                    <a:pt x="40774" y="16822"/>
                  </a:lnTo>
                  <a:lnTo>
                    <a:pt x="29113" y="24476"/>
                  </a:lnTo>
                  <a:lnTo>
                    <a:pt x="19139" y="33257"/>
                  </a:lnTo>
                  <a:lnTo>
                    <a:pt x="11046" y="43026"/>
                  </a:lnTo>
                  <a:lnTo>
                    <a:pt x="5029" y="53646"/>
                  </a:lnTo>
                  <a:lnTo>
                    <a:pt x="1282" y="64978"/>
                  </a:lnTo>
                  <a:lnTo>
                    <a:pt x="0" y="76885"/>
                  </a:lnTo>
                  <a:lnTo>
                    <a:pt x="291" y="82511"/>
                  </a:lnTo>
                  <a:lnTo>
                    <a:pt x="2774" y="94166"/>
                  </a:lnTo>
                  <a:lnTo>
                    <a:pt x="7630" y="105175"/>
                  </a:lnTo>
                  <a:lnTo>
                    <a:pt x="14665" y="115402"/>
                  </a:lnTo>
                  <a:lnTo>
                    <a:pt x="23682" y="124709"/>
                  </a:lnTo>
                  <a:lnTo>
                    <a:pt x="34488" y="132958"/>
                  </a:lnTo>
                  <a:lnTo>
                    <a:pt x="46887" y="140012"/>
                  </a:lnTo>
                  <a:lnTo>
                    <a:pt x="60685" y="145733"/>
                  </a:lnTo>
                  <a:lnTo>
                    <a:pt x="75686" y="149985"/>
                  </a:lnTo>
                  <a:lnTo>
                    <a:pt x="91697" y="152630"/>
                  </a:lnTo>
                  <a:lnTo>
                    <a:pt x="108521" y="153530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32" name="object 22">
              <a:extLst>
                <a:ext uri="{FF2B5EF4-FFF2-40B4-BE49-F238E27FC236}">
                  <a16:creationId xmlns:a16="http://schemas.microsoft.com/office/drawing/2014/main" id="{5E8686D9-7DC5-59E0-A89A-50EA7A1AF8B5}"/>
                </a:ext>
              </a:extLst>
            </p:cNvPr>
            <p:cNvSpPr/>
            <p:nvPr/>
          </p:nvSpPr>
          <p:spPr>
            <a:xfrm>
              <a:off x="9776846" y="753704"/>
              <a:ext cx="139230" cy="98577"/>
            </a:xfrm>
            <a:custGeom>
              <a:avLst/>
              <a:gdLst/>
              <a:ahLst/>
              <a:cxnLst/>
              <a:rect l="l" t="t" r="r" b="b"/>
              <a:pathLst>
                <a:path w="139230" h="98577">
                  <a:moveTo>
                    <a:pt x="69672" y="98577"/>
                  </a:moveTo>
                  <a:lnTo>
                    <a:pt x="81750" y="97825"/>
                  </a:lnTo>
                  <a:lnTo>
                    <a:pt x="97360" y="94492"/>
                  </a:lnTo>
                  <a:lnTo>
                    <a:pt x="111186" y="88803"/>
                  </a:lnTo>
                  <a:lnTo>
                    <a:pt x="122757" y="81093"/>
                  </a:lnTo>
                  <a:lnTo>
                    <a:pt x="131602" y="71698"/>
                  </a:lnTo>
                  <a:lnTo>
                    <a:pt x="137250" y="60955"/>
                  </a:lnTo>
                  <a:lnTo>
                    <a:pt x="139230" y="49199"/>
                  </a:lnTo>
                  <a:lnTo>
                    <a:pt x="138175" y="40660"/>
                  </a:lnTo>
                  <a:lnTo>
                    <a:pt x="133481" y="29615"/>
                  </a:lnTo>
                  <a:lnTo>
                    <a:pt x="125460" y="19831"/>
                  </a:lnTo>
                  <a:lnTo>
                    <a:pt x="114584" y="11644"/>
                  </a:lnTo>
                  <a:lnTo>
                    <a:pt x="101327" y="5386"/>
                  </a:lnTo>
                  <a:lnTo>
                    <a:pt x="86160" y="1393"/>
                  </a:lnTo>
                  <a:lnTo>
                    <a:pt x="69557" y="0"/>
                  </a:lnTo>
                  <a:lnTo>
                    <a:pt x="57487" y="753"/>
                  </a:lnTo>
                  <a:lnTo>
                    <a:pt x="41875" y="4086"/>
                  </a:lnTo>
                  <a:lnTo>
                    <a:pt x="28048" y="9772"/>
                  </a:lnTo>
                  <a:lnTo>
                    <a:pt x="16475" y="17478"/>
                  </a:lnTo>
                  <a:lnTo>
                    <a:pt x="7628" y="26869"/>
                  </a:lnTo>
                  <a:lnTo>
                    <a:pt x="1980" y="37609"/>
                  </a:lnTo>
                  <a:lnTo>
                    <a:pt x="0" y="49364"/>
                  </a:lnTo>
                  <a:lnTo>
                    <a:pt x="1055" y="57913"/>
                  </a:lnTo>
                  <a:lnTo>
                    <a:pt x="5751" y="68961"/>
                  </a:lnTo>
                  <a:lnTo>
                    <a:pt x="13772" y="78746"/>
                  </a:lnTo>
                  <a:lnTo>
                    <a:pt x="24648" y="86934"/>
                  </a:lnTo>
                  <a:lnTo>
                    <a:pt x="37905" y="93191"/>
                  </a:lnTo>
                  <a:lnTo>
                    <a:pt x="53070" y="97183"/>
                  </a:lnTo>
                  <a:lnTo>
                    <a:pt x="69672" y="98577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33" name="object 23">
              <a:extLst>
                <a:ext uri="{FF2B5EF4-FFF2-40B4-BE49-F238E27FC236}">
                  <a16:creationId xmlns:a16="http://schemas.microsoft.com/office/drawing/2014/main" id="{25CF324F-7696-884F-0DC0-D171A61AB72F}"/>
                </a:ext>
              </a:extLst>
            </p:cNvPr>
            <p:cNvSpPr/>
            <p:nvPr/>
          </p:nvSpPr>
          <p:spPr>
            <a:xfrm>
              <a:off x="10014201" y="432003"/>
              <a:ext cx="245795" cy="187274"/>
            </a:xfrm>
            <a:custGeom>
              <a:avLst/>
              <a:gdLst/>
              <a:ahLst/>
              <a:cxnLst/>
              <a:rect l="l" t="t" r="r" b="b"/>
              <a:pathLst>
                <a:path w="245795" h="187274">
                  <a:moveTo>
                    <a:pt x="122999" y="187274"/>
                  </a:moveTo>
                  <a:lnTo>
                    <a:pt x="142243" y="186114"/>
                  </a:lnTo>
                  <a:lnTo>
                    <a:pt x="157892" y="183410"/>
                  </a:lnTo>
                  <a:lnTo>
                    <a:pt x="172716" y="179242"/>
                  </a:lnTo>
                  <a:lnTo>
                    <a:pt x="186573" y="173717"/>
                  </a:lnTo>
                  <a:lnTo>
                    <a:pt x="199323" y="166942"/>
                  </a:lnTo>
                  <a:lnTo>
                    <a:pt x="210826" y="159024"/>
                  </a:lnTo>
                  <a:lnTo>
                    <a:pt x="220942" y="150071"/>
                  </a:lnTo>
                  <a:lnTo>
                    <a:pt x="229530" y="140189"/>
                  </a:lnTo>
                  <a:lnTo>
                    <a:pt x="236450" y="129486"/>
                  </a:lnTo>
                  <a:lnTo>
                    <a:pt x="241561" y="118069"/>
                  </a:lnTo>
                  <a:lnTo>
                    <a:pt x="244723" y="106045"/>
                  </a:lnTo>
                  <a:lnTo>
                    <a:pt x="245795" y="93522"/>
                  </a:lnTo>
                  <a:lnTo>
                    <a:pt x="245760" y="91351"/>
                  </a:lnTo>
                  <a:lnTo>
                    <a:pt x="244288" y="78895"/>
                  </a:lnTo>
                  <a:lnTo>
                    <a:pt x="240753" y="66965"/>
                  </a:lnTo>
                  <a:lnTo>
                    <a:pt x="235295" y="55667"/>
                  </a:lnTo>
                  <a:lnTo>
                    <a:pt x="228054" y="45108"/>
                  </a:lnTo>
                  <a:lnTo>
                    <a:pt x="219172" y="35394"/>
                  </a:lnTo>
                  <a:lnTo>
                    <a:pt x="208787" y="26631"/>
                  </a:lnTo>
                  <a:lnTo>
                    <a:pt x="197042" y="18927"/>
                  </a:lnTo>
                  <a:lnTo>
                    <a:pt x="184076" y="12387"/>
                  </a:lnTo>
                  <a:lnTo>
                    <a:pt x="170029" y="7118"/>
                  </a:lnTo>
                  <a:lnTo>
                    <a:pt x="155042" y="3226"/>
                  </a:lnTo>
                  <a:lnTo>
                    <a:pt x="139255" y="818"/>
                  </a:lnTo>
                  <a:lnTo>
                    <a:pt x="122808" y="0"/>
                  </a:lnTo>
                  <a:lnTo>
                    <a:pt x="119935" y="29"/>
                  </a:lnTo>
                  <a:lnTo>
                    <a:pt x="103597" y="1168"/>
                  </a:lnTo>
                  <a:lnTo>
                    <a:pt x="87944" y="3877"/>
                  </a:lnTo>
                  <a:lnTo>
                    <a:pt x="73118" y="8049"/>
                  </a:lnTo>
                  <a:lnTo>
                    <a:pt x="59259" y="13577"/>
                  </a:lnTo>
                  <a:lnTo>
                    <a:pt x="46506" y="20354"/>
                  </a:lnTo>
                  <a:lnTo>
                    <a:pt x="35001" y="28273"/>
                  </a:lnTo>
                  <a:lnTo>
                    <a:pt x="24882" y="37228"/>
                  </a:lnTo>
                  <a:lnTo>
                    <a:pt x="16291" y="47111"/>
                  </a:lnTo>
                  <a:lnTo>
                    <a:pt x="9366" y="57815"/>
                  </a:lnTo>
                  <a:lnTo>
                    <a:pt x="4250" y="69234"/>
                  </a:lnTo>
                  <a:lnTo>
                    <a:pt x="1081" y="81261"/>
                  </a:lnTo>
                  <a:lnTo>
                    <a:pt x="0" y="93789"/>
                  </a:lnTo>
                  <a:lnTo>
                    <a:pt x="35" y="95977"/>
                  </a:lnTo>
                  <a:lnTo>
                    <a:pt x="1507" y="108425"/>
                  </a:lnTo>
                  <a:lnTo>
                    <a:pt x="5044" y="120349"/>
                  </a:lnTo>
                  <a:lnTo>
                    <a:pt x="10504" y="131642"/>
                  </a:lnTo>
                  <a:lnTo>
                    <a:pt x="17746" y="142197"/>
                  </a:lnTo>
                  <a:lnTo>
                    <a:pt x="26631" y="151907"/>
                  </a:lnTo>
                  <a:lnTo>
                    <a:pt x="37017" y="160667"/>
                  </a:lnTo>
                  <a:lnTo>
                    <a:pt x="48764" y="168368"/>
                  </a:lnTo>
                  <a:lnTo>
                    <a:pt x="61732" y="174905"/>
                  </a:lnTo>
                  <a:lnTo>
                    <a:pt x="75780" y="180170"/>
                  </a:lnTo>
                  <a:lnTo>
                    <a:pt x="90768" y="184058"/>
                  </a:lnTo>
                  <a:lnTo>
                    <a:pt x="106554" y="186461"/>
                  </a:lnTo>
                  <a:lnTo>
                    <a:pt x="122999" y="187274"/>
                  </a:lnTo>
                  <a:close/>
                </a:path>
              </a:pathLst>
            </a:custGeom>
            <a:solidFill>
              <a:srgbClr val="F2AE8D"/>
            </a:solidFill>
          </p:spPr>
          <p:txBody>
            <a:bodyPr wrap="square" lIns="0" tIns="0" rIns="0" bIns="0">
              <a:noAutofit/>
            </a:bodyPr>
            <a:lstStyle/>
            <a:p>
              <a:endParaRPr/>
            </a:p>
          </p:txBody>
        </p:sp>
        <p:sp>
          <p:nvSpPr>
            <p:cNvPr id="34" name="object 8">
              <a:extLst>
                <a:ext uri="{FF2B5EF4-FFF2-40B4-BE49-F238E27FC236}">
                  <a16:creationId xmlns:a16="http://schemas.microsoft.com/office/drawing/2014/main" id="{C0D72C5C-51DD-EA35-E05D-3E5DDA9309B2}"/>
                </a:ext>
              </a:extLst>
            </p:cNvPr>
            <p:cNvSpPr txBox="1"/>
            <p:nvPr/>
          </p:nvSpPr>
          <p:spPr>
            <a:xfrm>
              <a:off x="8023100" y="618378"/>
              <a:ext cx="1846524" cy="486217"/>
            </a:xfrm>
            <a:prstGeom prst="rect">
              <a:avLst/>
            </a:prstGeom>
            <a:noFill/>
          </p:spPr>
          <p:txBody>
            <a:bodyPr wrap="square" lIns="0" tIns="18446" rIns="0" bIns="0">
              <a:noAutofit/>
            </a:bodyPr>
            <a:lstStyle/>
            <a:p>
              <a:pPr marL="12700">
                <a:lnSpc>
                  <a:spcPts val="2905"/>
                </a:lnSpc>
                <a:defRPr sz="2700">
                  <a:solidFill>
                    <a:srgbClr val="CDB0D3"/>
                  </a:solidFill>
                </a:defRPr>
              </a:pP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MI</a:t>
              </a:r>
              <a:r>
                <a:rPr lang="en-IE" b="1" dirty="0">
                  <a:solidFill>
                    <a:srgbClr val="F2AE8D"/>
                  </a:solidFill>
                  <a:latin typeface="Arial Black"/>
                  <a:cs typeface="Arial Black"/>
                </a:rPr>
                <a:t>N</a:t>
              </a:r>
              <a:r>
                <a:rPr b="1" dirty="0">
                  <a:solidFill>
                    <a:srgbClr val="F2AE8D"/>
                  </a:solidFill>
                  <a:latin typeface="Arial Black"/>
                  <a:cs typeface="Arial Black"/>
                </a:rPr>
                <a:t>D</a:t>
              </a:r>
              <a:r>
                <a:rPr lang="en-IE" dirty="0">
                  <a:solidFill>
                    <a:srgbClr val="F2AE8D"/>
                  </a:solidFill>
                  <a:latin typeface="Arial"/>
                  <a:cs typeface="Arial"/>
                </a:rPr>
                <a:t>O</a:t>
              </a:r>
              <a:r>
                <a:rPr dirty="0">
                  <a:solidFill>
                    <a:srgbClr val="F2AE8D"/>
                  </a:solidFill>
                  <a:latin typeface="Arial"/>
                  <a:cs typeface="Arial"/>
                </a:rPr>
                <a:t>UT</a:t>
              </a:r>
              <a:endParaRPr sz="2700" dirty="0">
                <a:solidFill>
                  <a:srgbClr val="F2AE8D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1296</Words>
  <Application>Microsoft Office PowerPoint</Application>
  <PresentationFormat>Custom</PresentationFormat>
  <Paragraphs>161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Conradh 105</cp:lastModifiedBy>
  <cp:revision>33</cp:revision>
  <dcterms:created xsi:type="dcterms:W3CDTF">2017-09-11T09:36:32Z</dcterms:created>
  <dcterms:modified xsi:type="dcterms:W3CDTF">2022-09-30T10:21:04Z</dcterms:modified>
</cp:coreProperties>
</file>