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57" r:id="rId3"/>
    <p:sldId id="266" r:id="rId4"/>
    <p:sldId id="267" r:id="rId5"/>
    <p:sldId id="270" r:id="rId6"/>
    <p:sldId id="271" r:id="rId7"/>
    <p:sldId id="268" r:id="rId8"/>
  </p:sldIdLst>
  <p:sldSz cx="10691813" cy="7570788"/>
  <p:notesSz cx="6858000" cy="9144000"/>
  <p:defaultTextStyle>
    <a:defPPr>
      <a:defRPr lang="en-US"/>
    </a:defPPr>
    <a:lvl1pPr algn="l" defTabSz="5217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521757" algn="l" defTabSz="5217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1043513" algn="l" defTabSz="5217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565270" algn="l" defTabSz="5217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2087027" algn="l" defTabSz="5217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608783" algn="l" defTabSz="104351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3130540" algn="l" defTabSz="104351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652296" algn="l" defTabSz="104351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4174053" algn="l" defTabSz="104351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5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E9F"/>
    <a:srgbClr val="A1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66871"/>
  </p:normalViewPr>
  <p:slideViewPr>
    <p:cSldViewPr snapToGrid="0" snapToObjects="1">
      <p:cViewPr varScale="1">
        <p:scale>
          <a:sx n="75" d="100"/>
          <a:sy n="75" d="100"/>
        </p:scale>
        <p:origin x="1856" y="176"/>
      </p:cViewPr>
      <p:guideLst>
        <p:guide orient="horz" pos="2385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F6D89-63B7-1649-A8AF-17D7DA5C142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143000"/>
            <a:ext cx="435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05D20-1F6D-D84D-B274-C39DEEED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757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3513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5270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7027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8783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30540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2296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4053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143000"/>
            <a:ext cx="43592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Seisiún 05</a:t>
            </a:r>
          </a:p>
          <a:p>
            <a:r>
              <a:rPr lang="en-US" dirty="0"/>
              <a:t>Tacaíocht ó Dhaoine Eile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A6E-05C8-1648-B6B2-9E42EF1AF2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143000"/>
            <a:ext cx="43592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- SPRIOC AN </a:t>
            </a:r>
            <a:r>
              <a:rPr lang="en-US" dirty="0" err="1"/>
              <a:t>tSEISIÚIN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increase - </a:t>
            </a:r>
            <a:r>
              <a:rPr lang="en-US" dirty="0" err="1"/>
              <a:t>Feasacht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thacaíochtaí</a:t>
            </a:r>
            <a:r>
              <a:rPr lang="en-US" dirty="0"/>
              <a:t> a </a:t>
            </a:r>
            <a:r>
              <a:rPr lang="en-US" dirty="0" err="1"/>
              <a:t>mhéadú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difríochtaí</a:t>
            </a:r>
            <a:r>
              <a:rPr lang="en-US" dirty="0"/>
              <a:t> </a:t>
            </a:r>
            <a:r>
              <a:rPr lang="en-US" dirty="0" err="1"/>
              <a:t>idir</a:t>
            </a:r>
            <a:r>
              <a:rPr lang="en-US" dirty="0"/>
              <a:t> </a:t>
            </a:r>
            <a:r>
              <a:rPr lang="en-US" dirty="0" err="1"/>
              <a:t>foinsí</a:t>
            </a:r>
            <a:r>
              <a:rPr lang="en-US" dirty="0"/>
              <a:t> </a:t>
            </a:r>
            <a:r>
              <a:rPr lang="en-US" dirty="0" err="1"/>
              <a:t>tacaíochta</a:t>
            </a:r>
            <a:r>
              <a:rPr lang="en-US" dirty="0"/>
              <a:t> </a:t>
            </a:r>
            <a:r>
              <a:rPr lang="en-US" dirty="0" err="1"/>
              <a:t>cabhracha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neamhchabhracha</a:t>
            </a:r>
            <a:r>
              <a:rPr lang="en-US" dirty="0"/>
              <a:t> a </a:t>
            </a:r>
            <a:r>
              <a:rPr lang="en-US" dirty="0" err="1"/>
              <a:t>aithint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Objective – </a:t>
            </a:r>
            <a:r>
              <a:rPr lang="en-US" dirty="0" err="1"/>
              <a:t>Cuspóirí</a:t>
            </a:r>
            <a:endParaRPr lang="en-US" dirty="0"/>
          </a:p>
          <a:p>
            <a:endParaRPr lang="en-US" dirty="0"/>
          </a:p>
          <a:p>
            <a:r>
              <a:rPr lang="en-US" dirty="0"/>
              <a:t>Students – </a:t>
            </a:r>
            <a:r>
              <a:rPr lang="en-US" dirty="0" err="1"/>
              <a:t>Beidh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Scoláirí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ann</a:t>
            </a:r>
            <a:r>
              <a:rPr lang="en-US" dirty="0"/>
              <a:t> </a:t>
            </a:r>
            <a:r>
              <a:rPr lang="en-US" dirty="0" err="1"/>
              <a:t>difríochtaí</a:t>
            </a:r>
            <a:r>
              <a:rPr lang="en-US" dirty="0"/>
              <a:t> a </a:t>
            </a:r>
            <a:r>
              <a:rPr lang="en-US" dirty="0" err="1"/>
              <a:t>thabhairt</a:t>
            </a:r>
            <a:r>
              <a:rPr lang="en-US" dirty="0"/>
              <a:t> </a:t>
            </a:r>
            <a:r>
              <a:rPr lang="en-US" dirty="0" err="1"/>
              <a:t>faoi</a:t>
            </a:r>
            <a:r>
              <a:rPr lang="en-US" dirty="0"/>
              <a:t> </a:t>
            </a:r>
            <a:r>
              <a:rPr lang="en-US" dirty="0" err="1"/>
              <a:t>deara</a:t>
            </a:r>
            <a:r>
              <a:rPr lang="en-US" dirty="0"/>
              <a:t> </a:t>
            </a:r>
            <a:r>
              <a:rPr lang="en-US" dirty="0" err="1"/>
              <a:t>idir</a:t>
            </a:r>
            <a:r>
              <a:rPr lang="en-US" dirty="0"/>
              <a:t> </a:t>
            </a:r>
            <a:r>
              <a:rPr lang="en-US" dirty="0" err="1"/>
              <a:t>tacaíochtaí</a:t>
            </a:r>
            <a:r>
              <a:rPr lang="en-US" dirty="0"/>
              <a:t> </a:t>
            </a:r>
            <a:r>
              <a:rPr lang="en-US" dirty="0" err="1"/>
              <a:t>cabhracha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neamhchabhracha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Ag aithint agus ag machnamh ar a gcuid tacaíochtaí féin.</a:t>
            </a:r>
          </a:p>
          <a:p>
            <a:endParaRPr lang="en-US" dirty="0"/>
          </a:p>
          <a:p>
            <a:r>
              <a:rPr lang="en-US" dirty="0"/>
              <a:t>Ag </a:t>
            </a:r>
            <a:r>
              <a:rPr lang="en-US" dirty="0" err="1"/>
              <a:t>fáil</a:t>
            </a:r>
            <a:r>
              <a:rPr lang="en-US" dirty="0"/>
              <a:t> tuiscint ar an tábhacht a bhaineann le ‘One Good Adult'.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A6E-05C8-1648-B6B2-9E42EF1AF2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9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- Buíochas a Léiriú</a:t>
            </a:r>
          </a:p>
          <a:p>
            <a:endParaRPr lang="en-US" dirty="0"/>
          </a:p>
          <a:p>
            <a:r>
              <a:rPr lang="en-US" dirty="0"/>
              <a:t>I am –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mé</a:t>
            </a:r>
            <a:r>
              <a:rPr lang="en-US" dirty="0"/>
              <a:t> </a:t>
            </a:r>
            <a:r>
              <a:rPr lang="en-US" dirty="0" err="1"/>
              <a:t>buíoch</a:t>
            </a:r>
            <a:r>
              <a:rPr lang="en-US" dirty="0"/>
              <a:t> as …mar </a:t>
            </a:r>
            <a:r>
              <a:rPr lang="en-US" dirty="0" err="1"/>
              <a:t>gheall</a:t>
            </a:r>
            <a:r>
              <a:rPr lang="en-US" dirty="0"/>
              <a:t> air…</a:t>
            </a:r>
          </a:p>
          <a:p>
            <a:endParaRPr lang="en-US" dirty="0"/>
          </a:p>
          <a:p>
            <a:r>
              <a:rPr lang="en-US" dirty="0"/>
              <a:t>A friend – Cara</a:t>
            </a:r>
          </a:p>
          <a:p>
            <a:endParaRPr lang="en-US" dirty="0"/>
          </a:p>
          <a:p>
            <a:r>
              <a:rPr lang="en-US" dirty="0"/>
              <a:t>Where I live – An </a:t>
            </a:r>
            <a:r>
              <a:rPr lang="en-US" dirty="0" err="1"/>
              <a:t>áit</a:t>
            </a:r>
            <a:r>
              <a:rPr lang="en-US" dirty="0"/>
              <a:t> a </a:t>
            </a:r>
            <a:r>
              <a:rPr lang="en-US" dirty="0" err="1"/>
              <a:t>bhfuil</a:t>
            </a:r>
            <a:r>
              <a:rPr lang="en-US" dirty="0"/>
              <a:t> </a:t>
            </a:r>
            <a:r>
              <a:rPr lang="en-US" dirty="0" err="1"/>
              <a:t>cónaí</a:t>
            </a:r>
            <a:r>
              <a:rPr lang="en-US" dirty="0"/>
              <a:t> </a:t>
            </a:r>
            <a:r>
              <a:rPr lang="en-US" dirty="0" err="1"/>
              <a:t>orm</a:t>
            </a:r>
            <a:endParaRPr lang="en-US" dirty="0"/>
          </a:p>
          <a:p>
            <a:endParaRPr lang="en-US" dirty="0"/>
          </a:p>
          <a:p>
            <a:r>
              <a:rPr lang="en-US" dirty="0"/>
              <a:t>My family – Mo </a:t>
            </a:r>
            <a:r>
              <a:rPr lang="en-US" dirty="0" err="1"/>
              <a:t>Theaghlach</a:t>
            </a:r>
            <a:endParaRPr lang="en-US" dirty="0"/>
          </a:p>
          <a:p>
            <a:endParaRPr lang="en-US" dirty="0"/>
          </a:p>
          <a:p>
            <a:r>
              <a:rPr lang="en-US" dirty="0"/>
              <a:t>A Family – Ball </a:t>
            </a:r>
            <a:r>
              <a:rPr lang="en-US" dirty="0" err="1"/>
              <a:t>Teaghlaigh</a:t>
            </a:r>
            <a:endParaRPr lang="en-US" dirty="0"/>
          </a:p>
          <a:p>
            <a:endParaRPr lang="en-US" dirty="0"/>
          </a:p>
          <a:p>
            <a:r>
              <a:rPr lang="en-US" dirty="0"/>
              <a:t>My Pet – Mo </a:t>
            </a:r>
            <a:r>
              <a:rPr lang="en-US" dirty="0" err="1"/>
              <a:t>Pheata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My One – Mo One Good Adult</a:t>
            </a:r>
          </a:p>
          <a:p>
            <a:endParaRPr lang="en-US" dirty="0"/>
          </a:p>
          <a:p>
            <a:r>
              <a:rPr lang="en-US" dirty="0"/>
              <a:t>My </a:t>
            </a:r>
            <a:r>
              <a:rPr lang="en-US" dirty="0" err="1"/>
              <a:t>Suppoorts</a:t>
            </a:r>
            <a:r>
              <a:rPr lang="en-US" dirty="0"/>
              <a:t> – Mo </a:t>
            </a:r>
            <a:r>
              <a:rPr lang="en-US" dirty="0" err="1"/>
              <a:t>Thacaíochtaí</a:t>
            </a:r>
            <a:endParaRPr lang="en-US" dirty="0"/>
          </a:p>
          <a:p>
            <a:endParaRPr lang="en-US" dirty="0"/>
          </a:p>
          <a:p>
            <a:r>
              <a:rPr lang="en-US" dirty="0"/>
              <a:t>My hobbies – Mo </a:t>
            </a:r>
            <a:r>
              <a:rPr lang="en-US" dirty="0" err="1"/>
              <a:t>chaitheamh</a:t>
            </a:r>
            <a:r>
              <a:rPr lang="en-US" dirty="0"/>
              <a:t> </a:t>
            </a:r>
            <a:r>
              <a:rPr lang="en-US" dirty="0" err="1"/>
              <a:t>aimsire</a:t>
            </a:r>
            <a:endParaRPr lang="en-US" dirty="0"/>
          </a:p>
          <a:p>
            <a:endParaRPr lang="en-US" dirty="0"/>
          </a:p>
          <a:p>
            <a:r>
              <a:rPr lang="en-US" dirty="0"/>
              <a:t>Books – </a:t>
            </a:r>
            <a:r>
              <a:rPr lang="en-US" dirty="0" err="1"/>
              <a:t>Leabhair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Computers – </a:t>
            </a:r>
            <a:r>
              <a:rPr lang="en-US" dirty="0" err="1"/>
              <a:t>Ríomhairí</a:t>
            </a:r>
            <a:endParaRPr lang="en-US" dirty="0"/>
          </a:p>
          <a:p>
            <a:endParaRPr lang="en-US" dirty="0"/>
          </a:p>
          <a:p>
            <a:r>
              <a:rPr lang="en-US" dirty="0"/>
              <a:t>Photographs – </a:t>
            </a:r>
            <a:r>
              <a:rPr lang="en-US" dirty="0" err="1"/>
              <a:t>Pictiúir</a:t>
            </a:r>
            <a:endParaRPr lang="en-US" dirty="0"/>
          </a:p>
          <a:p>
            <a:endParaRPr lang="en-US" dirty="0"/>
          </a:p>
          <a:p>
            <a:r>
              <a:rPr lang="en-US" dirty="0"/>
              <a:t>Tasty Food – Bia </a:t>
            </a:r>
            <a:r>
              <a:rPr lang="en-US" dirty="0" err="1"/>
              <a:t>Blasta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Weekends – </a:t>
            </a:r>
            <a:r>
              <a:rPr lang="en-US" dirty="0" err="1"/>
              <a:t>Deirí</a:t>
            </a:r>
            <a:r>
              <a:rPr lang="en-US" dirty="0"/>
              <a:t> </a:t>
            </a:r>
            <a:r>
              <a:rPr lang="en-US" dirty="0" err="1"/>
              <a:t>Seachtaine</a:t>
            </a:r>
            <a:endParaRPr lang="en-US" dirty="0"/>
          </a:p>
          <a:p>
            <a:endParaRPr lang="en-US" dirty="0"/>
          </a:p>
          <a:p>
            <a:r>
              <a:rPr lang="en-US" dirty="0"/>
              <a:t>Holidays – </a:t>
            </a:r>
            <a:r>
              <a:rPr lang="en-US" dirty="0" err="1"/>
              <a:t>Laethanta</a:t>
            </a:r>
            <a:r>
              <a:rPr lang="en-US" dirty="0"/>
              <a:t> </a:t>
            </a:r>
            <a:r>
              <a:rPr lang="en-US" dirty="0" err="1"/>
              <a:t>Saoire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Where I live – An </a:t>
            </a:r>
            <a:r>
              <a:rPr lang="en-US" dirty="0" err="1"/>
              <a:t>áit</a:t>
            </a:r>
            <a:r>
              <a:rPr lang="en-US" dirty="0"/>
              <a:t> a </a:t>
            </a:r>
            <a:r>
              <a:rPr lang="en-US" dirty="0" err="1"/>
              <a:t>bhfuil</a:t>
            </a:r>
            <a:r>
              <a:rPr lang="en-US" dirty="0"/>
              <a:t> </a:t>
            </a:r>
            <a:r>
              <a:rPr lang="en-US" dirty="0" err="1"/>
              <a:t>cónaí</a:t>
            </a:r>
            <a:r>
              <a:rPr lang="en-US" dirty="0"/>
              <a:t> </a:t>
            </a:r>
            <a:r>
              <a:rPr lang="en-US" dirty="0" err="1"/>
              <a:t>orm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weather – An </a:t>
            </a:r>
            <a:r>
              <a:rPr lang="en-US" dirty="0" err="1"/>
              <a:t>aimsir</a:t>
            </a:r>
            <a:endParaRPr lang="en-US" dirty="0"/>
          </a:p>
          <a:p>
            <a:endParaRPr lang="en-US" dirty="0"/>
          </a:p>
          <a:p>
            <a:r>
              <a:rPr lang="en-US" dirty="0"/>
              <a:t>Music – </a:t>
            </a:r>
            <a:r>
              <a:rPr lang="en-US" dirty="0" err="1"/>
              <a:t>Ceol</a:t>
            </a:r>
            <a:endParaRPr lang="en-US" dirty="0"/>
          </a:p>
          <a:p>
            <a:endParaRPr lang="en-US" dirty="0"/>
          </a:p>
          <a:p>
            <a:r>
              <a:rPr lang="en-US" dirty="0"/>
              <a:t>My School – Mo </a:t>
            </a:r>
            <a:r>
              <a:rPr lang="en-US" dirty="0" err="1"/>
              <a:t>Scoil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05D20-1F6D-D84D-B274-C39DEEEDD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9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Mír</a:t>
            </a:r>
            <a:r>
              <a:rPr lang="en-US" dirty="0"/>
              <a:t>- An </a:t>
            </a:r>
            <a:r>
              <a:rPr lang="en-US" dirty="0" err="1"/>
              <a:t>Experiement</a:t>
            </a:r>
            <a:r>
              <a:rPr lang="en-US" dirty="0"/>
              <a:t> in Gratitude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05D20-1F6D-D84D-B274-C39DEEEDDB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-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Rud</a:t>
            </a:r>
            <a:r>
              <a:rPr lang="en-US" dirty="0"/>
              <a:t> </a:t>
            </a:r>
            <a:r>
              <a:rPr lang="en-US" dirty="0" err="1"/>
              <a:t>Maith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a few sentences - I </a:t>
            </a:r>
            <a:r>
              <a:rPr lang="en-US" dirty="0" err="1"/>
              <a:t>gcúpla</a:t>
            </a:r>
            <a:r>
              <a:rPr lang="en-US" dirty="0"/>
              <a:t> </a:t>
            </a:r>
            <a:r>
              <a:rPr lang="en-US" dirty="0" err="1"/>
              <a:t>abairt</a:t>
            </a:r>
            <a:r>
              <a:rPr lang="en-US" dirty="0"/>
              <a:t>, </a:t>
            </a:r>
            <a:r>
              <a:rPr lang="en-US" dirty="0" err="1"/>
              <a:t>luaigh</a:t>
            </a:r>
            <a:r>
              <a:rPr lang="en-US" dirty="0"/>
              <a:t> le do </a:t>
            </a:r>
            <a:r>
              <a:rPr lang="en-US" dirty="0" err="1"/>
              <a:t>thoil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 One thing - 1 </a:t>
            </a:r>
            <a:r>
              <a:rPr lang="en-US" dirty="0" err="1"/>
              <a:t>Rud</a:t>
            </a:r>
            <a:r>
              <a:rPr lang="en-US" dirty="0"/>
              <a:t> </a:t>
            </a:r>
            <a:r>
              <a:rPr lang="en-US" dirty="0" err="1"/>
              <a:t>amháin</a:t>
            </a:r>
            <a:r>
              <a:rPr lang="en-US" dirty="0"/>
              <a:t> go </a:t>
            </a:r>
            <a:r>
              <a:rPr lang="en-US" dirty="0" err="1"/>
              <a:t>bhfuil</a:t>
            </a:r>
            <a:r>
              <a:rPr lang="en-US" dirty="0"/>
              <a:t> an </a:t>
            </a:r>
            <a:r>
              <a:rPr lang="en-US" dirty="0" err="1"/>
              <a:t>duine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go </a:t>
            </a:r>
            <a:r>
              <a:rPr lang="en-US" dirty="0" err="1"/>
              <a:t>maith</a:t>
            </a:r>
            <a:r>
              <a:rPr lang="en-US" dirty="0"/>
              <a:t> </a:t>
            </a:r>
            <a:r>
              <a:rPr lang="en-US" dirty="0" err="1"/>
              <a:t>aige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2 One good - 2 </a:t>
            </a:r>
            <a:r>
              <a:rPr lang="en-US" dirty="0" err="1"/>
              <a:t>Tréith</a:t>
            </a:r>
            <a:r>
              <a:rPr lang="en-US" dirty="0"/>
              <a:t> </a:t>
            </a:r>
            <a:r>
              <a:rPr lang="en-US" dirty="0" err="1"/>
              <a:t>mhaith</a:t>
            </a:r>
            <a:r>
              <a:rPr lang="en-US" dirty="0"/>
              <a:t> </a:t>
            </a:r>
            <a:r>
              <a:rPr lang="en-US" dirty="0" err="1"/>
              <a:t>amháin</a:t>
            </a:r>
            <a:r>
              <a:rPr lang="en-US" dirty="0"/>
              <a:t> </a:t>
            </a:r>
            <a:r>
              <a:rPr lang="en-US" dirty="0" err="1"/>
              <a:t>atá</a:t>
            </a:r>
            <a:r>
              <a:rPr lang="en-US" dirty="0"/>
              <a:t> ag an </a:t>
            </a:r>
            <a:r>
              <a:rPr lang="en-US" dirty="0" err="1"/>
              <a:t>duine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3 One thing - 3 </a:t>
            </a:r>
            <a:r>
              <a:rPr lang="en-US" dirty="0" err="1"/>
              <a:t>Rud</a:t>
            </a:r>
            <a:r>
              <a:rPr lang="en-US" dirty="0"/>
              <a:t> </a:t>
            </a:r>
            <a:r>
              <a:rPr lang="en-US" dirty="0" err="1"/>
              <a:t>amháin</a:t>
            </a:r>
            <a:r>
              <a:rPr lang="en-US" dirty="0"/>
              <a:t> a </a:t>
            </a:r>
            <a:r>
              <a:rPr lang="en-US" dirty="0" err="1"/>
              <a:t>bhfuil</a:t>
            </a:r>
            <a:r>
              <a:rPr lang="en-US" dirty="0"/>
              <a:t> </a:t>
            </a:r>
            <a:r>
              <a:rPr lang="en-US" dirty="0" err="1"/>
              <a:t>meas</a:t>
            </a:r>
            <a:r>
              <a:rPr lang="en-US" dirty="0"/>
              <a:t> </a:t>
            </a:r>
            <a:r>
              <a:rPr lang="en-US" dirty="0" err="1"/>
              <a:t>agat</a:t>
            </a:r>
            <a:r>
              <a:rPr lang="en-US" dirty="0"/>
              <a:t> air </a:t>
            </a:r>
            <a:r>
              <a:rPr lang="en-US" dirty="0" err="1"/>
              <a:t>faoin</a:t>
            </a:r>
            <a:r>
              <a:rPr lang="en-US" dirty="0"/>
              <a:t> </a:t>
            </a:r>
            <a:r>
              <a:rPr lang="en-US" dirty="0" err="1"/>
              <a:t>duine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05D20-1F6D-D84D-B274-C39DEEEDDB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“Nuair a </a:t>
            </a:r>
            <a:r>
              <a:rPr lang="en-US" dirty="0" err="1"/>
              <a:t>bhí</a:t>
            </a:r>
            <a:r>
              <a:rPr lang="en-US" dirty="0"/>
              <a:t> </a:t>
            </a:r>
            <a:r>
              <a:rPr lang="en-US" dirty="0" err="1"/>
              <a:t>mé</a:t>
            </a:r>
            <a:r>
              <a:rPr lang="en-US" dirty="0"/>
              <a:t> 5 </a:t>
            </a:r>
            <a:r>
              <a:rPr lang="en-US" dirty="0" err="1"/>
              <a:t>bliana</a:t>
            </a:r>
            <a:r>
              <a:rPr lang="en-US" dirty="0"/>
              <a:t> </a:t>
            </a:r>
            <a:r>
              <a:rPr lang="en-US" dirty="0" err="1"/>
              <a:t>d'aois</a:t>
            </a:r>
            <a:r>
              <a:rPr lang="en-US" dirty="0"/>
              <a:t>, </a:t>
            </a:r>
            <a:r>
              <a:rPr lang="en-US" dirty="0" err="1"/>
              <a:t>dúirt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mháthair</a:t>
            </a:r>
            <a:r>
              <a:rPr lang="en-US" dirty="0"/>
              <a:t> </a:t>
            </a:r>
            <a:r>
              <a:rPr lang="en-US" dirty="0" err="1"/>
              <a:t>liom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gcónaí</a:t>
            </a:r>
            <a:r>
              <a:rPr lang="en-US" dirty="0"/>
              <a:t> </a:t>
            </a:r>
            <a:r>
              <a:rPr lang="en-US" dirty="0" err="1"/>
              <a:t>gurbh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an </a:t>
            </a:r>
            <a:r>
              <a:rPr lang="en-US" dirty="0" err="1"/>
              <a:t>sonas</a:t>
            </a:r>
            <a:r>
              <a:rPr lang="en-US" dirty="0"/>
              <a:t> </a:t>
            </a:r>
            <a:r>
              <a:rPr lang="en-US" dirty="0" err="1"/>
              <a:t>eochair</a:t>
            </a:r>
            <a:r>
              <a:rPr lang="en-US" dirty="0"/>
              <a:t> an </a:t>
            </a:r>
            <a:r>
              <a:rPr lang="en-US" dirty="0" err="1"/>
              <a:t>tsaoil</a:t>
            </a:r>
            <a:r>
              <a:rPr lang="en-US" dirty="0"/>
              <a:t>. Nuair a </a:t>
            </a:r>
            <a:r>
              <a:rPr lang="en-US" dirty="0" err="1"/>
              <a:t>chuaigh</a:t>
            </a:r>
            <a:r>
              <a:rPr lang="en-US" dirty="0"/>
              <a:t> </a:t>
            </a:r>
            <a:r>
              <a:rPr lang="en-US" dirty="0" err="1"/>
              <a:t>mé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scoil</a:t>
            </a:r>
            <a:r>
              <a:rPr lang="en-US" dirty="0"/>
              <a:t> </a:t>
            </a:r>
            <a:r>
              <a:rPr lang="en-US" dirty="0" err="1"/>
              <a:t>d'iarr</a:t>
            </a:r>
            <a:r>
              <a:rPr lang="en-US" dirty="0"/>
              <a:t> </a:t>
            </a:r>
            <a:r>
              <a:rPr lang="en-US" dirty="0" err="1"/>
              <a:t>siad</a:t>
            </a:r>
            <a:r>
              <a:rPr lang="en-US" dirty="0"/>
              <a:t> </a:t>
            </a:r>
            <a:r>
              <a:rPr lang="en-US" dirty="0" err="1"/>
              <a:t>orm</a:t>
            </a:r>
            <a:r>
              <a:rPr lang="en-US" dirty="0"/>
              <a:t> cad a </a:t>
            </a:r>
            <a:r>
              <a:rPr lang="en-US" dirty="0" err="1"/>
              <a:t>theastaigh</a:t>
            </a:r>
            <a:r>
              <a:rPr lang="en-US" dirty="0"/>
              <a:t> </a:t>
            </a:r>
            <a:r>
              <a:rPr lang="en-US" dirty="0" err="1"/>
              <a:t>uaim</a:t>
            </a:r>
            <a:r>
              <a:rPr lang="en-US" dirty="0"/>
              <a:t> a </a:t>
            </a:r>
            <a:r>
              <a:rPr lang="en-US" dirty="0" err="1"/>
              <a:t>bheith</a:t>
            </a:r>
            <a:r>
              <a:rPr lang="en-US" dirty="0"/>
              <a:t> </a:t>
            </a:r>
            <a:r>
              <a:rPr lang="en-US" dirty="0" err="1"/>
              <a:t>nuair</a:t>
            </a:r>
            <a:r>
              <a:rPr lang="en-US" dirty="0"/>
              <a:t> a </a:t>
            </a:r>
            <a:r>
              <a:rPr lang="en-US" dirty="0" err="1"/>
              <a:t>tháinig</a:t>
            </a:r>
            <a:r>
              <a:rPr lang="en-US" dirty="0"/>
              <a:t> </a:t>
            </a:r>
            <a:r>
              <a:rPr lang="en-US" dirty="0" err="1"/>
              <a:t>mé</a:t>
            </a:r>
            <a:r>
              <a:rPr lang="en-US" dirty="0"/>
              <a:t> in </a:t>
            </a:r>
            <a:r>
              <a:rPr lang="en-US" dirty="0" err="1"/>
              <a:t>inmhe</a:t>
            </a:r>
            <a:r>
              <a:rPr lang="en-US" dirty="0"/>
              <a:t>. </a:t>
            </a:r>
            <a:r>
              <a:rPr lang="en-US" dirty="0" err="1"/>
              <a:t>Scríobh</a:t>
            </a:r>
            <a:r>
              <a:rPr lang="en-US" dirty="0"/>
              <a:t> mise ‘</a:t>
            </a:r>
            <a:r>
              <a:rPr lang="en-US" dirty="0" err="1"/>
              <a:t>sona</a:t>
            </a:r>
            <a:r>
              <a:rPr lang="en-US" dirty="0"/>
              <a:t>’. </a:t>
            </a:r>
            <a:r>
              <a:rPr lang="en-US" dirty="0" err="1"/>
              <a:t>Dúirt</a:t>
            </a:r>
            <a:r>
              <a:rPr lang="en-US" dirty="0"/>
              <a:t> </a:t>
            </a:r>
            <a:r>
              <a:rPr lang="en-US" dirty="0" err="1"/>
              <a:t>siad</a:t>
            </a:r>
            <a:r>
              <a:rPr lang="en-US" dirty="0"/>
              <a:t> </a:t>
            </a:r>
            <a:r>
              <a:rPr lang="en-US" dirty="0" err="1"/>
              <a:t>liom</a:t>
            </a:r>
            <a:r>
              <a:rPr lang="en-US" dirty="0"/>
              <a:t> </a:t>
            </a:r>
            <a:r>
              <a:rPr lang="en-US" dirty="0" err="1"/>
              <a:t>nár</a:t>
            </a:r>
            <a:r>
              <a:rPr lang="en-US" dirty="0"/>
              <a:t> </a:t>
            </a:r>
            <a:r>
              <a:rPr lang="en-US" dirty="0" err="1"/>
              <a:t>thuig</a:t>
            </a:r>
            <a:r>
              <a:rPr lang="en-US" dirty="0"/>
              <a:t> </a:t>
            </a:r>
            <a:r>
              <a:rPr lang="en-US" dirty="0" err="1"/>
              <a:t>mé</a:t>
            </a:r>
            <a:r>
              <a:rPr lang="en-US" dirty="0"/>
              <a:t> an </a:t>
            </a:r>
            <a:r>
              <a:rPr lang="en-US" dirty="0" err="1"/>
              <a:t>tasc</a:t>
            </a:r>
            <a:r>
              <a:rPr lang="en-US" dirty="0"/>
              <a:t>,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dúirt</a:t>
            </a:r>
            <a:r>
              <a:rPr lang="en-US" dirty="0"/>
              <a:t> </a:t>
            </a:r>
            <a:r>
              <a:rPr lang="en-US" dirty="0" err="1"/>
              <a:t>mé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nár</a:t>
            </a:r>
            <a:r>
              <a:rPr lang="en-US" dirty="0"/>
              <a:t> </a:t>
            </a:r>
            <a:r>
              <a:rPr lang="en-US" dirty="0" err="1"/>
              <a:t>thuig</a:t>
            </a:r>
            <a:r>
              <a:rPr lang="en-US" dirty="0"/>
              <a:t> </a:t>
            </a:r>
            <a:r>
              <a:rPr lang="en-US" dirty="0" err="1"/>
              <a:t>siad</a:t>
            </a:r>
            <a:r>
              <a:rPr lang="en-US" dirty="0"/>
              <a:t> an </a:t>
            </a:r>
            <a:r>
              <a:rPr lang="en-US" dirty="0" err="1"/>
              <a:t>saol</a:t>
            </a:r>
            <a:r>
              <a:rPr lang="en-US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05D20-1F6D-D84D-B274-C39DEEEDDB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4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- </a:t>
            </a:r>
            <a:r>
              <a:rPr lang="en-US" dirty="0" err="1"/>
              <a:t>Cleacht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bhaile</a:t>
            </a:r>
            <a:endParaRPr lang="en-US" dirty="0"/>
          </a:p>
          <a:p>
            <a:endParaRPr lang="en-US" dirty="0"/>
          </a:p>
          <a:p>
            <a:r>
              <a:rPr lang="en-US" dirty="0"/>
              <a:t>Over the - I </a:t>
            </a:r>
            <a:r>
              <a:rPr lang="en-US" dirty="0" err="1"/>
              <a:t>rith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seachtaine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chugainn</a:t>
            </a:r>
            <a:r>
              <a:rPr lang="en-US" dirty="0"/>
              <a:t>, </a:t>
            </a:r>
            <a:r>
              <a:rPr lang="en-US" dirty="0" err="1"/>
              <a:t>iarr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daltaí</a:t>
            </a:r>
            <a:r>
              <a:rPr lang="en-US" dirty="0"/>
              <a:t> </a:t>
            </a:r>
            <a:r>
              <a:rPr lang="en-US" dirty="0" err="1"/>
              <a:t>smaoineamh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an </a:t>
            </a:r>
            <a:r>
              <a:rPr lang="en-US" dirty="0" err="1"/>
              <a:t>uair</a:t>
            </a:r>
            <a:r>
              <a:rPr lang="en-US" dirty="0"/>
              <a:t> </a:t>
            </a:r>
            <a:r>
              <a:rPr lang="en-US" dirty="0" err="1"/>
              <a:t>dheireanach</a:t>
            </a:r>
            <a:r>
              <a:rPr lang="en-US" dirty="0"/>
              <a:t> a </a:t>
            </a:r>
            <a:r>
              <a:rPr lang="en-US" dirty="0" err="1"/>
              <a:t>raibh</a:t>
            </a:r>
            <a:r>
              <a:rPr lang="en-US" dirty="0"/>
              <a:t> </a:t>
            </a:r>
            <a:r>
              <a:rPr lang="en-US" dirty="0" err="1"/>
              <a:t>easaontas</a:t>
            </a:r>
            <a:r>
              <a:rPr lang="en-US" dirty="0"/>
              <a:t> </a:t>
            </a:r>
            <a:r>
              <a:rPr lang="en-US" dirty="0" err="1"/>
              <a:t>acu</a:t>
            </a:r>
            <a:r>
              <a:rPr lang="en-US" dirty="0"/>
              <a:t> le </a:t>
            </a:r>
            <a:r>
              <a:rPr lang="en-US" dirty="0" err="1"/>
              <a:t>duine</a:t>
            </a:r>
            <a:r>
              <a:rPr lang="en-US" dirty="0"/>
              <a:t> </a:t>
            </a:r>
            <a:r>
              <a:rPr lang="en-US" dirty="0" err="1"/>
              <a:t>eile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How did they - ​</a:t>
            </a:r>
            <a:r>
              <a:rPr lang="en-US" dirty="0" err="1"/>
              <a:t>Conas</a:t>
            </a:r>
            <a:r>
              <a:rPr lang="en-US" dirty="0"/>
              <a:t> a </a:t>
            </a:r>
            <a:r>
              <a:rPr lang="en-US" dirty="0" err="1"/>
              <a:t>láimhseáil</a:t>
            </a:r>
            <a:r>
              <a:rPr lang="en-US" dirty="0"/>
              <a:t> </a:t>
            </a:r>
            <a:r>
              <a:rPr lang="en-US" dirty="0" err="1"/>
              <a:t>siad</a:t>
            </a:r>
            <a:r>
              <a:rPr lang="en-US" dirty="0"/>
              <a:t> an </a:t>
            </a:r>
            <a:r>
              <a:rPr lang="en-US" dirty="0" err="1"/>
              <a:t>cás</a:t>
            </a:r>
            <a:r>
              <a:rPr lang="en-US" dirty="0"/>
              <a:t>?​</a:t>
            </a:r>
          </a:p>
          <a:p>
            <a:endParaRPr lang="en-US" dirty="0"/>
          </a:p>
          <a:p>
            <a:r>
              <a:rPr lang="en-US" dirty="0"/>
              <a:t>Did they use – </a:t>
            </a:r>
            <a:r>
              <a:rPr lang="en-US" dirty="0" err="1"/>
              <a:t>Ar</a:t>
            </a:r>
            <a:r>
              <a:rPr lang="en-US" dirty="0"/>
              <a:t> ​</a:t>
            </a:r>
            <a:r>
              <a:rPr lang="en-US" dirty="0" err="1"/>
              <a:t>úsáid</a:t>
            </a:r>
            <a:r>
              <a:rPr lang="en-US" dirty="0"/>
              <a:t> </a:t>
            </a:r>
            <a:r>
              <a:rPr lang="en-US" dirty="0" err="1"/>
              <a:t>siad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leideanna</a:t>
            </a:r>
            <a:r>
              <a:rPr lang="en-US" dirty="0"/>
              <a:t> go </a:t>
            </a:r>
            <a:r>
              <a:rPr lang="en-US" dirty="0" err="1"/>
              <a:t>léir</a:t>
            </a:r>
            <a:r>
              <a:rPr lang="en-US" dirty="0"/>
              <a:t> a </a:t>
            </a:r>
            <a:r>
              <a:rPr lang="en-US" dirty="0" err="1"/>
              <a:t>gcludaíodh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rang an </a:t>
            </a:r>
            <a:r>
              <a:rPr lang="en-US" dirty="0" err="1"/>
              <a:t>lae</a:t>
            </a:r>
            <a:r>
              <a:rPr lang="en-US" dirty="0"/>
              <a:t> </a:t>
            </a:r>
            <a:r>
              <a:rPr lang="en-US" dirty="0" err="1"/>
              <a:t>inniu</a:t>
            </a:r>
            <a:r>
              <a:rPr lang="en-US" dirty="0"/>
              <a:t> </a:t>
            </a:r>
            <a:r>
              <a:rPr lang="en-US" dirty="0" err="1"/>
              <a:t>chun</a:t>
            </a:r>
            <a:r>
              <a:rPr lang="en-US" dirty="0"/>
              <a:t> </a:t>
            </a:r>
            <a:r>
              <a:rPr lang="en-US" dirty="0" err="1"/>
              <a:t>cumarsáid</a:t>
            </a:r>
            <a:r>
              <a:rPr lang="en-US" dirty="0"/>
              <a:t> a </a:t>
            </a:r>
            <a:r>
              <a:rPr lang="en-US" dirty="0" err="1"/>
              <a:t>dhéanamh</a:t>
            </a:r>
            <a:r>
              <a:rPr lang="en-US" dirty="0"/>
              <a:t>?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not - ​</a:t>
            </a:r>
            <a:r>
              <a:rPr lang="en-US" dirty="0" err="1"/>
              <a:t>Murar</a:t>
            </a:r>
            <a:r>
              <a:rPr lang="en-US" dirty="0"/>
              <a:t> </a:t>
            </a:r>
            <a:r>
              <a:rPr lang="en-US" dirty="0" err="1"/>
              <a:t>bhain</a:t>
            </a:r>
            <a:r>
              <a:rPr lang="en-US" dirty="0"/>
              <a:t>, cad a </a:t>
            </a:r>
            <a:r>
              <a:rPr lang="en-US" dirty="0" err="1"/>
              <a:t>cheapann</a:t>
            </a:r>
            <a:r>
              <a:rPr lang="en-US" dirty="0"/>
              <a:t> </a:t>
            </a:r>
            <a:r>
              <a:rPr lang="en-US" dirty="0" err="1"/>
              <a:t>siad</a:t>
            </a:r>
            <a:r>
              <a:rPr lang="en-US" dirty="0"/>
              <a:t> </a:t>
            </a:r>
            <a:r>
              <a:rPr lang="en-US" dirty="0" err="1"/>
              <a:t>d'fhéad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faidís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a </a:t>
            </a:r>
            <a:r>
              <a:rPr lang="en-US" dirty="0" err="1"/>
              <a:t>bheith</a:t>
            </a:r>
            <a:r>
              <a:rPr lang="en-US" dirty="0"/>
              <a:t> </a:t>
            </a:r>
            <a:r>
              <a:rPr lang="en-US" dirty="0" err="1"/>
              <a:t>déanta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bhealach</a:t>
            </a:r>
            <a:r>
              <a:rPr lang="en-US" dirty="0"/>
              <a:t> </a:t>
            </a:r>
            <a:r>
              <a:rPr lang="en-US" dirty="0" err="1"/>
              <a:t>difriúil</a:t>
            </a:r>
            <a:r>
              <a:rPr lang="en-US" dirty="0"/>
              <a:t> </a:t>
            </a:r>
            <a:r>
              <a:rPr lang="en-US" dirty="0" err="1"/>
              <a:t>chun</a:t>
            </a:r>
            <a:r>
              <a:rPr lang="en-US" dirty="0"/>
              <a:t> </a:t>
            </a:r>
            <a:r>
              <a:rPr lang="en-US" dirty="0" err="1"/>
              <a:t>feabhas</a:t>
            </a:r>
            <a:r>
              <a:rPr lang="en-US" dirty="0"/>
              <a:t> a chur </a:t>
            </a:r>
            <a:r>
              <a:rPr lang="en-US" dirty="0" err="1"/>
              <a:t>ar</a:t>
            </a:r>
            <a:r>
              <a:rPr lang="en-US" dirty="0"/>
              <a:t> an </a:t>
            </a:r>
            <a:r>
              <a:rPr lang="en-US" dirty="0" err="1"/>
              <a:t>dóigh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láimhseáladh</a:t>
            </a:r>
            <a:r>
              <a:rPr lang="en-US" dirty="0"/>
              <a:t> an </a:t>
            </a:r>
            <a:r>
              <a:rPr lang="en-US" dirty="0" err="1"/>
              <a:t>choimhlint</a:t>
            </a:r>
            <a:r>
              <a:rPr lang="en-US" dirty="0"/>
              <a:t>?​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4933-277D-7440-9812-D7FF5188F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351852"/>
            <a:ext cx="9088041" cy="16228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4290113"/>
            <a:ext cx="7484269" cy="1934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7A4CC-869B-CC38-3E03-8139FAF0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8AE08-B0DF-3C47-8CFA-810364A57494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7701-92D5-A429-39FE-B6585CC1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07E98-3CEF-96DD-859F-570CC499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1D9C-057A-6447-8F9E-965C457F0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9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1DF80-6B6F-66AF-6BFC-A0B81BB5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73B99-8055-8F4F-9128-1471BB0C97CB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DE8F-AB62-3A11-1C29-41AF40C2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1D0EC-3B6A-2800-4084-14C7DA26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962F-9137-7047-9975-BCBD495F4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07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4" y="303183"/>
            <a:ext cx="2405658" cy="645970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303183"/>
            <a:ext cx="7038777" cy="64597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01C1C-7A6B-356F-6EE0-9785E23A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E5E83-F979-EC40-8C6D-CC62BE9562E1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C4C07-D9B0-6DB6-88EB-B924F6E3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C5CF-059B-8D3F-22CC-B16DD07B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4F39D-3E32-2C47-ADEE-B8B82BE18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7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7341A-54AA-C854-C2A5-9D0ACF54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06ECC-F232-8140-AFBD-2C7DAFF9EDCE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6D495-843E-3403-FBD9-2D843060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DBACF-30F0-1730-EDE4-7E193C5A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1552E-9076-0C40-AAC5-B430AFED6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70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4864933"/>
            <a:ext cx="9088041" cy="1503643"/>
          </a:xfrm>
        </p:spPr>
        <p:txBody>
          <a:bodyPr anchor="t"/>
          <a:lstStyle>
            <a:lvl1pPr algn="l">
              <a:defRPr sz="4416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3208824"/>
            <a:ext cx="9088041" cy="1656109"/>
          </a:xfrm>
        </p:spPr>
        <p:txBody>
          <a:bodyPr anchor="b"/>
          <a:lstStyle>
            <a:lvl1pPr marL="0" indent="0">
              <a:buNone/>
              <a:defRPr sz="2208">
                <a:solidFill>
                  <a:schemeClr val="tx1">
                    <a:tint val="75000"/>
                  </a:schemeClr>
                </a:solidFill>
              </a:defRPr>
            </a:lvl1pPr>
            <a:lvl2pPr marL="504703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406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4109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812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51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821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922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762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BC3F1-3178-8904-5967-DB5D410D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541EE7-4E1F-6B4C-A136-0CEDA07A0369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932-07B3-07CF-8B2D-E59161F3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872A-CEF2-4E8B-D0FD-4CEA5815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C43BD-6B8C-2645-914E-B1B6E1B5E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73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766518"/>
            <a:ext cx="4722217" cy="4996370"/>
          </a:xfrm>
        </p:spPr>
        <p:txBody>
          <a:bodyPr/>
          <a:lstStyle>
            <a:lvl1pPr>
              <a:defRPr sz="3091"/>
            </a:lvl1pPr>
            <a:lvl2pPr>
              <a:defRPr sz="2649"/>
            </a:lvl2pPr>
            <a:lvl3pPr>
              <a:defRPr sz="2208"/>
            </a:lvl3pPr>
            <a:lvl4pPr>
              <a:defRPr sz="1987"/>
            </a:lvl4pPr>
            <a:lvl5pPr>
              <a:defRPr sz="1987"/>
            </a:lvl5pPr>
            <a:lvl6pPr>
              <a:defRPr sz="1987"/>
            </a:lvl6pPr>
            <a:lvl7pPr>
              <a:defRPr sz="1987"/>
            </a:lvl7pPr>
            <a:lvl8pPr>
              <a:defRPr sz="1987"/>
            </a:lvl8pPr>
            <a:lvl9pPr>
              <a:defRPr sz="198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005" y="1766518"/>
            <a:ext cx="4722217" cy="4996370"/>
          </a:xfrm>
        </p:spPr>
        <p:txBody>
          <a:bodyPr/>
          <a:lstStyle>
            <a:lvl1pPr>
              <a:defRPr sz="3091"/>
            </a:lvl1pPr>
            <a:lvl2pPr>
              <a:defRPr sz="2649"/>
            </a:lvl2pPr>
            <a:lvl3pPr>
              <a:defRPr sz="2208"/>
            </a:lvl3pPr>
            <a:lvl4pPr>
              <a:defRPr sz="1987"/>
            </a:lvl4pPr>
            <a:lvl5pPr>
              <a:defRPr sz="1987"/>
            </a:lvl5pPr>
            <a:lvl6pPr>
              <a:defRPr sz="1987"/>
            </a:lvl6pPr>
            <a:lvl7pPr>
              <a:defRPr sz="1987"/>
            </a:lvl7pPr>
            <a:lvl8pPr>
              <a:defRPr sz="1987"/>
            </a:lvl8pPr>
            <a:lvl9pPr>
              <a:defRPr sz="198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049A1F-EAEF-4E5A-95A6-639DEBA6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7CC7D-C07A-4547-AF5F-4140878B45BC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63A28F-0F84-3DA7-53BC-E05739CE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6EDC98-1644-9039-F890-45638B96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D0132-184F-0546-BCD2-881869803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07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4665"/>
            <a:ext cx="4724074" cy="706256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703" indent="0">
              <a:buNone/>
              <a:defRPr sz="2208" b="1"/>
            </a:lvl2pPr>
            <a:lvl3pPr marL="1009406" indent="0">
              <a:buNone/>
              <a:defRPr sz="1987" b="1"/>
            </a:lvl3pPr>
            <a:lvl4pPr marL="1514109" indent="0">
              <a:buNone/>
              <a:defRPr sz="1766" b="1"/>
            </a:lvl4pPr>
            <a:lvl5pPr marL="2018812" indent="0">
              <a:buNone/>
              <a:defRPr sz="1766" b="1"/>
            </a:lvl5pPr>
            <a:lvl6pPr marL="2523515" indent="0">
              <a:buNone/>
              <a:defRPr sz="1766" b="1"/>
            </a:lvl6pPr>
            <a:lvl7pPr marL="3028218" indent="0">
              <a:buNone/>
              <a:defRPr sz="1766" b="1"/>
            </a:lvl7pPr>
            <a:lvl8pPr marL="3532922" indent="0">
              <a:buNone/>
              <a:defRPr sz="1766" b="1"/>
            </a:lvl8pPr>
            <a:lvl9pPr marL="4037625" indent="0">
              <a:buNone/>
              <a:defRPr sz="17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400921"/>
            <a:ext cx="4724074" cy="4361966"/>
          </a:xfrm>
        </p:spPr>
        <p:txBody>
          <a:bodyPr/>
          <a:lstStyle>
            <a:lvl1pPr>
              <a:defRPr sz="2649"/>
            </a:lvl1pPr>
            <a:lvl2pPr>
              <a:defRPr sz="2208"/>
            </a:lvl2pPr>
            <a:lvl3pPr>
              <a:defRPr sz="1987"/>
            </a:lvl3pPr>
            <a:lvl4pPr>
              <a:defRPr sz="1766"/>
            </a:lvl4pPr>
            <a:lvl5pPr>
              <a:defRPr sz="1766"/>
            </a:lvl5pPr>
            <a:lvl6pPr>
              <a:defRPr sz="1766"/>
            </a:lvl6pPr>
            <a:lvl7pPr>
              <a:defRPr sz="1766"/>
            </a:lvl7pPr>
            <a:lvl8pPr>
              <a:defRPr sz="1766"/>
            </a:lvl8pPr>
            <a:lvl9pPr>
              <a:defRPr sz="176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3" y="1694665"/>
            <a:ext cx="4725930" cy="706256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703" indent="0">
              <a:buNone/>
              <a:defRPr sz="2208" b="1"/>
            </a:lvl2pPr>
            <a:lvl3pPr marL="1009406" indent="0">
              <a:buNone/>
              <a:defRPr sz="1987" b="1"/>
            </a:lvl3pPr>
            <a:lvl4pPr marL="1514109" indent="0">
              <a:buNone/>
              <a:defRPr sz="1766" b="1"/>
            </a:lvl4pPr>
            <a:lvl5pPr marL="2018812" indent="0">
              <a:buNone/>
              <a:defRPr sz="1766" b="1"/>
            </a:lvl5pPr>
            <a:lvl6pPr marL="2523515" indent="0">
              <a:buNone/>
              <a:defRPr sz="1766" b="1"/>
            </a:lvl6pPr>
            <a:lvl7pPr marL="3028218" indent="0">
              <a:buNone/>
              <a:defRPr sz="1766" b="1"/>
            </a:lvl7pPr>
            <a:lvl8pPr marL="3532922" indent="0">
              <a:buNone/>
              <a:defRPr sz="1766" b="1"/>
            </a:lvl8pPr>
            <a:lvl9pPr marL="4037625" indent="0">
              <a:buNone/>
              <a:defRPr sz="17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3" y="2400921"/>
            <a:ext cx="4725930" cy="4361966"/>
          </a:xfrm>
        </p:spPr>
        <p:txBody>
          <a:bodyPr/>
          <a:lstStyle>
            <a:lvl1pPr>
              <a:defRPr sz="2649"/>
            </a:lvl1pPr>
            <a:lvl2pPr>
              <a:defRPr sz="2208"/>
            </a:lvl2pPr>
            <a:lvl3pPr>
              <a:defRPr sz="1987"/>
            </a:lvl3pPr>
            <a:lvl4pPr>
              <a:defRPr sz="1766"/>
            </a:lvl4pPr>
            <a:lvl5pPr>
              <a:defRPr sz="1766"/>
            </a:lvl5pPr>
            <a:lvl6pPr>
              <a:defRPr sz="1766"/>
            </a:lvl6pPr>
            <a:lvl7pPr>
              <a:defRPr sz="1766"/>
            </a:lvl7pPr>
            <a:lvl8pPr>
              <a:defRPr sz="1766"/>
            </a:lvl8pPr>
            <a:lvl9pPr>
              <a:defRPr sz="176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5853C2-4910-1475-4001-096BD20A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328AC-453F-B04D-8FB1-F6F1C00389F2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E83B91-B9AD-AA2E-58C4-CBA783F2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4EFC6F-BC33-97BB-5195-6619F2A9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43629-09A2-3440-90AF-049873F26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3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6C56D8-7A1F-271D-2281-7B7197C5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C084E-EB3D-6744-B789-92BE770398A1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46C45A-73E8-A05E-FCBE-A0F57D50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77B7B1-90C6-B067-F14F-0DF2B33F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BD2BB-79B8-AE40-A4A9-98C3FEEA4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15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3CF03E-F7CC-B217-0562-45D653CA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2A0B2-1B3C-5C47-A5BA-54F230B4C07B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86CD24-83A4-CBFE-182C-11E7A4E0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1E349B-B12A-E2B0-C7CD-C370CE79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3ED29-7517-8C42-8913-F6E55490E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6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1430"/>
            <a:ext cx="3517533" cy="1282828"/>
          </a:xfrm>
        </p:spPr>
        <p:txBody>
          <a:bodyPr anchor="b"/>
          <a:lstStyle>
            <a:lvl1pPr algn="l">
              <a:defRPr sz="2208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301430"/>
            <a:ext cx="5977020" cy="6461458"/>
          </a:xfrm>
        </p:spPr>
        <p:txBody>
          <a:bodyPr/>
          <a:lstStyle>
            <a:lvl1pPr>
              <a:defRPr sz="3532"/>
            </a:lvl1pPr>
            <a:lvl2pPr>
              <a:defRPr sz="3091"/>
            </a:lvl2pPr>
            <a:lvl3pPr>
              <a:defRPr sz="2649"/>
            </a:lvl3pPr>
            <a:lvl4pPr>
              <a:defRPr sz="2208"/>
            </a:lvl4pPr>
            <a:lvl5pPr>
              <a:defRPr sz="2208"/>
            </a:lvl5pPr>
            <a:lvl6pPr>
              <a:defRPr sz="2208"/>
            </a:lvl6pPr>
            <a:lvl7pPr>
              <a:defRPr sz="2208"/>
            </a:lvl7pPr>
            <a:lvl8pPr>
              <a:defRPr sz="2208"/>
            </a:lvl8pPr>
            <a:lvl9pPr>
              <a:defRPr sz="220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1584258"/>
            <a:ext cx="3517533" cy="5178630"/>
          </a:xfrm>
        </p:spPr>
        <p:txBody>
          <a:bodyPr/>
          <a:lstStyle>
            <a:lvl1pPr marL="0" indent="0">
              <a:buNone/>
              <a:defRPr sz="1545"/>
            </a:lvl1pPr>
            <a:lvl2pPr marL="504703" indent="0">
              <a:buNone/>
              <a:defRPr sz="1325"/>
            </a:lvl2pPr>
            <a:lvl3pPr marL="1009406" indent="0">
              <a:buNone/>
              <a:defRPr sz="1104"/>
            </a:lvl3pPr>
            <a:lvl4pPr marL="1514109" indent="0">
              <a:buNone/>
              <a:defRPr sz="994"/>
            </a:lvl4pPr>
            <a:lvl5pPr marL="2018812" indent="0">
              <a:buNone/>
              <a:defRPr sz="994"/>
            </a:lvl5pPr>
            <a:lvl6pPr marL="2523515" indent="0">
              <a:buNone/>
              <a:defRPr sz="994"/>
            </a:lvl6pPr>
            <a:lvl7pPr marL="3028218" indent="0">
              <a:buNone/>
              <a:defRPr sz="994"/>
            </a:lvl7pPr>
            <a:lvl8pPr marL="3532922" indent="0">
              <a:buNone/>
              <a:defRPr sz="994"/>
            </a:lvl8pPr>
            <a:lvl9pPr marL="4037625" indent="0">
              <a:buNone/>
              <a:defRPr sz="99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8779F0-F083-5010-0A29-DE72B26E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6B9B2-CAFB-3047-8267-B7E01950F79F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63D364-967E-0C52-A3C6-45D125AB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4F1BD4-D9D2-1E77-2962-FD3B6C8D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5549-8309-F44D-B138-946CB1DAB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87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9552"/>
            <a:ext cx="6415088" cy="625642"/>
          </a:xfrm>
        </p:spPr>
        <p:txBody>
          <a:bodyPr anchor="b"/>
          <a:lstStyle>
            <a:lvl1pPr algn="l">
              <a:defRPr sz="2208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6464"/>
            <a:ext cx="6415088" cy="4542473"/>
          </a:xfrm>
        </p:spPr>
        <p:txBody>
          <a:bodyPr rtlCol="0">
            <a:normAutofit/>
          </a:bodyPr>
          <a:lstStyle>
            <a:lvl1pPr marL="0" indent="0">
              <a:buNone/>
              <a:defRPr sz="3532"/>
            </a:lvl1pPr>
            <a:lvl2pPr marL="504703" indent="0">
              <a:buNone/>
              <a:defRPr sz="3091"/>
            </a:lvl2pPr>
            <a:lvl3pPr marL="1009406" indent="0">
              <a:buNone/>
              <a:defRPr sz="2649"/>
            </a:lvl3pPr>
            <a:lvl4pPr marL="1514109" indent="0">
              <a:buNone/>
              <a:defRPr sz="2208"/>
            </a:lvl4pPr>
            <a:lvl5pPr marL="2018812" indent="0">
              <a:buNone/>
              <a:defRPr sz="2208"/>
            </a:lvl5pPr>
            <a:lvl6pPr marL="2523515" indent="0">
              <a:buNone/>
              <a:defRPr sz="2208"/>
            </a:lvl6pPr>
            <a:lvl7pPr marL="3028218" indent="0">
              <a:buNone/>
              <a:defRPr sz="2208"/>
            </a:lvl7pPr>
            <a:lvl8pPr marL="3532922" indent="0">
              <a:buNone/>
              <a:defRPr sz="2208"/>
            </a:lvl8pPr>
            <a:lvl9pPr marL="4037625" indent="0">
              <a:buNone/>
              <a:defRPr sz="220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25193"/>
            <a:ext cx="6415088" cy="888516"/>
          </a:xfrm>
        </p:spPr>
        <p:txBody>
          <a:bodyPr/>
          <a:lstStyle>
            <a:lvl1pPr marL="0" indent="0">
              <a:buNone/>
              <a:defRPr sz="1545"/>
            </a:lvl1pPr>
            <a:lvl2pPr marL="504703" indent="0">
              <a:buNone/>
              <a:defRPr sz="1325"/>
            </a:lvl2pPr>
            <a:lvl3pPr marL="1009406" indent="0">
              <a:buNone/>
              <a:defRPr sz="1104"/>
            </a:lvl3pPr>
            <a:lvl4pPr marL="1514109" indent="0">
              <a:buNone/>
              <a:defRPr sz="994"/>
            </a:lvl4pPr>
            <a:lvl5pPr marL="2018812" indent="0">
              <a:buNone/>
              <a:defRPr sz="994"/>
            </a:lvl5pPr>
            <a:lvl6pPr marL="2523515" indent="0">
              <a:buNone/>
              <a:defRPr sz="994"/>
            </a:lvl6pPr>
            <a:lvl7pPr marL="3028218" indent="0">
              <a:buNone/>
              <a:defRPr sz="994"/>
            </a:lvl7pPr>
            <a:lvl8pPr marL="3532922" indent="0">
              <a:buNone/>
              <a:defRPr sz="994"/>
            </a:lvl8pPr>
            <a:lvl9pPr marL="4037625" indent="0">
              <a:buNone/>
              <a:defRPr sz="99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1B609-BEBA-942B-B876-1B100DB1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20D35-3EA7-7948-B34F-5AB8A50583CE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40FB97-94E7-D536-7C5F-04A2E3A5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19BCC6-2A61-7EBF-9B73-9890A43F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5D111-DD20-F64D-B86B-39158FB08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50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33ABBDB-80ED-FB95-6BD9-3984618947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4591" y="303183"/>
            <a:ext cx="9622632" cy="126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19E6BE9-A6BB-9BFC-27CC-5EF951CFA8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4591" y="1766518"/>
            <a:ext cx="9622632" cy="499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D6D7-A49E-1733-F051-75488574F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591" y="7017000"/>
            <a:ext cx="2494756" cy="40307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25">
                <a:solidFill>
                  <a:srgbClr val="898989"/>
                </a:solidFill>
              </a:defRPr>
            </a:lvl1pPr>
          </a:lstStyle>
          <a:p>
            <a:fld id="{D527F8C9-FE48-044E-86A7-865B06495C32}" type="datetimeFigureOut">
              <a:rPr lang="en-US" altLang="en-US"/>
              <a:pPr/>
              <a:t>10/12/22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A8E6-3B20-18EA-A282-A1C8B035B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3036" y="7017000"/>
            <a:ext cx="3385741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5E727-8967-BE2D-36C9-C0303C480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2466" y="7017000"/>
            <a:ext cx="2494756" cy="40307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25">
                <a:solidFill>
                  <a:srgbClr val="898989"/>
                </a:solidFill>
              </a:defRPr>
            </a:lvl1pPr>
          </a:lstStyle>
          <a:p>
            <a:fld id="{DF85BE7F-1645-2C4A-896A-639BFBF308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4703" rtl="0" fontAlgn="base">
        <a:spcBef>
          <a:spcPct val="0"/>
        </a:spcBef>
        <a:spcAft>
          <a:spcPct val="0"/>
        </a:spcAft>
        <a:defRPr sz="4857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504703" rtl="0" fontAlgn="base">
        <a:spcBef>
          <a:spcPct val="0"/>
        </a:spcBef>
        <a:spcAft>
          <a:spcPct val="0"/>
        </a:spcAft>
        <a:defRPr sz="4857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504703" rtl="0" fontAlgn="base">
        <a:spcBef>
          <a:spcPct val="0"/>
        </a:spcBef>
        <a:spcAft>
          <a:spcPct val="0"/>
        </a:spcAft>
        <a:defRPr sz="4857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504703" rtl="0" fontAlgn="base">
        <a:spcBef>
          <a:spcPct val="0"/>
        </a:spcBef>
        <a:spcAft>
          <a:spcPct val="0"/>
        </a:spcAft>
        <a:defRPr sz="4857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504703" rtl="0" fontAlgn="base">
        <a:spcBef>
          <a:spcPct val="0"/>
        </a:spcBef>
        <a:spcAft>
          <a:spcPct val="0"/>
        </a:spcAft>
        <a:defRPr sz="4857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504703" algn="ctr" defTabSz="504703" rtl="0" fontAlgn="base">
        <a:spcBef>
          <a:spcPct val="0"/>
        </a:spcBef>
        <a:spcAft>
          <a:spcPct val="0"/>
        </a:spcAft>
        <a:defRPr sz="4857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1009406" algn="ctr" defTabSz="504703" rtl="0" fontAlgn="base">
        <a:spcBef>
          <a:spcPct val="0"/>
        </a:spcBef>
        <a:spcAft>
          <a:spcPct val="0"/>
        </a:spcAft>
        <a:defRPr sz="4857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514109" algn="ctr" defTabSz="504703" rtl="0" fontAlgn="base">
        <a:spcBef>
          <a:spcPct val="0"/>
        </a:spcBef>
        <a:spcAft>
          <a:spcPct val="0"/>
        </a:spcAft>
        <a:defRPr sz="4857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2018812" algn="ctr" defTabSz="504703" rtl="0" fontAlgn="base">
        <a:spcBef>
          <a:spcPct val="0"/>
        </a:spcBef>
        <a:spcAft>
          <a:spcPct val="0"/>
        </a:spcAft>
        <a:defRPr sz="4857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78527" indent="-378527" algn="l" defTabSz="50470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32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820143" indent="-315439" algn="l" defTabSz="50470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91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261758" indent="-252352" algn="l" defTabSz="50470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49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766461" indent="-252352" algn="l" defTabSz="50470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8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271164" indent="-252352" algn="l" defTabSz="50470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8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775867" indent="-252352" algn="l" defTabSz="504703" rtl="0" eaLnBrk="1" latinLnBrk="0" hangingPunct="1">
        <a:spcBef>
          <a:spcPct val="20000"/>
        </a:spcBef>
        <a:buFont typeface="Arial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6pPr>
      <a:lvl7pPr marL="3280570" indent="-252352" algn="l" defTabSz="504703" rtl="0" eaLnBrk="1" latinLnBrk="0" hangingPunct="1">
        <a:spcBef>
          <a:spcPct val="20000"/>
        </a:spcBef>
        <a:buFont typeface="Arial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7pPr>
      <a:lvl8pPr marL="3785273" indent="-252352" algn="l" defTabSz="504703" rtl="0" eaLnBrk="1" latinLnBrk="0" hangingPunct="1">
        <a:spcBef>
          <a:spcPct val="20000"/>
        </a:spcBef>
        <a:buFont typeface="Arial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8pPr>
      <a:lvl9pPr marL="4289976" indent="-252352" algn="l" defTabSz="504703" rtl="0" eaLnBrk="1" latinLnBrk="0" hangingPunct="1">
        <a:spcBef>
          <a:spcPct val="20000"/>
        </a:spcBef>
        <a:buFont typeface="Arial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70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1pPr>
      <a:lvl2pPr marL="504703" algn="l" defTabSz="50470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2pPr>
      <a:lvl3pPr marL="1009406" algn="l" defTabSz="50470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14109" algn="l" defTabSz="50470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018812" algn="l" defTabSz="50470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523515" algn="l" defTabSz="50470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028218" algn="l" defTabSz="50470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532922" algn="l" defTabSz="50470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037625" algn="l" defTabSz="504703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v6vTKD6l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4">
            <a:extLst>
              <a:ext uri="{FF2B5EF4-FFF2-40B4-BE49-F238E27FC236}">
                <a16:creationId xmlns:a16="http://schemas.microsoft.com/office/drawing/2014/main" id="{0BB0298C-BEA0-05F8-A430-BCCE327B5C13}"/>
              </a:ext>
            </a:extLst>
          </p:cNvPr>
          <p:cNvSpPr txBox="1"/>
          <p:nvPr/>
        </p:nvSpPr>
        <p:spPr>
          <a:xfrm>
            <a:off x="2306198" y="3035788"/>
            <a:ext cx="1748739" cy="304800"/>
          </a:xfrm>
          <a:prstGeom prst="rect">
            <a:avLst/>
          </a:prstGeom>
        </p:spPr>
        <p:txBody>
          <a:bodyPr wrap="square" lIns="0" tIns="15017" rIns="0" bIns="0">
            <a:noAutofit/>
          </a:bodyPr>
          <a:lstStyle/>
          <a:p>
            <a:pPr marL="12700">
              <a:lnSpc>
                <a:spcPts val="2365"/>
              </a:lnSpc>
              <a:defRPr sz="2200" b="1">
                <a:solidFill>
                  <a:srgbClr val="FDFDFD"/>
                </a:solidFill>
                <a:latin typeface="Arial"/>
                <a:cs typeface="Arial"/>
              </a:defRPr>
            </a:pPr>
            <a:r>
              <a:rPr sz="2200" dirty="0"/>
              <a:t>SEISIÚN </a:t>
            </a:r>
            <a:r>
              <a:rPr lang="en-IE" sz="2200" dirty="0"/>
              <a:t>11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89138FEF-B2B4-4922-51DE-03E18558083B}"/>
              </a:ext>
            </a:extLst>
          </p:cNvPr>
          <p:cNvSpPr txBox="1"/>
          <p:nvPr/>
        </p:nvSpPr>
        <p:spPr>
          <a:xfrm>
            <a:off x="2306198" y="3245827"/>
            <a:ext cx="5450255" cy="203200"/>
          </a:xfrm>
          <a:prstGeom prst="rect">
            <a:avLst/>
          </a:prstGeom>
        </p:spPr>
        <p:txBody>
          <a:bodyPr wrap="square" lIns="0" tIns="9779" rIns="0" bIns="0">
            <a:noAutofit/>
          </a:bodyPr>
          <a:lstStyle/>
          <a:p>
            <a:pPr marL="12700">
              <a:lnSpc>
                <a:spcPts val="1540"/>
              </a:lnSpc>
              <a:defRPr sz="1400" b="1">
                <a:solidFill>
                  <a:srgbClr val="CDB0D3"/>
                </a:solidFill>
                <a:latin typeface="Arial"/>
                <a:cs typeface="Arial"/>
              </a:defRPr>
            </a:pPr>
            <a:r>
              <a:rPr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.................................................................................................</a:t>
            </a:r>
            <a:endParaRPr sz="1400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96763E13-7E66-225F-52AA-FEEB32CD4113}"/>
              </a:ext>
            </a:extLst>
          </p:cNvPr>
          <p:cNvSpPr txBox="1"/>
          <p:nvPr/>
        </p:nvSpPr>
        <p:spPr>
          <a:xfrm>
            <a:off x="2306197" y="3687150"/>
            <a:ext cx="5953252" cy="533400"/>
          </a:xfrm>
          <a:prstGeom prst="rect">
            <a:avLst/>
          </a:prstGeom>
        </p:spPr>
        <p:txBody>
          <a:bodyPr wrap="square" lIns="0" tIns="26670" rIns="0" bIns="0">
            <a:noAutofit/>
          </a:bodyPr>
          <a:lstStyle/>
          <a:p>
            <a:pPr marL="12700">
              <a:lnSpc>
                <a:spcPts val="4200"/>
              </a:lnSpc>
              <a:defRPr sz="4000" b="1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en-IE" sz="4000" dirty="0" err="1"/>
              <a:t>Sonas</a:t>
            </a:r>
            <a:r>
              <a:rPr lang="en-IE" sz="4000" dirty="0"/>
              <a:t> </a:t>
            </a:r>
            <a:r>
              <a:rPr lang="en-IE" sz="4000" dirty="0" err="1"/>
              <a:t>agus</a:t>
            </a:r>
            <a:r>
              <a:rPr lang="en-IE" sz="4000" dirty="0"/>
              <a:t> </a:t>
            </a:r>
            <a:r>
              <a:rPr lang="en-IE" sz="4000" dirty="0" err="1"/>
              <a:t>Folláine</a:t>
            </a:r>
            <a:r>
              <a:rPr lang="en-IE" sz="4000" dirty="0"/>
              <a:t> </a:t>
            </a:r>
            <a:endParaRPr lang="en-IE" sz="4000" dirty="0">
              <a:latin typeface="Arial"/>
              <a:cs typeface="Arial"/>
            </a:endParaRPr>
          </a:p>
        </p:txBody>
      </p:sp>
      <p:sp>
        <p:nvSpPr>
          <p:cNvPr id="2056" name="object 6">
            <a:extLst>
              <a:ext uri="{FF2B5EF4-FFF2-40B4-BE49-F238E27FC236}">
                <a16:creationId xmlns:a16="http://schemas.microsoft.com/office/drawing/2014/main" id="{27C0CCB8-FBE6-7059-7294-14D38F55B30A}"/>
              </a:ext>
            </a:extLst>
          </p:cNvPr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57" name="object 7">
            <a:extLst>
              <a:ext uri="{FF2B5EF4-FFF2-40B4-BE49-F238E27FC236}">
                <a16:creationId xmlns:a16="http://schemas.microsoft.com/office/drawing/2014/main" id="{5B54CCD6-3085-3D3A-A77D-2C54D36AA8FF}"/>
              </a:ext>
            </a:extLst>
          </p:cNvPr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58" name="object 8">
            <a:extLst>
              <a:ext uri="{FF2B5EF4-FFF2-40B4-BE49-F238E27FC236}">
                <a16:creationId xmlns:a16="http://schemas.microsoft.com/office/drawing/2014/main" id="{254D372E-2AAA-4498-6B97-1E323FC2A3C2}"/>
              </a:ext>
            </a:extLst>
          </p:cNvPr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59" name="object 9">
            <a:extLst>
              <a:ext uri="{FF2B5EF4-FFF2-40B4-BE49-F238E27FC236}">
                <a16:creationId xmlns:a16="http://schemas.microsoft.com/office/drawing/2014/main" id="{7BD7FF36-70F2-A98D-7424-9C0931199611}"/>
              </a:ext>
            </a:extLst>
          </p:cNvPr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0" name="object 10">
            <a:extLst>
              <a:ext uri="{FF2B5EF4-FFF2-40B4-BE49-F238E27FC236}">
                <a16:creationId xmlns:a16="http://schemas.microsoft.com/office/drawing/2014/main" id="{1CD935BD-F822-03F0-DB57-92BB73B568CD}"/>
              </a:ext>
            </a:extLst>
          </p:cNvPr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1" name="object 11">
            <a:extLst>
              <a:ext uri="{FF2B5EF4-FFF2-40B4-BE49-F238E27FC236}">
                <a16:creationId xmlns:a16="http://schemas.microsoft.com/office/drawing/2014/main" id="{8A41EFD6-3072-D1C8-FFF8-A5C88719B2F3}"/>
              </a:ext>
            </a:extLst>
          </p:cNvPr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2" name="object 12">
            <a:extLst>
              <a:ext uri="{FF2B5EF4-FFF2-40B4-BE49-F238E27FC236}">
                <a16:creationId xmlns:a16="http://schemas.microsoft.com/office/drawing/2014/main" id="{FCA7B470-E16D-3CF6-D249-438A7F53BC23}"/>
              </a:ext>
            </a:extLst>
          </p:cNvPr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3" name="object 13">
            <a:extLst>
              <a:ext uri="{FF2B5EF4-FFF2-40B4-BE49-F238E27FC236}">
                <a16:creationId xmlns:a16="http://schemas.microsoft.com/office/drawing/2014/main" id="{1513FC71-4103-69C5-957D-AEFED6BA4E7A}"/>
              </a:ext>
            </a:extLst>
          </p:cNvPr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4" name="object 14">
            <a:extLst>
              <a:ext uri="{FF2B5EF4-FFF2-40B4-BE49-F238E27FC236}">
                <a16:creationId xmlns:a16="http://schemas.microsoft.com/office/drawing/2014/main" id="{5696E38B-CC41-C05E-2126-173ABD5F3E9E}"/>
              </a:ext>
            </a:extLst>
          </p:cNvPr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5" name="object 15">
            <a:extLst>
              <a:ext uri="{FF2B5EF4-FFF2-40B4-BE49-F238E27FC236}">
                <a16:creationId xmlns:a16="http://schemas.microsoft.com/office/drawing/2014/main" id="{F120ADA1-D3B4-2E85-7866-07B15660D470}"/>
              </a:ext>
            </a:extLst>
          </p:cNvPr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6" name="object 16">
            <a:extLst>
              <a:ext uri="{FF2B5EF4-FFF2-40B4-BE49-F238E27FC236}">
                <a16:creationId xmlns:a16="http://schemas.microsoft.com/office/drawing/2014/main" id="{89727210-4283-6F49-088D-A0466916627C}"/>
              </a:ext>
            </a:extLst>
          </p:cNvPr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7" name="object 17">
            <a:extLst>
              <a:ext uri="{FF2B5EF4-FFF2-40B4-BE49-F238E27FC236}">
                <a16:creationId xmlns:a16="http://schemas.microsoft.com/office/drawing/2014/main" id="{36285D8F-DE91-783A-4622-959E91FBF5D7}"/>
              </a:ext>
            </a:extLst>
          </p:cNvPr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8" name="object 18">
            <a:extLst>
              <a:ext uri="{FF2B5EF4-FFF2-40B4-BE49-F238E27FC236}">
                <a16:creationId xmlns:a16="http://schemas.microsoft.com/office/drawing/2014/main" id="{65CC964B-276F-3089-DA2B-92B7408F2723}"/>
              </a:ext>
            </a:extLst>
          </p:cNvPr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69" name="object 19">
            <a:extLst>
              <a:ext uri="{FF2B5EF4-FFF2-40B4-BE49-F238E27FC236}">
                <a16:creationId xmlns:a16="http://schemas.microsoft.com/office/drawing/2014/main" id="{6B0742F0-AD24-0F42-B83F-E6A9436A4E51}"/>
              </a:ext>
            </a:extLst>
          </p:cNvPr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0" name="object 20">
            <a:extLst>
              <a:ext uri="{FF2B5EF4-FFF2-40B4-BE49-F238E27FC236}">
                <a16:creationId xmlns:a16="http://schemas.microsoft.com/office/drawing/2014/main" id="{C6F1EEEE-11BB-649D-3F54-7147AC3624D0}"/>
              </a:ext>
            </a:extLst>
          </p:cNvPr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1" name="object 21">
            <a:extLst>
              <a:ext uri="{FF2B5EF4-FFF2-40B4-BE49-F238E27FC236}">
                <a16:creationId xmlns:a16="http://schemas.microsoft.com/office/drawing/2014/main" id="{2B7DDD9D-6EAE-CBA9-E913-C773CED88952}"/>
              </a:ext>
            </a:extLst>
          </p:cNvPr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2" name="object 22">
            <a:extLst>
              <a:ext uri="{FF2B5EF4-FFF2-40B4-BE49-F238E27FC236}">
                <a16:creationId xmlns:a16="http://schemas.microsoft.com/office/drawing/2014/main" id="{7E90AE6E-5E18-B27C-6720-A2056B45376D}"/>
              </a:ext>
            </a:extLst>
          </p:cNvPr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3" name="object 23">
            <a:extLst>
              <a:ext uri="{FF2B5EF4-FFF2-40B4-BE49-F238E27FC236}">
                <a16:creationId xmlns:a16="http://schemas.microsoft.com/office/drawing/2014/main" id="{C0F601FD-0881-F4D3-A06C-72E09CCBBED4}"/>
              </a:ext>
            </a:extLst>
          </p:cNvPr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4" name="object 24">
            <a:extLst>
              <a:ext uri="{FF2B5EF4-FFF2-40B4-BE49-F238E27FC236}">
                <a16:creationId xmlns:a16="http://schemas.microsoft.com/office/drawing/2014/main" id="{F0BA0A4D-C2CC-DDE1-8CEE-88193B0C4C6D}"/>
              </a:ext>
            </a:extLst>
          </p:cNvPr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5" name="object 25">
            <a:extLst>
              <a:ext uri="{FF2B5EF4-FFF2-40B4-BE49-F238E27FC236}">
                <a16:creationId xmlns:a16="http://schemas.microsoft.com/office/drawing/2014/main" id="{A84B11FD-5F00-B275-B3D5-17A275A68E6F}"/>
              </a:ext>
            </a:extLst>
          </p:cNvPr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6" name="object 27">
            <a:extLst>
              <a:ext uri="{FF2B5EF4-FFF2-40B4-BE49-F238E27FC236}">
                <a16:creationId xmlns:a16="http://schemas.microsoft.com/office/drawing/2014/main" id="{F59BEA80-ED42-D8A4-F586-77DFC93D4AE2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7" name="object 28">
            <a:extLst>
              <a:ext uri="{FF2B5EF4-FFF2-40B4-BE49-F238E27FC236}">
                <a16:creationId xmlns:a16="http://schemas.microsoft.com/office/drawing/2014/main" id="{B9D11642-54E5-C013-9AAE-F3DD8D64536F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8" name="object 29">
            <a:extLst>
              <a:ext uri="{FF2B5EF4-FFF2-40B4-BE49-F238E27FC236}">
                <a16:creationId xmlns:a16="http://schemas.microsoft.com/office/drawing/2014/main" id="{3368362A-4092-5E18-B2F4-2F384CFBE9A0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25524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79" name="object 30">
            <a:extLst>
              <a:ext uri="{FF2B5EF4-FFF2-40B4-BE49-F238E27FC236}">
                <a16:creationId xmlns:a16="http://schemas.microsoft.com/office/drawing/2014/main" id="{D2AC4618-E415-DFD5-0A5F-BD3329F07567}"/>
              </a:ext>
            </a:extLst>
          </p:cNvPr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80" name="object 31">
            <a:extLst>
              <a:ext uri="{FF2B5EF4-FFF2-40B4-BE49-F238E27FC236}">
                <a16:creationId xmlns:a16="http://schemas.microsoft.com/office/drawing/2014/main" id="{4400C343-532D-FAB9-26E6-FEC35AFD1AB6}"/>
              </a:ext>
            </a:extLst>
          </p:cNvPr>
          <p:cNvSpPr/>
          <p:nvPr/>
        </p:nvSpPr>
        <p:spPr>
          <a:xfrm>
            <a:off x="9875083" y="603079"/>
            <a:ext cx="213842" cy="151384"/>
          </a:xfrm>
          <a:custGeom>
            <a:avLst/>
            <a:gdLst/>
            <a:ahLst/>
            <a:cxnLst/>
            <a:rect l="l" t="t" r="r" b="b"/>
            <a:pathLst>
              <a:path w="213842" h="151384">
                <a:moveTo>
                  <a:pt x="107010" y="151383"/>
                </a:moveTo>
                <a:lnTo>
                  <a:pt x="129062" y="149752"/>
                </a:lnTo>
                <a:lnTo>
                  <a:pt x="144734" y="146501"/>
                </a:lnTo>
                <a:lnTo>
                  <a:pt x="159311" y="141672"/>
                </a:lnTo>
                <a:lnTo>
                  <a:pt x="172592" y="135406"/>
                </a:lnTo>
                <a:lnTo>
                  <a:pt x="184376" y="127845"/>
                </a:lnTo>
                <a:lnTo>
                  <a:pt x="194464" y="119133"/>
                </a:lnTo>
                <a:lnTo>
                  <a:pt x="202655" y="109410"/>
                </a:lnTo>
                <a:lnTo>
                  <a:pt x="208749" y="98819"/>
                </a:lnTo>
                <a:lnTo>
                  <a:pt x="212545" y="87503"/>
                </a:lnTo>
                <a:lnTo>
                  <a:pt x="213842" y="75603"/>
                </a:lnTo>
                <a:lnTo>
                  <a:pt x="213700" y="71729"/>
                </a:lnTo>
                <a:lnTo>
                  <a:pt x="211549" y="59996"/>
                </a:lnTo>
                <a:lnTo>
                  <a:pt x="206967" y="48898"/>
                </a:lnTo>
                <a:lnTo>
                  <a:pt x="200155" y="38579"/>
                </a:lnTo>
                <a:lnTo>
                  <a:pt x="191312" y="29179"/>
                </a:lnTo>
                <a:lnTo>
                  <a:pt x="180640" y="20840"/>
                </a:lnTo>
                <a:lnTo>
                  <a:pt x="168338" y="13702"/>
                </a:lnTo>
                <a:lnTo>
                  <a:pt x="154607" y="7908"/>
                </a:lnTo>
                <a:lnTo>
                  <a:pt x="139648" y="3599"/>
                </a:lnTo>
                <a:lnTo>
                  <a:pt x="123660" y="916"/>
                </a:lnTo>
                <a:lnTo>
                  <a:pt x="106845" y="0"/>
                </a:lnTo>
                <a:lnTo>
                  <a:pt x="101381" y="105"/>
                </a:lnTo>
                <a:lnTo>
                  <a:pt x="84811" y="1640"/>
                </a:lnTo>
                <a:lnTo>
                  <a:pt x="69137" y="4895"/>
                </a:lnTo>
                <a:lnTo>
                  <a:pt x="54558" y="9727"/>
                </a:lnTo>
                <a:lnTo>
                  <a:pt x="41275" y="15994"/>
                </a:lnTo>
                <a:lnTo>
                  <a:pt x="29488" y="23555"/>
                </a:lnTo>
                <a:lnTo>
                  <a:pt x="19397" y="32268"/>
                </a:lnTo>
                <a:lnTo>
                  <a:pt x="11203" y="41991"/>
                </a:lnTo>
                <a:lnTo>
                  <a:pt x="5105" y="52583"/>
                </a:lnTo>
                <a:lnTo>
                  <a:pt x="1304" y="63902"/>
                </a:lnTo>
                <a:lnTo>
                  <a:pt x="0" y="75806"/>
                </a:lnTo>
                <a:lnTo>
                  <a:pt x="142" y="79687"/>
                </a:lnTo>
                <a:lnTo>
                  <a:pt x="2296" y="91417"/>
                </a:lnTo>
                <a:lnTo>
                  <a:pt x="6880" y="102510"/>
                </a:lnTo>
                <a:lnTo>
                  <a:pt x="13694" y="112826"/>
                </a:lnTo>
                <a:lnTo>
                  <a:pt x="22539" y="122223"/>
                </a:lnTo>
                <a:lnTo>
                  <a:pt x="33213" y="130559"/>
                </a:lnTo>
                <a:lnTo>
                  <a:pt x="45516" y="137693"/>
                </a:lnTo>
                <a:lnTo>
                  <a:pt x="59248" y="143484"/>
                </a:lnTo>
                <a:lnTo>
                  <a:pt x="74208" y="147791"/>
                </a:lnTo>
                <a:lnTo>
                  <a:pt x="90195" y="150471"/>
                </a:lnTo>
                <a:lnTo>
                  <a:pt x="107010" y="151383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81" name="object 32">
            <a:extLst>
              <a:ext uri="{FF2B5EF4-FFF2-40B4-BE49-F238E27FC236}">
                <a16:creationId xmlns:a16="http://schemas.microsoft.com/office/drawing/2014/main" id="{139F5BB3-EC00-90DC-AA4F-71C565B987DF}"/>
              </a:ext>
            </a:extLst>
          </p:cNvPr>
          <p:cNvSpPr/>
          <p:nvPr/>
        </p:nvSpPr>
        <p:spPr>
          <a:xfrm>
            <a:off x="9783615" y="749203"/>
            <a:ext cx="137274" cy="97193"/>
          </a:xfrm>
          <a:custGeom>
            <a:avLst/>
            <a:gdLst/>
            <a:ahLst/>
            <a:cxnLst/>
            <a:rect l="l" t="t" r="r" b="b"/>
            <a:pathLst>
              <a:path w="137274" h="97193">
                <a:moveTo>
                  <a:pt x="68694" y="97193"/>
                </a:moveTo>
                <a:lnTo>
                  <a:pt x="79224" y="96613"/>
                </a:lnTo>
                <a:lnTo>
                  <a:pt x="94951" y="93479"/>
                </a:lnTo>
                <a:lnTo>
                  <a:pt x="108903" y="87932"/>
                </a:lnTo>
                <a:lnTo>
                  <a:pt x="120597" y="80315"/>
                </a:lnTo>
                <a:lnTo>
                  <a:pt x="129546" y="70974"/>
                </a:lnTo>
                <a:lnTo>
                  <a:pt x="135267" y="60255"/>
                </a:lnTo>
                <a:lnTo>
                  <a:pt x="137274" y="48501"/>
                </a:lnTo>
                <a:lnTo>
                  <a:pt x="136466" y="41062"/>
                </a:lnTo>
                <a:lnTo>
                  <a:pt x="132057" y="29932"/>
                </a:lnTo>
                <a:lnTo>
                  <a:pt x="124237" y="20059"/>
                </a:lnTo>
                <a:lnTo>
                  <a:pt x="113492" y="11785"/>
                </a:lnTo>
                <a:lnTo>
                  <a:pt x="100310" y="5455"/>
                </a:lnTo>
                <a:lnTo>
                  <a:pt x="85177" y="1412"/>
                </a:lnTo>
                <a:lnTo>
                  <a:pt x="68579" y="0"/>
                </a:lnTo>
                <a:lnTo>
                  <a:pt x="58066" y="577"/>
                </a:lnTo>
                <a:lnTo>
                  <a:pt x="42335" y="3708"/>
                </a:lnTo>
                <a:lnTo>
                  <a:pt x="28379" y="9254"/>
                </a:lnTo>
                <a:lnTo>
                  <a:pt x="16682" y="16868"/>
                </a:lnTo>
                <a:lnTo>
                  <a:pt x="7730" y="26206"/>
                </a:lnTo>
                <a:lnTo>
                  <a:pt x="2007" y="36920"/>
                </a:lnTo>
                <a:lnTo>
                  <a:pt x="0" y="48666"/>
                </a:lnTo>
                <a:lnTo>
                  <a:pt x="813" y="56120"/>
                </a:lnTo>
                <a:lnTo>
                  <a:pt x="5229" y="67253"/>
                </a:lnTo>
                <a:lnTo>
                  <a:pt x="13052" y="77128"/>
                </a:lnTo>
                <a:lnTo>
                  <a:pt x="23797" y="85404"/>
                </a:lnTo>
                <a:lnTo>
                  <a:pt x="36977" y="91736"/>
                </a:lnTo>
                <a:lnTo>
                  <a:pt x="52104" y="95780"/>
                </a:lnTo>
                <a:lnTo>
                  <a:pt x="68694" y="97193"/>
                </a:lnTo>
                <a:close/>
              </a:path>
            </a:pathLst>
          </a:custGeom>
          <a:solidFill>
            <a:srgbClr val="565657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82" name="object 33">
            <a:extLst>
              <a:ext uri="{FF2B5EF4-FFF2-40B4-BE49-F238E27FC236}">
                <a16:creationId xmlns:a16="http://schemas.microsoft.com/office/drawing/2014/main" id="{7DF6A3E1-686A-CCB9-968B-643DA0439543}"/>
              </a:ext>
            </a:extLst>
          </p:cNvPr>
          <p:cNvSpPr/>
          <p:nvPr/>
        </p:nvSpPr>
        <p:spPr>
          <a:xfrm>
            <a:off x="10017648" y="432008"/>
            <a:ext cx="242354" cy="184645"/>
          </a:xfrm>
          <a:custGeom>
            <a:avLst/>
            <a:gdLst/>
            <a:ahLst/>
            <a:cxnLst/>
            <a:rect l="l" t="t" r="r" b="b"/>
            <a:pathLst>
              <a:path w="242354" h="184645">
                <a:moveTo>
                  <a:pt x="121272" y="184645"/>
                </a:moveTo>
                <a:lnTo>
                  <a:pt x="137757" y="183781"/>
                </a:lnTo>
                <a:lnTo>
                  <a:pt x="153518" y="181307"/>
                </a:lnTo>
                <a:lnTo>
                  <a:pt x="168463" y="177332"/>
                </a:lnTo>
                <a:lnTo>
                  <a:pt x="182445" y="171966"/>
                </a:lnTo>
                <a:lnTo>
                  <a:pt x="195321" y="165320"/>
                </a:lnTo>
                <a:lnTo>
                  <a:pt x="206947" y="157504"/>
                </a:lnTo>
                <a:lnTo>
                  <a:pt x="217177" y="148627"/>
                </a:lnTo>
                <a:lnTo>
                  <a:pt x="225868" y="138801"/>
                </a:lnTo>
                <a:lnTo>
                  <a:pt x="232876" y="128135"/>
                </a:lnTo>
                <a:lnTo>
                  <a:pt x="238056" y="116740"/>
                </a:lnTo>
                <a:lnTo>
                  <a:pt x="241263" y="104725"/>
                </a:lnTo>
                <a:lnTo>
                  <a:pt x="242354" y="92201"/>
                </a:lnTo>
                <a:lnTo>
                  <a:pt x="241229" y="79655"/>
                </a:lnTo>
                <a:lnTo>
                  <a:pt x="237990" y="67643"/>
                </a:lnTo>
                <a:lnTo>
                  <a:pt x="232781" y="56257"/>
                </a:lnTo>
                <a:lnTo>
                  <a:pt x="225747" y="45605"/>
                </a:lnTo>
                <a:lnTo>
                  <a:pt x="217031" y="35797"/>
                </a:lnTo>
                <a:lnTo>
                  <a:pt x="206779" y="26944"/>
                </a:lnTo>
                <a:lnTo>
                  <a:pt x="195134" y="19155"/>
                </a:lnTo>
                <a:lnTo>
                  <a:pt x="182242" y="12538"/>
                </a:lnTo>
                <a:lnTo>
                  <a:pt x="168246" y="7205"/>
                </a:lnTo>
                <a:lnTo>
                  <a:pt x="153291" y="3265"/>
                </a:lnTo>
                <a:lnTo>
                  <a:pt x="137521" y="826"/>
                </a:lnTo>
                <a:lnTo>
                  <a:pt x="121081" y="0"/>
                </a:lnTo>
                <a:lnTo>
                  <a:pt x="104602" y="871"/>
                </a:lnTo>
                <a:lnTo>
                  <a:pt x="88840" y="3351"/>
                </a:lnTo>
                <a:lnTo>
                  <a:pt x="73896" y="7331"/>
                </a:lnTo>
                <a:lnTo>
                  <a:pt x="59914" y="12700"/>
                </a:lnTo>
                <a:lnTo>
                  <a:pt x="47039" y="19349"/>
                </a:lnTo>
                <a:lnTo>
                  <a:pt x="35413" y="27166"/>
                </a:lnTo>
                <a:lnTo>
                  <a:pt x="25183" y="36043"/>
                </a:lnTo>
                <a:lnTo>
                  <a:pt x="16491" y="45870"/>
                </a:lnTo>
                <a:lnTo>
                  <a:pt x="9483" y="56535"/>
                </a:lnTo>
                <a:lnTo>
                  <a:pt x="4302" y="67930"/>
                </a:lnTo>
                <a:lnTo>
                  <a:pt x="1093" y="79945"/>
                </a:lnTo>
                <a:lnTo>
                  <a:pt x="0" y="92468"/>
                </a:lnTo>
                <a:lnTo>
                  <a:pt x="1121" y="105012"/>
                </a:lnTo>
                <a:lnTo>
                  <a:pt x="4359" y="117021"/>
                </a:lnTo>
                <a:lnTo>
                  <a:pt x="9567" y="128406"/>
                </a:lnTo>
                <a:lnTo>
                  <a:pt x="16601" y="139056"/>
                </a:lnTo>
                <a:lnTo>
                  <a:pt x="25316" y="148861"/>
                </a:lnTo>
                <a:lnTo>
                  <a:pt x="35569" y="157713"/>
                </a:lnTo>
                <a:lnTo>
                  <a:pt x="47215" y="165501"/>
                </a:lnTo>
                <a:lnTo>
                  <a:pt x="60108" y="172115"/>
                </a:lnTo>
                <a:lnTo>
                  <a:pt x="74105" y="177447"/>
                </a:lnTo>
                <a:lnTo>
                  <a:pt x="89061" y="181385"/>
                </a:lnTo>
                <a:lnTo>
                  <a:pt x="104832" y="183821"/>
                </a:lnTo>
                <a:lnTo>
                  <a:pt x="121272" y="184645"/>
                </a:lnTo>
                <a:close/>
              </a:path>
            </a:pathLst>
          </a:custGeom>
          <a:solidFill>
            <a:srgbClr val="90B857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83" name="object 5">
            <a:extLst>
              <a:ext uri="{FF2B5EF4-FFF2-40B4-BE49-F238E27FC236}">
                <a16:creationId xmlns:a16="http://schemas.microsoft.com/office/drawing/2014/main" id="{004CAD92-A531-0AEA-F49A-FDDD8B86506F}"/>
              </a:ext>
            </a:extLst>
          </p:cNvPr>
          <p:cNvSpPr txBox="1"/>
          <p:nvPr/>
        </p:nvSpPr>
        <p:spPr>
          <a:xfrm>
            <a:off x="8054252" y="615590"/>
            <a:ext cx="2025738" cy="517614"/>
          </a:xfrm>
          <a:prstGeom prst="rect">
            <a:avLst/>
          </a:prstGeom>
        </p:spPr>
        <p:txBody>
          <a:bodyPr wrap="square" lIns="0" tIns="18192" rIns="0" bIns="0">
            <a:noAutofit/>
          </a:bodyPr>
          <a:lstStyle/>
          <a:p>
            <a:pPr marL="12700">
              <a:lnSpc>
                <a:spcPts val="2865"/>
              </a:lnSpc>
              <a:defRPr sz="2650"/>
            </a:pPr>
            <a:r>
              <a:rPr b="1" dirty="0">
                <a:solidFill>
                  <a:srgbClr val="565657"/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rgbClr val="90B857"/>
                </a:solidFill>
                <a:latin typeface="Arial"/>
                <a:cs typeface="Arial"/>
              </a:rPr>
              <a:t>OUT</a:t>
            </a:r>
            <a:endParaRPr sz="2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>
            <a:extLst>
              <a:ext uri="{FF2B5EF4-FFF2-40B4-BE49-F238E27FC236}">
                <a16:creationId xmlns:a16="http://schemas.microsoft.com/office/drawing/2014/main" id="{496100C1-90B0-5150-3005-5BAB7B792CCA}"/>
              </a:ext>
            </a:extLst>
          </p:cNvPr>
          <p:cNvSpPr/>
          <p:nvPr/>
        </p:nvSpPr>
        <p:spPr>
          <a:xfrm>
            <a:off x="720002" y="1116008"/>
            <a:ext cx="1799996" cy="1799996"/>
          </a:xfrm>
          <a:custGeom>
            <a:avLst/>
            <a:gdLst/>
            <a:ahLst/>
            <a:cxnLst/>
            <a:rect l="l" t="t" r="r" b="b"/>
            <a:pathLst>
              <a:path w="1799996" h="1799996">
                <a:moveTo>
                  <a:pt x="899998" y="1799996"/>
                </a:moveTo>
                <a:lnTo>
                  <a:pt x="973811" y="1797012"/>
                </a:lnTo>
                <a:lnTo>
                  <a:pt x="1045981" y="1788216"/>
                </a:lnTo>
                <a:lnTo>
                  <a:pt x="1116277" y="1773839"/>
                </a:lnTo>
                <a:lnTo>
                  <a:pt x="1184466" y="1754113"/>
                </a:lnTo>
                <a:lnTo>
                  <a:pt x="1250316" y="1729269"/>
                </a:lnTo>
                <a:lnTo>
                  <a:pt x="1313598" y="1699539"/>
                </a:lnTo>
                <a:lnTo>
                  <a:pt x="1374077" y="1665155"/>
                </a:lnTo>
                <a:lnTo>
                  <a:pt x="1431524" y="1626348"/>
                </a:lnTo>
                <a:lnTo>
                  <a:pt x="1485706" y="1583349"/>
                </a:lnTo>
                <a:lnTo>
                  <a:pt x="1536392" y="1536392"/>
                </a:lnTo>
                <a:lnTo>
                  <a:pt x="1583349" y="1485706"/>
                </a:lnTo>
                <a:lnTo>
                  <a:pt x="1626348" y="1431524"/>
                </a:lnTo>
                <a:lnTo>
                  <a:pt x="1665155" y="1374077"/>
                </a:lnTo>
                <a:lnTo>
                  <a:pt x="1699539" y="1313598"/>
                </a:lnTo>
                <a:lnTo>
                  <a:pt x="1729269" y="1250316"/>
                </a:lnTo>
                <a:lnTo>
                  <a:pt x="1754113" y="1184466"/>
                </a:lnTo>
                <a:lnTo>
                  <a:pt x="1773839" y="1116277"/>
                </a:lnTo>
                <a:lnTo>
                  <a:pt x="1788216" y="1045981"/>
                </a:lnTo>
                <a:lnTo>
                  <a:pt x="1797012" y="973811"/>
                </a:lnTo>
                <a:lnTo>
                  <a:pt x="1799996" y="899998"/>
                </a:lnTo>
                <a:lnTo>
                  <a:pt x="1797012" y="826184"/>
                </a:lnTo>
                <a:lnTo>
                  <a:pt x="1788216" y="754014"/>
                </a:lnTo>
                <a:lnTo>
                  <a:pt x="1773839" y="683719"/>
                </a:lnTo>
                <a:lnTo>
                  <a:pt x="1754113" y="615530"/>
                </a:lnTo>
                <a:lnTo>
                  <a:pt x="1729269" y="549679"/>
                </a:lnTo>
                <a:lnTo>
                  <a:pt x="1699539" y="486398"/>
                </a:lnTo>
                <a:lnTo>
                  <a:pt x="1665155" y="425918"/>
                </a:lnTo>
                <a:lnTo>
                  <a:pt x="1626348" y="368472"/>
                </a:lnTo>
                <a:lnTo>
                  <a:pt x="1583349" y="314290"/>
                </a:lnTo>
                <a:lnTo>
                  <a:pt x="1536392" y="263604"/>
                </a:lnTo>
                <a:lnTo>
                  <a:pt x="1485706" y="216646"/>
                </a:lnTo>
                <a:lnTo>
                  <a:pt x="1431524" y="173648"/>
                </a:lnTo>
                <a:lnTo>
                  <a:pt x="1374077" y="134841"/>
                </a:lnTo>
                <a:lnTo>
                  <a:pt x="1313598" y="100456"/>
                </a:lnTo>
                <a:lnTo>
                  <a:pt x="1250316" y="70726"/>
                </a:lnTo>
                <a:lnTo>
                  <a:pt x="1184466" y="45882"/>
                </a:lnTo>
                <a:lnTo>
                  <a:pt x="1116277" y="26156"/>
                </a:lnTo>
                <a:lnTo>
                  <a:pt x="1045981" y="11779"/>
                </a:lnTo>
                <a:lnTo>
                  <a:pt x="973811" y="2983"/>
                </a:lnTo>
                <a:lnTo>
                  <a:pt x="899998" y="0"/>
                </a:lnTo>
                <a:lnTo>
                  <a:pt x="826184" y="2983"/>
                </a:lnTo>
                <a:lnTo>
                  <a:pt x="754014" y="11779"/>
                </a:lnTo>
                <a:lnTo>
                  <a:pt x="683719" y="26156"/>
                </a:lnTo>
                <a:lnTo>
                  <a:pt x="615530" y="45882"/>
                </a:lnTo>
                <a:lnTo>
                  <a:pt x="549679" y="70726"/>
                </a:lnTo>
                <a:lnTo>
                  <a:pt x="486398" y="100456"/>
                </a:lnTo>
                <a:lnTo>
                  <a:pt x="425918" y="134841"/>
                </a:lnTo>
                <a:lnTo>
                  <a:pt x="368472" y="173648"/>
                </a:lnTo>
                <a:lnTo>
                  <a:pt x="314290" y="216646"/>
                </a:lnTo>
                <a:lnTo>
                  <a:pt x="263604" y="263604"/>
                </a:lnTo>
                <a:lnTo>
                  <a:pt x="216646" y="314290"/>
                </a:lnTo>
                <a:lnTo>
                  <a:pt x="173648" y="368472"/>
                </a:lnTo>
                <a:lnTo>
                  <a:pt x="134841" y="425918"/>
                </a:lnTo>
                <a:lnTo>
                  <a:pt x="100456" y="486398"/>
                </a:lnTo>
                <a:lnTo>
                  <a:pt x="70726" y="549679"/>
                </a:lnTo>
                <a:lnTo>
                  <a:pt x="45882" y="615530"/>
                </a:lnTo>
                <a:lnTo>
                  <a:pt x="26156" y="683719"/>
                </a:lnTo>
                <a:lnTo>
                  <a:pt x="11779" y="754014"/>
                </a:lnTo>
                <a:lnTo>
                  <a:pt x="2983" y="826184"/>
                </a:lnTo>
                <a:lnTo>
                  <a:pt x="0" y="899998"/>
                </a:lnTo>
                <a:lnTo>
                  <a:pt x="2983" y="973811"/>
                </a:lnTo>
                <a:lnTo>
                  <a:pt x="11779" y="1045981"/>
                </a:lnTo>
                <a:lnTo>
                  <a:pt x="26156" y="1116277"/>
                </a:lnTo>
                <a:lnTo>
                  <a:pt x="45882" y="1184466"/>
                </a:lnTo>
                <a:lnTo>
                  <a:pt x="70726" y="1250316"/>
                </a:lnTo>
                <a:lnTo>
                  <a:pt x="100456" y="1313598"/>
                </a:lnTo>
                <a:lnTo>
                  <a:pt x="134841" y="1374077"/>
                </a:lnTo>
                <a:lnTo>
                  <a:pt x="173648" y="1431524"/>
                </a:lnTo>
                <a:lnTo>
                  <a:pt x="216646" y="1485706"/>
                </a:lnTo>
                <a:lnTo>
                  <a:pt x="263604" y="1536392"/>
                </a:lnTo>
                <a:lnTo>
                  <a:pt x="314290" y="1583349"/>
                </a:lnTo>
                <a:lnTo>
                  <a:pt x="368472" y="1626348"/>
                </a:lnTo>
                <a:lnTo>
                  <a:pt x="425918" y="1665155"/>
                </a:lnTo>
                <a:lnTo>
                  <a:pt x="486398" y="1699539"/>
                </a:lnTo>
                <a:lnTo>
                  <a:pt x="549679" y="1729269"/>
                </a:lnTo>
                <a:lnTo>
                  <a:pt x="615530" y="1754113"/>
                </a:lnTo>
                <a:lnTo>
                  <a:pt x="683719" y="1773839"/>
                </a:lnTo>
                <a:lnTo>
                  <a:pt x="754014" y="1788216"/>
                </a:lnTo>
                <a:lnTo>
                  <a:pt x="826184" y="1797012"/>
                </a:lnTo>
                <a:lnTo>
                  <a:pt x="899998" y="17999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11BE6CBE-9DE7-D759-8762-9FEA0B54EA0E}"/>
              </a:ext>
            </a:extLst>
          </p:cNvPr>
          <p:cNvSpPr/>
          <p:nvPr/>
        </p:nvSpPr>
        <p:spPr>
          <a:xfrm>
            <a:off x="720002" y="1193800"/>
            <a:ext cx="1799996" cy="1799996"/>
          </a:xfrm>
          <a:custGeom>
            <a:avLst/>
            <a:gdLst/>
            <a:ahLst/>
            <a:cxnLst/>
            <a:rect l="l" t="t" r="r" b="b"/>
            <a:pathLst>
              <a:path w="1799996" h="1799996">
                <a:moveTo>
                  <a:pt x="899998" y="1799996"/>
                </a:moveTo>
                <a:lnTo>
                  <a:pt x="973811" y="1797012"/>
                </a:lnTo>
                <a:lnTo>
                  <a:pt x="1045981" y="1788216"/>
                </a:lnTo>
                <a:lnTo>
                  <a:pt x="1116277" y="1773839"/>
                </a:lnTo>
                <a:lnTo>
                  <a:pt x="1184466" y="1754113"/>
                </a:lnTo>
                <a:lnTo>
                  <a:pt x="1250316" y="1729269"/>
                </a:lnTo>
                <a:lnTo>
                  <a:pt x="1313598" y="1699539"/>
                </a:lnTo>
                <a:lnTo>
                  <a:pt x="1374077" y="1665155"/>
                </a:lnTo>
                <a:lnTo>
                  <a:pt x="1431524" y="1626348"/>
                </a:lnTo>
                <a:lnTo>
                  <a:pt x="1485706" y="1583349"/>
                </a:lnTo>
                <a:lnTo>
                  <a:pt x="1536392" y="1536392"/>
                </a:lnTo>
                <a:lnTo>
                  <a:pt x="1583349" y="1485706"/>
                </a:lnTo>
                <a:lnTo>
                  <a:pt x="1626348" y="1431524"/>
                </a:lnTo>
                <a:lnTo>
                  <a:pt x="1665155" y="1374077"/>
                </a:lnTo>
                <a:lnTo>
                  <a:pt x="1699539" y="1313598"/>
                </a:lnTo>
                <a:lnTo>
                  <a:pt x="1729269" y="1250316"/>
                </a:lnTo>
                <a:lnTo>
                  <a:pt x="1754113" y="1184466"/>
                </a:lnTo>
                <a:lnTo>
                  <a:pt x="1773839" y="1116277"/>
                </a:lnTo>
                <a:lnTo>
                  <a:pt x="1788216" y="1045981"/>
                </a:lnTo>
                <a:lnTo>
                  <a:pt x="1797012" y="973811"/>
                </a:lnTo>
                <a:lnTo>
                  <a:pt x="1799996" y="899998"/>
                </a:lnTo>
                <a:lnTo>
                  <a:pt x="1797012" y="826184"/>
                </a:lnTo>
                <a:lnTo>
                  <a:pt x="1788216" y="754014"/>
                </a:lnTo>
                <a:lnTo>
                  <a:pt x="1773839" y="683719"/>
                </a:lnTo>
                <a:lnTo>
                  <a:pt x="1754113" y="615530"/>
                </a:lnTo>
                <a:lnTo>
                  <a:pt x="1729269" y="549679"/>
                </a:lnTo>
                <a:lnTo>
                  <a:pt x="1699539" y="486398"/>
                </a:lnTo>
                <a:lnTo>
                  <a:pt x="1665155" y="425918"/>
                </a:lnTo>
                <a:lnTo>
                  <a:pt x="1626348" y="368472"/>
                </a:lnTo>
                <a:lnTo>
                  <a:pt x="1583349" y="314290"/>
                </a:lnTo>
                <a:lnTo>
                  <a:pt x="1536392" y="263604"/>
                </a:lnTo>
                <a:lnTo>
                  <a:pt x="1485706" y="216646"/>
                </a:lnTo>
                <a:lnTo>
                  <a:pt x="1431524" y="173648"/>
                </a:lnTo>
                <a:lnTo>
                  <a:pt x="1374077" y="134841"/>
                </a:lnTo>
                <a:lnTo>
                  <a:pt x="1313598" y="100456"/>
                </a:lnTo>
                <a:lnTo>
                  <a:pt x="1250316" y="70726"/>
                </a:lnTo>
                <a:lnTo>
                  <a:pt x="1184466" y="45882"/>
                </a:lnTo>
                <a:lnTo>
                  <a:pt x="1116277" y="26156"/>
                </a:lnTo>
                <a:lnTo>
                  <a:pt x="1045981" y="11779"/>
                </a:lnTo>
                <a:lnTo>
                  <a:pt x="973811" y="2983"/>
                </a:lnTo>
                <a:lnTo>
                  <a:pt x="899998" y="0"/>
                </a:lnTo>
                <a:lnTo>
                  <a:pt x="826184" y="2983"/>
                </a:lnTo>
                <a:lnTo>
                  <a:pt x="754014" y="11779"/>
                </a:lnTo>
                <a:lnTo>
                  <a:pt x="683719" y="26156"/>
                </a:lnTo>
                <a:lnTo>
                  <a:pt x="615530" y="45882"/>
                </a:lnTo>
                <a:lnTo>
                  <a:pt x="549679" y="70726"/>
                </a:lnTo>
                <a:lnTo>
                  <a:pt x="486398" y="100456"/>
                </a:lnTo>
                <a:lnTo>
                  <a:pt x="425918" y="134841"/>
                </a:lnTo>
                <a:lnTo>
                  <a:pt x="368472" y="173648"/>
                </a:lnTo>
                <a:lnTo>
                  <a:pt x="314290" y="216646"/>
                </a:lnTo>
                <a:lnTo>
                  <a:pt x="263604" y="263604"/>
                </a:lnTo>
                <a:lnTo>
                  <a:pt x="216646" y="314290"/>
                </a:lnTo>
                <a:lnTo>
                  <a:pt x="173648" y="368472"/>
                </a:lnTo>
                <a:lnTo>
                  <a:pt x="134841" y="425918"/>
                </a:lnTo>
                <a:lnTo>
                  <a:pt x="100456" y="486398"/>
                </a:lnTo>
                <a:lnTo>
                  <a:pt x="70726" y="549679"/>
                </a:lnTo>
                <a:lnTo>
                  <a:pt x="45882" y="615530"/>
                </a:lnTo>
                <a:lnTo>
                  <a:pt x="26156" y="683719"/>
                </a:lnTo>
                <a:lnTo>
                  <a:pt x="11779" y="754014"/>
                </a:lnTo>
                <a:lnTo>
                  <a:pt x="2983" y="826184"/>
                </a:lnTo>
                <a:lnTo>
                  <a:pt x="0" y="899998"/>
                </a:lnTo>
                <a:lnTo>
                  <a:pt x="2983" y="973811"/>
                </a:lnTo>
                <a:lnTo>
                  <a:pt x="11779" y="1045981"/>
                </a:lnTo>
                <a:lnTo>
                  <a:pt x="26156" y="1116277"/>
                </a:lnTo>
                <a:lnTo>
                  <a:pt x="45882" y="1184466"/>
                </a:lnTo>
                <a:lnTo>
                  <a:pt x="70726" y="1250316"/>
                </a:lnTo>
                <a:lnTo>
                  <a:pt x="100456" y="1313598"/>
                </a:lnTo>
                <a:lnTo>
                  <a:pt x="134841" y="1374077"/>
                </a:lnTo>
                <a:lnTo>
                  <a:pt x="173648" y="1431524"/>
                </a:lnTo>
                <a:lnTo>
                  <a:pt x="216646" y="1485706"/>
                </a:lnTo>
                <a:lnTo>
                  <a:pt x="263604" y="1536392"/>
                </a:lnTo>
                <a:lnTo>
                  <a:pt x="314290" y="1583349"/>
                </a:lnTo>
                <a:lnTo>
                  <a:pt x="368472" y="1626348"/>
                </a:lnTo>
                <a:lnTo>
                  <a:pt x="425918" y="1665155"/>
                </a:lnTo>
                <a:lnTo>
                  <a:pt x="486398" y="1699539"/>
                </a:lnTo>
                <a:lnTo>
                  <a:pt x="549679" y="1729269"/>
                </a:lnTo>
                <a:lnTo>
                  <a:pt x="615530" y="1754113"/>
                </a:lnTo>
                <a:lnTo>
                  <a:pt x="683719" y="1773839"/>
                </a:lnTo>
                <a:lnTo>
                  <a:pt x="754014" y="1788216"/>
                </a:lnTo>
                <a:lnTo>
                  <a:pt x="826184" y="1797012"/>
                </a:lnTo>
                <a:lnTo>
                  <a:pt x="899998" y="17999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19B111DE-C106-A56F-5C0F-DCB96B4BBDA2}"/>
              </a:ext>
            </a:extLst>
          </p:cNvPr>
          <p:cNvSpPr txBox="1"/>
          <p:nvPr/>
        </p:nvSpPr>
        <p:spPr>
          <a:xfrm>
            <a:off x="462684" y="1562829"/>
            <a:ext cx="2314632" cy="685901"/>
          </a:xfrm>
          <a:prstGeom prst="rect">
            <a:avLst/>
          </a:prstGeom>
        </p:spPr>
        <p:txBody>
          <a:bodyPr wrap="square" lIns="0" tIns="17811" rIns="0" bIns="0">
            <a:noAutofit/>
          </a:bodyPr>
          <a:lstStyle/>
          <a:p>
            <a:pPr algn="ctr">
              <a:lnSpc>
                <a:spcPts val="2805"/>
              </a:lnSpc>
              <a:defRPr sz="2400" b="1">
                <a:solidFill>
                  <a:srgbClr val="EF668D"/>
                </a:solidFill>
                <a:latin typeface="Arial Black"/>
                <a:cs typeface="Arial Black"/>
              </a:defRPr>
            </a:pPr>
            <a:r>
              <a:rPr sz="2000" dirty="0">
                <a:solidFill>
                  <a:srgbClr val="449E9F"/>
                </a:solidFill>
              </a:rPr>
              <a:t>SPRIOC</a:t>
            </a:r>
            <a:endParaRPr sz="2000" dirty="0">
              <a:solidFill>
                <a:srgbClr val="449E9F"/>
              </a:solidFill>
              <a:latin typeface="Arial Black"/>
              <a:cs typeface="Arial Black"/>
            </a:endParaRPr>
          </a:p>
          <a:p>
            <a:pPr marL="232867" marR="256001" algn="ctr">
              <a:lnSpc>
                <a:spcPts val="2595"/>
              </a:lnSpc>
              <a:defRPr sz="2400" b="1">
                <a:solidFill>
                  <a:srgbClr val="EF668D"/>
                </a:solidFill>
                <a:latin typeface="Arial Black"/>
                <a:cs typeface="Arial Black"/>
              </a:defRPr>
            </a:pPr>
            <a:r>
              <a:rPr sz="2000" dirty="0">
                <a:solidFill>
                  <a:srgbClr val="449E9F"/>
                </a:solidFill>
              </a:rPr>
              <a:t>AN </a:t>
            </a:r>
            <a:r>
              <a:rPr sz="2000" dirty="0" err="1">
                <a:solidFill>
                  <a:srgbClr val="449E9F"/>
                </a:solidFill>
              </a:rPr>
              <a:t>tSEISIÚIN</a:t>
            </a:r>
            <a:endParaRPr sz="2000" dirty="0">
              <a:solidFill>
                <a:srgbClr val="449E9F"/>
              </a:solidFill>
              <a:latin typeface="Arial Black"/>
              <a:cs typeface="Arial Black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08293A76-AFB7-DB55-06C3-5D95EC4419F7}"/>
              </a:ext>
            </a:extLst>
          </p:cNvPr>
          <p:cNvSpPr txBox="1"/>
          <p:nvPr/>
        </p:nvSpPr>
        <p:spPr>
          <a:xfrm>
            <a:off x="434133" y="3462653"/>
            <a:ext cx="2062988" cy="838301"/>
          </a:xfrm>
          <a:prstGeom prst="rect">
            <a:avLst/>
          </a:prstGeom>
        </p:spPr>
        <p:txBody>
          <a:bodyPr wrap="square" lIns="0" tIns="16192" rIns="0" bIns="0">
            <a:noAutofit/>
          </a:bodyPr>
          <a:lstStyle/>
          <a:p>
            <a:pPr marL="12700" marR="16764" algn="ctr">
              <a:lnSpc>
                <a:spcPts val="2000"/>
              </a:lnSpc>
              <a:defRPr sz="2400" b="1">
                <a:solidFill>
                  <a:srgbClr val="FDFDFD"/>
                </a:solidFill>
                <a:latin typeface="Arial Black"/>
                <a:cs typeface="Arial Black"/>
              </a:defRPr>
            </a:pPr>
            <a:r>
              <a:rPr dirty="0"/>
              <a:t>CUSPÓIRÍ</a:t>
            </a:r>
            <a:endParaRPr sz="2400" dirty="0">
              <a:latin typeface="Arial Black"/>
              <a:cs typeface="Arial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EB6CCC-A0B0-4F60-5589-EF6DEC4848CD}"/>
              </a:ext>
            </a:extLst>
          </p:cNvPr>
          <p:cNvCxnSpPr>
            <a:cxnSpLocks/>
          </p:cNvCxnSpPr>
          <p:nvPr/>
        </p:nvCxnSpPr>
        <p:spPr>
          <a:xfrm>
            <a:off x="632555" y="3251200"/>
            <a:ext cx="1666145" cy="0"/>
          </a:xfrm>
          <a:prstGeom prst="line">
            <a:avLst/>
          </a:prstGeom>
          <a:ln w="57150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C65824-C6A4-80F1-52D9-840C3939A95C}"/>
              </a:ext>
            </a:extLst>
          </p:cNvPr>
          <p:cNvCxnSpPr>
            <a:cxnSpLocks/>
          </p:cNvCxnSpPr>
          <p:nvPr/>
        </p:nvCxnSpPr>
        <p:spPr>
          <a:xfrm>
            <a:off x="632554" y="3861979"/>
            <a:ext cx="1666145" cy="0"/>
          </a:xfrm>
          <a:prstGeom prst="line">
            <a:avLst/>
          </a:prstGeom>
          <a:ln w="57150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object 10">
            <a:extLst>
              <a:ext uri="{FF2B5EF4-FFF2-40B4-BE49-F238E27FC236}">
                <a16:creationId xmlns:a16="http://schemas.microsoft.com/office/drawing/2014/main" id="{2B07E17B-8897-C2FD-4A9D-B264B80389F1}"/>
              </a:ext>
            </a:extLst>
          </p:cNvPr>
          <p:cNvSpPr txBox="1"/>
          <p:nvPr/>
        </p:nvSpPr>
        <p:spPr>
          <a:xfrm>
            <a:off x="3133401" y="1539666"/>
            <a:ext cx="6417910" cy="1371295"/>
          </a:xfrm>
          <a:prstGeom prst="rect">
            <a:avLst/>
          </a:prstGeom>
        </p:spPr>
        <p:txBody>
          <a:bodyPr wrap="square" lIns="0" tIns="17526" rIns="0" bIns="0">
            <a:noAutofit/>
          </a:bodyPr>
          <a:lstStyle/>
          <a:p>
            <a:pPr marL="12700">
              <a:defRPr sz="26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en-IE" dirty="0"/>
              <a:t>Chun </a:t>
            </a:r>
            <a:r>
              <a:rPr lang="en-IE" dirty="0" err="1"/>
              <a:t>iniúchadh</a:t>
            </a:r>
            <a:r>
              <a:rPr lang="en-IE" dirty="0"/>
              <a:t> a </a:t>
            </a:r>
            <a:r>
              <a:rPr lang="en-IE" dirty="0" err="1"/>
              <a:t>dhéanamh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straitéisí</a:t>
            </a:r>
            <a:r>
              <a:rPr lang="en-IE" dirty="0"/>
              <a:t> </a:t>
            </a:r>
            <a:r>
              <a:rPr lang="en-IE" dirty="0" err="1"/>
              <a:t>praiticiúla</a:t>
            </a:r>
            <a:r>
              <a:rPr lang="en-IE" dirty="0"/>
              <a:t> le </a:t>
            </a:r>
            <a:r>
              <a:rPr lang="en-IE" dirty="0" err="1"/>
              <a:t>haghaidh</a:t>
            </a:r>
            <a:r>
              <a:rPr lang="en-IE" dirty="0"/>
              <a:t> </a:t>
            </a:r>
            <a:r>
              <a:rPr lang="en-IE" dirty="0" err="1"/>
              <a:t>sonas</a:t>
            </a:r>
            <a:r>
              <a:rPr lang="en-IE" dirty="0"/>
              <a:t>. </a:t>
            </a:r>
            <a:endParaRPr lang="en-IE" sz="2600" dirty="0">
              <a:latin typeface="Arial"/>
              <a:cs typeface="Arial"/>
            </a:endParaRP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9FBD8F7E-9E26-1CC8-6C7F-A00FDC215FEC}"/>
              </a:ext>
            </a:extLst>
          </p:cNvPr>
          <p:cNvSpPr txBox="1"/>
          <p:nvPr/>
        </p:nvSpPr>
        <p:spPr>
          <a:xfrm>
            <a:off x="3227298" y="3556000"/>
            <a:ext cx="2119401" cy="325804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>
              <a:lnSpc>
                <a:spcPts val="2145"/>
              </a:lnSpc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dirty="0" err="1"/>
              <a:t>Beidh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Scoláirí</a:t>
            </a:r>
            <a:r>
              <a:rPr dirty="0"/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96B20ED6-64D5-EE17-8332-BA9490CC163D}"/>
              </a:ext>
            </a:extLst>
          </p:cNvPr>
          <p:cNvSpPr txBox="1"/>
          <p:nvPr/>
        </p:nvSpPr>
        <p:spPr>
          <a:xfrm>
            <a:off x="3278553" y="3978316"/>
            <a:ext cx="5550318" cy="3012320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/>
              <a:t>Ag déanamh iniúchadh ar an tábhacht a bhaineann le sonas a chur chun cinn agus machnamh a dhéanamh ar na rudaí a bhfuil siad buíoch astu.    </a:t>
            </a:r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endParaRPr lang="ga-IE" dirty="0"/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/>
              <a:t>Ag cleachtadh a mbuanna pearsanta féin a thuiscint chomh maith le buanna a gcomhscoláirí. </a:t>
            </a:r>
            <a:endParaRPr lang="ga-IE" sz="2000" dirty="0">
              <a:latin typeface="Arial"/>
              <a:cs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5F7B0B-013D-92A0-5AEC-AB4988525481}"/>
              </a:ext>
            </a:extLst>
          </p:cNvPr>
          <p:cNvGrpSpPr/>
          <p:nvPr/>
        </p:nvGrpSpPr>
        <p:grpSpPr>
          <a:xfrm>
            <a:off x="7559811" y="19472"/>
            <a:ext cx="3132002" cy="1567040"/>
            <a:chOff x="7559811" y="19472"/>
            <a:chExt cx="3132002" cy="1567040"/>
          </a:xfrm>
        </p:grpSpPr>
        <p:sp>
          <p:nvSpPr>
            <p:cNvPr id="2" name="object 9">
              <a:extLst>
                <a:ext uri="{FF2B5EF4-FFF2-40B4-BE49-F238E27FC236}">
                  <a16:creationId xmlns:a16="http://schemas.microsoft.com/office/drawing/2014/main" id="{5EF7FE48-CF93-38FF-73CD-F1CE7D5BC6FF}"/>
                </a:ext>
              </a:extLst>
            </p:cNvPr>
            <p:cNvSpPr/>
            <p:nvPr/>
          </p:nvSpPr>
          <p:spPr>
            <a:xfrm>
              <a:off x="7919995" y="587888"/>
              <a:ext cx="248831" cy="242189"/>
            </a:xfrm>
            <a:custGeom>
              <a:avLst/>
              <a:gdLst/>
              <a:ahLst/>
              <a:cxnLst/>
              <a:rect l="l" t="t" r="r" b="b"/>
              <a:pathLst>
                <a:path w="248831" h="242189">
                  <a:moveTo>
                    <a:pt x="187" y="213167"/>
                  </a:moveTo>
                  <a:lnTo>
                    <a:pt x="1916" y="225507"/>
                  </a:lnTo>
                  <a:lnTo>
                    <a:pt x="6984" y="234188"/>
                  </a:lnTo>
                  <a:lnTo>
                    <a:pt x="11976" y="239179"/>
                  </a:lnTo>
                  <a:lnTo>
                    <a:pt x="19291" y="242189"/>
                  </a:lnTo>
                  <a:lnTo>
                    <a:pt x="35267" y="242189"/>
                  </a:lnTo>
                  <a:lnTo>
                    <a:pt x="41579" y="237858"/>
                  </a:lnTo>
                  <a:lnTo>
                    <a:pt x="50046" y="227036"/>
                  </a:lnTo>
                  <a:lnTo>
                    <a:pt x="52023" y="215461"/>
                  </a:lnTo>
                  <a:lnTo>
                    <a:pt x="52235" y="198602"/>
                  </a:lnTo>
                  <a:lnTo>
                    <a:pt x="52235" y="53555"/>
                  </a:lnTo>
                  <a:lnTo>
                    <a:pt x="89153" y="198602"/>
                  </a:lnTo>
                  <a:lnTo>
                    <a:pt x="94124" y="217121"/>
                  </a:lnTo>
                  <a:lnTo>
                    <a:pt x="98475" y="228149"/>
                  </a:lnTo>
                  <a:lnTo>
                    <a:pt x="104457" y="235204"/>
                  </a:lnTo>
                  <a:lnTo>
                    <a:pt x="110121" y="239522"/>
                  </a:lnTo>
                  <a:lnTo>
                    <a:pt x="117436" y="242189"/>
                  </a:lnTo>
                  <a:lnTo>
                    <a:pt x="132740" y="242189"/>
                  </a:lnTo>
                  <a:lnTo>
                    <a:pt x="139725" y="238848"/>
                  </a:lnTo>
                  <a:lnTo>
                    <a:pt x="145267" y="234474"/>
                  </a:lnTo>
                  <a:lnTo>
                    <a:pt x="150957" y="226878"/>
                  </a:lnTo>
                  <a:lnTo>
                    <a:pt x="155214" y="215358"/>
                  </a:lnTo>
                  <a:lnTo>
                    <a:pt x="159677" y="198602"/>
                  </a:lnTo>
                  <a:lnTo>
                    <a:pt x="196608" y="53555"/>
                  </a:lnTo>
                  <a:lnTo>
                    <a:pt x="196608" y="198602"/>
                  </a:lnTo>
                  <a:lnTo>
                    <a:pt x="196796" y="213167"/>
                  </a:lnTo>
                  <a:lnTo>
                    <a:pt x="198525" y="225507"/>
                  </a:lnTo>
                  <a:lnTo>
                    <a:pt x="203593" y="234188"/>
                  </a:lnTo>
                  <a:lnTo>
                    <a:pt x="215899" y="242189"/>
                  </a:lnTo>
                  <a:lnTo>
                    <a:pt x="231876" y="242189"/>
                  </a:lnTo>
                  <a:lnTo>
                    <a:pt x="242176" y="233870"/>
                  </a:lnTo>
                  <a:lnTo>
                    <a:pt x="248536" y="215510"/>
                  </a:lnTo>
                  <a:lnTo>
                    <a:pt x="248831" y="198602"/>
                  </a:lnTo>
                  <a:lnTo>
                    <a:pt x="248831" y="51231"/>
                  </a:lnTo>
                  <a:lnTo>
                    <a:pt x="248682" y="34712"/>
                  </a:lnTo>
                  <a:lnTo>
                    <a:pt x="247501" y="22621"/>
                  </a:lnTo>
                  <a:lnTo>
                    <a:pt x="244182" y="14300"/>
                  </a:lnTo>
                  <a:lnTo>
                    <a:pt x="233710" y="4216"/>
                  </a:lnTo>
                  <a:lnTo>
                    <a:pt x="221929" y="681"/>
                  </a:lnTo>
                  <a:lnTo>
                    <a:pt x="207251" y="0"/>
                  </a:lnTo>
                  <a:lnTo>
                    <a:pt x="198452" y="74"/>
                  </a:lnTo>
                  <a:lnTo>
                    <a:pt x="181794" y="1300"/>
                  </a:lnTo>
                  <a:lnTo>
                    <a:pt x="170912" y="4982"/>
                  </a:lnTo>
                  <a:lnTo>
                    <a:pt x="163882" y="12335"/>
                  </a:lnTo>
                  <a:lnTo>
                    <a:pt x="158784" y="24574"/>
                  </a:lnTo>
                  <a:lnTo>
                    <a:pt x="153695" y="42913"/>
                  </a:lnTo>
                  <a:lnTo>
                    <a:pt x="124752" y="153682"/>
                  </a:lnTo>
                  <a:lnTo>
                    <a:pt x="95478" y="42913"/>
                  </a:lnTo>
                  <a:lnTo>
                    <a:pt x="91737" y="28976"/>
                  </a:lnTo>
                  <a:lnTo>
                    <a:pt x="87996" y="17101"/>
                  </a:lnTo>
                  <a:lnTo>
                    <a:pt x="83832" y="10312"/>
                  </a:lnTo>
                  <a:lnTo>
                    <a:pt x="72369" y="2438"/>
                  </a:lnTo>
                  <a:lnTo>
                    <a:pt x="60514" y="393"/>
                  </a:lnTo>
                  <a:lnTo>
                    <a:pt x="42252" y="0"/>
                  </a:lnTo>
                  <a:lnTo>
                    <a:pt x="31193" y="162"/>
                  </a:lnTo>
                  <a:lnTo>
                    <a:pt x="19007" y="2259"/>
                  </a:lnTo>
                  <a:lnTo>
                    <a:pt x="8991" y="8978"/>
                  </a:lnTo>
                  <a:lnTo>
                    <a:pt x="1827" y="20500"/>
                  </a:lnTo>
                  <a:lnTo>
                    <a:pt x="228" y="32282"/>
                  </a:lnTo>
                  <a:lnTo>
                    <a:pt x="0" y="51231"/>
                  </a:lnTo>
                  <a:lnTo>
                    <a:pt x="0" y="198602"/>
                  </a:lnTo>
                  <a:lnTo>
                    <a:pt x="187" y="21316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A6652668-AE7A-42A2-0528-9D8945AD4CB6}"/>
                </a:ext>
              </a:extLst>
            </p:cNvPr>
            <p:cNvSpPr/>
            <p:nvPr/>
          </p:nvSpPr>
          <p:spPr>
            <a:xfrm>
              <a:off x="8216752" y="583906"/>
              <a:ext cx="60871" cy="246164"/>
            </a:xfrm>
            <a:custGeom>
              <a:avLst/>
              <a:gdLst/>
              <a:ahLst/>
              <a:cxnLst/>
              <a:rect l="l" t="t" r="r" b="b"/>
              <a:pathLst>
                <a:path w="60871" h="246164">
                  <a:moveTo>
                    <a:pt x="60871" y="195592"/>
                  </a:moveTo>
                  <a:lnTo>
                    <a:pt x="60864" y="44774"/>
                  </a:lnTo>
                  <a:lnTo>
                    <a:pt x="60377" y="29289"/>
                  </a:lnTo>
                  <a:lnTo>
                    <a:pt x="58157" y="17873"/>
                  </a:lnTo>
                  <a:lnTo>
                    <a:pt x="52882" y="9309"/>
                  </a:lnTo>
                  <a:lnTo>
                    <a:pt x="46901" y="3314"/>
                  </a:lnTo>
                  <a:lnTo>
                    <a:pt x="38582" y="0"/>
                  </a:lnTo>
                  <a:lnTo>
                    <a:pt x="19951" y="0"/>
                  </a:lnTo>
                  <a:lnTo>
                    <a:pt x="12306" y="5308"/>
                  </a:lnTo>
                  <a:lnTo>
                    <a:pt x="6087" y="11774"/>
                  </a:lnTo>
                  <a:lnTo>
                    <a:pt x="1803" y="20847"/>
                  </a:lnTo>
                  <a:lnTo>
                    <a:pt x="225" y="33323"/>
                  </a:lnTo>
                  <a:lnTo>
                    <a:pt x="0" y="50558"/>
                  </a:lnTo>
                  <a:lnTo>
                    <a:pt x="6" y="201381"/>
                  </a:lnTo>
                  <a:lnTo>
                    <a:pt x="493" y="216957"/>
                  </a:lnTo>
                  <a:lnTo>
                    <a:pt x="2708" y="228429"/>
                  </a:lnTo>
                  <a:lnTo>
                    <a:pt x="7975" y="236842"/>
                  </a:lnTo>
                  <a:lnTo>
                    <a:pt x="13970" y="242823"/>
                  </a:lnTo>
                  <a:lnTo>
                    <a:pt x="22275" y="246164"/>
                  </a:lnTo>
                  <a:lnTo>
                    <a:pt x="40906" y="246164"/>
                  </a:lnTo>
                  <a:lnTo>
                    <a:pt x="48564" y="241172"/>
                  </a:lnTo>
                  <a:lnTo>
                    <a:pt x="54774" y="234378"/>
                  </a:lnTo>
                  <a:lnTo>
                    <a:pt x="59064" y="225308"/>
                  </a:lnTo>
                  <a:lnTo>
                    <a:pt x="60645" y="212829"/>
                  </a:lnTo>
                  <a:lnTo>
                    <a:pt x="60871" y="195592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3EE0FDC7-7F29-4C01-DF70-BBC0413607BC}"/>
                </a:ext>
              </a:extLst>
            </p:cNvPr>
            <p:cNvSpPr/>
            <p:nvPr/>
          </p:nvSpPr>
          <p:spPr>
            <a:xfrm>
              <a:off x="8328195" y="583899"/>
              <a:ext cx="208241" cy="246176"/>
            </a:xfrm>
            <a:custGeom>
              <a:avLst/>
              <a:gdLst/>
              <a:ahLst/>
              <a:cxnLst/>
              <a:rect l="l" t="t" r="r" b="b"/>
              <a:pathLst>
                <a:path w="208241" h="246176">
                  <a:moveTo>
                    <a:pt x="56883" y="99136"/>
                  </a:moveTo>
                  <a:lnTo>
                    <a:pt x="127736" y="208914"/>
                  </a:lnTo>
                  <a:lnTo>
                    <a:pt x="133454" y="217676"/>
                  </a:lnTo>
                  <a:lnTo>
                    <a:pt x="142741" y="230957"/>
                  </a:lnTo>
                  <a:lnTo>
                    <a:pt x="151035" y="239773"/>
                  </a:lnTo>
                  <a:lnTo>
                    <a:pt x="160006" y="244666"/>
                  </a:lnTo>
                  <a:lnTo>
                    <a:pt x="171323" y="246176"/>
                  </a:lnTo>
                  <a:lnTo>
                    <a:pt x="172471" y="246161"/>
                  </a:lnTo>
                  <a:lnTo>
                    <a:pt x="187112" y="242886"/>
                  </a:lnTo>
                  <a:lnTo>
                    <a:pt x="195935" y="237185"/>
                  </a:lnTo>
                  <a:lnTo>
                    <a:pt x="203754" y="227690"/>
                  </a:lnTo>
                  <a:lnTo>
                    <a:pt x="206912" y="218000"/>
                  </a:lnTo>
                  <a:lnTo>
                    <a:pt x="208075" y="204542"/>
                  </a:lnTo>
                  <a:lnTo>
                    <a:pt x="208241" y="185292"/>
                  </a:lnTo>
                  <a:lnTo>
                    <a:pt x="208241" y="45297"/>
                  </a:lnTo>
                  <a:lnTo>
                    <a:pt x="207904" y="29053"/>
                  </a:lnTo>
                  <a:lnTo>
                    <a:pt x="205948" y="17230"/>
                  </a:lnTo>
                  <a:lnTo>
                    <a:pt x="200926" y="8648"/>
                  </a:lnTo>
                  <a:lnTo>
                    <a:pt x="187286" y="0"/>
                  </a:lnTo>
                  <a:lnTo>
                    <a:pt x="169989" y="0"/>
                  </a:lnTo>
                  <a:lnTo>
                    <a:pt x="163004" y="4991"/>
                  </a:lnTo>
                  <a:lnTo>
                    <a:pt x="153415" y="18463"/>
                  </a:lnTo>
                  <a:lnTo>
                    <a:pt x="151615" y="30567"/>
                  </a:lnTo>
                  <a:lnTo>
                    <a:pt x="151358" y="47574"/>
                  </a:lnTo>
                  <a:lnTo>
                    <a:pt x="151358" y="149364"/>
                  </a:lnTo>
                  <a:lnTo>
                    <a:pt x="78828" y="36588"/>
                  </a:lnTo>
                  <a:lnTo>
                    <a:pt x="74178" y="29372"/>
                  </a:lnTo>
                  <a:lnTo>
                    <a:pt x="64781" y="15726"/>
                  </a:lnTo>
                  <a:lnTo>
                    <a:pt x="56421" y="6635"/>
                  </a:lnTo>
                  <a:lnTo>
                    <a:pt x="47460" y="1570"/>
                  </a:lnTo>
                  <a:lnTo>
                    <a:pt x="36258" y="0"/>
                  </a:lnTo>
                  <a:lnTo>
                    <a:pt x="35999" y="0"/>
                  </a:lnTo>
                  <a:lnTo>
                    <a:pt x="21075" y="3155"/>
                  </a:lnTo>
                  <a:lnTo>
                    <a:pt x="12306" y="8978"/>
                  </a:lnTo>
                  <a:lnTo>
                    <a:pt x="4739" y="17794"/>
                  </a:lnTo>
                  <a:lnTo>
                    <a:pt x="1404" y="27374"/>
                  </a:lnTo>
                  <a:lnTo>
                    <a:pt x="175" y="40721"/>
                  </a:lnTo>
                  <a:lnTo>
                    <a:pt x="0" y="59880"/>
                  </a:lnTo>
                  <a:lnTo>
                    <a:pt x="1" y="200828"/>
                  </a:lnTo>
                  <a:lnTo>
                    <a:pt x="420" y="217085"/>
                  </a:lnTo>
                  <a:lnTo>
                    <a:pt x="2521" y="228805"/>
                  </a:lnTo>
                  <a:lnTo>
                    <a:pt x="7645" y="237528"/>
                  </a:lnTo>
                  <a:lnTo>
                    <a:pt x="20955" y="246176"/>
                  </a:lnTo>
                  <a:lnTo>
                    <a:pt x="38252" y="246176"/>
                  </a:lnTo>
                  <a:lnTo>
                    <a:pt x="45237" y="241515"/>
                  </a:lnTo>
                  <a:lnTo>
                    <a:pt x="54850" y="228155"/>
                  </a:lnTo>
                  <a:lnTo>
                    <a:pt x="56629" y="216072"/>
                  </a:lnTo>
                  <a:lnTo>
                    <a:pt x="56883" y="198932"/>
                  </a:lnTo>
                  <a:lnTo>
                    <a:pt x="56883" y="9913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DF4E1573-CB6D-2DC8-42F3-F28459C76F55}"/>
                </a:ext>
              </a:extLst>
            </p:cNvPr>
            <p:cNvSpPr/>
            <p:nvPr/>
          </p:nvSpPr>
          <p:spPr>
            <a:xfrm>
              <a:off x="8587007" y="587886"/>
              <a:ext cx="139508" cy="238188"/>
            </a:xfrm>
            <a:custGeom>
              <a:avLst/>
              <a:gdLst/>
              <a:ahLst/>
              <a:cxnLst/>
              <a:rect l="l" t="t" r="r" b="b"/>
              <a:pathLst>
                <a:path w="139508" h="238188">
                  <a:moveTo>
                    <a:pt x="99590" y="190744"/>
                  </a:moveTo>
                  <a:lnTo>
                    <a:pt x="87820" y="190957"/>
                  </a:lnTo>
                  <a:lnTo>
                    <a:pt x="60883" y="190957"/>
                  </a:lnTo>
                  <a:lnTo>
                    <a:pt x="100139" y="238188"/>
                  </a:lnTo>
                  <a:lnTo>
                    <a:pt x="111785" y="237787"/>
                  </a:lnTo>
                  <a:lnTo>
                    <a:pt x="125394" y="236238"/>
                  </a:lnTo>
                  <a:lnTo>
                    <a:pt x="138473" y="233468"/>
                  </a:lnTo>
                  <a:lnTo>
                    <a:pt x="139508" y="168171"/>
                  </a:lnTo>
                  <a:lnTo>
                    <a:pt x="131652" y="179171"/>
                  </a:lnTo>
                  <a:lnTo>
                    <a:pt x="122030" y="185900"/>
                  </a:lnTo>
                  <a:lnTo>
                    <a:pt x="111169" y="189409"/>
                  </a:lnTo>
                  <a:lnTo>
                    <a:pt x="99590" y="190744"/>
                  </a:lnTo>
                  <a:close/>
                </a:path>
                <a:path w="139508" h="238188">
                  <a:moveTo>
                    <a:pt x="149" y="203037"/>
                  </a:moveTo>
                  <a:lnTo>
                    <a:pt x="1332" y="215339"/>
                  </a:lnTo>
                  <a:lnTo>
                    <a:pt x="4660" y="223888"/>
                  </a:lnTo>
                  <a:lnTo>
                    <a:pt x="11110" y="231348"/>
                  </a:lnTo>
                  <a:lnTo>
                    <a:pt x="20323" y="236161"/>
                  </a:lnTo>
                  <a:lnTo>
                    <a:pt x="33037" y="237935"/>
                  </a:lnTo>
                  <a:lnTo>
                    <a:pt x="51231" y="238188"/>
                  </a:lnTo>
                  <a:lnTo>
                    <a:pt x="100139" y="238188"/>
                  </a:lnTo>
                  <a:lnTo>
                    <a:pt x="60883" y="190957"/>
                  </a:lnTo>
                  <a:lnTo>
                    <a:pt x="60883" y="47231"/>
                  </a:lnTo>
                  <a:lnTo>
                    <a:pt x="91295" y="47333"/>
                  </a:lnTo>
                  <a:lnTo>
                    <a:pt x="104091" y="48229"/>
                  </a:lnTo>
                  <a:lnTo>
                    <a:pt x="115950" y="50803"/>
                  </a:lnTo>
                  <a:lnTo>
                    <a:pt x="126496" y="55937"/>
                  </a:lnTo>
                  <a:lnTo>
                    <a:pt x="135353" y="64517"/>
                  </a:lnTo>
                  <a:lnTo>
                    <a:pt x="142146" y="77425"/>
                  </a:lnTo>
                  <a:lnTo>
                    <a:pt x="146497" y="95545"/>
                  </a:lnTo>
                  <a:lnTo>
                    <a:pt x="148031" y="119760"/>
                  </a:lnTo>
                  <a:lnTo>
                    <a:pt x="147829" y="129167"/>
                  </a:lnTo>
                  <a:lnTo>
                    <a:pt x="145075" y="151853"/>
                  </a:lnTo>
                  <a:lnTo>
                    <a:pt x="139508" y="168171"/>
                  </a:lnTo>
                  <a:lnTo>
                    <a:pt x="138473" y="233468"/>
                  </a:lnTo>
                  <a:lnTo>
                    <a:pt x="150701" y="229417"/>
                  </a:lnTo>
                  <a:lnTo>
                    <a:pt x="161758" y="224025"/>
                  </a:lnTo>
                  <a:lnTo>
                    <a:pt x="171323" y="217233"/>
                  </a:lnTo>
                  <a:lnTo>
                    <a:pt x="186827" y="200570"/>
                  </a:lnTo>
                  <a:lnTo>
                    <a:pt x="195032" y="187626"/>
                  </a:lnTo>
                  <a:lnTo>
                    <a:pt x="200982" y="174463"/>
                  </a:lnTo>
                  <a:lnTo>
                    <a:pt x="205039" y="161444"/>
                  </a:lnTo>
                  <a:lnTo>
                    <a:pt x="207566" y="148935"/>
                  </a:lnTo>
                  <a:lnTo>
                    <a:pt x="208923" y="137299"/>
                  </a:lnTo>
                  <a:lnTo>
                    <a:pt x="209472" y="126902"/>
                  </a:lnTo>
                  <a:lnTo>
                    <a:pt x="209575" y="118109"/>
                  </a:lnTo>
                  <a:lnTo>
                    <a:pt x="209442" y="110512"/>
                  </a:lnTo>
                  <a:lnTo>
                    <a:pt x="208420" y="96419"/>
                  </a:lnTo>
                  <a:lnTo>
                    <a:pt x="206333" y="82923"/>
                  </a:lnTo>
                  <a:lnTo>
                    <a:pt x="203115" y="70093"/>
                  </a:lnTo>
                  <a:lnTo>
                    <a:pt x="198697" y="57997"/>
                  </a:lnTo>
                  <a:lnTo>
                    <a:pt x="193011" y="46702"/>
                  </a:lnTo>
                  <a:lnTo>
                    <a:pt x="185989" y="36275"/>
                  </a:lnTo>
                  <a:lnTo>
                    <a:pt x="177563" y="26786"/>
                  </a:lnTo>
                  <a:lnTo>
                    <a:pt x="167665" y="18300"/>
                  </a:lnTo>
                  <a:lnTo>
                    <a:pt x="160539" y="13475"/>
                  </a:lnTo>
                  <a:lnTo>
                    <a:pt x="148597" y="7511"/>
                  </a:lnTo>
                  <a:lnTo>
                    <a:pt x="136384" y="3599"/>
                  </a:lnTo>
                  <a:lnTo>
                    <a:pt x="123969" y="1321"/>
                  </a:lnTo>
                  <a:lnTo>
                    <a:pt x="111420" y="260"/>
                  </a:lnTo>
                  <a:lnTo>
                    <a:pt x="98806" y="0"/>
                  </a:lnTo>
                  <a:lnTo>
                    <a:pt x="42777" y="14"/>
                  </a:lnTo>
                  <a:lnTo>
                    <a:pt x="27129" y="628"/>
                  </a:lnTo>
                  <a:lnTo>
                    <a:pt x="16845" y="3164"/>
                  </a:lnTo>
                  <a:lnTo>
                    <a:pt x="8978" y="8991"/>
                  </a:lnTo>
                  <a:lnTo>
                    <a:pt x="1827" y="20439"/>
                  </a:lnTo>
                  <a:lnTo>
                    <a:pt x="228" y="32047"/>
                  </a:lnTo>
                  <a:lnTo>
                    <a:pt x="0" y="51231"/>
                  </a:lnTo>
                  <a:lnTo>
                    <a:pt x="0" y="186956"/>
                  </a:lnTo>
                  <a:lnTo>
                    <a:pt x="149" y="20303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38E9A999-0730-945E-FD48-89F1699DA5EF}"/>
                </a:ext>
              </a:extLst>
            </p:cNvPr>
            <p:cNvSpPr/>
            <p:nvPr/>
          </p:nvSpPr>
          <p:spPr>
            <a:xfrm>
              <a:off x="8828871" y="583896"/>
              <a:ext cx="225869" cy="246176"/>
            </a:xfrm>
            <a:custGeom>
              <a:avLst/>
              <a:gdLst/>
              <a:ahLst/>
              <a:cxnLst/>
              <a:rect l="l" t="t" r="r" b="b"/>
              <a:pathLst>
                <a:path w="225869" h="246176">
                  <a:moveTo>
                    <a:pt x="121783" y="219972"/>
                  </a:moveTo>
                  <a:lnTo>
                    <a:pt x="112776" y="220560"/>
                  </a:lnTo>
                  <a:lnTo>
                    <a:pt x="103492" y="220018"/>
                  </a:lnTo>
                  <a:lnTo>
                    <a:pt x="90690" y="217385"/>
                  </a:lnTo>
                  <a:lnTo>
                    <a:pt x="94234" y="244929"/>
                  </a:lnTo>
                  <a:lnTo>
                    <a:pt x="114096" y="246176"/>
                  </a:lnTo>
                  <a:lnTo>
                    <a:pt x="115795" y="246167"/>
                  </a:lnTo>
                  <a:lnTo>
                    <a:pt x="133361" y="244890"/>
                  </a:lnTo>
                  <a:lnTo>
                    <a:pt x="149214" y="241585"/>
                  </a:lnTo>
                  <a:lnTo>
                    <a:pt x="163409" y="236433"/>
                  </a:lnTo>
                  <a:lnTo>
                    <a:pt x="175998" y="229616"/>
                  </a:lnTo>
                  <a:lnTo>
                    <a:pt x="187035" y="221312"/>
                  </a:lnTo>
                  <a:lnTo>
                    <a:pt x="196573" y="211704"/>
                  </a:lnTo>
                  <a:lnTo>
                    <a:pt x="204666" y="200972"/>
                  </a:lnTo>
                  <a:lnTo>
                    <a:pt x="211368" y="189296"/>
                  </a:lnTo>
                  <a:lnTo>
                    <a:pt x="216731" y="176858"/>
                  </a:lnTo>
                  <a:lnTo>
                    <a:pt x="220809" y="163837"/>
                  </a:lnTo>
                  <a:lnTo>
                    <a:pt x="223656" y="150414"/>
                  </a:lnTo>
                  <a:lnTo>
                    <a:pt x="225325" y="136771"/>
                  </a:lnTo>
                  <a:lnTo>
                    <a:pt x="225869" y="123088"/>
                  </a:lnTo>
                  <a:lnTo>
                    <a:pt x="225861" y="121485"/>
                  </a:lnTo>
                  <a:lnTo>
                    <a:pt x="225247" y="108637"/>
                  </a:lnTo>
                  <a:lnTo>
                    <a:pt x="223591" y="95591"/>
                  </a:lnTo>
                  <a:lnTo>
                    <a:pt x="220812" y="82559"/>
                  </a:lnTo>
                  <a:lnTo>
                    <a:pt x="216830" y="69755"/>
                  </a:lnTo>
                  <a:lnTo>
                    <a:pt x="211563" y="57392"/>
                  </a:lnTo>
                  <a:lnTo>
                    <a:pt x="204930" y="45684"/>
                  </a:lnTo>
                  <a:lnTo>
                    <a:pt x="196850" y="34845"/>
                  </a:lnTo>
                  <a:lnTo>
                    <a:pt x="187242" y="25087"/>
                  </a:lnTo>
                  <a:lnTo>
                    <a:pt x="176024" y="16625"/>
                  </a:lnTo>
                  <a:lnTo>
                    <a:pt x="163116" y="9671"/>
                  </a:lnTo>
                  <a:lnTo>
                    <a:pt x="148436" y="4440"/>
                  </a:lnTo>
                  <a:lnTo>
                    <a:pt x="131903" y="1145"/>
                  </a:lnTo>
                  <a:lnTo>
                    <a:pt x="113436" y="0"/>
                  </a:lnTo>
                  <a:lnTo>
                    <a:pt x="109817" y="39"/>
                  </a:lnTo>
                  <a:lnTo>
                    <a:pt x="91019" y="1654"/>
                  </a:lnTo>
                  <a:lnTo>
                    <a:pt x="74336" y="5456"/>
                  </a:lnTo>
                  <a:lnTo>
                    <a:pt x="59662" y="11206"/>
                  </a:lnTo>
                  <a:lnTo>
                    <a:pt x="46890" y="18665"/>
                  </a:lnTo>
                  <a:lnTo>
                    <a:pt x="35914" y="27591"/>
                  </a:lnTo>
                  <a:lnTo>
                    <a:pt x="26628" y="37746"/>
                  </a:lnTo>
                  <a:lnTo>
                    <a:pt x="18925" y="48889"/>
                  </a:lnTo>
                  <a:lnTo>
                    <a:pt x="12699" y="60782"/>
                  </a:lnTo>
                  <a:lnTo>
                    <a:pt x="7844" y="73184"/>
                  </a:lnTo>
                  <a:lnTo>
                    <a:pt x="4252" y="85855"/>
                  </a:lnTo>
                  <a:lnTo>
                    <a:pt x="1819" y="98556"/>
                  </a:lnTo>
                  <a:lnTo>
                    <a:pt x="437" y="111047"/>
                  </a:lnTo>
                  <a:lnTo>
                    <a:pt x="0" y="123088"/>
                  </a:lnTo>
                  <a:lnTo>
                    <a:pt x="17" y="125452"/>
                  </a:lnTo>
                  <a:lnTo>
                    <a:pt x="579" y="136918"/>
                  </a:lnTo>
                  <a:lnTo>
                    <a:pt x="2031" y="148997"/>
                  </a:lnTo>
                  <a:lnTo>
                    <a:pt x="4503" y="161423"/>
                  </a:lnTo>
                  <a:lnTo>
                    <a:pt x="8127" y="173930"/>
                  </a:lnTo>
                  <a:lnTo>
                    <a:pt x="13033" y="186252"/>
                  </a:lnTo>
                  <a:lnTo>
                    <a:pt x="19351" y="198121"/>
                  </a:lnTo>
                  <a:lnTo>
                    <a:pt x="27212" y="209272"/>
                  </a:lnTo>
                  <a:lnTo>
                    <a:pt x="36747" y="219439"/>
                  </a:lnTo>
                  <a:lnTo>
                    <a:pt x="48086" y="228354"/>
                  </a:lnTo>
                  <a:lnTo>
                    <a:pt x="42230" y="174152"/>
                  </a:lnTo>
                  <a:lnTo>
                    <a:pt x="37010" y="160059"/>
                  </a:lnTo>
                  <a:lnTo>
                    <a:pt x="33735" y="144340"/>
                  </a:lnTo>
                  <a:lnTo>
                    <a:pt x="32600" y="127076"/>
                  </a:lnTo>
                  <a:lnTo>
                    <a:pt x="32658" y="122710"/>
                  </a:lnTo>
                  <a:lnTo>
                    <a:pt x="33382" y="110777"/>
                  </a:lnTo>
                  <a:lnTo>
                    <a:pt x="35129" y="97819"/>
                  </a:lnTo>
                  <a:lnTo>
                    <a:pt x="38141" y="84529"/>
                  </a:lnTo>
                  <a:lnTo>
                    <a:pt x="42664" y="71596"/>
                  </a:lnTo>
                  <a:lnTo>
                    <a:pt x="48940" y="59712"/>
                  </a:lnTo>
                  <a:lnTo>
                    <a:pt x="57213" y="49568"/>
                  </a:lnTo>
                  <a:lnTo>
                    <a:pt x="64182" y="43290"/>
                  </a:lnTo>
                  <a:lnTo>
                    <a:pt x="74488" y="36138"/>
                  </a:lnTo>
                  <a:lnTo>
                    <a:pt x="86071" y="30551"/>
                  </a:lnTo>
                  <a:lnTo>
                    <a:pt x="98858" y="26914"/>
                  </a:lnTo>
                  <a:lnTo>
                    <a:pt x="112776" y="25615"/>
                  </a:lnTo>
                  <a:lnTo>
                    <a:pt x="121345" y="26149"/>
                  </a:lnTo>
                  <a:lnTo>
                    <a:pt x="131370" y="28023"/>
                  </a:lnTo>
                  <a:lnTo>
                    <a:pt x="141996" y="31503"/>
                  </a:lnTo>
                  <a:lnTo>
                    <a:pt x="152749" y="36854"/>
                  </a:lnTo>
                  <a:lnTo>
                    <a:pt x="163152" y="44340"/>
                  </a:lnTo>
                  <a:lnTo>
                    <a:pt x="172730" y="54228"/>
                  </a:lnTo>
                  <a:lnTo>
                    <a:pt x="181008" y="66782"/>
                  </a:lnTo>
                  <a:lnTo>
                    <a:pt x="187509" y="82266"/>
                  </a:lnTo>
                  <a:lnTo>
                    <a:pt x="191759" y="100947"/>
                  </a:lnTo>
                  <a:lnTo>
                    <a:pt x="193281" y="123088"/>
                  </a:lnTo>
                  <a:lnTo>
                    <a:pt x="191891" y="144295"/>
                  </a:lnTo>
                  <a:lnTo>
                    <a:pt x="187756" y="163128"/>
                  </a:lnTo>
                  <a:lnTo>
                    <a:pt x="181347" y="178753"/>
                  </a:lnTo>
                  <a:lnTo>
                    <a:pt x="173140" y="191434"/>
                  </a:lnTo>
                  <a:lnTo>
                    <a:pt x="163611" y="201438"/>
                  </a:lnTo>
                  <a:lnTo>
                    <a:pt x="153235" y="209029"/>
                  </a:lnTo>
                  <a:lnTo>
                    <a:pt x="142488" y="214471"/>
                  </a:lnTo>
                  <a:lnTo>
                    <a:pt x="131845" y="218031"/>
                  </a:lnTo>
                  <a:lnTo>
                    <a:pt x="121783" y="219972"/>
                  </a:lnTo>
                  <a:close/>
                </a:path>
                <a:path w="225869" h="246176">
                  <a:moveTo>
                    <a:pt x="57725" y="197135"/>
                  </a:moveTo>
                  <a:lnTo>
                    <a:pt x="49200" y="186538"/>
                  </a:lnTo>
                  <a:lnTo>
                    <a:pt x="42230" y="174152"/>
                  </a:lnTo>
                  <a:lnTo>
                    <a:pt x="48086" y="228354"/>
                  </a:lnTo>
                  <a:lnTo>
                    <a:pt x="61360" y="235752"/>
                  </a:lnTo>
                  <a:lnTo>
                    <a:pt x="76699" y="241366"/>
                  </a:lnTo>
                  <a:lnTo>
                    <a:pt x="94234" y="244929"/>
                  </a:lnTo>
                  <a:lnTo>
                    <a:pt x="90690" y="217385"/>
                  </a:lnTo>
                  <a:lnTo>
                    <a:pt x="78666" y="212640"/>
                  </a:lnTo>
                  <a:lnTo>
                    <a:pt x="67612" y="205863"/>
                  </a:lnTo>
                  <a:lnTo>
                    <a:pt x="57725" y="197135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B47921A0-F7D9-A42A-2F40-9A99694FE6B7}"/>
                </a:ext>
              </a:extLst>
            </p:cNvPr>
            <p:cNvSpPr/>
            <p:nvPr/>
          </p:nvSpPr>
          <p:spPr>
            <a:xfrm>
              <a:off x="9098657" y="583896"/>
              <a:ext cx="188620" cy="246176"/>
            </a:xfrm>
            <a:custGeom>
              <a:avLst/>
              <a:gdLst/>
              <a:ahLst/>
              <a:cxnLst/>
              <a:rect l="l" t="t" r="r" b="b"/>
              <a:pathLst>
                <a:path w="188620" h="246176">
                  <a:moveTo>
                    <a:pt x="97142" y="246176"/>
                  </a:moveTo>
                  <a:lnTo>
                    <a:pt x="106001" y="245938"/>
                  </a:lnTo>
                  <a:lnTo>
                    <a:pt x="124454" y="243629"/>
                  </a:lnTo>
                  <a:lnTo>
                    <a:pt x="140097" y="239062"/>
                  </a:lnTo>
                  <a:lnTo>
                    <a:pt x="153136" y="232479"/>
                  </a:lnTo>
                  <a:lnTo>
                    <a:pt x="163775" y="224124"/>
                  </a:lnTo>
                  <a:lnTo>
                    <a:pt x="172217" y="214239"/>
                  </a:lnTo>
                  <a:lnTo>
                    <a:pt x="178666" y="203067"/>
                  </a:lnTo>
                  <a:lnTo>
                    <a:pt x="183327" y="190851"/>
                  </a:lnTo>
                  <a:lnTo>
                    <a:pt x="186404" y="177834"/>
                  </a:lnTo>
                  <a:lnTo>
                    <a:pt x="188100" y="164259"/>
                  </a:lnTo>
                  <a:lnTo>
                    <a:pt x="188620" y="150367"/>
                  </a:lnTo>
                  <a:lnTo>
                    <a:pt x="188620" y="9321"/>
                  </a:lnTo>
                  <a:lnTo>
                    <a:pt x="184302" y="4991"/>
                  </a:lnTo>
                  <a:lnTo>
                    <a:pt x="181305" y="1663"/>
                  </a:lnTo>
                  <a:lnTo>
                    <a:pt x="176987" y="0"/>
                  </a:lnTo>
                  <a:lnTo>
                    <a:pt x="167335" y="0"/>
                  </a:lnTo>
                  <a:lnTo>
                    <a:pt x="163347" y="2654"/>
                  </a:lnTo>
                  <a:lnTo>
                    <a:pt x="161010" y="4991"/>
                  </a:lnTo>
                  <a:lnTo>
                    <a:pt x="156692" y="9321"/>
                  </a:lnTo>
                  <a:lnTo>
                    <a:pt x="156679" y="155551"/>
                  </a:lnTo>
                  <a:lnTo>
                    <a:pt x="156021" y="167617"/>
                  </a:lnTo>
                  <a:lnTo>
                    <a:pt x="153843" y="180196"/>
                  </a:lnTo>
                  <a:lnTo>
                    <a:pt x="149421" y="192424"/>
                  </a:lnTo>
                  <a:lnTo>
                    <a:pt x="142032" y="203438"/>
                  </a:lnTo>
                  <a:lnTo>
                    <a:pt x="130952" y="212375"/>
                  </a:lnTo>
                  <a:lnTo>
                    <a:pt x="115455" y="218370"/>
                  </a:lnTo>
                  <a:lnTo>
                    <a:pt x="94818" y="220560"/>
                  </a:lnTo>
                  <a:lnTo>
                    <a:pt x="88164" y="220374"/>
                  </a:lnTo>
                  <a:lnTo>
                    <a:pt x="67346" y="216651"/>
                  </a:lnTo>
                  <a:lnTo>
                    <a:pt x="52430" y="209027"/>
                  </a:lnTo>
                  <a:lnTo>
                    <a:pt x="42431" y="198663"/>
                  </a:lnTo>
                  <a:lnTo>
                    <a:pt x="36366" y="186720"/>
                  </a:lnTo>
                  <a:lnTo>
                    <a:pt x="33251" y="174359"/>
                  </a:lnTo>
                  <a:lnTo>
                    <a:pt x="32104" y="162739"/>
                  </a:lnTo>
                  <a:lnTo>
                    <a:pt x="31940" y="153022"/>
                  </a:lnTo>
                  <a:lnTo>
                    <a:pt x="31940" y="9321"/>
                  </a:lnTo>
                  <a:lnTo>
                    <a:pt x="27622" y="4991"/>
                  </a:lnTo>
                  <a:lnTo>
                    <a:pt x="24625" y="1663"/>
                  </a:lnTo>
                  <a:lnTo>
                    <a:pt x="20294" y="0"/>
                  </a:lnTo>
                  <a:lnTo>
                    <a:pt x="10655" y="0"/>
                  </a:lnTo>
                  <a:lnTo>
                    <a:pt x="6654" y="2654"/>
                  </a:lnTo>
                  <a:lnTo>
                    <a:pt x="4330" y="4991"/>
                  </a:lnTo>
                  <a:lnTo>
                    <a:pt x="0" y="9321"/>
                  </a:lnTo>
                  <a:lnTo>
                    <a:pt x="0" y="150698"/>
                  </a:lnTo>
                  <a:lnTo>
                    <a:pt x="459" y="164325"/>
                  </a:lnTo>
                  <a:lnTo>
                    <a:pt x="2592" y="181165"/>
                  </a:lnTo>
                  <a:lnTo>
                    <a:pt x="6448" y="195827"/>
                  </a:lnTo>
                  <a:lnTo>
                    <a:pt x="12007" y="208407"/>
                  </a:lnTo>
                  <a:lnTo>
                    <a:pt x="19253" y="219000"/>
                  </a:lnTo>
                  <a:lnTo>
                    <a:pt x="28167" y="227701"/>
                  </a:lnTo>
                  <a:lnTo>
                    <a:pt x="38732" y="234607"/>
                  </a:lnTo>
                  <a:lnTo>
                    <a:pt x="50930" y="239812"/>
                  </a:lnTo>
                  <a:lnTo>
                    <a:pt x="64743" y="243411"/>
                  </a:lnTo>
                  <a:lnTo>
                    <a:pt x="80153" y="245501"/>
                  </a:lnTo>
                  <a:lnTo>
                    <a:pt x="97142" y="24617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8" name="object 15">
              <a:extLst>
                <a:ext uri="{FF2B5EF4-FFF2-40B4-BE49-F238E27FC236}">
                  <a16:creationId xmlns:a16="http://schemas.microsoft.com/office/drawing/2014/main" id="{BADD643A-7942-833E-8F92-18D8FC281FD0}"/>
                </a:ext>
              </a:extLst>
            </p:cNvPr>
            <p:cNvSpPr/>
            <p:nvPr/>
          </p:nvSpPr>
          <p:spPr>
            <a:xfrm>
              <a:off x="9318232" y="587890"/>
              <a:ext cx="185953" cy="242176"/>
            </a:xfrm>
            <a:custGeom>
              <a:avLst/>
              <a:gdLst/>
              <a:ahLst/>
              <a:cxnLst/>
              <a:rect l="l" t="t" r="r" b="b"/>
              <a:pathLst>
                <a:path w="185953" h="242176">
                  <a:moveTo>
                    <a:pt x="1993" y="19634"/>
                  </a:moveTo>
                  <a:lnTo>
                    <a:pt x="4318" y="21958"/>
                  </a:lnTo>
                  <a:lnTo>
                    <a:pt x="7645" y="25615"/>
                  </a:lnTo>
                  <a:lnTo>
                    <a:pt x="76835" y="25615"/>
                  </a:lnTo>
                  <a:lnTo>
                    <a:pt x="76835" y="233527"/>
                  </a:lnTo>
                  <a:lnTo>
                    <a:pt x="81495" y="237528"/>
                  </a:lnTo>
                  <a:lnTo>
                    <a:pt x="84493" y="240512"/>
                  </a:lnTo>
                  <a:lnTo>
                    <a:pt x="88811" y="242176"/>
                  </a:lnTo>
                  <a:lnTo>
                    <a:pt x="98132" y="242176"/>
                  </a:lnTo>
                  <a:lnTo>
                    <a:pt x="102120" y="239852"/>
                  </a:lnTo>
                  <a:lnTo>
                    <a:pt x="104457" y="237528"/>
                  </a:lnTo>
                  <a:lnTo>
                    <a:pt x="108775" y="233527"/>
                  </a:lnTo>
                  <a:lnTo>
                    <a:pt x="108775" y="25615"/>
                  </a:lnTo>
                  <a:lnTo>
                    <a:pt x="177965" y="25615"/>
                  </a:lnTo>
                  <a:lnTo>
                    <a:pt x="181635" y="21958"/>
                  </a:lnTo>
                  <a:lnTo>
                    <a:pt x="183959" y="19634"/>
                  </a:lnTo>
                  <a:lnTo>
                    <a:pt x="185953" y="15963"/>
                  </a:lnTo>
                  <a:lnTo>
                    <a:pt x="185953" y="9639"/>
                  </a:lnTo>
                  <a:lnTo>
                    <a:pt x="183959" y="6324"/>
                  </a:lnTo>
                  <a:lnTo>
                    <a:pt x="181635" y="3987"/>
                  </a:lnTo>
                  <a:lnTo>
                    <a:pt x="178308" y="0"/>
                  </a:lnTo>
                  <a:lnTo>
                    <a:pt x="7645" y="0"/>
                  </a:lnTo>
                  <a:lnTo>
                    <a:pt x="3987" y="3987"/>
                  </a:lnTo>
                  <a:lnTo>
                    <a:pt x="1993" y="6324"/>
                  </a:lnTo>
                  <a:lnTo>
                    <a:pt x="0" y="9982"/>
                  </a:lnTo>
                  <a:lnTo>
                    <a:pt x="0" y="16306"/>
                  </a:lnTo>
                  <a:lnTo>
                    <a:pt x="1993" y="196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8B841A04-6982-7A39-E41A-C15CF9424862}"/>
                </a:ext>
              </a:extLst>
            </p:cNvPr>
            <p:cNvSpPr/>
            <p:nvPr/>
          </p:nvSpPr>
          <p:spPr>
            <a:xfrm>
              <a:off x="9551311" y="612505"/>
              <a:ext cx="117144" cy="95034"/>
            </a:xfrm>
            <a:custGeom>
              <a:avLst/>
              <a:gdLst/>
              <a:ahLst/>
              <a:cxnLst/>
              <a:rect l="l" t="t" r="r" b="b"/>
              <a:pathLst>
                <a:path w="117144" h="95034">
                  <a:moveTo>
                    <a:pt x="57975" y="95034"/>
                  </a:moveTo>
                  <a:lnTo>
                    <a:pt x="73307" y="93582"/>
                  </a:lnTo>
                  <a:lnTo>
                    <a:pt x="87441" y="88994"/>
                  </a:lnTo>
                  <a:lnTo>
                    <a:pt x="99461" y="81715"/>
                  </a:lnTo>
                  <a:lnTo>
                    <a:pt x="108799" y="72196"/>
                  </a:lnTo>
                  <a:lnTo>
                    <a:pt x="114883" y="60886"/>
                  </a:lnTo>
                  <a:lnTo>
                    <a:pt x="117144" y="48234"/>
                  </a:lnTo>
                  <a:lnTo>
                    <a:pt x="115279" y="35806"/>
                  </a:lnTo>
                  <a:lnTo>
                    <a:pt x="109554" y="24317"/>
                  </a:lnTo>
                  <a:lnTo>
                    <a:pt x="100522" y="14528"/>
                  </a:lnTo>
                  <a:lnTo>
                    <a:pt x="88739" y="6902"/>
                  </a:lnTo>
                  <a:lnTo>
                    <a:pt x="74765" y="1905"/>
                  </a:lnTo>
                  <a:lnTo>
                    <a:pt x="59156" y="0"/>
                  </a:lnTo>
                  <a:lnTo>
                    <a:pt x="43839" y="1449"/>
                  </a:lnTo>
                  <a:lnTo>
                    <a:pt x="29706" y="6036"/>
                  </a:lnTo>
                  <a:lnTo>
                    <a:pt x="17685" y="13314"/>
                  </a:lnTo>
                  <a:lnTo>
                    <a:pt x="8346" y="22834"/>
                  </a:lnTo>
                  <a:lnTo>
                    <a:pt x="2261" y="34146"/>
                  </a:lnTo>
                  <a:lnTo>
                    <a:pt x="0" y="46799"/>
                  </a:lnTo>
                  <a:lnTo>
                    <a:pt x="1863" y="59235"/>
                  </a:lnTo>
                  <a:lnTo>
                    <a:pt x="7587" y="70721"/>
                  </a:lnTo>
                  <a:lnTo>
                    <a:pt x="16620" y="80509"/>
                  </a:lnTo>
                  <a:lnTo>
                    <a:pt x="28401" y="88133"/>
                  </a:lnTo>
                  <a:lnTo>
                    <a:pt x="42372" y="93129"/>
                  </a:lnTo>
                  <a:lnTo>
                    <a:pt x="57975" y="950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B484C30C-71EF-E694-39C5-50388A5DB8D3}"/>
                </a:ext>
              </a:extLst>
            </p:cNvPr>
            <p:cNvSpPr/>
            <p:nvPr/>
          </p:nvSpPr>
          <p:spPr>
            <a:xfrm>
              <a:off x="9649123" y="481507"/>
              <a:ext cx="188785" cy="153149"/>
            </a:xfrm>
            <a:custGeom>
              <a:avLst/>
              <a:gdLst/>
              <a:ahLst/>
              <a:cxnLst/>
              <a:rect l="l" t="t" r="r" b="b"/>
              <a:pathLst>
                <a:path w="188785" h="153149">
                  <a:moveTo>
                    <a:pt x="95694" y="153149"/>
                  </a:moveTo>
                  <a:lnTo>
                    <a:pt x="106194" y="152500"/>
                  </a:lnTo>
                  <a:lnTo>
                    <a:pt x="121454" y="149810"/>
                  </a:lnTo>
                  <a:lnTo>
                    <a:pt x="135690" y="145222"/>
                  </a:lnTo>
                  <a:lnTo>
                    <a:pt x="148689" y="138915"/>
                  </a:lnTo>
                  <a:lnTo>
                    <a:pt x="160238" y="131067"/>
                  </a:lnTo>
                  <a:lnTo>
                    <a:pt x="170124" y="121856"/>
                  </a:lnTo>
                  <a:lnTo>
                    <a:pt x="178135" y="111463"/>
                  </a:lnTo>
                  <a:lnTo>
                    <a:pt x="184057" y="100064"/>
                  </a:lnTo>
                  <a:lnTo>
                    <a:pt x="187678" y="87840"/>
                  </a:lnTo>
                  <a:lnTo>
                    <a:pt x="188785" y="74968"/>
                  </a:lnTo>
                  <a:lnTo>
                    <a:pt x="188062" y="66458"/>
                  </a:lnTo>
                  <a:lnTo>
                    <a:pt x="184856" y="54093"/>
                  </a:lnTo>
                  <a:lnTo>
                    <a:pt x="179304" y="42574"/>
                  </a:lnTo>
                  <a:lnTo>
                    <a:pt x="171624" y="32073"/>
                  </a:lnTo>
                  <a:lnTo>
                    <a:pt x="162034" y="22759"/>
                  </a:lnTo>
                  <a:lnTo>
                    <a:pt x="150753" y="14804"/>
                  </a:lnTo>
                  <a:lnTo>
                    <a:pt x="137999" y="8380"/>
                  </a:lnTo>
                  <a:lnTo>
                    <a:pt x="123992" y="3657"/>
                  </a:lnTo>
                  <a:lnTo>
                    <a:pt x="108950" y="806"/>
                  </a:lnTo>
                  <a:lnTo>
                    <a:pt x="93090" y="0"/>
                  </a:lnTo>
                  <a:lnTo>
                    <a:pt x="82566" y="650"/>
                  </a:lnTo>
                  <a:lnTo>
                    <a:pt x="67306" y="3342"/>
                  </a:lnTo>
                  <a:lnTo>
                    <a:pt x="53072" y="7930"/>
                  </a:lnTo>
                  <a:lnTo>
                    <a:pt x="40075" y="14237"/>
                  </a:lnTo>
                  <a:lnTo>
                    <a:pt x="28528" y="22084"/>
                  </a:lnTo>
                  <a:lnTo>
                    <a:pt x="18645" y="31293"/>
                  </a:lnTo>
                  <a:lnTo>
                    <a:pt x="10638" y="41685"/>
                  </a:lnTo>
                  <a:lnTo>
                    <a:pt x="4720" y="53083"/>
                  </a:lnTo>
                  <a:lnTo>
                    <a:pt x="1103" y="65307"/>
                  </a:lnTo>
                  <a:lnTo>
                    <a:pt x="0" y="78181"/>
                  </a:lnTo>
                  <a:lnTo>
                    <a:pt x="723" y="86705"/>
                  </a:lnTo>
                  <a:lnTo>
                    <a:pt x="3928" y="99068"/>
                  </a:lnTo>
                  <a:lnTo>
                    <a:pt x="9481" y="110586"/>
                  </a:lnTo>
                  <a:lnTo>
                    <a:pt x="17162" y="121087"/>
                  </a:lnTo>
                  <a:lnTo>
                    <a:pt x="26753" y="130400"/>
                  </a:lnTo>
                  <a:lnTo>
                    <a:pt x="38034" y="138353"/>
                  </a:lnTo>
                  <a:lnTo>
                    <a:pt x="50788" y="144777"/>
                  </a:lnTo>
                  <a:lnTo>
                    <a:pt x="64795" y="149498"/>
                  </a:lnTo>
                  <a:lnTo>
                    <a:pt x="79837" y="152346"/>
                  </a:lnTo>
                  <a:lnTo>
                    <a:pt x="95694" y="153149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1" name="object 20">
              <a:extLst>
                <a:ext uri="{FF2B5EF4-FFF2-40B4-BE49-F238E27FC236}">
                  <a16:creationId xmlns:a16="http://schemas.microsoft.com/office/drawing/2014/main" id="{5DB9DE1C-6E4D-1AED-966F-519EBE550DA5}"/>
                </a:ext>
              </a:extLst>
            </p:cNvPr>
            <p:cNvSpPr/>
            <p:nvPr/>
          </p:nvSpPr>
          <p:spPr>
            <a:xfrm>
              <a:off x="7559811" y="19472"/>
              <a:ext cx="3132002" cy="1567040"/>
            </a:xfrm>
            <a:custGeom>
              <a:avLst/>
              <a:gdLst/>
              <a:ahLst/>
              <a:cxnLst/>
              <a:rect l="l" t="t" r="r" b="b"/>
              <a:pathLst>
                <a:path w="3132002" h="1567040">
                  <a:moveTo>
                    <a:pt x="3132002" y="1245434"/>
                  </a:moveTo>
                  <a:lnTo>
                    <a:pt x="3132002" y="0"/>
                  </a:lnTo>
                  <a:lnTo>
                    <a:pt x="305059" y="0"/>
                  </a:lnTo>
                  <a:lnTo>
                    <a:pt x="271029" y="28069"/>
                  </a:lnTo>
                  <a:lnTo>
                    <a:pt x="201917" y="95806"/>
                  </a:lnTo>
                  <a:lnTo>
                    <a:pt x="142160" y="166681"/>
                  </a:lnTo>
                  <a:lnTo>
                    <a:pt x="92224" y="240434"/>
                  </a:lnTo>
                  <a:lnTo>
                    <a:pt x="52574" y="316806"/>
                  </a:lnTo>
                  <a:lnTo>
                    <a:pt x="23676" y="395538"/>
                  </a:lnTo>
                  <a:lnTo>
                    <a:pt x="5996" y="476369"/>
                  </a:lnTo>
                  <a:lnTo>
                    <a:pt x="0" y="559041"/>
                  </a:lnTo>
                  <a:lnTo>
                    <a:pt x="5996" y="641713"/>
                  </a:lnTo>
                  <a:lnTo>
                    <a:pt x="23676" y="722544"/>
                  </a:lnTo>
                  <a:lnTo>
                    <a:pt x="52574" y="801275"/>
                  </a:lnTo>
                  <a:lnTo>
                    <a:pt x="92224" y="877647"/>
                  </a:lnTo>
                  <a:lnTo>
                    <a:pt x="142160" y="951400"/>
                  </a:lnTo>
                  <a:lnTo>
                    <a:pt x="201917" y="1022275"/>
                  </a:lnTo>
                  <a:lnTo>
                    <a:pt x="271029" y="1090013"/>
                  </a:lnTo>
                  <a:lnTo>
                    <a:pt x="349032" y="1154353"/>
                  </a:lnTo>
                  <a:lnTo>
                    <a:pt x="435458" y="1215037"/>
                  </a:lnTo>
                  <a:lnTo>
                    <a:pt x="529844" y="1271804"/>
                  </a:lnTo>
                  <a:lnTo>
                    <a:pt x="631722" y="1324397"/>
                  </a:lnTo>
                  <a:lnTo>
                    <a:pt x="740628" y="1372555"/>
                  </a:lnTo>
                  <a:lnTo>
                    <a:pt x="856096" y="1416019"/>
                  </a:lnTo>
                  <a:lnTo>
                    <a:pt x="977660" y="1454529"/>
                  </a:lnTo>
                  <a:lnTo>
                    <a:pt x="1104855" y="1487827"/>
                  </a:lnTo>
                  <a:lnTo>
                    <a:pt x="1237216" y="1515652"/>
                  </a:lnTo>
                  <a:lnTo>
                    <a:pt x="1374276" y="1537745"/>
                  </a:lnTo>
                  <a:lnTo>
                    <a:pt x="1515571" y="1553847"/>
                  </a:lnTo>
                  <a:lnTo>
                    <a:pt x="1660634" y="1563698"/>
                  </a:lnTo>
                  <a:lnTo>
                    <a:pt x="1809000" y="1567040"/>
                  </a:lnTo>
                  <a:lnTo>
                    <a:pt x="1957366" y="1563698"/>
                  </a:lnTo>
                  <a:lnTo>
                    <a:pt x="2102430" y="1553847"/>
                  </a:lnTo>
                  <a:lnTo>
                    <a:pt x="2243724" y="1537745"/>
                  </a:lnTo>
                  <a:lnTo>
                    <a:pt x="2380784" y="1515652"/>
                  </a:lnTo>
                  <a:lnTo>
                    <a:pt x="2513145" y="1487827"/>
                  </a:lnTo>
                  <a:lnTo>
                    <a:pt x="2640340" y="1454529"/>
                  </a:lnTo>
                  <a:lnTo>
                    <a:pt x="2761905" y="1416019"/>
                  </a:lnTo>
                  <a:lnTo>
                    <a:pt x="2877373" y="1372555"/>
                  </a:lnTo>
                  <a:lnTo>
                    <a:pt x="2986279" y="1324397"/>
                  </a:lnTo>
                  <a:lnTo>
                    <a:pt x="3088157" y="1271804"/>
                  </a:lnTo>
                  <a:lnTo>
                    <a:pt x="3132002" y="12454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>
                <a:solidFill>
                  <a:srgbClr val="E36944"/>
                </a:solidFill>
              </a:endParaRPr>
            </a:p>
          </p:txBody>
        </p:sp>
        <p:sp>
          <p:nvSpPr>
            <p:cNvPr id="12" name="object 21">
              <a:extLst>
                <a:ext uri="{FF2B5EF4-FFF2-40B4-BE49-F238E27FC236}">
                  <a16:creationId xmlns:a16="http://schemas.microsoft.com/office/drawing/2014/main" id="{F4DDACAF-87BD-75A2-01CD-316D5E79AC45}"/>
                </a:ext>
              </a:extLst>
            </p:cNvPr>
            <p:cNvSpPr/>
            <p:nvPr/>
          </p:nvSpPr>
          <p:spPr>
            <a:xfrm>
              <a:off x="9869624" y="605511"/>
              <a:ext cx="216877" cy="153530"/>
            </a:xfrm>
            <a:custGeom>
              <a:avLst/>
              <a:gdLst/>
              <a:ahLst/>
              <a:cxnLst/>
              <a:rect l="l" t="t" r="r" b="b"/>
              <a:pathLst>
                <a:path w="216877" h="153530">
                  <a:moveTo>
                    <a:pt x="108521" y="153530"/>
                  </a:moveTo>
                  <a:lnTo>
                    <a:pt x="116465" y="153320"/>
                  </a:lnTo>
                  <a:lnTo>
                    <a:pt x="132927" y="151555"/>
                  </a:lnTo>
                  <a:lnTo>
                    <a:pt x="148482" y="148111"/>
                  </a:lnTo>
                  <a:lnTo>
                    <a:pt x="162934" y="143124"/>
                  </a:lnTo>
                  <a:lnTo>
                    <a:pt x="176090" y="136734"/>
                  </a:lnTo>
                  <a:lnTo>
                    <a:pt x="187753" y="129080"/>
                  </a:lnTo>
                  <a:lnTo>
                    <a:pt x="197730" y="120298"/>
                  </a:lnTo>
                  <a:lnTo>
                    <a:pt x="205826" y="110528"/>
                  </a:lnTo>
                  <a:lnTo>
                    <a:pt x="211845" y="99908"/>
                  </a:lnTo>
                  <a:lnTo>
                    <a:pt x="215594" y="88575"/>
                  </a:lnTo>
                  <a:lnTo>
                    <a:pt x="216877" y="76669"/>
                  </a:lnTo>
                  <a:lnTo>
                    <a:pt x="216582" y="71042"/>
                  </a:lnTo>
                  <a:lnTo>
                    <a:pt x="214094" y="59384"/>
                  </a:lnTo>
                  <a:lnTo>
                    <a:pt x="209234" y="48372"/>
                  </a:lnTo>
                  <a:lnTo>
                    <a:pt x="202198" y="38143"/>
                  </a:lnTo>
                  <a:lnTo>
                    <a:pt x="193180" y="28835"/>
                  </a:lnTo>
                  <a:lnTo>
                    <a:pt x="182375" y="20584"/>
                  </a:lnTo>
                  <a:lnTo>
                    <a:pt x="169977" y="13528"/>
                  </a:lnTo>
                  <a:lnTo>
                    <a:pt x="156182" y="7804"/>
                  </a:lnTo>
                  <a:lnTo>
                    <a:pt x="141183" y="3550"/>
                  </a:lnTo>
                  <a:lnTo>
                    <a:pt x="125177" y="903"/>
                  </a:lnTo>
                  <a:lnTo>
                    <a:pt x="108356" y="0"/>
                  </a:lnTo>
                  <a:lnTo>
                    <a:pt x="100392" y="215"/>
                  </a:lnTo>
                  <a:lnTo>
                    <a:pt x="83930" y="1989"/>
                  </a:lnTo>
                  <a:lnTo>
                    <a:pt x="68377" y="5440"/>
                  </a:lnTo>
                  <a:lnTo>
                    <a:pt x="53926" y="10430"/>
                  </a:lnTo>
                  <a:lnTo>
                    <a:pt x="40774" y="16822"/>
                  </a:lnTo>
                  <a:lnTo>
                    <a:pt x="29113" y="24476"/>
                  </a:lnTo>
                  <a:lnTo>
                    <a:pt x="19139" y="33257"/>
                  </a:lnTo>
                  <a:lnTo>
                    <a:pt x="11046" y="43026"/>
                  </a:lnTo>
                  <a:lnTo>
                    <a:pt x="5029" y="53646"/>
                  </a:lnTo>
                  <a:lnTo>
                    <a:pt x="1282" y="64978"/>
                  </a:lnTo>
                  <a:lnTo>
                    <a:pt x="0" y="76885"/>
                  </a:lnTo>
                  <a:lnTo>
                    <a:pt x="291" y="82511"/>
                  </a:lnTo>
                  <a:lnTo>
                    <a:pt x="2774" y="94166"/>
                  </a:lnTo>
                  <a:lnTo>
                    <a:pt x="7630" y="105175"/>
                  </a:lnTo>
                  <a:lnTo>
                    <a:pt x="14665" y="115402"/>
                  </a:lnTo>
                  <a:lnTo>
                    <a:pt x="23682" y="124709"/>
                  </a:lnTo>
                  <a:lnTo>
                    <a:pt x="34488" y="132958"/>
                  </a:lnTo>
                  <a:lnTo>
                    <a:pt x="46887" y="140012"/>
                  </a:lnTo>
                  <a:lnTo>
                    <a:pt x="60685" y="145733"/>
                  </a:lnTo>
                  <a:lnTo>
                    <a:pt x="75686" y="149985"/>
                  </a:lnTo>
                  <a:lnTo>
                    <a:pt x="91697" y="152630"/>
                  </a:lnTo>
                  <a:lnTo>
                    <a:pt x="108521" y="153530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3" name="object 22">
              <a:extLst>
                <a:ext uri="{FF2B5EF4-FFF2-40B4-BE49-F238E27FC236}">
                  <a16:creationId xmlns:a16="http://schemas.microsoft.com/office/drawing/2014/main" id="{32B2538E-F362-7377-594A-E4B4BB644F5E}"/>
                </a:ext>
              </a:extLst>
            </p:cNvPr>
            <p:cNvSpPr/>
            <p:nvPr/>
          </p:nvSpPr>
          <p:spPr>
            <a:xfrm>
              <a:off x="9776846" y="753704"/>
              <a:ext cx="139230" cy="98577"/>
            </a:xfrm>
            <a:custGeom>
              <a:avLst/>
              <a:gdLst/>
              <a:ahLst/>
              <a:cxnLst/>
              <a:rect l="l" t="t" r="r" b="b"/>
              <a:pathLst>
                <a:path w="139230" h="98577">
                  <a:moveTo>
                    <a:pt x="69672" y="98577"/>
                  </a:moveTo>
                  <a:lnTo>
                    <a:pt x="81750" y="97825"/>
                  </a:lnTo>
                  <a:lnTo>
                    <a:pt x="97360" y="94492"/>
                  </a:lnTo>
                  <a:lnTo>
                    <a:pt x="111186" y="88803"/>
                  </a:lnTo>
                  <a:lnTo>
                    <a:pt x="122757" y="81093"/>
                  </a:lnTo>
                  <a:lnTo>
                    <a:pt x="131602" y="71698"/>
                  </a:lnTo>
                  <a:lnTo>
                    <a:pt x="137250" y="60955"/>
                  </a:lnTo>
                  <a:lnTo>
                    <a:pt x="139230" y="49199"/>
                  </a:lnTo>
                  <a:lnTo>
                    <a:pt x="138175" y="40660"/>
                  </a:lnTo>
                  <a:lnTo>
                    <a:pt x="133481" y="29615"/>
                  </a:lnTo>
                  <a:lnTo>
                    <a:pt x="125460" y="19831"/>
                  </a:lnTo>
                  <a:lnTo>
                    <a:pt x="114584" y="11644"/>
                  </a:lnTo>
                  <a:lnTo>
                    <a:pt x="101327" y="5386"/>
                  </a:lnTo>
                  <a:lnTo>
                    <a:pt x="86160" y="1393"/>
                  </a:lnTo>
                  <a:lnTo>
                    <a:pt x="69557" y="0"/>
                  </a:lnTo>
                  <a:lnTo>
                    <a:pt x="57487" y="753"/>
                  </a:lnTo>
                  <a:lnTo>
                    <a:pt x="41875" y="4086"/>
                  </a:lnTo>
                  <a:lnTo>
                    <a:pt x="28048" y="9772"/>
                  </a:lnTo>
                  <a:lnTo>
                    <a:pt x="16475" y="17478"/>
                  </a:lnTo>
                  <a:lnTo>
                    <a:pt x="7628" y="26869"/>
                  </a:lnTo>
                  <a:lnTo>
                    <a:pt x="1980" y="37609"/>
                  </a:lnTo>
                  <a:lnTo>
                    <a:pt x="0" y="49364"/>
                  </a:lnTo>
                  <a:lnTo>
                    <a:pt x="1055" y="57913"/>
                  </a:lnTo>
                  <a:lnTo>
                    <a:pt x="5751" y="68961"/>
                  </a:lnTo>
                  <a:lnTo>
                    <a:pt x="13772" y="78746"/>
                  </a:lnTo>
                  <a:lnTo>
                    <a:pt x="24648" y="86934"/>
                  </a:lnTo>
                  <a:lnTo>
                    <a:pt x="37905" y="93191"/>
                  </a:lnTo>
                  <a:lnTo>
                    <a:pt x="53070" y="97183"/>
                  </a:lnTo>
                  <a:lnTo>
                    <a:pt x="69672" y="98577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4" name="object 23">
              <a:extLst>
                <a:ext uri="{FF2B5EF4-FFF2-40B4-BE49-F238E27FC236}">
                  <a16:creationId xmlns:a16="http://schemas.microsoft.com/office/drawing/2014/main" id="{97A360D0-4647-0028-951A-D4057260DC33}"/>
                </a:ext>
              </a:extLst>
            </p:cNvPr>
            <p:cNvSpPr/>
            <p:nvPr/>
          </p:nvSpPr>
          <p:spPr>
            <a:xfrm>
              <a:off x="10014201" y="432003"/>
              <a:ext cx="245795" cy="187274"/>
            </a:xfrm>
            <a:custGeom>
              <a:avLst/>
              <a:gdLst/>
              <a:ahLst/>
              <a:cxnLst/>
              <a:rect l="l" t="t" r="r" b="b"/>
              <a:pathLst>
                <a:path w="245795" h="187274">
                  <a:moveTo>
                    <a:pt x="122999" y="187274"/>
                  </a:moveTo>
                  <a:lnTo>
                    <a:pt x="142243" y="186114"/>
                  </a:lnTo>
                  <a:lnTo>
                    <a:pt x="157892" y="183410"/>
                  </a:lnTo>
                  <a:lnTo>
                    <a:pt x="172716" y="179242"/>
                  </a:lnTo>
                  <a:lnTo>
                    <a:pt x="186573" y="173717"/>
                  </a:lnTo>
                  <a:lnTo>
                    <a:pt x="199323" y="166942"/>
                  </a:lnTo>
                  <a:lnTo>
                    <a:pt x="210826" y="159024"/>
                  </a:lnTo>
                  <a:lnTo>
                    <a:pt x="220942" y="150071"/>
                  </a:lnTo>
                  <a:lnTo>
                    <a:pt x="229530" y="140189"/>
                  </a:lnTo>
                  <a:lnTo>
                    <a:pt x="236450" y="129486"/>
                  </a:lnTo>
                  <a:lnTo>
                    <a:pt x="241561" y="118069"/>
                  </a:lnTo>
                  <a:lnTo>
                    <a:pt x="244723" y="106045"/>
                  </a:lnTo>
                  <a:lnTo>
                    <a:pt x="245795" y="93522"/>
                  </a:lnTo>
                  <a:lnTo>
                    <a:pt x="245760" y="91351"/>
                  </a:lnTo>
                  <a:lnTo>
                    <a:pt x="244288" y="78895"/>
                  </a:lnTo>
                  <a:lnTo>
                    <a:pt x="240753" y="66965"/>
                  </a:lnTo>
                  <a:lnTo>
                    <a:pt x="235295" y="55667"/>
                  </a:lnTo>
                  <a:lnTo>
                    <a:pt x="228054" y="45108"/>
                  </a:lnTo>
                  <a:lnTo>
                    <a:pt x="219172" y="35394"/>
                  </a:lnTo>
                  <a:lnTo>
                    <a:pt x="208787" y="26631"/>
                  </a:lnTo>
                  <a:lnTo>
                    <a:pt x="197042" y="18927"/>
                  </a:lnTo>
                  <a:lnTo>
                    <a:pt x="184076" y="12387"/>
                  </a:lnTo>
                  <a:lnTo>
                    <a:pt x="170029" y="7118"/>
                  </a:lnTo>
                  <a:lnTo>
                    <a:pt x="155042" y="3226"/>
                  </a:lnTo>
                  <a:lnTo>
                    <a:pt x="139255" y="818"/>
                  </a:lnTo>
                  <a:lnTo>
                    <a:pt x="122808" y="0"/>
                  </a:lnTo>
                  <a:lnTo>
                    <a:pt x="119935" y="29"/>
                  </a:lnTo>
                  <a:lnTo>
                    <a:pt x="103597" y="1168"/>
                  </a:lnTo>
                  <a:lnTo>
                    <a:pt x="87944" y="3877"/>
                  </a:lnTo>
                  <a:lnTo>
                    <a:pt x="73118" y="8049"/>
                  </a:lnTo>
                  <a:lnTo>
                    <a:pt x="59259" y="13577"/>
                  </a:lnTo>
                  <a:lnTo>
                    <a:pt x="46506" y="20354"/>
                  </a:lnTo>
                  <a:lnTo>
                    <a:pt x="35001" y="28273"/>
                  </a:lnTo>
                  <a:lnTo>
                    <a:pt x="24882" y="37228"/>
                  </a:lnTo>
                  <a:lnTo>
                    <a:pt x="16291" y="47111"/>
                  </a:lnTo>
                  <a:lnTo>
                    <a:pt x="9366" y="57815"/>
                  </a:lnTo>
                  <a:lnTo>
                    <a:pt x="4250" y="69234"/>
                  </a:lnTo>
                  <a:lnTo>
                    <a:pt x="1081" y="81261"/>
                  </a:lnTo>
                  <a:lnTo>
                    <a:pt x="0" y="93789"/>
                  </a:lnTo>
                  <a:lnTo>
                    <a:pt x="35" y="95977"/>
                  </a:lnTo>
                  <a:lnTo>
                    <a:pt x="1507" y="108425"/>
                  </a:lnTo>
                  <a:lnTo>
                    <a:pt x="5044" y="120349"/>
                  </a:lnTo>
                  <a:lnTo>
                    <a:pt x="10504" y="131642"/>
                  </a:lnTo>
                  <a:lnTo>
                    <a:pt x="17746" y="142197"/>
                  </a:lnTo>
                  <a:lnTo>
                    <a:pt x="26631" y="151907"/>
                  </a:lnTo>
                  <a:lnTo>
                    <a:pt x="37017" y="160667"/>
                  </a:lnTo>
                  <a:lnTo>
                    <a:pt x="48764" y="168368"/>
                  </a:lnTo>
                  <a:lnTo>
                    <a:pt x="61732" y="174905"/>
                  </a:lnTo>
                  <a:lnTo>
                    <a:pt x="75780" y="180170"/>
                  </a:lnTo>
                  <a:lnTo>
                    <a:pt x="90768" y="184058"/>
                  </a:lnTo>
                  <a:lnTo>
                    <a:pt x="106554" y="186461"/>
                  </a:lnTo>
                  <a:lnTo>
                    <a:pt x="122999" y="187274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135E40FF-08F1-1AAE-4DAA-A3317A1C7C9A}"/>
                </a:ext>
              </a:extLst>
            </p:cNvPr>
            <p:cNvSpPr txBox="1"/>
            <p:nvPr/>
          </p:nvSpPr>
          <p:spPr>
            <a:xfrm>
              <a:off x="8023100" y="618378"/>
              <a:ext cx="1846524" cy="486217"/>
            </a:xfrm>
            <a:prstGeom prst="rect">
              <a:avLst/>
            </a:prstGeom>
            <a:noFill/>
          </p:spPr>
          <p:txBody>
            <a:bodyPr wrap="square" lIns="0" tIns="18446" rIns="0" bIns="0">
              <a:noAutofit/>
            </a:bodyPr>
            <a:lstStyle/>
            <a:p>
              <a:pPr marL="12700">
                <a:lnSpc>
                  <a:spcPts val="2905"/>
                </a:lnSpc>
                <a:defRPr sz="2700">
                  <a:solidFill>
                    <a:srgbClr val="CDB0D3"/>
                  </a:solidFill>
                </a:defRPr>
              </a:pP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MI</a:t>
              </a:r>
              <a:r>
                <a:rPr lang="en-IE" b="1" dirty="0">
                  <a:solidFill>
                    <a:srgbClr val="A1C6C5"/>
                  </a:solidFill>
                  <a:latin typeface="Arial Black"/>
                  <a:cs typeface="Arial Black"/>
                </a:rPr>
                <a:t>N</a:t>
              </a: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D</a:t>
              </a:r>
              <a:r>
                <a:rPr lang="en-IE" dirty="0">
                  <a:solidFill>
                    <a:srgbClr val="A1C6C5"/>
                  </a:solidFill>
                  <a:latin typeface="Arial"/>
                  <a:cs typeface="Arial"/>
                </a:rPr>
                <a:t>O</a:t>
              </a:r>
              <a:r>
                <a:rPr dirty="0">
                  <a:solidFill>
                    <a:srgbClr val="A1C6C5"/>
                  </a:solidFill>
                  <a:latin typeface="Arial"/>
                  <a:cs typeface="Arial"/>
                </a:rPr>
                <a:t>UT</a:t>
              </a:r>
              <a:endParaRPr sz="2700" dirty="0">
                <a:solidFill>
                  <a:srgbClr val="A1C6C5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EAB1A5-B946-168B-7210-AEB42CF84B12}"/>
              </a:ext>
            </a:extLst>
          </p:cNvPr>
          <p:cNvGrpSpPr/>
          <p:nvPr/>
        </p:nvGrpSpPr>
        <p:grpSpPr>
          <a:xfrm>
            <a:off x="7559811" y="19472"/>
            <a:ext cx="3132002" cy="1567040"/>
            <a:chOff x="7559811" y="19472"/>
            <a:chExt cx="3132002" cy="1567040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116D6D80-C24B-F744-BB79-30F4DD4C206B}"/>
                </a:ext>
              </a:extLst>
            </p:cNvPr>
            <p:cNvSpPr/>
            <p:nvPr/>
          </p:nvSpPr>
          <p:spPr>
            <a:xfrm>
              <a:off x="7919995" y="587888"/>
              <a:ext cx="248831" cy="242189"/>
            </a:xfrm>
            <a:custGeom>
              <a:avLst/>
              <a:gdLst/>
              <a:ahLst/>
              <a:cxnLst/>
              <a:rect l="l" t="t" r="r" b="b"/>
              <a:pathLst>
                <a:path w="248831" h="242189">
                  <a:moveTo>
                    <a:pt x="187" y="213167"/>
                  </a:moveTo>
                  <a:lnTo>
                    <a:pt x="1916" y="225507"/>
                  </a:lnTo>
                  <a:lnTo>
                    <a:pt x="6984" y="234188"/>
                  </a:lnTo>
                  <a:lnTo>
                    <a:pt x="11976" y="239179"/>
                  </a:lnTo>
                  <a:lnTo>
                    <a:pt x="19291" y="242189"/>
                  </a:lnTo>
                  <a:lnTo>
                    <a:pt x="35267" y="242189"/>
                  </a:lnTo>
                  <a:lnTo>
                    <a:pt x="41579" y="237858"/>
                  </a:lnTo>
                  <a:lnTo>
                    <a:pt x="50046" y="227036"/>
                  </a:lnTo>
                  <a:lnTo>
                    <a:pt x="52023" y="215461"/>
                  </a:lnTo>
                  <a:lnTo>
                    <a:pt x="52235" y="198602"/>
                  </a:lnTo>
                  <a:lnTo>
                    <a:pt x="52235" y="53555"/>
                  </a:lnTo>
                  <a:lnTo>
                    <a:pt x="89153" y="198602"/>
                  </a:lnTo>
                  <a:lnTo>
                    <a:pt x="94124" y="217121"/>
                  </a:lnTo>
                  <a:lnTo>
                    <a:pt x="98475" y="228149"/>
                  </a:lnTo>
                  <a:lnTo>
                    <a:pt x="104457" y="235204"/>
                  </a:lnTo>
                  <a:lnTo>
                    <a:pt x="110121" y="239522"/>
                  </a:lnTo>
                  <a:lnTo>
                    <a:pt x="117436" y="242189"/>
                  </a:lnTo>
                  <a:lnTo>
                    <a:pt x="132740" y="242189"/>
                  </a:lnTo>
                  <a:lnTo>
                    <a:pt x="139725" y="238848"/>
                  </a:lnTo>
                  <a:lnTo>
                    <a:pt x="145267" y="234474"/>
                  </a:lnTo>
                  <a:lnTo>
                    <a:pt x="150957" y="226878"/>
                  </a:lnTo>
                  <a:lnTo>
                    <a:pt x="155214" y="215358"/>
                  </a:lnTo>
                  <a:lnTo>
                    <a:pt x="159677" y="198602"/>
                  </a:lnTo>
                  <a:lnTo>
                    <a:pt x="196608" y="53555"/>
                  </a:lnTo>
                  <a:lnTo>
                    <a:pt x="196608" y="198602"/>
                  </a:lnTo>
                  <a:lnTo>
                    <a:pt x="196796" y="213167"/>
                  </a:lnTo>
                  <a:lnTo>
                    <a:pt x="198525" y="225507"/>
                  </a:lnTo>
                  <a:lnTo>
                    <a:pt x="203593" y="234188"/>
                  </a:lnTo>
                  <a:lnTo>
                    <a:pt x="215899" y="242189"/>
                  </a:lnTo>
                  <a:lnTo>
                    <a:pt x="231876" y="242189"/>
                  </a:lnTo>
                  <a:lnTo>
                    <a:pt x="242176" y="233870"/>
                  </a:lnTo>
                  <a:lnTo>
                    <a:pt x="248536" y="215510"/>
                  </a:lnTo>
                  <a:lnTo>
                    <a:pt x="248831" y="198602"/>
                  </a:lnTo>
                  <a:lnTo>
                    <a:pt x="248831" y="51231"/>
                  </a:lnTo>
                  <a:lnTo>
                    <a:pt x="248682" y="34712"/>
                  </a:lnTo>
                  <a:lnTo>
                    <a:pt x="247501" y="22621"/>
                  </a:lnTo>
                  <a:lnTo>
                    <a:pt x="244182" y="14300"/>
                  </a:lnTo>
                  <a:lnTo>
                    <a:pt x="233710" y="4216"/>
                  </a:lnTo>
                  <a:lnTo>
                    <a:pt x="221929" y="681"/>
                  </a:lnTo>
                  <a:lnTo>
                    <a:pt x="207251" y="0"/>
                  </a:lnTo>
                  <a:lnTo>
                    <a:pt x="198452" y="74"/>
                  </a:lnTo>
                  <a:lnTo>
                    <a:pt x="181794" y="1300"/>
                  </a:lnTo>
                  <a:lnTo>
                    <a:pt x="170912" y="4982"/>
                  </a:lnTo>
                  <a:lnTo>
                    <a:pt x="163882" y="12335"/>
                  </a:lnTo>
                  <a:lnTo>
                    <a:pt x="158784" y="24574"/>
                  </a:lnTo>
                  <a:lnTo>
                    <a:pt x="153695" y="42913"/>
                  </a:lnTo>
                  <a:lnTo>
                    <a:pt x="124752" y="153682"/>
                  </a:lnTo>
                  <a:lnTo>
                    <a:pt x="95478" y="42913"/>
                  </a:lnTo>
                  <a:lnTo>
                    <a:pt x="91737" y="28976"/>
                  </a:lnTo>
                  <a:lnTo>
                    <a:pt x="87996" y="17101"/>
                  </a:lnTo>
                  <a:lnTo>
                    <a:pt x="83832" y="10312"/>
                  </a:lnTo>
                  <a:lnTo>
                    <a:pt x="72369" y="2438"/>
                  </a:lnTo>
                  <a:lnTo>
                    <a:pt x="60514" y="393"/>
                  </a:lnTo>
                  <a:lnTo>
                    <a:pt x="42252" y="0"/>
                  </a:lnTo>
                  <a:lnTo>
                    <a:pt x="31193" y="162"/>
                  </a:lnTo>
                  <a:lnTo>
                    <a:pt x="19007" y="2259"/>
                  </a:lnTo>
                  <a:lnTo>
                    <a:pt x="8991" y="8978"/>
                  </a:lnTo>
                  <a:lnTo>
                    <a:pt x="1827" y="20500"/>
                  </a:lnTo>
                  <a:lnTo>
                    <a:pt x="228" y="32282"/>
                  </a:lnTo>
                  <a:lnTo>
                    <a:pt x="0" y="51231"/>
                  </a:lnTo>
                  <a:lnTo>
                    <a:pt x="0" y="198602"/>
                  </a:lnTo>
                  <a:lnTo>
                    <a:pt x="187" y="21316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4" name="object 10">
              <a:extLst>
                <a:ext uri="{FF2B5EF4-FFF2-40B4-BE49-F238E27FC236}">
                  <a16:creationId xmlns:a16="http://schemas.microsoft.com/office/drawing/2014/main" id="{48F598E3-A365-AA62-043A-F9634D6E795C}"/>
                </a:ext>
              </a:extLst>
            </p:cNvPr>
            <p:cNvSpPr/>
            <p:nvPr/>
          </p:nvSpPr>
          <p:spPr>
            <a:xfrm>
              <a:off x="8216752" y="583906"/>
              <a:ext cx="60871" cy="246164"/>
            </a:xfrm>
            <a:custGeom>
              <a:avLst/>
              <a:gdLst/>
              <a:ahLst/>
              <a:cxnLst/>
              <a:rect l="l" t="t" r="r" b="b"/>
              <a:pathLst>
                <a:path w="60871" h="246164">
                  <a:moveTo>
                    <a:pt x="60871" y="195592"/>
                  </a:moveTo>
                  <a:lnTo>
                    <a:pt x="60864" y="44774"/>
                  </a:lnTo>
                  <a:lnTo>
                    <a:pt x="60377" y="29289"/>
                  </a:lnTo>
                  <a:lnTo>
                    <a:pt x="58157" y="17873"/>
                  </a:lnTo>
                  <a:lnTo>
                    <a:pt x="52882" y="9309"/>
                  </a:lnTo>
                  <a:lnTo>
                    <a:pt x="46901" y="3314"/>
                  </a:lnTo>
                  <a:lnTo>
                    <a:pt x="38582" y="0"/>
                  </a:lnTo>
                  <a:lnTo>
                    <a:pt x="19951" y="0"/>
                  </a:lnTo>
                  <a:lnTo>
                    <a:pt x="12306" y="5308"/>
                  </a:lnTo>
                  <a:lnTo>
                    <a:pt x="6087" y="11774"/>
                  </a:lnTo>
                  <a:lnTo>
                    <a:pt x="1803" y="20847"/>
                  </a:lnTo>
                  <a:lnTo>
                    <a:pt x="225" y="33323"/>
                  </a:lnTo>
                  <a:lnTo>
                    <a:pt x="0" y="50558"/>
                  </a:lnTo>
                  <a:lnTo>
                    <a:pt x="6" y="201381"/>
                  </a:lnTo>
                  <a:lnTo>
                    <a:pt x="493" y="216957"/>
                  </a:lnTo>
                  <a:lnTo>
                    <a:pt x="2708" y="228429"/>
                  </a:lnTo>
                  <a:lnTo>
                    <a:pt x="7975" y="236842"/>
                  </a:lnTo>
                  <a:lnTo>
                    <a:pt x="13970" y="242823"/>
                  </a:lnTo>
                  <a:lnTo>
                    <a:pt x="22275" y="246164"/>
                  </a:lnTo>
                  <a:lnTo>
                    <a:pt x="40906" y="246164"/>
                  </a:lnTo>
                  <a:lnTo>
                    <a:pt x="48564" y="241172"/>
                  </a:lnTo>
                  <a:lnTo>
                    <a:pt x="54774" y="234378"/>
                  </a:lnTo>
                  <a:lnTo>
                    <a:pt x="59064" y="225308"/>
                  </a:lnTo>
                  <a:lnTo>
                    <a:pt x="60645" y="212829"/>
                  </a:lnTo>
                  <a:lnTo>
                    <a:pt x="60871" y="195592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96758580-879E-5CCD-D7EC-1EBDF11C3869}"/>
                </a:ext>
              </a:extLst>
            </p:cNvPr>
            <p:cNvSpPr/>
            <p:nvPr/>
          </p:nvSpPr>
          <p:spPr>
            <a:xfrm>
              <a:off x="8328195" y="583899"/>
              <a:ext cx="208241" cy="246176"/>
            </a:xfrm>
            <a:custGeom>
              <a:avLst/>
              <a:gdLst/>
              <a:ahLst/>
              <a:cxnLst/>
              <a:rect l="l" t="t" r="r" b="b"/>
              <a:pathLst>
                <a:path w="208241" h="246176">
                  <a:moveTo>
                    <a:pt x="56883" y="99136"/>
                  </a:moveTo>
                  <a:lnTo>
                    <a:pt x="127736" y="208914"/>
                  </a:lnTo>
                  <a:lnTo>
                    <a:pt x="133454" y="217676"/>
                  </a:lnTo>
                  <a:lnTo>
                    <a:pt x="142741" y="230957"/>
                  </a:lnTo>
                  <a:lnTo>
                    <a:pt x="151035" y="239773"/>
                  </a:lnTo>
                  <a:lnTo>
                    <a:pt x="160006" y="244666"/>
                  </a:lnTo>
                  <a:lnTo>
                    <a:pt x="171323" y="246176"/>
                  </a:lnTo>
                  <a:lnTo>
                    <a:pt x="172471" y="246161"/>
                  </a:lnTo>
                  <a:lnTo>
                    <a:pt x="187112" y="242886"/>
                  </a:lnTo>
                  <a:lnTo>
                    <a:pt x="195935" y="237185"/>
                  </a:lnTo>
                  <a:lnTo>
                    <a:pt x="203754" y="227690"/>
                  </a:lnTo>
                  <a:lnTo>
                    <a:pt x="206912" y="218000"/>
                  </a:lnTo>
                  <a:lnTo>
                    <a:pt x="208075" y="204542"/>
                  </a:lnTo>
                  <a:lnTo>
                    <a:pt x="208241" y="185292"/>
                  </a:lnTo>
                  <a:lnTo>
                    <a:pt x="208241" y="45297"/>
                  </a:lnTo>
                  <a:lnTo>
                    <a:pt x="207904" y="29053"/>
                  </a:lnTo>
                  <a:lnTo>
                    <a:pt x="205948" y="17230"/>
                  </a:lnTo>
                  <a:lnTo>
                    <a:pt x="200926" y="8648"/>
                  </a:lnTo>
                  <a:lnTo>
                    <a:pt x="187286" y="0"/>
                  </a:lnTo>
                  <a:lnTo>
                    <a:pt x="169989" y="0"/>
                  </a:lnTo>
                  <a:lnTo>
                    <a:pt x="163004" y="4991"/>
                  </a:lnTo>
                  <a:lnTo>
                    <a:pt x="153415" y="18463"/>
                  </a:lnTo>
                  <a:lnTo>
                    <a:pt x="151615" y="30567"/>
                  </a:lnTo>
                  <a:lnTo>
                    <a:pt x="151358" y="47574"/>
                  </a:lnTo>
                  <a:lnTo>
                    <a:pt x="151358" y="149364"/>
                  </a:lnTo>
                  <a:lnTo>
                    <a:pt x="78828" y="36588"/>
                  </a:lnTo>
                  <a:lnTo>
                    <a:pt x="74178" y="29372"/>
                  </a:lnTo>
                  <a:lnTo>
                    <a:pt x="64781" y="15726"/>
                  </a:lnTo>
                  <a:lnTo>
                    <a:pt x="56421" y="6635"/>
                  </a:lnTo>
                  <a:lnTo>
                    <a:pt x="47460" y="1570"/>
                  </a:lnTo>
                  <a:lnTo>
                    <a:pt x="36258" y="0"/>
                  </a:lnTo>
                  <a:lnTo>
                    <a:pt x="35999" y="0"/>
                  </a:lnTo>
                  <a:lnTo>
                    <a:pt x="21075" y="3155"/>
                  </a:lnTo>
                  <a:lnTo>
                    <a:pt x="12306" y="8978"/>
                  </a:lnTo>
                  <a:lnTo>
                    <a:pt x="4739" y="17794"/>
                  </a:lnTo>
                  <a:lnTo>
                    <a:pt x="1404" y="27374"/>
                  </a:lnTo>
                  <a:lnTo>
                    <a:pt x="175" y="40721"/>
                  </a:lnTo>
                  <a:lnTo>
                    <a:pt x="0" y="59880"/>
                  </a:lnTo>
                  <a:lnTo>
                    <a:pt x="1" y="200828"/>
                  </a:lnTo>
                  <a:lnTo>
                    <a:pt x="420" y="217085"/>
                  </a:lnTo>
                  <a:lnTo>
                    <a:pt x="2521" y="228805"/>
                  </a:lnTo>
                  <a:lnTo>
                    <a:pt x="7645" y="237528"/>
                  </a:lnTo>
                  <a:lnTo>
                    <a:pt x="20955" y="246176"/>
                  </a:lnTo>
                  <a:lnTo>
                    <a:pt x="38252" y="246176"/>
                  </a:lnTo>
                  <a:lnTo>
                    <a:pt x="45237" y="241515"/>
                  </a:lnTo>
                  <a:lnTo>
                    <a:pt x="54850" y="228155"/>
                  </a:lnTo>
                  <a:lnTo>
                    <a:pt x="56629" y="216072"/>
                  </a:lnTo>
                  <a:lnTo>
                    <a:pt x="56883" y="198932"/>
                  </a:lnTo>
                  <a:lnTo>
                    <a:pt x="56883" y="9913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B27FEC22-194D-B657-D211-789F5F58C7CC}"/>
                </a:ext>
              </a:extLst>
            </p:cNvPr>
            <p:cNvSpPr/>
            <p:nvPr/>
          </p:nvSpPr>
          <p:spPr>
            <a:xfrm>
              <a:off x="8587007" y="587886"/>
              <a:ext cx="139508" cy="238188"/>
            </a:xfrm>
            <a:custGeom>
              <a:avLst/>
              <a:gdLst/>
              <a:ahLst/>
              <a:cxnLst/>
              <a:rect l="l" t="t" r="r" b="b"/>
              <a:pathLst>
                <a:path w="139508" h="238188">
                  <a:moveTo>
                    <a:pt x="99590" y="190744"/>
                  </a:moveTo>
                  <a:lnTo>
                    <a:pt x="87820" y="190957"/>
                  </a:lnTo>
                  <a:lnTo>
                    <a:pt x="60883" y="190957"/>
                  </a:lnTo>
                  <a:lnTo>
                    <a:pt x="100139" y="238188"/>
                  </a:lnTo>
                  <a:lnTo>
                    <a:pt x="111785" y="237787"/>
                  </a:lnTo>
                  <a:lnTo>
                    <a:pt x="125394" y="236238"/>
                  </a:lnTo>
                  <a:lnTo>
                    <a:pt x="138473" y="233468"/>
                  </a:lnTo>
                  <a:lnTo>
                    <a:pt x="139508" y="168171"/>
                  </a:lnTo>
                  <a:lnTo>
                    <a:pt x="131652" y="179171"/>
                  </a:lnTo>
                  <a:lnTo>
                    <a:pt x="122030" y="185900"/>
                  </a:lnTo>
                  <a:lnTo>
                    <a:pt x="111169" y="189409"/>
                  </a:lnTo>
                  <a:lnTo>
                    <a:pt x="99590" y="190744"/>
                  </a:lnTo>
                  <a:close/>
                </a:path>
                <a:path w="139508" h="238188">
                  <a:moveTo>
                    <a:pt x="149" y="203037"/>
                  </a:moveTo>
                  <a:lnTo>
                    <a:pt x="1332" y="215339"/>
                  </a:lnTo>
                  <a:lnTo>
                    <a:pt x="4660" y="223888"/>
                  </a:lnTo>
                  <a:lnTo>
                    <a:pt x="11110" y="231348"/>
                  </a:lnTo>
                  <a:lnTo>
                    <a:pt x="20323" y="236161"/>
                  </a:lnTo>
                  <a:lnTo>
                    <a:pt x="33037" y="237935"/>
                  </a:lnTo>
                  <a:lnTo>
                    <a:pt x="51231" y="238188"/>
                  </a:lnTo>
                  <a:lnTo>
                    <a:pt x="100139" y="238188"/>
                  </a:lnTo>
                  <a:lnTo>
                    <a:pt x="60883" y="190957"/>
                  </a:lnTo>
                  <a:lnTo>
                    <a:pt x="60883" y="47231"/>
                  </a:lnTo>
                  <a:lnTo>
                    <a:pt x="91295" y="47333"/>
                  </a:lnTo>
                  <a:lnTo>
                    <a:pt x="104091" y="48229"/>
                  </a:lnTo>
                  <a:lnTo>
                    <a:pt x="115950" y="50803"/>
                  </a:lnTo>
                  <a:lnTo>
                    <a:pt x="126496" y="55937"/>
                  </a:lnTo>
                  <a:lnTo>
                    <a:pt x="135353" y="64517"/>
                  </a:lnTo>
                  <a:lnTo>
                    <a:pt x="142146" y="77425"/>
                  </a:lnTo>
                  <a:lnTo>
                    <a:pt x="146497" y="95545"/>
                  </a:lnTo>
                  <a:lnTo>
                    <a:pt x="148031" y="119760"/>
                  </a:lnTo>
                  <a:lnTo>
                    <a:pt x="147829" y="129167"/>
                  </a:lnTo>
                  <a:lnTo>
                    <a:pt x="145075" y="151853"/>
                  </a:lnTo>
                  <a:lnTo>
                    <a:pt x="139508" y="168171"/>
                  </a:lnTo>
                  <a:lnTo>
                    <a:pt x="138473" y="233468"/>
                  </a:lnTo>
                  <a:lnTo>
                    <a:pt x="150701" y="229417"/>
                  </a:lnTo>
                  <a:lnTo>
                    <a:pt x="161758" y="224025"/>
                  </a:lnTo>
                  <a:lnTo>
                    <a:pt x="171323" y="217233"/>
                  </a:lnTo>
                  <a:lnTo>
                    <a:pt x="186827" y="200570"/>
                  </a:lnTo>
                  <a:lnTo>
                    <a:pt x="195032" y="187626"/>
                  </a:lnTo>
                  <a:lnTo>
                    <a:pt x="200982" y="174463"/>
                  </a:lnTo>
                  <a:lnTo>
                    <a:pt x="205039" y="161444"/>
                  </a:lnTo>
                  <a:lnTo>
                    <a:pt x="207566" y="148935"/>
                  </a:lnTo>
                  <a:lnTo>
                    <a:pt x="208923" y="137299"/>
                  </a:lnTo>
                  <a:lnTo>
                    <a:pt x="209472" y="126902"/>
                  </a:lnTo>
                  <a:lnTo>
                    <a:pt x="209575" y="118109"/>
                  </a:lnTo>
                  <a:lnTo>
                    <a:pt x="209442" y="110512"/>
                  </a:lnTo>
                  <a:lnTo>
                    <a:pt x="208420" y="96419"/>
                  </a:lnTo>
                  <a:lnTo>
                    <a:pt x="206333" y="82923"/>
                  </a:lnTo>
                  <a:lnTo>
                    <a:pt x="203115" y="70093"/>
                  </a:lnTo>
                  <a:lnTo>
                    <a:pt x="198697" y="57997"/>
                  </a:lnTo>
                  <a:lnTo>
                    <a:pt x="193011" y="46702"/>
                  </a:lnTo>
                  <a:lnTo>
                    <a:pt x="185989" y="36275"/>
                  </a:lnTo>
                  <a:lnTo>
                    <a:pt x="177563" y="26786"/>
                  </a:lnTo>
                  <a:lnTo>
                    <a:pt x="167665" y="18300"/>
                  </a:lnTo>
                  <a:lnTo>
                    <a:pt x="160539" y="13475"/>
                  </a:lnTo>
                  <a:lnTo>
                    <a:pt x="148597" y="7511"/>
                  </a:lnTo>
                  <a:lnTo>
                    <a:pt x="136384" y="3599"/>
                  </a:lnTo>
                  <a:lnTo>
                    <a:pt x="123969" y="1321"/>
                  </a:lnTo>
                  <a:lnTo>
                    <a:pt x="111420" y="260"/>
                  </a:lnTo>
                  <a:lnTo>
                    <a:pt x="98806" y="0"/>
                  </a:lnTo>
                  <a:lnTo>
                    <a:pt x="42777" y="14"/>
                  </a:lnTo>
                  <a:lnTo>
                    <a:pt x="27129" y="628"/>
                  </a:lnTo>
                  <a:lnTo>
                    <a:pt x="16845" y="3164"/>
                  </a:lnTo>
                  <a:lnTo>
                    <a:pt x="8978" y="8991"/>
                  </a:lnTo>
                  <a:lnTo>
                    <a:pt x="1827" y="20439"/>
                  </a:lnTo>
                  <a:lnTo>
                    <a:pt x="228" y="32047"/>
                  </a:lnTo>
                  <a:lnTo>
                    <a:pt x="0" y="51231"/>
                  </a:lnTo>
                  <a:lnTo>
                    <a:pt x="0" y="186956"/>
                  </a:lnTo>
                  <a:lnTo>
                    <a:pt x="149" y="20303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B8BFE18C-5B01-D182-6061-83352FFAA892}"/>
                </a:ext>
              </a:extLst>
            </p:cNvPr>
            <p:cNvSpPr/>
            <p:nvPr/>
          </p:nvSpPr>
          <p:spPr>
            <a:xfrm>
              <a:off x="8828871" y="583896"/>
              <a:ext cx="225869" cy="246176"/>
            </a:xfrm>
            <a:custGeom>
              <a:avLst/>
              <a:gdLst/>
              <a:ahLst/>
              <a:cxnLst/>
              <a:rect l="l" t="t" r="r" b="b"/>
              <a:pathLst>
                <a:path w="225869" h="246176">
                  <a:moveTo>
                    <a:pt x="121783" y="219972"/>
                  </a:moveTo>
                  <a:lnTo>
                    <a:pt x="112776" y="220560"/>
                  </a:lnTo>
                  <a:lnTo>
                    <a:pt x="103492" y="220018"/>
                  </a:lnTo>
                  <a:lnTo>
                    <a:pt x="90690" y="217385"/>
                  </a:lnTo>
                  <a:lnTo>
                    <a:pt x="94234" y="244929"/>
                  </a:lnTo>
                  <a:lnTo>
                    <a:pt x="114096" y="246176"/>
                  </a:lnTo>
                  <a:lnTo>
                    <a:pt x="115795" y="246167"/>
                  </a:lnTo>
                  <a:lnTo>
                    <a:pt x="133361" y="244890"/>
                  </a:lnTo>
                  <a:lnTo>
                    <a:pt x="149214" y="241585"/>
                  </a:lnTo>
                  <a:lnTo>
                    <a:pt x="163409" y="236433"/>
                  </a:lnTo>
                  <a:lnTo>
                    <a:pt x="175998" y="229616"/>
                  </a:lnTo>
                  <a:lnTo>
                    <a:pt x="187035" y="221312"/>
                  </a:lnTo>
                  <a:lnTo>
                    <a:pt x="196573" y="211704"/>
                  </a:lnTo>
                  <a:lnTo>
                    <a:pt x="204666" y="200972"/>
                  </a:lnTo>
                  <a:lnTo>
                    <a:pt x="211368" y="189296"/>
                  </a:lnTo>
                  <a:lnTo>
                    <a:pt x="216731" y="176858"/>
                  </a:lnTo>
                  <a:lnTo>
                    <a:pt x="220809" y="163837"/>
                  </a:lnTo>
                  <a:lnTo>
                    <a:pt x="223656" y="150414"/>
                  </a:lnTo>
                  <a:lnTo>
                    <a:pt x="225325" y="136771"/>
                  </a:lnTo>
                  <a:lnTo>
                    <a:pt x="225869" y="123088"/>
                  </a:lnTo>
                  <a:lnTo>
                    <a:pt x="225861" y="121485"/>
                  </a:lnTo>
                  <a:lnTo>
                    <a:pt x="225247" y="108637"/>
                  </a:lnTo>
                  <a:lnTo>
                    <a:pt x="223591" y="95591"/>
                  </a:lnTo>
                  <a:lnTo>
                    <a:pt x="220812" y="82559"/>
                  </a:lnTo>
                  <a:lnTo>
                    <a:pt x="216830" y="69755"/>
                  </a:lnTo>
                  <a:lnTo>
                    <a:pt x="211563" y="57392"/>
                  </a:lnTo>
                  <a:lnTo>
                    <a:pt x="204930" y="45684"/>
                  </a:lnTo>
                  <a:lnTo>
                    <a:pt x="196850" y="34845"/>
                  </a:lnTo>
                  <a:lnTo>
                    <a:pt x="187242" y="25087"/>
                  </a:lnTo>
                  <a:lnTo>
                    <a:pt x="176024" y="16625"/>
                  </a:lnTo>
                  <a:lnTo>
                    <a:pt x="163116" y="9671"/>
                  </a:lnTo>
                  <a:lnTo>
                    <a:pt x="148436" y="4440"/>
                  </a:lnTo>
                  <a:lnTo>
                    <a:pt x="131903" y="1145"/>
                  </a:lnTo>
                  <a:lnTo>
                    <a:pt x="113436" y="0"/>
                  </a:lnTo>
                  <a:lnTo>
                    <a:pt x="109817" y="39"/>
                  </a:lnTo>
                  <a:lnTo>
                    <a:pt x="91019" y="1654"/>
                  </a:lnTo>
                  <a:lnTo>
                    <a:pt x="74336" y="5456"/>
                  </a:lnTo>
                  <a:lnTo>
                    <a:pt x="59662" y="11206"/>
                  </a:lnTo>
                  <a:lnTo>
                    <a:pt x="46890" y="18665"/>
                  </a:lnTo>
                  <a:lnTo>
                    <a:pt x="35914" y="27591"/>
                  </a:lnTo>
                  <a:lnTo>
                    <a:pt x="26628" y="37746"/>
                  </a:lnTo>
                  <a:lnTo>
                    <a:pt x="18925" y="48889"/>
                  </a:lnTo>
                  <a:lnTo>
                    <a:pt x="12699" y="60782"/>
                  </a:lnTo>
                  <a:lnTo>
                    <a:pt x="7844" y="73184"/>
                  </a:lnTo>
                  <a:lnTo>
                    <a:pt x="4252" y="85855"/>
                  </a:lnTo>
                  <a:lnTo>
                    <a:pt x="1819" y="98556"/>
                  </a:lnTo>
                  <a:lnTo>
                    <a:pt x="437" y="111047"/>
                  </a:lnTo>
                  <a:lnTo>
                    <a:pt x="0" y="123088"/>
                  </a:lnTo>
                  <a:lnTo>
                    <a:pt x="17" y="125452"/>
                  </a:lnTo>
                  <a:lnTo>
                    <a:pt x="579" y="136918"/>
                  </a:lnTo>
                  <a:lnTo>
                    <a:pt x="2031" y="148997"/>
                  </a:lnTo>
                  <a:lnTo>
                    <a:pt x="4503" y="161423"/>
                  </a:lnTo>
                  <a:lnTo>
                    <a:pt x="8127" y="173930"/>
                  </a:lnTo>
                  <a:lnTo>
                    <a:pt x="13033" y="186252"/>
                  </a:lnTo>
                  <a:lnTo>
                    <a:pt x="19351" y="198121"/>
                  </a:lnTo>
                  <a:lnTo>
                    <a:pt x="27212" y="209272"/>
                  </a:lnTo>
                  <a:lnTo>
                    <a:pt x="36747" y="219439"/>
                  </a:lnTo>
                  <a:lnTo>
                    <a:pt x="48086" y="228354"/>
                  </a:lnTo>
                  <a:lnTo>
                    <a:pt x="42230" y="174152"/>
                  </a:lnTo>
                  <a:lnTo>
                    <a:pt x="37010" y="160059"/>
                  </a:lnTo>
                  <a:lnTo>
                    <a:pt x="33735" y="144340"/>
                  </a:lnTo>
                  <a:lnTo>
                    <a:pt x="32600" y="127076"/>
                  </a:lnTo>
                  <a:lnTo>
                    <a:pt x="32658" y="122710"/>
                  </a:lnTo>
                  <a:lnTo>
                    <a:pt x="33382" y="110777"/>
                  </a:lnTo>
                  <a:lnTo>
                    <a:pt x="35129" y="97819"/>
                  </a:lnTo>
                  <a:lnTo>
                    <a:pt x="38141" y="84529"/>
                  </a:lnTo>
                  <a:lnTo>
                    <a:pt x="42664" y="71596"/>
                  </a:lnTo>
                  <a:lnTo>
                    <a:pt x="48940" y="59712"/>
                  </a:lnTo>
                  <a:lnTo>
                    <a:pt x="57213" y="49568"/>
                  </a:lnTo>
                  <a:lnTo>
                    <a:pt x="64182" y="43290"/>
                  </a:lnTo>
                  <a:lnTo>
                    <a:pt x="74488" y="36138"/>
                  </a:lnTo>
                  <a:lnTo>
                    <a:pt x="86071" y="30551"/>
                  </a:lnTo>
                  <a:lnTo>
                    <a:pt x="98858" y="26914"/>
                  </a:lnTo>
                  <a:lnTo>
                    <a:pt x="112776" y="25615"/>
                  </a:lnTo>
                  <a:lnTo>
                    <a:pt x="121345" y="26149"/>
                  </a:lnTo>
                  <a:lnTo>
                    <a:pt x="131370" y="28023"/>
                  </a:lnTo>
                  <a:lnTo>
                    <a:pt x="141996" y="31503"/>
                  </a:lnTo>
                  <a:lnTo>
                    <a:pt x="152749" y="36854"/>
                  </a:lnTo>
                  <a:lnTo>
                    <a:pt x="163152" y="44340"/>
                  </a:lnTo>
                  <a:lnTo>
                    <a:pt x="172730" y="54228"/>
                  </a:lnTo>
                  <a:lnTo>
                    <a:pt x="181008" y="66782"/>
                  </a:lnTo>
                  <a:lnTo>
                    <a:pt x="187509" y="82266"/>
                  </a:lnTo>
                  <a:lnTo>
                    <a:pt x="191759" y="100947"/>
                  </a:lnTo>
                  <a:lnTo>
                    <a:pt x="193281" y="123088"/>
                  </a:lnTo>
                  <a:lnTo>
                    <a:pt x="191891" y="144295"/>
                  </a:lnTo>
                  <a:lnTo>
                    <a:pt x="187756" y="163128"/>
                  </a:lnTo>
                  <a:lnTo>
                    <a:pt x="181347" y="178753"/>
                  </a:lnTo>
                  <a:lnTo>
                    <a:pt x="173140" y="191434"/>
                  </a:lnTo>
                  <a:lnTo>
                    <a:pt x="163611" y="201438"/>
                  </a:lnTo>
                  <a:lnTo>
                    <a:pt x="153235" y="209029"/>
                  </a:lnTo>
                  <a:lnTo>
                    <a:pt x="142488" y="214471"/>
                  </a:lnTo>
                  <a:lnTo>
                    <a:pt x="131845" y="218031"/>
                  </a:lnTo>
                  <a:lnTo>
                    <a:pt x="121783" y="219972"/>
                  </a:lnTo>
                  <a:close/>
                </a:path>
                <a:path w="225869" h="246176">
                  <a:moveTo>
                    <a:pt x="57725" y="197135"/>
                  </a:moveTo>
                  <a:lnTo>
                    <a:pt x="49200" y="186538"/>
                  </a:lnTo>
                  <a:lnTo>
                    <a:pt x="42230" y="174152"/>
                  </a:lnTo>
                  <a:lnTo>
                    <a:pt x="48086" y="228354"/>
                  </a:lnTo>
                  <a:lnTo>
                    <a:pt x="61360" y="235752"/>
                  </a:lnTo>
                  <a:lnTo>
                    <a:pt x="76699" y="241366"/>
                  </a:lnTo>
                  <a:lnTo>
                    <a:pt x="94234" y="244929"/>
                  </a:lnTo>
                  <a:lnTo>
                    <a:pt x="90690" y="217385"/>
                  </a:lnTo>
                  <a:lnTo>
                    <a:pt x="78666" y="212640"/>
                  </a:lnTo>
                  <a:lnTo>
                    <a:pt x="67612" y="205863"/>
                  </a:lnTo>
                  <a:lnTo>
                    <a:pt x="57725" y="197135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7069FA68-D564-9CCE-7DA5-AF13B129586E}"/>
                </a:ext>
              </a:extLst>
            </p:cNvPr>
            <p:cNvSpPr/>
            <p:nvPr/>
          </p:nvSpPr>
          <p:spPr>
            <a:xfrm>
              <a:off x="9098657" y="583896"/>
              <a:ext cx="188620" cy="246176"/>
            </a:xfrm>
            <a:custGeom>
              <a:avLst/>
              <a:gdLst/>
              <a:ahLst/>
              <a:cxnLst/>
              <a:rect l="l" t="t" r="r" b="b"/>
              <a:pathLst>
                <a:path w="188620" h="246176">
                  <a:moveTo>
                    <a:pt x="97142" y="246176"/>
                  </a:moveTo>
                  <a:lnTo>
                    <a:pt x="106001" y="245938"/>
                  </a:lnTo>
                  <a:lnTo>
                    <a:pt x="124454" y="243629"/>
                  </a:lnTo>
                  <a:lnTo>
                    <a:pt x="140097" y="239062"/>
                  </a:lnTo>
                  <a:lnTo>
                    <a:pt x="153136" y="232479"/>
                  </a:lnTo>
                  <a:lnTo>
                    <a:pt x="163775" y="224124"/>
                  </a:lnTo>
                  <a:lnTo>
                    <a:pt x="172217" y="214239"/>
                  </a:lnTo>
                  <a:lnTo>
                    <a:pt x="178666" y="203067"/>
                  </a:lnTo>
                  <a:lnTo>
                    <a:pt x="183327" y="190851"/>
                  </a:lnTo>
                  <a:lnTo>
                    <a:pt x="186404" y="177834"/>
                  </a:lnTo>
                  <a:lnTo>
                    <a:pt x="188100" y="164259"/>
                  </a:lnTo>
                  <a:lnTo>
                    <a:pt x="188620" y="150367"/>
                  </a:lnTo>
                  <a:lnTo>
                    <a:pt x="188620" y="9321"/>
                  </a:lnTo>
                  <a:lnTo>
                    <a:pt x="184302" y="4991"/>
                  </a:lnTo>
                  <a:lnTo>
                    <a:pt x="181305" y="1663"/>
                  </a:lnTo>
                  <a:lnTo>
                    <a:pt x="176987" y="0"/>
                  </a:lnTo>
                  <a:lnTo>
                    <a:pt x="167335" y="0"/>
                  </a:lnTo>
                  <a:lnTo>
                    <a:pt x="163347" y="2654"/>
                  </a:lnTo>
                  <a:lnTo>
                    <a:pt x="161010" y="4991"/>
                  </a:lnTo>
                  <a:lnTo>
                    <a:pt x="156692" y="9321"/>
                  </a:lnTo>
                  <a:lnTo>
                    <a:pt x="156679" y="155551"/>
                  </a:lnTo>
                  <a:lnTo>
                    <a:pt x="156021" y="167617"/>
                  </a:lnTo>
                  <a:lnTo>
                    <a:pt x="153843" y="180196"/>
                  </a:lnTo>
                  <a:lnTo>
                    <a:pt x="149421" y="192424"/>
                  </a:lnTo>
                  <a:lnTo>
                    <a:pt x="142032" y="203438"/>
                  </a:lnTo>
                  <a:lnTo>
                    <a:pt x="130952" y="212375"/>
                  </a:lnTo>
                  <a:lnTo>
                    <a:pt x="115455" y="218370"/>
                  </a:lnTo>
                  <a:lnTo>
                    <a:pt x="94818" y="220560"/>
                  </a:lnTo>
                  <a:lnTo>
                    <a:pt x="88164" y="220374"/>
                  </a:lnTo>
                  <a:lnTo>
                    <a:pt x="67346" y="216651"/>
                  </a:lnTo>
                  <a:lnTo>
                    <a:pt x="52430" y="209027"/>
                  </a:lnTo>
                  <a:lnTo>
                    <a:pt x="42431" y="198663"/>
                  </a:lnTo>
                  <a:lnTo>
                    <a:pt x="36366" y="186720"/>
                  </a:lnTo>
                  <a:lnTo>
                    <a:pt x="33251" y="174359"/>
                  </a:lnTo>
                  <a:lnTo>
                    <a:pt x="32104" y="162739"/>
                  </a:lnTo>
                  <a:lnTo>
                    <a:pt x="31940" y="153022"/>
                  </a:lnTo>
                  <a:lnTo>
                    <a:pt x="31940" y="9321"/>
                  </a:lnTo>
                  <a:lnTo>
                    <a:pt x="27622" y="4991"/>
                  </a:lnTo>
                  <a:lnTo>
                    <a:pt x="24625" y="1663"/>
                  </a:lnTo>
                  <a:lnTo>
                    <a:pt x="20294" y="0"/>
                  </a:lnTo>
                  <a:lnTo>
                    <a:pt x="10655" y="0"/>
                  </a:lnTo>
                  <a:lnTo>
                    <a:pt x="6654" y="2654"/>
                  </a:lnTo>
                  <a:lnTo>
                    <a:pt x="4330" y="4991"/>
                  </a:lnTo>
                  <a:lnTo>
                    <a:pt x="0" y="9321"/>
                  </a:lnTo>
                  <a:lnTo>
                    <a:pt x="0" y="150698"/>
                  </a:lnTo>
                  <a:lnTo>
                    <a:pt x="459" y="164325"/>
                  </a:lnTo>
                  <a:lnTo>
                    <a:pt x="2592" y="181165"/>
                  </a:lnTo>
                  <a:lnTo>
                    <a:pt x="6448" y="195827"/>
                  </a:lnTo>
                  <a:lnTo>
                    <a:pt x="12007" y="208407"/>
                  </a:lnTo>
                  <a:lnTo>
                    <a:pt x="19253" y="219000"/>
                  </a:lnTo>
                  <a:lnTo>
                    <a:pt x="28167" y="227701"/>
                  </a:lnTo>
                  <a:lnTo>
                    <a:pt x="38732" y="234607"/>
                  </a:lnTo>
                  <a:lnTo>
                    <a:pt x="50930" y="239812"/>
                  </a:lnTo>
                  <a:lnTo>
                    <a:pt x="64743" y="243411"/>
                  </a:lnTo>
                  <a:lnTo>
                    <a:pt x="80153" y="245501"/>
                  </a:lnTo>
                  <a:lnTo>
                    <a:pt x="97142" y="24617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0F3D243C-3990-8613-DE4D-31B6A3B06322}"/>
                </a:ext>
              </a:extLst>
            </p:cNvPr>
            <p:cNvSpPr/>
            <p:nvPr/>
          </p:nvSpPr>
          <p:spPr>
            <a:xfrm>
              <a:off x="9318232" y="587890"/>
              <a:ext cx="185953" cy="242176"/>
            </a:xfrm>
            <a:custGeom>
              <a:avLst/>
              <a:gdLst/>
              <a:ahLst/>
              <a:cxnLst/>
              <a:rect l="l" t="t" r="r" b="b"/>
              <a:pathLst>
                <a:path w="185953" h="242176">
                  <a:moveTo>
                    <a:pt x="1993" y="19634"/>
                  </a:moveTo>
                  <a:lnTo>
                    <a:pt x="4318" y="21958"/>
                  </a:lnTo>
                  <a:lnTo>
                    <a:pt x="7645" y="25615"/>
                  </a:lnTo>
                  <a:lnTo>
                    <a:pt x="76835" y="25615"/>
                  </a:lnTo>
                  <a:lnTo>
                    <a:pt x="76835" y="233527"/>
                  </a:lnTo>
                  <a:lnTo>
                    <a:pt x="81495" y="237528"/>
                  </a:lnTo>
                  <a:lnTo>
                    <a:pt x="84493" y="240512"/>
                  </a:lnTo>
                  <a:lnTo>
                    <a:pt x="88811" y="242176"/>
                  </a:lnTo>
                  <a:lnTo>
                    <a:pt x="98132" y="242176"/>
                  </a:lnTo>
                  <a:lnTo>
                    <a:pt x="102120" y="239852"/>
                  </a:lnTo>
                  <a:lnTo>
                    <a:pt x="104457" y="237528"/>
                  </a:lnTo>
                  <a:lnTo>
                    <a:pt x="108775" y="233527"/>
                  </a:lnTo>
                  <a:lnTo>
                    <a:pt x="108775" y="25615"/>
                  </a:lnTo>
                  <a:lnTo>
                    <a:pt x="177965" y="25615"/>
                  </a:lnTo>
                  <a:lnTo>
                    <a:pt x="181635" y="21958"/>
                  </a:lnTo>
                  <a:lnTo>
                    <a:pt x="183959" y="19634"/>
                  </a:lnTo>
                  <a:lnTo>
                    <a:pt x="185953" y="15963"/>
                  </a:lnTo>
                  <a:lnTo>
                    <a:pt x="185953" y="9639"/>
                  </a:lnTo>
                  <a:lnTo>
                    <a:pt x="183959" y="6324"/>
                  </a:lnTo>
                  <a:lnTo>
                    <a:pt x="181635" y="3987"/>
                  </a:lnTo>
                  <a:lnTo>
                    <a:pt x="178308" y="0"/>
                  </a:lnTo>
                  <a:lnTo>
                    <a:pt x="7645" y="0"/>
                  </a:lnTo>
                  <a:lnTo>
                    <a:pt x="3987" y="3987"/>
                  </a:lnTo>
                  <a:lnTo>
                    <a:pt x="1993" y="6324"/>
                  </a:lnTo>
                  <a:lnTo>
                    <a:pt x="0" y="9982"/>
                  </a:lnTo>
                  <a:lnTo>
                    <a:pt x="0" y="16306"/>
                  </a:lnTo>
                  <a:lnTo>
                    <a:pt x="1993" y="196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28D3CF84-02A8-4D6E-7497-93D357162329}"/>
                </a:ext>
              </a:extLst>
            </p:cNvPr>
            <p:cNvSpPr/>
            <p:nvPr/>
          </p:nvSpPr>
          <p:spPr>
            <a:xfrm>
              <a:off x="9551311" y="612505"/>
              <a:ext cx="117144" cy="95034"/>
            </a:xfrm>
            <a:custGeom>
              <a:avLst/>
              <a:gdLst/>
              <a:ahLst/>
              <a:cxnLst/>
              <a:rect l="l" t="t" r="r" b="b"/>
              <a:pathLst>
                <a:path w="117144" h="95034">
                  <a:moveTo>
                    <a:pt x="57975" y="95034"/>
                  </a:moveTo>
                  <a:lnTo>
                    <a:pt x="73307" y="93582"/>
                  </a:lnTo>
                  <a:lnTo>
                    <a:pt x="87441" y="88994"/>
                  </a:lnTo>
                  <a:lnTo>
                    <a:pt x="99461" y="81715"/>
                  </a:lnTo>
                  <a:lnTo>
                    <a:pt x="108799" y="72196"/>
                  </a:lnTo>
                  <a:lnTo>
                    <a:pt x="114883" y="60886"/>
                  </a:lnTo>
                  <a:lnTo>
                    <a:pt x="117144" y="48234"/>
                  </a:lnTo>
                  <a:lnTo>
                    <a:pt x="115279" y="35806"/>
                  </a:lnTo>
                  <a:lnTo>
                    <a:pt x="109554" y="24317"/>
                  </a:lnTo>
                  <a:lnTo>
                    <a:pt x="100522" y="14528"/>
                  </a:lnTo>
                  <a:lnTo>
                    <a:pt x="88739" y="6902"/>
                  </a:lnTo>
                  <a:lnTo>
                    <a:pt x="74765" y="1905"/>
                  </a:lnTo>
                  <a:lnTo>
                    <a:pt x="59156" y="0"/>
                  </a:lnTo>
                  <a:lnTo>
                    <a:pt x="43839" y="1449"/>
                  </a:lnTo>
                  <a:lnTo>
                    <a:pt x="29706" y="6036"/>
                  </a:lnTo>
                  <a:lnTo>
                    <a:pt x="17685" y="13314"/>
                  </a:lnTo>
                  <a:lnTo>
                    <a:pt x="8346" y="22834"/>
                  </a:lnTo>
                  <a:lnTo>
                    <a:pt x="2261" y="34146"/>
                  </a:lnTo>
                  <a:lnTo>
                    <a:pt x="0" y="46799"/>
                  </a:lnTo>
                  <a:lnTo>
                    <a:pt x="1863" y="59235"/>
                  </a:lnTo>
                  <a:lnTo>
                    <a:pt x="7587" y="70721"/>
                  </a:lnTo>
                  <a:lnTo>
                    <a:pt x="16620" y="80509"/>
                  </a:lnTo>
                  <a:lnTo>
                    <a:pt x="28401" y="88133"/>
                  </a:lnTo>
                  <a:lnTo>
                    <a:pt x="42372" y="93129"/>
                  </a:lnTo>
                  <a:lnTo>
                    <a:pt x="57975" y="950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EA374AAD-9E62-6922-5F90-D56FB7339EA2}"/>
                </a:ext>
              </a:extLst>
            </p:cNvPr>
            <p:cNvSpPr/>
            <p:nvPr/>
          </p:nvSpPr>
          <p:spPr>
            <a:xfrm>
              <a:off x="9649123" y="481507"/>
              <a:ext cx="188785" cy="153149"/>
            </a:xfrm>
            <a:custGeom>
              <a:avLst/>
              <a:gdLst/>
              <a:ahLst/>
              <a:cxnLst/>
              <a:rect l="l" t="t" r="r" b="b"/>
              <a:pathLst>
                <a:path w="188785" h="153149">
                  <a:moveTo>
                    <a:pt x="95694" y="153149"/>
                  </a:moveTo>
                  <a:lnTo>
                    <a:pt x="106194" y="152500"/>
                  </a:lnTo>
                  <a:lnTo>
                    <a:pt x="121454" y="149810"/>
                  </a:lnTo>
                  <a:lnTo>
                    <a:pt x="135690" y="145222"/>
                  </a:lnTo>
                  <a:lnTo>
                    <a:pt x="148689" y="138915"/>
                  </a:lnTo>
                  <a:lnTo>
                    <a:pt x="160238" y="131067"/>
                  </a:lnTo>
                  <a:lnTo>
                    <a:pt x="170124" y="121856"/>
                  </a:lnTo>
                  <a:lnTo>
                    <a:pt x="178135" y="111463"/>
                  </a:lnTo>
                  <a:lnTo>
                    <a:pt x="184057" y="100064"/>
                  </a:lnTo>
                  <a:lnTo>
                    <a:pt x="187678" y="87840"/>
                  </a:lnTo>
                  <a:lnTo>
                    <a:pt x="188785" y="74968"/>
                  </a:lnTo>
                  <a:lnTo>
                    <a:pt x="188062" y="66458"/>
                  </a:lnTo>
                  <a:lnTo>
                    <a:pt x="184856" y="54093"/>
                  </a:lnTo>
                  <a:lnTo>
                    <a:pt x="179304" y="42574"/>
                  </a:lnTo>
                  <a:lnTo>
                    <a:pt x="171624" y="32073"/>
                  </a:lnTo>
                  <a:lnTo>
                    <a:pt x="162034" y="22759"/>
                  </a:lnTo>
                  <a:lnTo>
                    <a:pt x="150753" y="14804"/>
                  </a:lnTo>
                  <a:lnTo>
                    <a:pt x="137999" y="8380"/>
                  </a:lnTo>
                  <a:lnTo>
                    <a:pt x="123992" y="3657"/>
                  </a:lnTo>
                  <a:lnTo>
                    <a:pt x="108950" y="806"/>
                  </a:lnTo>
                  <a:lnTo>
                    <a:pt x="93090" y="0"/>
                  </a:lnTo>
                  <a:lnTo>
                    <a:pt x="82566" y="650"/>
                  </a:lnTo>
                  <a:lnTo>
                    <a:pt x="67306" y="3342"/>
                  </a:lnTo>
                  <a:lnTo>
                    <a:pt x="53072" y="7930"/>
                  </a:lnTo>
                  <a:lnTo>
                    <a:pt x="40075" y="14237"/>
                  </a:lnTo>
                  <a:lnTo>
                    <a:pt x="28528" y="22084"/>
                  </a:lnTo>
                  <a:lnTo>
                    <a:pt x="18645" y="31293"/>
                  </a:lnTo>
                  <a:lnTo>
                    <a:pt x="10638" y="41685"/>
                  </a:lnTo>
                  <a:lnTo>
                    <a:pt x="4720" y="53083"/>
                  </a:lnTo>
                  <a:lnTo>
                    <a:pt x="1103" y="65307"/>
                  </a:lnTo>
                  <a:lnTo>
                    <a:pt x="0" y="78181"/>
                  </a:lnTo>
                  <a:lnTo>
                    <a:pt x="723" y="86705"/>
                  </a:lnTo>
                  <a:lnTo>
                    <a:pt x="3928" y="99068"/>
                  </a:lnTo>
                  <a:lnTo>
                    <a:pt x="9481" y="110586"/>
                  </a:lnTo>
                  <a:lnTo>
                    <a:pt x="17162" y="121087"/>
                  </a:lnTo>
                  <a:lnTo>
                    <a:pt x="26753" y="130400"/>
                  </a:lnTo>
                  <a:lnTo>
                    <a:pt x="38034" y="138353"/>
                  </a:lnTo>
                  <a:lnTo>
                    <a:pt x="50788" y="144777"/>
                  </a:lnTo>
                  <a:lnTo>
                    <a:pt x="64795" y="149498"/>
                  </a:lnTo>
                  <a:lnTo>
                    <a:pt x="79837" y="152346"/>
                  </a:lnTo>
                  <a:lnTo>
                    <a:pt x="95694" y="153149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8983CA71-974B-673A-A5A3-7EDA9DF2EC74}"/>
                </a:ext>
              </a:extLst>
            </p:cNvPr>
            <p:cNvSpPr/>
            <p:nvPr/>
          </p:nvSpPr>
          <p:spPr>
            <a:xfrm>
              <a:off x="7559811" y="19472"/>
              <a:ext cx="3132002" cy="1567040"/>
            </a:xfrm>
            <a:custGeom>
              <a:avLst/>
              <a:gdLst/>
              <a:ahLst/>
              <a:cxnLst/>
              <a:rect l="l" t="t" r="r" b="b"/>
              <a:pathLst>
                <a:path w="3132002" h="1567040">
                  <a:moveTo>
                    <a:pt x="3132002" y="1245434"/>
                  </a:moveTo>
                  <a:lnTo>
                    <a:pt x="3132002" y="0"/>
                  </a:lnTo>
                  <a:lnTo>
                    <a:pt x="305059" y="0"/>
                  </a:lnTo>
                  <a:lnTo>
                    <a:pt x="271029" y="28069"/>
                  </a:lnTo>
                  <a:lnTo>
                    <a:pt x="201917" y="95806"/>
                  </a:lnTo>
                  <a:lnTo>
                    <a:pt x="142160" y="166681"/>
                  </a:lnTo>
                  <a:lnTo>
                    <a:pt x="92224" y="240434"/>
                  </a:lnTo>
                  <a:lnTo>
                    <a:pt x="52574" y="316806"/>
                  </a:lnTo>
                  <a:lnTo>
                    <a:pt x="23676" y="395538"/>
                  </a:lnTo>
                  <a:lnTo>
                    <a:pt x="5996" y="476369"/>
                  </a:lnTo>
                  <a:lnTo>
                    <a:pt x="0" y="559041"/>
                  </a:lnTo>
                  <a:lnTo>
                    <a:pt x="5996" y="641713"/>
                  </a:lnTo>
                  <a:lnTo>
                    <a:pt x="23676" y="722544"/>
                  </a:lnTo>
                  <a:lnTo>
                    <a:pt x="52574" y="801275"/>
                  </a:lnTo>
                  <a:lnTo>
                    <a:pt x="92224" y="877647"/>
                  </a:lnTo>
                  <a:lnTo>
                    <a:pt x="142160" y="951400"/>
                  </a:lnTo>
                  <a:lnTo>
                    <a:pt x="201917" y="1022275"/>
                  </a:lnTo>
                  <a:lnTo>
                    <a:pt x="271029" y="1090013"/>
                  </a:lnTo>
                  <a:lnTo>
                    <a:pt x="349032" y="1154353"/>
                  </a:lnTo>
                  <a:lnTo>
                    <a:pt x="435458" y="1215037"/>
                  </a:lnTo>
                  <a:lnTo>
                    <a:pt x="529844" y="1271804"/>
                  </a:lnTo>
                  <a:lnTo>
                    <a:pt x="631722" y="1324397"/>
                  </a:lnTo>
                  <a:lnTo>
                    <a:pt x="740628" y="1372555"/>
                  </a:lnTo>
                  <a:lnTo>
                    <a:pt x="856096" y="1416019"/>
                  </a:lnTo>
                  <a:lnTo>
                    <a:pt x="977660" y="1454529"/>
                  </a:lnTo>
                  <a:lnTo>
                    <a:pt x="1104855" y="1487827"/>
                  </a:lnTo>
                  <a:lnTo>
                    <a:pt x="1237216" y="1515652"/>
                  </a:lnTo>
                  <a:lnTo>
                    <a:pt x="1374276" y="1537745"/>
                  </a:lnTo>
                  <a:lnTo>
                    <a:pt x="1515571" y="1553847"/>
                  </a:lnTo>
                  <a:lnTo>
                    <a:pt x="1660634" y="1563698"/>
                  </a:lnTo>
                  <a:lnTo>
                    <a:pt x="1809000" y="1567040"/>
                  </a:lnTo>
                  <a:lnTo>
                    <a:pt x="1957366" y="1563698"/>
                  </a:lnTo>
                  <a:lnTo>
                    <a:pt x="2102430" y="1553847"/>
                  </a:lnTo>
                  <a:lnTo>
                    <a:pt x="2243724" y="1537745"/>
                  </a:lnTo>
                  <a:lnTo>
                    <a:pt x="2380784" y="1515652"/>
                  </a:lnTo>
                  <a:lnTo>
                    <a:pt x="2513145" y="1487827"/>
                  </a:lnTo>
                  <a:lnTo>
                    <a:pt x="2640340" y="1454529"/>
                  </a:lnTo>
                  <a:lnTo>
                    <a:pt x="2761905" y="1416019"/>
                  </a:lnTo>
                  <a:lnTo>
                    <a:pt x="2877373" y="1372555"/>
                  </a:lnTo>
                  <a:lnTo>
                    <a:pt x="2986279" y="1324397"/>
                  </a:lnTo>
                  <a:lnTo>
                    <a:pt x="3088157" y="1271804"/>
                  </a:lnTo>
                  <a:lnTo>
                    <a:pt x="3132002" y="12454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>
                <a:solidFill>
                  <a:srgbClr val="E36944"/>
                </a:solidFill>
              </a:endParaRPr>
            </a:p>
          </p:txBody>
        </p:sp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B8CF99AE-C20E-0482-6C2F-DC2CC0058F48}"/>
                </a:ext>
              </a:extLst>
            </p:cNvPr>
            <p:cNvSpPr/>
            <p:nvPr/>
          </p:nvSpPr>
          <p:spPr>
            <a:xfrm>
              <a:off x="9869624" y="605511"/>
              <a:ext cx="216877" cy="153530"/>
            </a:xfrm>
            <a:custGeom>
              <a:avLst/>
              <a:gdLst/>
              <a:ahLst/>
              <a:cxnLst/>
              <a:rect l="l" t="t" r="r" b="b"/>
              <a:pathLst>
                <a:path w="216877" h="153530">
                  <a:moveTo>
                    <a:pt x="108521" y="153530"/>
                  </a:moveTo>
                  <a:lnTo>
                    <a:pt x="116465" y="153320"/>
                  </a:lnTo>
                  <a:lnTo>
                    <a:pt x="132927" y="151555"/>
                  </a:lnTo>
                  <a:lnTo>
                    <a:pt x="148482" y="148111"/>
                  </a:lnTo>
                  <a:lnTo>
                    <a:pt x="162934" y="143124"/>
                  </a:lnTo>
                  <a:lnTo>
                    <a:pt x="176090" y="136734"/>
                  </a:lnTo>
                  <a:lnTo>
                    <a:pt x="187753" y="129080"/>
                  </a:lnTo>
                  <a:lnTo>
                    <a:pt x="197730" y="120298"/>
                  </a:lnTo>
                  <a:lnTo>
                    <a:pt x="205826" y="110528"/>
                  </a:lnTo>
                  <a:lnTo>
                    <a:pt x="211845" y="99908"/>
                  </a:lnTo>
                  <a:lnTo>
                    <a:pt x="215594" y="88575"/>
                  </a:lnTo>
                  <a:lnTo>
                    <a:pt x="216877" y="76669"/>
                  </a:lnTo>
                  <a:lnTo>
                    <a:pt x="216582" y="71042"/>
                  </a:lnTo>
                  <a:lnTo>
                    <a:pt x="214094" y="59384"/>
                  </a:lnTo>
                  <a:lnTo>
                    <a:pt x="209234" y="48372"/>
                  </a:lnTo>
                  <a:lnTo>
                    <a:pt x="202198" y="38143"/>
                  </a:lnTo>
                  <a:lnTo>
                    <a:pt x="193180" y="28835"/>
                  </a:lnTo>
                  <a:lnTo>
                    <a:pt x="182375" y="20584"/>
                  </a:lnTo>
                  <a:lnTo>
                    <a:pt x="169977" y="13528"/>
                  </a:lnTo>
                  <a:lnTo>
                    <a:pt x="156182" y="7804"/>
                  </a:lnTo>
                  <a:lnTo>
                    <a:pt x="141183" y="3550"/>
                  </a:lnTo>
                  <a:lnTo>
                    <a:pt x="125177" y="903"/>
                  </a:lnTo>
                  <a:lnTo>
                    <a:pt x="108356" y="0"/>
                  </a:lnTo>
                  <a:lnTo>
                    <a:pt x="100392" y="215"/>
                  </a:lnTo>
                  <a:lnTo>
                    <a:pt x="83930" y="1989"/>
                  </a:lnTo>
                  <a:lnTo>
                    <a:pt x="68377" y="5440"/>
                  </a:lnTo>
                  <a:lnTo>
                    <a:pt x="53926" y="10430"/>
                  </a:lnTo>
                  <a:lnTo>
                    <a:pt x="40774" y="16822"/>
                  </a:lnTo>
                  <a:lnTo>
                    <a:pt x="29113" y="24476"/>
                  </a:lnTo>
                  <a:lnTo>
                    <a:pt x="19139" y="33257"/>
                  </a:lnTo>
                  <a:lnTo>
                    <a:pt x="11046" y="43026"/>
                  </a:lnTo>
                  <a:lnTo>
                    <a:pt x="5029" y="53646"/>
                  </a:lnTo>
                  <a:lnTo>
                    <a:pt x="1282" y="64978"/>
                  </a:lnTo>
                  <a:lnTo>
                    <a:pt x="0" y="76885"/>
                  </a:lnTo>
                  <a:lnTo>
                    <a:pt x="291" y="82511"/>
                  </a:lnTo>
                  <a:lnTo>
                    <a:pt x="2774" y="94166"/>
                  </a:lnTo>
                  <a:lnTo>
                    <a:pt x="7630" y="105175"/>
                  </a:lnTo>
                  <a:lnTo>
                    <a:pt x="14665" y="115402"/>
                  </a:lnTo>
                  <a:lnTo>
                    <a:pt x="23682" y="124709"/>
                  </a:lnTo>
                  <a:lnTo>
                    <a:pt x="34488" y="132958"/>
                  </a:lnTo>
                  <a:lnTo>
                    <a:pt x="46887" y="140012"/>
                  </a:lnTo>
                  <a:lnTo>
                    <a:pt x="60685" y="145733"/>
                  </a:lnTo>
                  <a:lnTo>
                    <a:pt x="75686" y="149985"/>
                  </a:lnTo>
                  <a:lnTo>
                    <a:pt x="91697" y="152630"/>
                  </a:lnTo>
                  <a:lnTo>
                    <a:pt x="108521" y="153530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4" name="object 22">
              <a:extLst>
                <a:ext uri="{FF2B5EF4-FFF2-40B4-BE49-F238E27FC236}">
                  <a16:creationId xmlns:a16="http://schemas.microsoft.com/office/drawing/2014/main" id="{1AA1F34E-9F7E-8D27-5D86-37285FAC4FE5}"/>
                </a:ext>
              </a:extLst>
            </p:cNvPr>
            <p:cNvSpPr/>
            <p:nvPr/>
          </p:nvSpPr>
          <p:spPr>
            <a:xfrm>
              <a:off x="9776846" y="753704"/>
              <a:ext cx="139230" cy="98577"/>
            </a:xfrm>
            <a:custGeom>
              <a:avLst/>
              <a:gdLst/>
              <a:ahLst/>
              <a:cxnLst/>
              <a:rect l="l" t="t" r="r" b="b"/>
              <a:pathLst>
                <a:path w="139230" h="98577">
                  <a:moveTo>
                    <a:pt x="69672" y="98577"/>
                  </a:moveTo>
                  <a:lnTo>
                    <a:pt x="81750" y="97825"/>
                  </a:lnTo>
                  <a:lnTo>
                    <a:pt x="97360" y="94492"/>
                  </a:lnTo>
                  <a:lnTo>
                    <a:pt x="111186" y="88803"/>
                  </a:lnTo>
                  <a:lnTo>
                    <a:pt x="122757" y="81093"/>
                  </a:lnTo>
                  <a:lnTo>
                    <a:pt x="131602" y="71698"/>
                  </a:lnTo>
                  <a:lnTo>
                    <a:pt x="137250" y="60955"/>
                  </a:lnTo>
                  <a:lnTo>
                    <a:pt x="139230" y="49199"/>
                  </a:lnTo>
                  <a:lnTo>
                    <a:pt x="138175" y="40660"/>
                  </a:lnTo>
                  <a:lnTo>
                    <a:pt x="133481" y="29615"/>
                  </a:lnTo>
                  <a:lnTo>
                    <a:pt x="125460" y="19831"/>
                  </a:lnTo>
                  <a:lnTo>
                    <a:pt x="114584" y="11644"/>
                  </a:lnTo>
                  <a:lnTo>
                    <a:pt x="101327" y="5386"/>
                  </a:lnTo>
                  <a:lnTo>
                    <a:pt x="86160" y="1393"/>
                  </a:lnTo>
                  <a:lnTo>
                    <a:pt x="69557" y="0"/>
                  </a:lnTo>
                  <a:lnTo>
                    <a:pt x="57487" y="753"/>
                  </a:lnTo>
                  <a:lnTo>
                    <a:pt x="41875" y="4086"/>
                  </a:lnTo>
                  <a:lnTo>
                    <a:pt x="28048" y="9772"/>
                  </a:lnTo>
                  <a:lnTo>
                    <a:pt x="16475" y="17478"/>
                  </a:lnTo>
                  <a:lnTo>
                    <a:pt x="7628" y="26869"/>
                  </a:lnTo>
                  <a:lnTo>
                    <a:pt x="1980" y="37609"/>
                  </a:lnTo>
                  <a:lnTo>
                    <a:pt x="0" y="49364"/>
                  </a:lnTo>
                  <a:lnTo>
                    <a:pt x="1055" y="57913"/>
                  </a:lnTo>
                  <a:lnTo>
                    <a:pt x="5751" y="68961"/>
                  </a:lnTo>
                  <a:lnTo>
                    <a:pt x="13772" y="78746"/>
                  </a:lnTo>
                  <a:lnTo>
                    <a:pt x="24648" y="86934"/>
                  </a:lnTo>
                  <a:lnTo>
                    <a:pt x="37905" y="93191"/>
                  </a:lnTo>
                  <a:lnTo>
                    <a:pt x="53070" y="97183"/>
                  </a:lnTo>
                  <a:lnTo>
                    <a:pt x="69672" y="98577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5" name="object 23">
              <a:extLst>
                <a:ext uri="{FF2B5EF4-FFF2-40B4-BE49-F238E27FC236}">
                  <a16:creationId xmlns:a16="http://schemas.microsoft.com/office/drawing/2014/main" id="{88E1E4F1-BC24-8A59-E373-9216A94459E1}"/>
                </a:ext>
              </a:extLst>
            </p:cNvPr>
            <p:cNvSpPr/>
            <p:nvPr/>
          </p:nvSpPr>
          <p:spPr>
            <a:xfrm>
              <a:off x="10014201" y="432003"/>
              <a:ext cx="245795" cy="187274"/>
            </a:xfrm>
            <a:custGeom>
              <a:avLst/>
              <a:gdLst/>
              <a:ahLst/>
              <a:cxnLst/>
              <a:rect l="l" t="t" r="r" b="b"/>
              <a:pathLst>
                <a:path w="245795" h="187274">
                  <a:moveTo>
                    <a:pt x="122999" y="187274"/>
                  </a:moveTo>
                  <a:lnTo>
                    <a:pt x="142243" y="186114"/>
                  </a:lnTo>
                  <a:lnTo>
                    <a:pt x="157892" y="183410"/>
                  </a:lnTo>
                  <a:lnTo>
                    <a:pt x="172716" y="179242"/>
                  </a:lnTo>
                  <a:lnTo>
                    <a:pt x="186573" y="173717"/>
                  </a:lnTo>
                  <a:lnTo>
                    <a:pt x="199323" y="166942"/>
                  </a:lnTo>
                  <a:lnTo>
                    <a:pt x="210826" y="159024"/>
                  </a:lnTo>
                  <a:lnTo>
                    <a:pt x="220942" y="150071"/>
                  </a:lnTo>
                  <a:lnTo>
                    <a:pt x="229530" y="140189"/>
                  </a:lnTo>
                  <a:lnTo>
                    <a:pt x="236450" y="129486"/>
                  </a:lnTo>
                  <a:lnTo>
                    <a:pt x="241561" y="118069"/>
                  </a:lnTo>
                  <a:lnTo>
                    <a:pt x="244723" y="106045"/>
                  </a:lnTo>
                  <a:lnTo>
                    <a:pt x="245795" y="93522"/>
                  </a:lnTo>
                  <a:lnTo>
                    <a:pt x="245760" y="91351"/>
                  </a:lnTo>
                  <a:lnTo>
                    <a:pt x="244288" y="78895"/>
                  </a:lnTo>
                  <a:lnTo>
                    <a:pt x="240753" y="66965"/>
                  </a:lnTo>
                  <a:lnTo>
                    <a:pt x="235295" y="55667"/>
                  </a:lnTo>
                  <a:lnTo>
                    <a:pt x="228054" y="45108"/>
                  </a:lnTo>
                  <a:lnTo>
                    <a:pt x="219172" y="35394"/>
                  </a:lnTo>
                  <a:lnTo>
                    <a:pt x="208787" y="26631"/>
                  </a:lnTo>
                  <a:lnTo>
                    <a:pt x="197042" y="18927"/>
                  </a:lnTo>
                  <a:lnTo>
                    <a:pt x="184076" y="12387"/>
                  </a:lnTo>
                  <a:lnTo>
                    <a:pt x="170029" y="7118"/>
                  </a:lnTo>
                  <a:lnTo>
                    <a:pt x="155042" y="3226"/>
                  </a:lnTo>
                  <a:lnTo>
                    <a:pt x="139255" y="818"/>
                  </a:lnTo>
                  <a:lnTo>
                    <a:pt x="122808" y="0"/>
                  </a:lnTo>
                  <a:lnTo>
                    <a:pt x="119935" y="29"/>
                  </a:lnTo>
                  <a:lnTo>
                    <a:pt x="103597" y="1168"/>
                  </a:lnTo>
                  <a:lnTo>
                    <a:pt x="87944" y="3877"/>
                  </a:lnTo>
                  <a:lnTo>
                    <a:pt x="73118" y="8049"/>
                  </a:lnTo>
                  <a:lnTo>
                    <a:pt x="59259" y="13577"/>
                  </a:lnTo>
                  <a:lnTo>
                    <a:pt x="46506" y="20354"/>
                  </a:lnTo>
                  <a:lnTo>
                    <a:pt x="35001" y="28273"/>
                  </a:lnTo>
                  <a:lnTo>
                    <a:pt x="24882" y="37228"/>
                  </a:lnTo>
                  <a:lnTo>
                    <a:pt x="16291" y="47111"/>
                  </a:lnTo>
                  <a:lnTo>
                    <a:pt x="9366" y="57815"/>
                  </a:lnTo>
                  <a:lnTo>
                    <a:pt x="4250" y="69234"/>
                  </a:lnTo>
                  <a:lnTo>
                    <a:pt x="1081" y="81261"/>
                  </a:lnTo>
                  <a:lnTo>
                    <a:pt x="0" y="93789"/>
                  </a:lnTo>
                  <a:lnTo>
                    <a:pt x="35" y="95977"/>
                  </a:lnTo>
                  <a:lnTo>
                    <a:pt x="1507" y="108425"/>
                  </a:lnTo>
                  <a:lnTo>
                    <a:pt x="5044" y="120349"/>
                  </a:lnTo>
                  <a:lnTo>
                    <a:pt x="10504" y="131642"/>
                  </a:lnTo>
                  <a:lnTo>
                    <a:pt x="17746" y="142197"/>
                  </a:lnTo>
                  <a:lnTo>
                    <a:pt x="26631" y="151907"/>
                  </a:lnTo>
                  <a:lnTo>
                    <a:pt x="37017" y="160667"/>
                  </a:lnTo>
                  <a:lnTo>
                    <a:pt x="48764" y="168368"/>
                  </a:lnTo>
                  <a:lnTo>
                    <a:pt x="61732" y="174905"/>
                  </a:lnTo>
                  <a:lnTo>
                    <a:pt x="75780" y="180170"/>
                  </a:lnTo>
                  <a:lnTo>
                    <a:pt x="90768" y="184058"/>
                  </a:lnTo>
                  <a:lnTo>
                    <a:pt x="106554" y="186461"/>
                  </a:lnTo>
                  <a:lnTo>
                    <a:pt x="122999" y="187274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8C1F3515-05EB-ED5B-D3FB-E3D97B45E494}"/>
                </a:ext>
              </a:extLst>
            </p:cNvPr>
            <p:cNvSpPr txBox="1"/>
            <p:nvPr/>
          </p:nvSpPr>
          <p:spPr>
            <a:xfrm>
              <a:off x="8023100" y="618378"/>
              <a:ext cx="1846524" cy="486217"/>
            </a:xfrm>
            <a:prstGeom prst="rect">
              <a:avLst/>
            </a:prstGeom>
            <a:noFill/>
          </p:spPr>
          <p:txBody>
            <a:bodyPr wrap="square" lIns="0" tIns="18446" rIns="0" bIns="0">
              <a:noAutofit/>
            </a:bodyPr>
            <a:lstStyle/>
            <a:p>
              <a:pPr marL="12700">
                <a:lnSpc>
                  <a:spcPts val="2905"/>
                </a:lnSpc>
                <a:defRPr sz="2700">
                  <a:solidFill>
                    <a:srgbClr val="CDB0D3"/>
                  </a:solidFill>
                </a:defRPr>
              </a:pP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MI</a:t>
              </a:r>
              <a:r>
                <a:rPr lang="en-IE" b="1" dirty="0">
                  <a:solidFill>
                    <a:srgbClr val="A1C6C5"/>
                  </a:solidFill>
                  <a:latin typeface="Arial Black"/>
                  <a:cs typeface="Arial Black"/>
                </a:rPr>
                <a:t>N</a:t>
              </a: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D</a:t>
              </a:r>
              <a:r>
                <a:rPr lang="en-IE" dirty="0">
                  <a:solidFill>
                    <a:srgbClr val="A1C6C5"/>
                  </a:solidFill>
                  <a:latin typeface="Arial"/>
                  <a:cs typeface="Arial"/>
                </a:rPr>
                <a:t>O</a:t>
              </a:r>
              <a:r>
                <a:rPr dirty="0">
                  <a:solidFill>
                    <a:srgbClr val="A1C6C5"/>
                  </a:solidFill>
                  <a:latin typeface="Arial"/>
                  <a:cs typeface="Arial"/>
                </a:rPr>
                <a:t>UT</a:t>
              </a:r>
              <a:endParaRPr sz="2700" dirty="0">
                <a:solidFill>
                  <a:srgbClr val="A1C6C5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7" name="object 13">
            <a:extLst>
              <a:ext uri="{FF2B5EF4-FFF2-40B4-BE49-F238E27FC236}">
                <a16:creationId xmlns:a16="http://schemas.microsoft.com/office/drawing/2014/main" id="{E9B564E1-67B8-C4D9-04CD-E2E18E2B78E0}"/>
              </a:ext>
            </a:extLst>
          </p:cNvPr>
          <p:cNvSpPr txBox="1"/>
          <p:nvPr/>
        </p:nvSpPr>
        <p:spPr>
          <a:xfrm>
            <a:off x="803061" y="1928059"/>
            <a:ext cx="7474561" cy="601055"/>
          </a:xfrm>
          <a:prstGeom prst="rect">
            <a:avLst/>
          </a:prstGeom>
        </p:spPr>
        <p:txBody>
          <a:bodyPr wrap="square" lIns="0" tIns="26670" rIns="0" bIns="0">
            <a:noAutofit/>
          </a:bodyPr>
          <a:lstStyle/>
          <a:p>
            <a:pPr marL="12700">
              <a:lnSpc>
                <a:spcPts val="4200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dirty="0" err="1">
                <a:solidFill>
                  <a:srgbClr val="449E9F"/>
                </a:solidFill>
              </a:rPr>
              <a:t>Buíochas</a:t>
            </a:r>
            <a:r>
              <a:rPr lang="en-IE" dirty="0">
                <a:solidFill>
                  <a:srgbClr val="449E9F"/>
                </a:solidFill>
              </a:rPr>
              <a:t> a </a:t>
            </a:r>
            <a:r>
              <a:rPr lang="en-IE" dirty="0" err="1">
                <a:solidFill>
                  <a:srgbClr val="449E9F"/>
                </a:solidFill>
              </a:rPr>
              <a:t>Léiriú</a:t>
            </a:r>
            <a:r>
              <a:rPr lang="en-IE" dirty="0">
                <a:solidFill>
                  <a:srgbClr val="449E9F"/>
                </a:solidFill>
              </a:rPr>
              <a:t> </a:t>
            </a:r>
            <a:endParaRPr sz="4000" dirty="0">
              <a:solidFill>
                <a:srgbClr val="449E9F"/>
              </a:solidFill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79B6922F-49A3-6B3B-889B-31839E76BDFC}"/>
              </a:ext>
            </a:extLst>
          </p:cNvPr>
          <p:cNvSpPr txBox="1"/>
          <p:nvPr/>
        </p:nvSpPr>
        <p:spPr>
          <a:xfrm>
            <a:off x="849976" y="2327748"/>
            <a:ext cx="8468255" cy="824243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>
              <a:lnSpc>
                <a:spcPct val="200000"/>
              </a:lnSpc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2800" dirty="0" err="1"/>
              <a:t>Tá</a:t>
            </a:r>
            <a:r>
              <a:rPr lang="en-IE" sz="2800" dirty="0"/>
              <a:t> </a:t>
            </a:r>
            <a:r>
              <a:rPr lang="en-IE" sz="2800" dirty="0" err="1"/>
              <a:t>mé</a:t>
            </a:r>
            <a:r>
              <a:rPr lang="en-IE" sz="2800" dirty="0"/>
              <a:t> </a:t>
            </a:r>
            <a:r>
              <a:rPr lang="en-IE" sz="2800" dirty="0" err="1"/>
              <a:t>buíoch</a:t>
            </a:r>
            <a:r>
              <a:rPr lang="en-IE" sz="2800" dirty="0"/>
              <a:t> as …mar </a:t>
            </a:r>
            <a:r>
              <a:rPr lang="en-IE" sz="2800" dirty="0" err="1"/>
              <a:t>gheall</a:t>
            </a:r>
            <a:r>
              <a:rPr lang="en-IE" sz="2800" dirty="0"/>
              <a:t> air…</a:t>
            </a:r>
            <a:endParaRPr sz="2400" dirty="0">
              <a:solidFill>
                <a:srgbClr val="449E9F"/>
              </a:solidFill>
              <a:latin typeface="Arial"/>
              <a:cs typeface="Arial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764B431D-B25D-2D4B-D931-C977D3143076}"/>
              </a:ext>
            </a:extLst>
          </p:cNvPr>
          <p:cNvSpPr txBox="1"/>
          <p:nvPr/>
        </p:nvSpPr>
        <p:spPr>
          <a:xfrm>
            <a:off x="849976" y="3270351"/>
            <a:ext cx="8468255" cy="3470691"/>
          </a:xfrm>
          <a:prstGeom prst="rect">
            <a:avLst/>
          </a:prstGeom>
        </p:spPr>
        <p:txBody>
          <a:bodyPr wrap="square" lIns="0" tIns="16319" rIns="0" bIns="0" numCol="2">
            <a:noAutofit/>
          </a:bodyPr>
          <a:lstStyle/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áit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cónaí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Theaghlach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Teaghlaigh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Pheata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One Good Adult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Thacaíochtaí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chaitheamh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aimsire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Leabhair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Ríomhairí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Pictiúir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Blasta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Deirí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Seachtaine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Laethanta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Saoire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áit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cónaí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aimsir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Ceol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984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Scoil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Mindout_Manual_PPT_2017_Session11.pdf">
            <a:hlinkClick r:id="rId3"/>
            <a:extLst>
              <a:ext uri="{FF2B5EF4-FFF2-40B4-BE49-F238E27FC236}">
                <a16:creationId xmlns:a16="http://schemas.microsoft.com/office/drawing/2014/main" id="{4D34A6C0-097B-9DDD-0918-23EF379C1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10139" r="77900" b="64522"/>
          <a:stretch/>
        </p:blipFill>
        <p:spPr bwMode="auto">
          <a:xfrm>
            <a:off x="386359" y="1539748"/>
            <a:ext cx="1807535" cy="180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56812B2-9FD6-4EE6-AC05-BDF869D51C9E}"/>
              </a:ext>
            </a:extLst>
          </p:cNvPr>
          <p:cNvGrpSpPr/>
          <p:nvPr/>
        </p:nvGrpSpPr>
        <p:grpSpPr>
          <a:xfrm>
            <a:off x="7559811" y="19472"/>
            <a:ext cx="3132002" cy="1567040"/>
            <a:chOff x="7559811" y="19472"/>
            <a:chExt cx="3132002" cy="1567040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8A0768A0-51C9-BE67-923D-F8287E0D43A6}"/>
                </a:ext>
              </a:extLst>
            </p:cNvPr>
            <p:cNvSpPr/>
            <p:nvPr/>
          </p:nvSpPr>
          <p:spPr>
            <a:xfrm>
              <a:off x="7919995" y="587888"/>
              <a:ext cx="248831" cy="242189"/>
            </a:xfrm>
            <a:custGeom>
              <a:avLst/>
              <a:gdLst/>
              <a:ahLst/>
              <a:cxnLst/>
              <a:rect l="l" t="t" r="r" b="b"/>
              <a:pathLst>
                <a:path w="248831" h="242189">
                  <a:moveTo>
                    <a:pt x="187" y="213167"/>
                  </a:moveTo>
                  <a:lnTo>
                    <a:pt x="1916" y="225507"/>
                  </a:lnTo>
                  <a:lnTo>
                    <a:pt x="6984" y="234188"/>
                  </a:lnTo>
                  <a:lnTo>
                    <a:pt x="11976" y="239179"/>
                  </a:lnTo>
                  <a:lnTo>
                    <a:pt x="19291" y="242189"/>
                  </a:lnTo>
                  <a:lnTo>
                    <a:pt x="35267" y="242189"/>
                  </a:lnTo>
                  <a:lnTo>
                    <a:pt x="41579" y="237858"/>
                  </a:lnTo>
                  <a:lnTo>
                    <a:pt x="50046" y="227036"/>
                  </a:lnTo>
                  <a:lnTo>
                    <a:pt x="52023" y="215461"/>
                  </a:lnTo>
                  <a:lnTo>
                    <a:pt x="52235" y="198602"/>
                  </a:lnTo>
                  <a:lnTo>
                    <a:pt x="52235" y="53555"/>
                  </a:lnTo>
                  <a:lnTo>
                    <a:pt x="89153" y="198602"/>
                  </a:lnTo>
                  <a:lnTo>
                    <a:pt x="94124" y="217121"/>
                  </a:lnTo>
                  <a:lnTo>
                    <a:pt x="98475" y="228149"/>
                  </a:lnTo>
                  <a:lnTo>
                    <a:pt x="104457" y="235204"/>
                  </a:lnTo>
                  <a:lnTo>
                    <a:pt x="110121" y="239522"/>
                  </a:lnTo>
                  <a:lnTo>
                    <a:pt x="117436" y="242189"/>
                  </a:lnTo>
                  <a:lnTo>
                    <a:pt x="132740" y="242189"/>
                  </a:lnTo>
                  <a:lnTo>
                    <a:pt x="139725" y="238848"/>
                  </a:lnTo>
                  <a:lnTo>
                    <a:pt x="145267" y="234474"/>
                  </a:lnTo>
                  <a:lnTo>
                    <a:pt x="150957" y="226878"/>
                  </a:lnTo>
                  <a:lnTo>
                    <a:pt x="155214" y="215358"/>
                  </a:lnTo>
                  <a:lnTo>
                    <a:pt x="159677" y="198602"/>
                  </a:lnTo>
                  <a:lnTo>
                    <a:pt x="196608" y="53555"/>
                  </a:lnTo>
                  <a:lnTo>
                    <a:pt x="196608" y="198602"/>
                  </a:lnTo>
                  <a:lnTo>
                    <a:pt x="196796" y="213167"/>
                  </a:lnTo>
                  <a:lnTo>
                    <a:pt x="198525" y="225507"/>
                  </a:lnTo>
                  <a:lnTo>
                    <a:pt x="203593" y="234188"/>
                  </a:lnTo>
                  <a:lnTo>
                    <a:pt x="215899" y="242189"/>
                  </a:lnTo>
                  <a:lnTo>
                    <a:pt x="231876" y="242189"/>
                  </a:lnTo>
                  <a:lnTo>
                    <a:pt x="242176" y="233870"/>
                  </a:lnTo>
                  <a:lnTo>
                    <a:pt x="248536" y="215510"/>
                  </a:lnTo>
                  <a:lnTo>
                    <a:pt x="248831" y="198602"/>
                  </a:lnTo>
                  <a:lnTo>
                    <a:pt x="248831" y="51231"/>
                  </a:lnTo>
                  <a:lnTo>
                    <a:pt x="248682" y="34712"/>
                  </a:lnTo>
                  <a:lnTo>
                    <a:pt x="247501" y="22621"/>
                  </a:lnTo>
                  <a:lnTo>
                    <a:pt x="244182" y="14300"/>
                  </a:lnTo>
                  <a:lnTo>
                    <a:pt x="233710" y="4216"/>
                  </a:lnTo>
                  <a:lnTo>
                    <a:pt x="221929" y="681"/>
                  </a:lnTo>
                  <a:lnTo>
                    <a:pt x="207251" y="0"/>
                  </a:lnTo>
                  <a:lnTo>
                    <a:pt x="198452" y="74"/>
                  </a:lnTo>
                  <a:lnTo>
                    <a:pt x="181794" y="1300"/>
                  </a:lnTo>
                  <a:lnTo>
                    <a:pt x="170912" y="4982"/>
                  </a:lnTo>
                  <a:lnTo>
                    <a:pt x="163882" y="12335"/>
                  </a:lnTo>
                  <a:lnTo>
                    <a:pt x="158784" y="24574"/>
                  </a:lnTo>
                  <a:lnTo>
                    <a:pt x="153695" y="42913"/>
                  </a:lnTo>
                  <a:lnTo>
                    <a:pt x="124752" y="153682"/>
                  </a:lnTo>
                  <a:lnTo>
                    <a:pt x="95478" y="42913"/>
                  </a:lnTo>
                  <a:lnTo>
                    <a:pt x="91737" y="28976"/>
                  </a:lnTo>
                  <a:lnTo>
                    <a:pt x="87996" y="17101"/>
                  </a:lnTo>
                  <a:lnTo>
                    <a:pt x="83832" y="10312"/>
                  </a:lnTo>
                  <a:lnTo>
                    <a:pt x="72369" y="2438"/>
                  </a:lnTo>
                  <a:lnTo>
                    <a:pt x="60514" y="393"/>
                  </a:lnTo>
                  <a:lnTo>
                    <a:pt x="42252" y="0"/>
                  </a:lnTo>
                  <a:lnTo>
                    <a:pt x="31193" y="162"/>
                  </a:lnTo>
                  <a:lnTo>
                    <a:pt x="19007" y="2259"/>
                  </a:lnTo>
                  <a:lnTo>
                    <a:pt x="8991" y="8978"/>
                  </a:lnTo>
                  <a:lnTo>
                    <a:pt x="1827" y="20500"/>
                  </a:lnTo>
                  <a:lnTo>
                    <a:pt x="228" y="32282"/>
                  </a:lnTo>
                  <a:lnTo>
                    <a:pt x="0" y="51231"/>
                  </a:lnTo>
                  <a:lnTo>
                    <a:pt x="0" y="198602"/>
                  </a:lnTo>
                  <a:lnTo>
                    <a:pt x="187" y="21316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4" name="object 10">
              <a:extLst>
                <a:ext uri="{FF2B5EF4-FFF2-40B4-BE49-F238E27FC236}">
                  <a16:creationId xmlns:a16="http://schemas.microsoft.com/office/drawing/2014/main" id="{80679952-0673-4329-25E8-8AD32CA94801}"/>
                </a:ext>
              </a:extLst>
            </p:cNvPr>
            <p:cNvSpPr/>
            <p:nvPr/>
          </p:nvSpPr>
          <p:spPr>
            <a:xfrm>
              <a:off x="8216752" y="583906"/>
              <a:ext cx="60871" cy="246164"/>
            </a:xfrm>
            <a:custGeom>
              <a:avLst/>
              <a:gdLst/>
              <a:ahLst/>
              <a:cxnLst/>
              <a:rect l="l" t="t" r="r" b="b"/>
              <a:pathLst>
                <a:path w="60871" h="246164">
                  <a:moveTo>
                    <a:pt x="60871" y="195592"/>
                  </a:moveTo>
                  <a:lnTo>
                    <a:pt x="60864" y="44774"/>
                  </a:lnTo>
                  <a:lnTo>
                    <a:pt x="60377" y="29289"/>
                  </a:lnTo>
                  <a:lnTo>
                    <a:pt x="58157" y="17873"/>
                  </a:lnTo>
                  <a:lnTo>
                    <a:pt x="52882" y="9309"/>
                  </a:lnTo>
                  <a:lnTo>
                    <a:pt x="46901" y="3314"/>
                  </a:lnTo>
                  <a:lnTo>
                    <a:pt x="38582" y="0"/>
                  </a:lnTo>
                  <a:lnTo>
                    <a:pt x="19951" y="0"/>
                  </a:lnTo>
                  <a:lnTo>
                    <a:pt x="12306" y="5308"/>
                  </a:lnTo>
                  <a:lnTo>
                    <a:pt x="6087" y="11774"/>
                  </a:lnTo>
                  <a:lnTo>
                    <a:pt x="1803" y="20847"/>
                  </a:lnTo>
                  <a:lnTo>
                    <a:pt x="225" y="33323"/>
                  </a:lnTo>
                  <a:lnTo>
                    <a:pt x="0" y="50558"/>
                  </a:lnTo>
                  <a:lnTo>
                    <a:pt x="6" y="201381"/>
                  </a:lnTo>
                  <a:lnTo>
                    <a:pt x="493" y="216957"/>
                  </a:lnTo>
                  <a:lnTo>
                    <a:pt x="2708" y="228429"/>
                  </a:lnTo>
                  <a:lnTo>
                    <a:pt x="7975" y="236842"/>
                  </a:lnTo>
                  <a:lnTo>
                    <a:pt x="13970" y="242823"/>
                  </a:lnTo>
                  <a:lnTo>
                    <a:pt x="22275" y="246164"/>
                  </a:lnTo>
                  <a:lnTo>
                    <a:pt x="40906" y="246164"/>
                  </a:lnTo>
                  <a:lnTo>
                    <a:pt x="48564" y="241172"/>
                  </a:lnTo>
                  <a:lnTo>
                    <a:pt x="54774" y="234378"/>
                  </a:lnTo>
                  <a:lnTo>
                    <a:pt x="59064" y="225308"/>
                  </a:lnTo>
                  <a:lnTo>
                    <a:pt x="60645" y="212829"/>
                  </a:lnTo>
                  <a:lnTo>
                    <a:pt x="60871" y="195592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315A7301-9E6B-D1F5-601D-3A0EED613363}"/>
                </a:ext>
              </a:extLst>
            </p:cNvPr>
            <p:cNvSpPr/>
            <p:nvPr/>
          </p:nvSpPr>
          <p:spPr>
            <a:xfrm>
              <a:off x="8328195" y="583899"/>
              <a:ext cx="208241" cy="246176"/>
            </a:xfrm>
            <a:custGeom>
              <a:avLst/>
              <a:gdLst/>
              <a:ahLst/>
              <a:cxnLst/>
              <a:rect l="l" t="t" r="r" b="b"/>
              <a:pathLst>
                <a:path w="208241" h="246176">
                  <a:moveTo>
                    <a:pt x="56883" y="99136"/>
                  </a:moveTo>
                  <a:lnTo>
                    <a:pt x="127736" y="208914"/>
                  </a:lnTo>
                  <a:lnTo>
                    <a:pt x="133454" y="217676"/>
                  </a:lnTo>
                  <a:lnTo>
                    <a:pt x="142741" y="230957"/>
                  </a:lnTo>
                  <a:lnTo>
                    <a:pt x="151035" y="239773"/>
                  </a:lnTo>
                  <a:lnTo>
                    <a:pt x="160006" y="244666"/>
                  </a:lnTo>
                  <a:lnTo>
                    <a:pt x="171323" y="246176"/>
                  </a:lnTo>
                  <a:lnTo>
                    <a:pt x="172471" y="246161"/>
                  </a:lnTo>
                  <a:lnTo>
                    <a:pt x="187112" y="242886"/>
                  </a:lnTo>
                  <a:lnTo>
                    <a:pt x="195935" y="237185"/>
                  </a:lnTo>
                  <a:lnTo>
                    <a:pt x="203754" y="227690"/>
                  </a:lnTo>
                  <a:lnTo>
                    <a:pt x="206912" y="218000"/>
                  </a:lnTo>
                  <a:lnTo>
                    <a:pt x="208075" y="204542"/>
                  </a:lnTo>
                  <a:lnTo>
                    <a:pt x="208241" y="185292"/>
                  </a:lnTo>
                  <a:lnTo>
                    <a:pt x="208241" y="45297"/>
                  </a:lnTo>
                  <a:lnTo>
                    <a:pt x="207904" y="29053"/>
                  </a:lnTo>
                  <a:lnTo>
                    <a:pt x="205948" y="17230"/>
                  </a:lnTo>
                  <a:lnTo>
                    <a:pt x="200926" y="8648"/>
                  </a:lnTo>
                  <a:lnTo>
                    <a:pt x="187286" y="0"/>
                  </a:lnTo>
                  <a:lnTo>
                    <a:pt x="169989" y="0"/>
                  </a:lnTo>
                  <a:lnTo>
                    <a:pt x="163004" y="4991"/>
                  </a:lnTo>
                  <a:lnTo>
                    <a:pt x="153415" y="18463"/>
                  </a:lnTo>
                  <a:lnTo>
                    <a:pt x="151615" y="30567"/>
                  </a:lnTo>
                  <a:lnTo>
                    <a:pt x="151358" y="47574"/>
                  </a:lnTo>
                  <a:lnTo>
                    <a:pt x="151358" y="149364"/>
                  </a:lnTo>
                  <a:lnTo>
                    <a:pt x="78828" y="36588"/>
                  </a:lnTo>
                  <a:lnTo>
                    <a:pt x="74178" y="29372"/>
                  </a:lnTo>
                  <a:lnTo>
                    <a:pt x="64781" y="15726"/>
                  </a:lnTo>
                  <a:lnTo>
                    <a:pt x="56421" y="6635"/>
                  </a:lnTo>
                  <a:lnTo>
                    <a:pt x="47460" y="1570"/>
                  </a:lnTo>
                  <a:lnTo>
                    <a:pt x="36258" y="0"/>
                  </a:lnTo>
                  <a:lnTo>
                    <a:pt x="35999" y="0"/>
                  </a:lnTo>
                  <a:lnTo>
                    <a:pt x="21075" y="3155"/>
                  </a:lnTo>
                  <a:lnTo>
                    <a:pt x="12306" y="8978"/>
                  </a:lnTo>
                  <a:lnTo>
                    <a:pt x="4739" y="17794"/>
                  </a:lnTo>
                  <a:lnTo>
                    <a:pt x="1404" y="27374"/>
                  </a:lnTo>
                  <a:lnTo>
                    <a:pt x="175" y="40721"/>
                  </a:lnTo>
                  <a:lnTo>
                    <a:pt x="0" y="59880"/>
                  </a:lnTo>
                  <a:lnTo>
                    <a:pt x="1" y="200828"/>
                  </a:lnTo>
                  <a:lnTo>
                    <a:pt x="420" y="217085"/>
                  </a:lnTo>
                  <a:lnTo>
                    <a:pt x="2521" y="228805"/>
                  </a:lnTo>
                  <a:lnTo>
                    <a:pt x="7645" y="237528"/>
                  </a:lnTo>
                  <a:lnTo>
                    <a:pt x="20955" y="246176"/>
                  </a:lnTo>
                  <a:lnTo>
                    <a:pt x="38252" y="246176"/>
                  </a:lnTo>
                  <a:lnTo>
                    <a:pt x="45237" y="241515"/>
                  </a:lnTo>
                  <a:lnTo>
                    <a:pt x="54850" y="228155"/>
                  </a:lnTo>
                  <a:lnTo>
                    <a:pt x="56629" y="216072"/>
                  </a:lnTo>
                  <a:lnTo>
                    <a:pt x="56883" y="198932"/>
                  </a:lnTo>
                  <a:lnTo>
                    <a:pt x="56883" y="9913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9E728924-A9B0-92F8-9C35-645AD182A858}"/>
                </a:ext>
              </a:extLst>
            </p:cNvPr>
            <p:cNvSpPr/>
            <p:nvPr/>
          </p:nvSpPr>
          <p:spPr>
            <a:xfrm>
              <a:off x="8587007" y="587886"/>
              <a:ext cx="139508" cy="238188"/>
            </a:xfrm>
            <a:custGeom>
              <a:avLst/>
              <a:gdLst/>
              <a:ahLst/>
              <a:cxnLst/>
              <a:rect l="l" t="t" r="r" b="b"/>
              <a:pathLst>
                <a:path w="139508" h="238188">
                  <a:moveTo>
                    <a:pt x="99590" y="190744"/>
                  </a:moveTo>
                  <a:lnTo>
                    <a:pt x="87820" y="190957"/>
                  </a:lnTo>
                  <a:lnTo>
                    <a:pt x="60883" y="190957"/>
                  </a:lnTo>
                  <a:lnTo>
                    <a:pt x="100139" y="238188"/>
                  </a:lnTo>
                  <a:lnTo>
                    <a:pt x="111785" y="237787"/>
                  </a:lnTo>
                  <a:lnTo>
                    <a:pt x="125394" y="236238"/>
                  </a:lnTo>
                  <a:lnTo>
                    <a:pt x="138473" y="233468"/>
                  </a:lnTo>
                  <a:lnTo>
                    <a:pt x="139508" y="168171"/>
                  </a:lnTo>
                  <a:lnTo>
                    <a:pt x="131652" y="179171"/>
                  </a:lnTo>
                  <a:lnTo>
                    <a:pt x="122030" y="185900"/>
                  </a:lnTo>
                  <a:lnTo>
                    <a:pt x="111169" y="189409"/>
                  </a:lnTo>
                  <a:lnTo>
                    <a:pt x="99590" y="190744"/>
                  </a:lnTo>
                  <a:close/>
                </a:path>
                <a:path w="139508" h="238188">
                  <a:moveTo>
                    <a:pt x="149" y="203037"/>
                  </a:moveTo>
                  <a:lnTo>
                    <a:pt x="1332" y="215339"/>
                  </a:lnTo>
                  <a:lnTo>
                    <a:pt x="4660" y="223888"/>
                  </a:lnTo>
                  <a:lnTo>
                    <a:pt x="11110" y="231348"/>
                  </a:lnTo>
                  <a:lnTo>
                    <a:pt x="20323" y="236161"/>
                  </a:lnTo>
                  <a:lnTo>
                    <a:pt x="33037" y="237935"/>
                  </a:lnTo>
                  <a:lnTo>
                    <a:pt x="51231" y="238188"/>
                  </a:lnTo>
                  <a:lnTo>
                    <a:pt x="100139" y="238188"/>
                  </a:lnTo>
                  <a:lnTo>
                    <a:pt x="60883" y="190957"/>
                  </a:lnTo>
                  <a:lnTo>
                    <a:pt x="60883" y="47231"/>
                  </a:lnTo>
                  <a:lnTo>
                    <a:pt x="91295" y="47333"/>
                  </a:lnTo>
                  <a:lnTo>
                    <a:pt x="104091" y="48229"/>
                  </a:lnTo>
                  <a:lnTo>
                    <a:pt x="115950" y="50803"/>
                  </a:lnTo>
                  <a:lnTo>
                    <a:pt x="126496" y="55937"/>
                  </a:lnTo>
                  <a:lnTo>
                    <a:pt x="135353" y="64517"/>
                  </a:lnTo>
                  <a:lnTo>
                    <a:pt x="142146" y="77425"/>
                  </a:lnTo>
                  <a:lnTo>
                    <a:pt x="146497" y="95545"/>
                  </a:lnTo>
                  <a:lnTo>
                    <a:pt x="148031" y="119760"/>
                  </a:lnTo>
                  <a:lnTo>
                    <a:pt x="147829" y="129167"/>
                  </a:lnTo>
                  <a:lnTo>
                    <a:pt x="145075" y="151853"/>
                  </a:lnTo>
                  <a:lnTo>
                    <a:pt x="139508" y="168171"/>
                  </a:lnTo>
                  <a:lnTo>
                    <a:pt x="138473" y="233468"/>
                  </a:lnTo>
                  <a:lnTo>
                    <a:pt x="150701" y="229417"/>
                  </a:lnTo>
                  <a:lnTo>
                    <a:pt x="161758" y="224025"/>
                  </a:lnTo>
                  <a:lnTo>
                    <a:pt x="171323" y="217233"/>
                  </a:lnTo>
                  <a:lnTo>
                    <a:pt x="186827" y="200570"/>
                  </a:lnTo>
                  <a:lnTo>
                    <a:pt x="195032" y="187626"/>
                  </a:lnTo>
                  <a:lnTo>
                    <a:pt x="200982" y="174463"/>
                  </a:lnTo>
                  <a:lnTo>
                    <a:pt x="205039" y="161444"/>
                  </a:lnTo>
                  <a:lnTo>
                    <a:pt x="207566" y="148935"/>
                  </a:lnTo>
                  <a:lnTo>
                    <a:pt x="208923" y="137299"/>
                  </a:lnTo>
                  <a:lnTo>
                    <a:pt x="209472" y="126902"/>
                  </a:lnTo>
                  <a:lnTo>
                    <a:pt x="209575" y="118109"/>
                  </a:lnTo>
                  <a:lnTo>
                    <a:pt x="209442" y="110512"/>
                  </a:lnTo>
                  <a:lnTo>
                    <a:pt x="208420" y="96419"/>
                  </a:lnTo>
                  <a:lnTo>
                    <a:pt x="206333" y="82923"/>
                  </a:lnTo>
                  <a:lnTo>
                    <a:pt x="203115" y="70093"/>
                  </a:lnTo>
                  <a:lnTo>
                    <a:pt x="198697" y="57997"/>
                  </a:lnTo>
                  <a:lnTo>
                    <a:pt x="193011" y="46702"/>
                  </a:lnTo>
                  <a:lnTo>
                    <a:pt x="185989" y="36275"/>
                  </a:lnTo>
                  <a:lnTo>
                    <a:pt x="177563" y="26786"/>
                  </a:lnTo>
                  <a:lnTo>
                    <a:pt x="167665" y="18300"/>
                  </a:lnTo>
                  <a:lnTo>
                    <a:pt x="160539" y="13475"/>
                  </a:lnTo>
                  <a:lnTo>
                    <a:pt x="148597" y="7511"/>
                  </a:lnTo>
                  <a:lnTo>
                    <a:pt x="136384" y="3599"/>
                  </a:lnTo>
                  <a:lnTo>
                    <a:pt x="123969" y="1321"/>
                  </a:lnTo>
                  <a:lnTo>
                    <a:pt x="111420" y="260"/>
                  </a:lnTo>
                  <a:lnTo>
                    <a:pt x="98806" y="0"/>
                  </a:lnTo>
                  <a:lnTo>
                    <a:pt x="42777" y="14"/>
                  </a:lnTo>
                  <a:lnTo>
                    <a:pt x="27129" y="628"/>
                  </a:lnTo>
                  <a:lnTo>
                    <a:pt x="16845" y="3164"/>
                  </a:lnTo>
                  <a:lnTo>
                    <a:pt x="8978" y="8991"/>
                  </a:lnTo>
                  <a:lnTo>
                    <a:pt x="1827" y="20439"/>
                  </a:lnTo>
                  <a:lnTo>
                    <a:pt x="228" y="32047"/>
                  </a:lnTo>
                  <a:lnTo>
                    <a:pt x="0" y="51231"/>
                  </a:lnTo>
                  <a:lnTo>
                    <a:pt x="0" y="186956"/>
                  </a:lnTo>
                  <a:lnTo>
                    <a:pt x="149" y="20303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581697FB-6BF4-026D-768A-B3151867815E}"/>
                </a:ext>
              </a:extLst>
            </p:cNvPr>
            <p:cNvSpPr/>
            <p:nvPr/>
          </p:nvSpPr>
          <p:spPr>
            <a:xfrm>
              <a:off x="8828871" y="583896"/>
              <a:ext cx="225869" cy="246176"/>
            </a:xfrm>
            <a:custGeom>
              <a:avLst/>
              <a:gdLst/>
              <a:ahLst/>
              <a:cxnLst/>
              <a:rect l="l" t="t" r="r" b="b"/>
              <a:pathLst>
                <a:path w="225869" h="246176">
                  <a:moveTo>
                    <a:pt x="121783" y="219972"/>
                  </a:moveTo>
                  <a:lnTo>
                    <a:pt x="112776" y="220560"/>
                  </a:lnTo>
                  <a:lnTo>
                    <a:pt x="103492" y="220018"/>
                  </a:lnTo>
                  <a:lnTo>
                    <a:pt x="90690" y="217385"/>
                  </a:lnTo>
                  <a:lnTo>
                    <a:pt x="94234" y="244929"/>
                  </a:lnTo>
                  <a:lnTo>
                    <a:pt x="114096" y="246176"/>
                  </a:lnTo>
                  <a:lnTo>
                    <a:pt x="115795" y="246167"/>
                  </a:lnTo>
                  <a:lnTo>
                    <a:pt x="133361" y="244890"/>
                  </a:lnTo>
                  <a:lnTo>
                    <a:pt x="149214" y="241585"/>
                  </a:lnTo>
                  <a:lnTo>
                    <a:pt x="163409" y="236433"/>
                  </a:lnTo>
                  <a:lnTo>
                    <a:pt x="175998" y="229616"/>
                  </a:lnTo>
                  <a:lnTo>
                    <a:pt x="187035" y="221312"/>
                  </a:lnTo>
                  <a:lnTo>
                    <a:pt x="196573" y="211704"/>
                  </a:lnTo>
                  <a:lnTo>
                    <a:pt x="204666" y="200972"/>
                  </a:lnTo>
                  <a:lnTo>
                    <a:pt x="211368" y="189296"/>
                  </a:lnTo>
                  <a:lnTo>
                    <a:pt x="216731" y="176858"/>
                  </a:lnTo>
                  <a:lnTo>
                    <a:pt x="220809" y="163837"/>
                  </a:lnTo>
                  <a:lnTo>
                    <a:pt x="223656" y="150414"/>
                  </a:lnTo>
                  <a:lnTo>
                    <a:pt x="225325" y="136771"/>
                  </a:lnTo>
                  <a:lnTo>
                    <a:pt x="225869" y="123088"/>
                  </a:lnTo>
                  <a:lnTo>
                    <a:pt x="225861" y="121485"/>
                  </a:lnTo>
                  <a:lnTo>
                    <a:pt x="225247" y="108637"/>
                  </a:lnTo>
                  <a:lnTo>
                    <a:pt x="223591" y="95591"/>
                  </a:lnTo>
                  <a:lnTo>
                    <a:pt x="220812" y="82559"/>
                  </a:lnTo>
                  <a:lnTo>
                    <a:pt x="216830" y="69755"/>
                  </a:lnTo>
                  <a:lnTo>
                    <a:pt x="211563" y="57392"/>
                  </a:lnTo>
                  <a:lnTo>
                    <a:pt x="204930" y="45684"/>
                  </a:lnTo>
                  <a:lnTo>
                    <a:pt x="196850" y="34845"/>
                  </a:lnTo>
                  <a:lnTo>
                    <a:pt x="187242" y="25087"/>
                  </a:lnTo>
                  <a:lnTo>
                    <a:pt x="176024" y="16625"/>
                  </a:lnTo>
                  <a:lnTo>
                    <a:pt x="163116" y="9671"/>
                  </a:lnTo>
                  <a:lnTo>
                    <a:pt x="148436" y="4440"/>
                  </a:lnTo>
                  <a:lnTo>
                    <a:pt x="131903" y="1145"/>
                  </a:lnTo>
                  <a:lnTo>
                    <a:pt x="113436" y="0"/>
                  </a:lnTo>
                  <a:lnTo>
                    <a:pt x="109817" y="39"/>
                  </a:lnTo>
                  <a:lnTo>
                    <a:pt x="91019" y="1654"/>
                  </a:lnTo>
                  <a:lnTo>
                    <a:pt x="74336" y="5456"/>
                  </a:lnTo>
                  <a:lnTo>
                    <a:pt x="59662" y="11206"/>
                  </a:lnTo>
                  <a:lnTo>
                    <a:pt x="46890" y="18665"/>
                  </a:lnTo>
                  <a:lnTo>
                    <a:pt x="35914" y="27591"/>
                  </a:lnTo>
                  <a:lnTo>
                    <a:pt x="26628" y="37746"/>
                  </a:lnTo>
                  <a:lnTo>
                    <a:pt x="18925" y="48889"/>
                  </a:lnTo>
                  <a:lnTo>
                    <a:pt x="12699" y="60782"/>
                  </a:lnTo>
                  <a:lnTo>
                    <a:pt x="7844" y="73184"/>
                  </a:lnTo>
                  <a:lnTo>
                    <a:pt x="4252" y="85855"/>
                  </a:lnTo>
                  <a:lnTo>
                    <a:pt x="1819" y="98556"/>
                  </a:lnTo>
                  <a:lnTo>
                    <a:pt x="437" y="111047"/>
                  </a:lnTo>
                  <a:lnTo>
                    <a:pt x="0" y="123088"/>
                  </a:lnTo>
                  <a:lnTo>
                    <a:pt x="17" y="125452"/>
                  </a:lnTo>
                  <a:lnTo>
                    <a:pt x="579" y="136918"/>
                  </a:lnTo>
                  <a:lnTo>
                    <a:pt x="2031" y="148997"/>
                  </a:lnTo>
                  <a:lnTo>
                    <a:pt x="4503" y="161423"/>
                  </a:lnTo>
                  <a:lnTo>
                    <a:pt x="8127" y="173930"/>
                  </a:lnTo>
                  <a:lnTo>
                    <a:pt x="13033" y="186252"/>
                  </a:lnTo>
                  <a:lnTo>
                    <a:pt x="19351" y="198121"/>
                  </a:lnTo>
                  <a:lnTo>
                    <a:pt x="27212" y="209272"/>
                  </a:lnTo>
                  <a:lnTo>
                    <a:pt x="36747" y="219439"/>
                  </a:lnTo>
                  <a:lnTo>
                    <a:pt x="48086" y="228354"/>
                  </a:lnTo>
                  <a:lnTo>
                    <a:pt x="42230" y="174152"/>
                  </a:lnTo>
                  <a:lnTo>
                    <a:pt x="37010" y="160059"/>
                  </a:lnTo>
                  <a:lnTo>
                    <a:pt x="33735" y="144340"/>
                  </a:lnTo>
                  <a:lnTo>
                    <a:pt x="32600" y="127076"/>
                  </a:lnTo>
                  <a:lnTo>
                    <a:pt x="32658" y="122710"/>
                  </a:lnTo>
                  <a:lnTo>
                    <a:pt x="33382" y="110777"/>
                  </a:lnTo>
                  <a:lnTo>
                    <a:pt x="35129" y="97819"/>
                  </a:lnTo>
                  <a:lnTo>
                    <a:pt x="38141" y="84529"/>
                  </a:lnTo>
                  <a:lnTo>
                    <a:pt x="42664" y="71596"/>
                  </a:lnTo>
                  <a:lnTo>
                    <a:pt x="48940" y="59712"/>
                  </a:lnTo>
                  <a:lnTo>
                    <a:pt x="57213" y="49568"/>
                  </a:lnTo>
                  <a:lnTo>
                    <a:pt x="64182" y="43290"/>
                  </a:lnTo>
                  <a:lnTo>
                    <a:pt x="74488" y="36138"/>
                  </a:lnTo>
                  <a:lnTo>
                    <a:pt x="86071" y="30551"/>
                  </a:lnTo>
                  <a:lnTo>
                    <a:pt x="98858" y="26914"/>
                  </a:lnTo>
                  <a:lnTo>
                    <a:pt x="112776" y="25615"/>
                  </a:lnTo>
                  <a:lnTo>
                    <a:pt x="121345" y="26149"/>
                  </a:lnTo>
                  <a:lnTo>
                    <a:pt x="131370" y="28023"/>
                  </a:lnTo>
                  <a:lnTo>
                    <a:pt x="141996" y="31503"/>
                  </a:lnTo>
                  <a:lnTo>
                    <a:pt x="152749" y="36854"/>
                  </a:lnTo>
                  <a:lnTo>
                    <a:pt x="163152" y="44340"/>
                  </a:lnTo>
                  <a:lnTo>
                    <a:pt x="172730" y="54228"/>
                  </a:lnTo>
                  <a:lnTo>
                    <a:pt x="181008" y="66782"/>
                  </a:lnTo>
                  <a:lnTo>
                    <a:pt x="187509" y="82266"/>
                  </a:lnTo>
                  <a:lnTo>
                    <a:pt x="191759" y="100947"/>
                  </a:lnTo>
                  <a:lnTo>
                    <a:pt x="193281" y="123088"/>
                  </a:lnTo>
                  <a:lnTo>
                    <a:pt x="191891" y="144295"/>
                  </a:lnTo>
                  <a:lnTo>
                    <a:pt x="187756" y="163128"/>
                  </a:lnTo>
                  <a:lnTo>
                    <a:pt x="181347" y="178753"/>
                  </a:lnTo>
                  <a:lnTo>
                    <a:pt x="173140" y="191434"/>
                  </a:lnTo>
                  <a:lnTo>
                    <a:pt x="163611" y="201438"/>
                  </a:lnTo>
                  <a:lnTo>
                    <a:pt x="153235" y="209029"/>
                  </a:lnTo>
                  <a:lnTo>
                    <a:pt x="142488" y="214471"/>
                  </a:lnTo>
                  <a:lnTo>
                    <a:pt x="131845" y="218031"/>
                  </a:lnTo>
                  <a:lnTo>
                    <a:pt x="121783" y="219972"/>
                  </a:lnTo>
                  <a:close/>
                </a:path>
                <a:path w="225869" h="246176">
                  <a:moveTo>
                    <a:pt x="57725" y="197135"/>
                  </a:moveTo>
                  <a:lnTo>
                    <a:pt x="49200" y="186538"/>
                  </a:lnTo>
                  <a:lnTo>
                    <a:pt x="42230" y="174152"/>
                  </a:lnTo>
                  <a:lnTo>
                    <a:pt x="48086" y="228354"/>
                  </a:lnTo>
                  <a:lnTo>
                    <a:pt x="61360" y="235752"/>
                  </a:lnTo>
                  <a:lnTo>
                    <a:pt x="76699" y="241366"/>
                  </a:lnTo>
                  <a:lnTo>
                    <a:pt x="94234" y="244929"/>
                  </a:lnTo>
                  <a:lnTo>
                    <a:pt x="90690" y="217385"/>
                  </a:lnTo>
                  <a:lnTo>
                    <a:pt x="78666" y="212640"/>
                  </a:lnTo>
                  <a:lnTo>
                    <a:pt x="67612" y="205863"/>
                  </a:lnTo>
                  <a:lnTo>
                    <a:pt x="57725" y="197135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BC91523F-A7CA-0E37-DD56-CE81DF79339B}"/>
                </a:ext>
              </a:extLst>
            </p:cNvPr>
            <p:cNvSpPr/>
            <p:nvPr/>
          </p:nvSpPr>
          <p:spPr>
            <a:xfrm>
              <a:off x="9098657" y="583896"/>
              <a:ext cx="188620" cy="246176"/>
            </a:xfrm>
            <a:custGeom>
              <a:avLst/>
              <a:gdLst/>
              <a:ahLst/>
              <a:cxnLst/>
              <a:rect l="l" t="t" r="r" b="b"/>
              <a:pathLst>
                <a:path w="188620" h="246176">
                  <a:moveTo>
                    <a:pt x="97142" y="246176"/>
                  </a:moveTo>
                  <a:lnTo>
                    <a:pt x="106001" y="245938"/>
                  </a:lnTo>
                  <a:lnTo>
                    <a:pt x="124454" y="243629"/>
                  </a:lnTo>
                  <a:lnTo>
                    <a:pt x="140097" y="239062"/>
                  </a:lnTo>
                  <a:lnTo>
                    <a:pt x="153136" y="232479"/>
                  </a:lnTo>
                  <a:lnTo>
                    <a:pt x="163775" y="224124"/>
                  </a:lnTo>
                  <a:lnTo>
                    <a:pt x="172217" y="214239"/>
                  </a:lnTo>
                  <a:lnTo>
                    <a:pt x="178666" y="203067"/>
                  </a:lnTo>
                  <a:lnTo>
                    <a:pt x="183327" y="190851"/>
                  </a:lnTo>
                  <a:lnTo>
                    <a:pt x="186404" y="177834"/>
                  </a:lnTo>
                  <a:lnTo>
                    <a:pt x="188100" y="164259"/>
                  </a:lnTo>
                  <a:lnTo>
                    <a:pt x="188620" y="150367"/>
                  </a:lnTo>
                  <a:lnTo>
                    <a:pt x="188620" y="9321"/>
                  </a:lnTo>
                  <a:lnTo>
                    <a:pt x="184302" y="4991"/>
                  </a:lnTo>
                  <a:lnTo>
                    <a:pt x="181305" y="1663"/>
                  </a:lnTo>
                  <a:lnTo>
                    <a:pt x="176987" y="0"/>
                  </a:lnTo>
                  <a:lnTo>
                    <a:pt x="167335" y="0"/>
                  </a:lnTo>
                  <a:lnTo>
                    <a:pt x="163347" y="2654"/>
                  </a:lnTo>
                  <a:lnTo>
                    <a:pt x="161010" y="4991"/>
                  </a:lnTo>
                  <a:lnTo>
                    <a:pt x="156692" y="9321"/>
                  </a:lnTo>
                  <a:lnTo>
                    <a:pt x="156679" y="155551"/>
                  </a:lnTo>
                  <a:lnTo>
                    <a:pt x="156021" y="167617"/>
                  </a:lnTo>
                  <a:lnTo>
                    <a:pt x="153843" y="180196"/>
                  </a:lnTo>
                  <a:lnTo>
                    <a:pt x="149421" y="192424"/>
                  </a:lnTo>
                  <a:lnTo>
                    <a:pt x="142032" y="203438"/>
                  </a:lnTo>
                  <a:lnTo>
                    <a:pt x="130952" y="212375"/>
                  </a:lnTo>
                  <a:lnTo>
                    <a:pt x="115455" y="218370"/>
                  </a:lnTo>
                  <a:lnTo>
                    <a:pt x="94818" y="220560"/>
                  </a:lnTo>
                  <a:lnTo>
                    <a:pt x="88164" y="220374"/>
                  </a:lnTo>
                  <a:lnTo>
                    <a:pt x="67346" y="216651"/>
                  </a:lnTo>
                  <a:lnTo>
                    <a:pt x="52430" y="209027"/>
                  </a:lnTo>
                  <a:lnTo>
                    <a:pt x="42431" y="198663"/>
                  </a:lnTo>
                  <a:lnTo>
                    <a:pt x="36366" y="186720"/>
                  </a:lnTo>
                  <a:lnTo>
                    <a:pt x="33251" y="174359"/>
                  </a:lnTo>
                  <a:lnTo>
                    <a:pt x="32104" y="162739"/>
                  </a:lnTo>
                  <a:lnTo>
                    <a:pt x="31940" y="153022"/>
                  </a:lnTo>
                  <a:lnTo>
                    <a:pt x="31940" y="9321"/>
                  </a:lnTo>
                  <a:lnTo>
                    <a:pt x="27622" y="4991"/>
                  </a:lnTo>
                  <a:lnTo>
                    <a:pt x="24625" y="1663"/>
                  </a:lnTo>
                  <a:lnTo>
                    <a:pt x="20294" y="0"/>
                  </a:lnTo>
                  <a:lnTo>
                    <a:pt x="10655" y="0"/>
                  </a:lnTo>
                  <a:lnTo>
                    <a:pt x="6654" y="2654"/>
                  </a:lnTo>
                  <a:lnTo>
                    <a:pt x="4330" y="4991"/>
                  </a:lnTo>
                  <a:lnTo>
                    <a:pt x="0" y="9321"/>
                  </a:lnTo>
                  <a:lnTo>
                    <a:pt x="0" y="150698"/>
                  </a:lnTo>
                  <a:lnTo>
                    <a:pt x="459" y="164325"/>
                  </a:lnTo>
                  <a:lnTo>
                    <a:pt x="2592" y="181165"/>
                  </a:lnTo>
                  <a:lnTo>
                    <a:pt x="6448" y="195827"/>
                  </a:lnTo>
                  <a:lnTo>
                    <a:pt x="12007" y="208407"/>
                  </a:lnTo>
                  <a:lnTo>
                    <a:pt x="19253" y="219000"/>
                  </a:lnTo>
                  <a:lnTo>
                    <a:pt x="28167" y="227701"/>
                  </a:lnTo>
                  <a:lnTo>
                    <a:pt x="38732" y="234607"/>
                  </a:lnTo>
                  <a:lnTo>
                    <a:pt x="50930" y="239812"/>
                  </a:lnTo>
                  <a:lnTo>
                    <a:pt x="64743" y="243411"/>
                  </a:lnTo>
                  <a:lnTo>
                    <a:pt x="80153" y="245501"/>
                  </a:lnTo>
                  <a:lnTo>
                    <a:pt x="97142" y="24617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6FEC33AE-8EBB-EA2F-1F7B-8D5865C24D1A}"/>
                </a:ext>
              </a:extLst>
            </p:cNvPr>
            <p:cNvSpPr/>
            <p:nvPr/>
          </p:nvSpPr>
          <p:spPr>
            <a:xfrm>
              <a:off x="9318232" y="587890"/>
              <a:ext cx="185953" cy="242176"/>
            </a:xfrm>
            <a:custGeom>
              <a:avLst/>
              <a:gdLst/>
              <a:ahLst/>
              <a:cxnLst/>
              <a:rect l="l" t="t" r="r" b="b"/>
              <a:pathLst>
                <a:path w="185953" h="242176">
                  <a:moveTo>
                    <a:pt x="1993" y="19634"/>
                  </a:moveTo>
                  <a:lnTo>
                    <a:pt x="4318" y="21958"/>
                  </a:lnTo>
                  <a:lnTo>
                    <a:pt x="7645" y="25615"/>
                  </a:lnTo>
                  <a:lnTo>
                    <a:pt x="76835" y="25615"/>
                  </a:lnTo>
                  <a:lnTo>
                    <a:pt x="76835" y="233527"/>
                  </a:lnTo>
                  <a:lnTo>
                    <a:pt x="81495" y="237528"/>
                  </a:lnTo>
                  <a:lnTo>
                    <a:pt x="84493" y="240512"/>
                  </a:lnTo>
                  <a:lnTo>
                    <a:pt x="88811" y="242176"/>
                  </a:lnTo>
                  <a:lnTo>
                    <a:pt x="98132" y="242176"/>
                  </a:lnTo>
                  <a:lnTo>
                    <a:pt x="102120" y="239852"/>
                  </a:lnTo>
                  <a:lnTo>
                    <a:pt x="104457" y="237528"/>
                  </a:lnTo>
                  <a:lnTo>
                    <a:pt x="108775" y="233527"/>
                  </a:lnTo>
                  <a:lnTo>
                    <a:pt x="108775" y="25615"/>
                  </a:lnTo>
                  <a:lnTo>
                    <a:pt x="177965" y="25615"/>
                  </a:lnTo>
                  <a:lnTo>
                    <a:pt x="181635" y="21958"/>
                  </a:lnTo>
                  <a:lnTo>
                    <a:pt x="183959" y="19634"/>
                  </a:lnTo>
                  <a:lnTo>
                    <a:pt x="185953" y="15963"/>
                  </a:lnTo>
                  <a:lnTo>
                    <a:pt x="185953" y="9639"/>
                  </a:lnTo>
                  <a:lnTo>
                    <a:pt x="183959" y="6324"/>
                  </a:lnTo>
                  <a:lnTo>
                    <a:pt x="181635" y="3987"/>
                  </a:lnTo>
                  <a:lnTo>
                    <a:pt x="178308" y="0"/>
                  </a:lnTo>
                  <a:lnTo>
                    <a:pt x="7645" y="0"/>
                  </a:lnTo>
                  <a:lnTo>
                    <a:pt x="3987" y="3987"/>
                  </a:lnTo>
                  <a:lnTo>
                    <a:pt x="1993" y="6324"/>
                  </a:lnTo>
                  <a:lnTo>
                    <a:pt x="0" y="9982"/>
                  </a:lnTo>
                  <a:lnTo>
                    <a:pt x="0" y="16306"/>
                  </a:lnTo>
                  <a:lnTo>
                    <a:pt x="1993" y="196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D7FBDD53-F477-4F81-6A34-722EF6F995C1}"/>
                </a:ext>
              </a:extLst>
            </p:cNvPr>
            <p:cNvSpPr/>
            <p:nvPr/>
          </p:nvSpPr>
          <p:spPr>
            <a:xfrm>
              <a:off x="9551311" y="612505"/>
              <a:ext cx="117144" cy="95034"/>
            </a:xfrm>
            <a:custGeom>
              <a:avLst/>
              <a:gdLst/>
              <a:ahLst/>
              <a:cxnLst/>
              <a:rect l="l" t="t" r="r" b="b"/>
              <a:pathLst>
                <a:path w="117144" h="95034">
                  <a:moveTo>
                    <a:pt x="57975" y="95034"/>
                  </a:moveTo>
                  <a:lnTo>
                    <a:pt x="73307" y="93582"/>
                  </a:lnTo>
                  <a:lnTo>
                    <a:pt x="87441" y="88994"/>
                  </a:lnTo>
                  <a:lnTo>
                    <a:pt x="99461" y="81715"/>
                  </a:lnTo>
                  <a:lnTo>
                    <a:pt x="108799" y="72196"/>
                  </a:lnTo>
                  <a:lnTo>
                    <a:pt x="114883" y="60886"/>
                  </a:lnTo>
                  <a:lnTo>
                    <a:pt x="117144" y="48234"/>
                  </a:lnTo>
                  <a:lnTo>
                    <a:pt x="115279" y="35806"/>
                  </a:lnTo>
                  <a:lnTo>
                    <a:pt x="109554" y="24317"/>
                  </a:lnTo>
                  <a:lnTo>
                    <a:pt x="100522" y="14528"/>
                  </a:lnTo>
                  <a:lnTo>
                    <a:pt x="88739" y="6902"/>
                  </a:lnTo>
                  <a:lnTo>
                    <a:pt x="74765" y="1905"/>
                  </a:lnTo>
                  <a:lnTo>
                    <a:pt x="59156" y="0"/>
                  </a:lnTo>
                  <a:lnTo>
                    <a:pt x="43839" y="1449"/>
                  </a:lnTo>
                  <a:lnTo>
                    <a:pt x="29706" y="6036"/>
                  </a:lnTo>
                  <a:lnTo>
                    <a:pt x="17685" y="13314"/>
                  </a:lnTo>
                  <a:lnTo>
                    <a:pt x="8346" y="22834"/>
                  </a:lnTo>
                  <a:lnTo>
                    <a:pt x="2261" y="34146"/>
                  </a:lnTo>
                  <a:lnTo>
                    <a:pt x="0" y="46799"/>
                  </a:lnTo>
                  <a:lnTo>
                    <a:pt x="1863" y="59235"/>
                  </a:lnTo>
                  <a:lnTo>
                    <a:pt x="7587" y="70721"/>
                  </a:lnTo>
                  <a:lnTo>
                    <a:pt x="16620" y="80509"/>
                  </a:lnTo>
                  <a:lnTo>
                    <a:pt x="28401" y="88133"/>
                  </a:lnTo>
                  <a:lnTo>
                    <a:pt x="42372" y="93129"/>
                  </a:lnTo>
                  <a:lnTo>
                    <a:pt x="57975" y="950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97FFCAAC-7800-7C0F-F280-9F8C1C2B2D6F}"/>
                </a:ext>
              </a:extLst>
            </p:cNvPr>
            <p:cNvSpPr/>
            <p:nvPr/>
          </p:nvSpPr>
          <p:spPr>
            <a:xfrm>
              <a:off x="9649123" y="481507"/>
              <a:ext cx="188785" cy="153149"/>
            </a:xfrm>
            <a:custGeom>
              <a:avLst/>
              <a:gdLst/>
              <a:ahLst/>
              <a:cxnLst/>
              <a:rect l="l" t="t" r="r" b="b"/>
              <a:pathLst>
                <a:path w="188785" h="153149">
                  <a:moveTo>
                    <a:pt x="95694" y="153149"/>
                  </a:moveTo>
                  <a:lnTo>
                    <a:pt x="106194" y="152500"/>
                  </a:lnTo>
                  <a:lnTo>
                    <a:pt x="121454" y="149810"/>
                  </a:lnTo>
                  <a:lnTo>
                    <a:pt x="135690" y="145222"/>
                  </a:lnTo>
                  <a:lnTo>
                    <a:pt x="148689" y="138915"/>
                  </a:lnTo>
                  <a:lnTo>
                    <a:pt x="160238" y="131067"/>
                  </a:lnTo>
                  <a:lnTo>
                    <a:pt x="170124" y="121856"/>
                  </a:lnTo>
                  <a:lnTo>
                    <a:pt x="178135" y="111463"/>
                  </a:lnTo>
                  <a:lnTo>
                    <a:pt x="184057" y="100064"/>
                  </a:lnTo>
                  <a:lnTo>
                    <a:pt x="187678" y="87840"/>
                  </a:lnTo>
                  <a:lnTo>
                    <a:pt x="188785" y="74968"/>
                  </a:lnTo>
                  <a:lnTo>
                    <a:pt x="188062" y="66458"/>
                  </a:lnTo>
                  <a:lnTo>
                    <a:pt x="184856" y="54093"/>
                  </a:lnTo>
                  <a:lnTo>
                    <a:pt x="179304" y="42574"/>
                  </a:lnTo>
                  <a:lnTo>
                    <a:pt x="171624" y="32073"/>
                  </a:lnTo>
                  <a:lnTo>
                    <a:pt x="162034" y="22759"/>
                  </a:lnTo>
                  <a:lnTo>
                    <a:pt x="150753" y="14804"/>
                  </a:lnTo>
                  <a:lnTo>
                    <a:pt x="137999" y="8380"/>
                  </a:lnTo>
                  <a:lnTo>
                    <a:pt x="123992" y="3657"/>
                  </a:lnTo>
                  <a:lnTo>
                    <a:pt x="108950" y="806"/>
                  </a:lnTo>
                  <a:lnTo>
                    <a:pt x="93090" y="0"/>
                  </a:lnTo>
                  <a:lnTo>
                    <a:pt x="82566" y="650"/>
                  </a:lnTo>
                  <a:lnTo>
                    <a:pt x="67306" y="3342"/>
                  </a:lnTo>
                  <a:lnTo>
                    <a:pt x="53072" y="7930"/>
                  </a:lnTo>
                  <a:lnTo>
                    <a:pt x="40075" y="14237"/>
                  </a:lnTo>
                  <a:lnTo>
                    <a:pt x="28528" y="22084"/>
                  </a:lnTo>
                  <a:lnTo>
                    <a:pt x="18645" y="31293"/>
                  </a:lnTo>
                  <a:lnTo>
                    <a:pt x="10638" y="41685"/>
                  </a:lnTo>
                  <a:lnTo>
                    <a:pt x="4720" y="53083"/>
                  </a:lnTo>
                  <a:lnTo>
                    <a:pt x="1103" y="65307"/>
                  </a:lnTo>
                  <a:lnTo>
                    <a:pt x="0" y="78181"/>
                  </a:lnTo>
                  <a:lnTo>
                    <a:pt x="723" y="86705"/>
                  </a:lnTo>
                  <a:lnTo>
                    <a:pt x="3928" y="99068"/>
                  </a:lnTo>
                  <a:lnTo>
                    <a:pt x="9481" y="110586"/>
                  </a:lnTo>
                  <a:lnTo>
                    <a:pt x="17162" y="121087"/>
                  </a:lnTo>
                  <a:lnTo>
                    <a:pt x="26753" y="130400"/>
                  </a:lnTo>
                  <a:lnTo>
                    <a:pt x="38034" y="138353"/>
                  </a:lnTo>
                  <a:lnTo>
                    <a:pt x="50788" y="144777"/>
                  </a:lnTo>
                  <a:lnTo>
                    <a:pt x="64795" y="149498"/>
                  </a:lnTo>
                  <a:lnTo>
                    <a:pt x="79837" y="152346"/>
                  </a:lnTo>
                  <a:lnTo>
                    <a:pt x="95694" y="153149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0373498F-F5F0-3466-A7AE-24D887FC228E}"/>
                </a:ext>
              </a:extLst>
            </p:cNvPr>
            <p:cNvSpPr/>
            <p:nvPr/>
          </p:nvSpPr>
          <p:spPr>
            <a:xfrm>
              <a:off x="7559811" y="19472"/>
              <a:ext cx="3132002" cy="1567040"/>
            </a:xfrm>
            <a:custGeom>
              <a:avLst/>
              <a:gdLst/>
              <a:ahLst/>
              <a:cxnLst/>
              <a:rect l="l" t="t" r="r" b="b"/>
              <a:pathLst>
                <a:path w="3132002" h="1567040">
                  <a:moveTo>
                    <a:pt x="3132002" y="1245434"/>
                  </a:moveTo>
                  <a:lnTo>
                    <a:pt x="3132002" y="0"/>
                  </a:lnTo>
                  <a:lnTo>
                    <a:pt x="305059" y="0"/>
                  </a:lnTo>
                  <a:lnTo>
                    <a:pt x="271029" y="28069"/>
                  </a:lnTo>
                  <a:lnTo>
                    <a:pt x="201917" y="95806"/>
                  </a:lnTo>
                  <a:lnTo>
                    <a:pt x="142160" y="166681"/>
                  </a:lnTo>
                  <a:lnTo>
                    <a:pt x="92224" y="240434"/>
                  </a:lnTo>
                  <a:lnTo>
                    <a:pt x="52574" y="316806"/>
                  </a:lnTo>
                  <a:lnTo>
                    <a:pt x="23676" y="395538"/>
                  </a:lnTo>
                  <a:lnTo>
                    <a:pt x="5996" y="476369"/>
                  </a:lnTo>
                  <a:lnTo>
                    <a:pt x="0" y="559041"/>
                  </a:lnTo>
                  <a:lnTo>
                    <a:pt x="5996" y="641713"/>
                  </a:lnTo>
                  <a:lnTo>
                    <a:pt x="23676" y="722544"/>
                  </a:lnTo>
                  <a:lnTo>
                    <a:pt x="52574" y="801275"/>
                  </a:lnTo>
                  <a:lnTo>
                    <a:pt x="92224" y="877647"/>
                  </a:lnTo>
                  <a:lnTo>
                    <a:pt x="142160" y="951400"/>
                  </a:lnTo>
                  <a:lnTo>
                    <a:pt x="201917" y="1022275"/>
                  </a:lnTo>
                  <a:lnTo>
                    <a:pt x="271029" y="1090013"/>
                  </a:lnTo>
                  <a:lnTo>
                    <a:pt x="349032" y="1154353"/>
                  </a:lnTo>
                  <a:lnTo>
                    <a:pt x="435458" y="1215037"/>
                  </a:lnTo>
                  <a:lnTo>
                    <a:pt x="529844" y="1271804"/>
                  </a:lnTo>
                  <a:lnTo>
                    <a:pt x="631722" y="1324397"/>
                  </a:lnTo>
                  <a:lnTo>
                    <a:pt x="740628" y="1372555"/>
                  </a:lnTo>
                  <a:lnTo>
                    <a:pt x="856096" y="1416019"/>
                  </a:lnTo>
                  <a:lnTo>
                    <a:pt x="977660" y="1454529"/>
                  </a:lnTo>
                  <a:lnTo>
                    <a:pt x="1104855" y="1487827"/>
                  </a:lnTo>
                  <a:lnTo>
                    <a:pt x="1237216" y="1515652"/>
                  </a:lnTo>
                  <a:lnTo>
                    <a:pt x="1374276" y="1537745"/>
                  </a:lnTo>
                  <a:lnTo>
                    <a:pt x="1515571" y="1553847"/>
                  </a:lnTo>
                  <a:lnTo>
                    <a:pt x="1660634" y="1563698"/>
                  </a:lnTo>
                  <a:lnTo>
                    <a:pt x="1809000" y="1567040"/>
                  </a:lnTo>
                  <a:lnTo>
                    <a:pt x="1957366" y="1563698"/>
                  </a:lnTo>
                  <a:lnTo>
                    <a:pt x="2102430" y="1553847"/>
                  </a:lnTo>
                  <a:lnTo>
                    <a:pt x="2243724" y="1537745"/>
                  </a:lnTo>
                  <a:lnTo>
                    <a:pt x="2380784" y="1515652"/>
                  </a:lnTo>
                  <a:lnTo>
                    <a:pt x="2513145" y="1487827"/>
                  </a:lnTo>
                  <a:lnTo>
                    <a:pt x="2640340" y="1454529"/>
                  </a:lnTo>
                  <a:lnTo>
                    <a:pt x="2761905" y="1416019"/>
                  </a:lnTo>
                  <a:lnTo>
                    <a:pt x="2877373" y="1372555"/>
                  </a:lnTo>
                  <a:lnTo>
                    <a:pt x="2986279" y="1324397"/>
                  </a:lnTo>
                  <a:lnTo>
                    <a:pt x="3088157" y="1271804"/>
                  </a:lnTo>
                  <a:lnTo>
                    <a:pt x="3132002" y="12454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>
                <a:solidFill>
                  <a:srgbClr val="E36944"/>
                </a:solidFill>
              </a:endParaRPr>
            </a:p>
          </p:txBody>
        </p:sp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F357F7EE-D307-87EB-5094-526FBB907CD3}"/>
                </a:ext>
              </a:extLst>
            </p:cNvPr>
            <p:cNvSpPr/>
            <p:nvPr/>
          </p:nvSpPr>
          <p:spPr>
            <a:xfrm>
              <a:off x="9869624" y="605511"/>
              <a:ext cx="216877" cy="153530"/>
            </a:xfrm>
            <a:custGeom>
              <a:avLst/>
              <a:gdLst/>
              <a:ahLst/>
              <a:cxnLst/>
              <a:rect l="l" t="t" r="r" b="b"/>
              <a:pathLst>
                <a:path w="216877" h="153530">
                  <a:moveTo>
                    <a:pt x="108521" y="153530"/>
                  </a:moveTo>
                  <a:lnTo>
                    <a:pt x="116465" y="153320"/>
                  </a:lnTo>
                  <a:lnTo>
                    <a:pt x="132927" y="151555"/>
                  </a:lnTo>
                  <a:lnTo>
                    <a:pt x="148482" y="148111"/>
                  </a:lnTo>
                  <a:lnTo>
                    <a:pt x="162934" y="143124"/>
                  </a:lnTo>
                  <a:lnTo>
                    <a:pt x="176090" y="136734"/>
                  </a:lnTo>
                  <a:lnTo>
                    <a:pt x="187753" y="129080"/>
                  </a:lnTo>
                  <a:lnTo>
                    <a:pt x="197730" y="120298"/>
                  </a:lnTo>
                  <a:lnTo>
                    <a:pt x="205826" y="110528"/>
                  </a:lnTo>
                  <a:lnTo>
                    <a:pt x="211845" y="99908"/>
                  </a:lnTo>
                  <a:lnTo>
                    <a:pt x="215594" y="88575"/>
                  </a:lnTo>
                  <a:lnTo>
                    <a:pt x="216877" y="76669"/>
                  </a:lnTo>
                  <a:lnTo>
                    <a:pt x="216582" y="71042"/>
                  </a:lnTo>
                  <a:lnTo>
                    <a:pt x="214094" y="59384"/>
                  </a:lnTo>
                  <a:lnTo>
                    <a:pt x="209234" y="48372"/>
                  </a:lnTo>
                  <a:lnTo>
                    <a:pt x="202198" y="38143"/>
                  </a:lnTo>
                  <a:lnTo>
                    <a:pt x="193180" y="28835"/>
                  </a:lnTo>
                  <a:lnTo>
                    <a:pt x="182375" y="20584"/>
                  </a:lnTo>
                  <a:lnTo>
                    <a:pt x="169977" y="13528"/>
                  </a:lnTo>
                  <a:lnTo>
                    <a:pt x="156182" y="7804"/>
                  </a:lnTo>
                  <a:lnTo>
                    <a:pt x="141183" y="3550"/>
                  </a:lnTo>
                  <a:lnTo>
                    <a:pt x="125177" y="903"/>
                  </a:lnTo>
                  <a:lnTo>
                    <a:pt x="108356" y="0"/>
                  </a:lnTo>
                  <a:lnTo>
                    <a:pt x="100392" y="215"/>
                  </a:lnTo>
                  <a:lnTo>
                    <a:pt x="83930" y="1989"/>
                  </a:lnTo>
                  <a:lnTo>
                    <a:pt x="68377" y="5440"/>
                  </a:lnTo>
                  <a:lnTo>
                    <a:pt x="53926" y="10430"/>
                  </a:lnTo>
                  <a:lnTo>
                    <a:pt x="40774" y="16822"/>
                  </a:lnTo>
                  <a:lnTo>
                    <a:pt x="29113" y="24476"/>
                  </a:lnTo>
                  <a:lnTo>
                    <a:pt x="19139" y="33257"/>
                  </a:lnTo>
                  <a:lnTo>
                    <a:pt x="11046" y="43026"/>
                  </a:lnTo>
                  <a:lnTo>
                    <a:pt x="5029" y="53646"/>
                  </a:lnTo>
                  <a:lnTo>
                    <a:pt x="1282" y="64978"/>
                  </a:lnTo>
                  <a:lnTo>
                    <a:pt x="0" y="76885"/>
                  </a:lnTo>
                  <a:lnTo>
                    <a:pt x="291" y="82511"/>
                  </a:lnTo>
                  <a:lnTo>
                    <a:pt x="2774" y="94166"/>
                  </a:lnTo>
                  <a:lnTo>
                    <a:pt x="7630" y="105175"/>
                  </a:lnTo>
                  <a:lnTo>
                    <a:pt x="14665" y="115402"/>
                  </a:lnTo>
                  <a:lnTo>
                    <a:pt x="23682" y="124709"/>
                  </a:lnTo>
                  <a:lnTo>
                    <a:pt x="34488" y="132958"/>
                  </a:lnTo>
                  <a:lnTo>
                    <a:pt x="46887" y="140012"/>
                  </a:lnTo>
                  <a:lnTo>
                    <a:pt x="60685" y="145733"/>
                  </a:lnTo>
                  <a:lnTo>
                    <a:pt x="75686" y="149985"/>
                  </a:lnTo>
                  <a:lnTo>
                    <a:pt x="91697" y="152630"/>
                  </a:lnTo>
                  <a:lnTo>
                    <a:pt x="108521" y="153530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4" name="object 22">
              <a:extLst>
                <a:ext uri="{FF2B5EF4-FFF2-40B4-BE49-F238E27FC236}">
                  <a16:creationId xmlns:a16="http://schemas.microsoft.com/office/drawing/2014/main" id="{35E56BB5-291C-747B-7ABC-573F363B9F93}"/>
                </a:ext>
              </a:extLst>
            </p:cNvPr>
            <p:cNvSpPr/>
            <p:nvPr/>
          </p:nvSpPr>
          <p:spPr>
            <a:xfrm>
              <a:off x="9776846" y="753704"/>
              <a:ext cx="139230" cy="98577"/>
            </a:xfrm>
            <a:custGeom>
              <a:avLst/>
              <a:gdLst/>
              <a:ahLst/>
              <a:cxnLst/>
              <a:rect l="l" t="t" r="r" b="b"/>
              <a:pathLst>
                <a:path w="139230" h="98577">
                  <a:moveTo>
                    <a:pt x="69672" y="98577"/>
                  </a:moveTo>
                  <a:lnTo>
                    <a:pt x="81750" y="97825"/>
                  </a:lnTo>
                  <a:lnTo>
                    <a:pt x="97360" y="94492"/>
                  </a:lnTo>
                  <a:lnTo>
                    <a:pt x="111186" y="88803"/>
                  </a:lnTo>
                  <a:lnTo>
                    <a:pt x="122757" y="81093"/>
                  </a:lnTo>
                  <a:lnTo>
                    <a:pt x="131602" y="71698"/>
                  </a:lnTo>
                  <a:lnTo>
                    <a:pt x="137250" y="60955"/>
                  </a:lnTo>
                  <a:lnTo>
                    <a:pt x="139230" y="49199"/>
                  </a:lnTo>
                  <a:lnTo>
                    <a:pt x="138175" y="40660"/>
                  </a:lnTo>
                  <a:lnTo>
                    <a:pt x="133481" y="29615"/>
                  </a:lnTo>
                  <a:lnTo>
                    <a:pt x="125460" y="19831"/>
                  </a:lnTo>
                  <a:lnTo>
                    <a:pt x="114584" y="11644"/>
                  </a:lnTo>
                  <a:lnTo>
                    <a:pt x="101327" y="5386"/>
                  </a:lnTo>
                  <a:lnTo>
                    <a:pt x="86160" y="1393"/>
                  </a:lnTo>
                  <a:lnTo>
                    <a:pt x="69557" y="0"/>
                  </a:lnTo>
                  <a:lnTo>
                    <a:pt x="57487" y="753"/>
                  </a:lnTo>
                  <a:lnTo>
                    <a:pt x="41875" y="4086"/>
                  </a:lnTo>
                  <a:lnTo>
                    <a:pt x="28048" y="9772"/>
                  </a:lnTo>
                  <a:lnTo>
                    <a:pt x="16475" y="17478"/>
                  </a:lnTo>
                  <a:lnTo>
                    <a:pt x="7628" y="26869"/>
                  </a:lnTo>
                  <a:lnTo>
                    <a:pt x="1980" y="37609"/>
                  </a:lnTo>
                  <a:lnTo>
                    <a:pt x="0" y="49364"/>
                  </a:lnTo>
                  <a:lnTo>
                    <a:pt x="1055" y="57913"/>
                  </a:lnTo>
                  <a:lnTo>
                    <a:pt x="5751" y="68961"/>
                  </a:lnTo>
                  <a:lnTo>
                    <a:pt x="13772" y="78746"/>
                  </a:lnTo>
                  <a:lnTo>
                    <a:pt x="24648" y="86934"/>
                  </a:lnTo>
                  <a:lnTo>
                    <a:pt x="37905" y="93191"/>
                  </a:lnTo>
                  <a:lnTo>
                    <a:pt x="53070" y="97183"/>
                  </a:lnTo>
                  <a:lnTo>
                    <a:pt x="69672" y="98577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5" name="object 23">
              <a:extLst>
                <a:ext uri="{FF2B5EF4-FFF2-40B4-BE49-F238E27FC236}">
                  <a16:creationId xmlns:a16="http://schemas.microsoft.com/office/drawing/2014/main" id="{E1F33275-5B13-F71C-BE44-0E40BD6BD3B4}"/>
                </a:ext>
              </a:extLst>
            </p:cNvPr>
            <p:cNvSpPr/>
            <p:nvPr/>
          </p:nvSpPr>
          <p:spPr>
            <a:xfrm>
              <a:off x="10014201" y="432003"/>
              <a:ext cx="245795" cy="187274"/>
            </a:xfrm>
            <a:custGeom>
              <a:avLst/>
              <a:gdLst/>
              <a:ahLst/>
              <a:cxnLst/>
              <a:rect l="l" t="t" r="r" b="b"/>
              <a:pathLst>
                <a:path w="245795" h="187274">
                  <a:moveTo>
                    <a:pt x="122999" y="187274"/>
                  </a:moveTo>
                  <a:lnTo>
                    <a:pt x="142243" y="186114"/>
                  </a:lnTo>
                  <a:lnTo>
                    <a:pt x="157892" y="183410"/>
                  </a:lnTo>
                  <a:lnTo>
                    <a:pt x="172716" y="179242"/>
                  </a:lnTo>
                  <a:lnTo>
                    <a:pt x="186573" y="173717"/>
                  </a:lnTo>
                  <a:lnTo>
                    <a:pt x="199323" y="166942"/>
                  </a:lnTo>
                  <a:lnTo>
                    <a:pt x="210826" y="159024"/>
                  </a:lnTo>
                  <a:lnTo>
                    <a:pt x="220942" y="150071"/>
                  </a:lnTo>
                  <a:lnTo>
                    <a:pt x="229530" y="140189"/>
                  </a:lnTo>
                  <a:lnTo>
                    <a:pt x="236450" y="129486"/>
                  </a:lnTo>
                  <a:lnTo>
                    <a:pt x="241561" y="118069"/>
                  </a:lnTo>
                  <a:lnTo>
                    <a:pt x="244723" y="106045"/>
                  </a:lnTo>
                  <a:lnTo>
                    <a:pt x="245795" y="93522"/>
                  </a:lnTo>
                  <a:lnTo>
                    <a:pt x="245760" y="91351"/>
                  </a:lnTo>
                  <a:lnTo>
                    <a:pt x="244288" y="78895"/>
                  </a:lnTo>
                  <a:lnTo>
                    <a:pt x="240753" y="66965"/>
                  </a:lnTo>
                  <a:lnTo>
                    <a:pt x="235295" y="55667"/>
                  </a:lnTo>
                  <a:lnTo>
                    <a:pt x="228054" y="45108"/>
                  </a:lnTo>
                  <a:lnTo>
                    <a:pt x="219172" y="35394"/>
                  </a:lnTo>
                  <a:lnTo>
                    <a:pt x="208787" y="26631"/>
                  </a:lnTo>
                  <a:lnTo>
                    <a:pt x="197042" y="18927"/>
                  </a:lnTo>
                  <a:lnTo>
                    <a:pt x="184076" y="12387"/>
                  </a:lnTo>
                  <a:lnTo>
                    <a:pt x="170029" y="7118"/>
                  </a:lnTo>
                  <a:lnTo>
                    <a:pt x="155042" y="3226"/>
                  </a:lnTo>
                  <a:lnTo>
                    <a:pt x="139255" y="818"/>
                  </a:lnTo>
                  <a:lnTo>
                    <a:pt x="122808" y="0"/>
                  </a:lnTo>
                  <a:lnTo>
                    <a:pt x="119935" y="29"/>
                  </a:lnTo>
                  <a:lnTo>
                    <a:pt x="103597" y="1168"/>
                  </a:lnTo>
                  <a:lnTo>
                    <a:pt x="87944" y="3877"/>
                  </a:lnTo>
                  <a:lnTo>
                    <a:pt x="73118" y="8049"/>
                  </a:lnTo>
                  <a:lnTo>
                    <a:pt x="59259" y="13577"/>
                  </a:lnTo>
                  <a:lnTo>
                    <a:pt x="46506" y="20354"/>
                  </a:lnTo>
                  <a:lnTo>
                    <a:pt x="35001" y="28273"/>
                  </a:lnTo>
                  <a:lnTo>
                    <a:pt x="24882" y="37228"/>
                  </a:lnTo>
                  <a:lnTo>
                    <a:pt x="16291" y="47111"/>
                  </a:lnTo>
                  <a:lnTo>
                    <a:pt x="9366" y="57815"/>
                  </a:lnTo>
                  <a:lnTo>
                    <a:pt x="4250" y="69234"/>
                  </a:lnTo>
                  <a:lnTo>
                    <a:pt x="1081" y="81261"/>
                  </a:lnTo>
                  <a:lnTo>
                    <a:pt x="0" y="93789"/>
                  </a:lnTo>
                  <a:lnTo>
                    <a:pt x="35" y="95977"/>
                  </a:lnTo>
                  <a:lnTo>
                    <a:pt x="1507" y="108425"/>
                  </a:lnTo>
                  <a:lnTo>
                    <a:pt x="5044" y="120349"/>
                  </a:lnTo>
                  <a:lnTo>
                    <a:pt x="10504" y="131642"/>
                  </a:lnTo>
                  <a:lnTo>
                    <a:pt x="17746" y="142197"/>
                  </a:lnTo>
                  <a:lnTo>
                    <a:pt x="26631" y="151907"/>
                  </a:lnTo>
                  <a:lnTo>
                    <a:pt x="37017" y="160667"/>
                  </a:lnTo>
                  <a:lnTo>
                    <a:pt x="48764" y="168368"/>
                  </a:lnTo>
                  <a:lnTo>
                    <a:pt x="61732" y="174905"/>
                  </a:lnTo>
                  <a:lnTo>
                    <a:pt x="75780" y="180170"/>
                  </a:lnTo>
                  <a:lnTo>
                    <a:pt x="90768" y="184058"/>
                  </a:lnTo>
                  <a:lnTo>
                    <a:pt x="106554" y="186461"/>
                  </a:lnTo>
                  <a:lnTo>
                    <a:pt x="122999" y="187274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E50B6E4E-34FC-8D4F-E327-CFFAE33A4673}"/>
                </a:ext>
              </a:extLst>
            </p:cNvPr>
            <p:cNvSpPr txBox="1"/>
            <p:nvPr/>
          </p:nvSpPr>
          <p:spPr>
            <a:xfrm>
              <a:off x="8023100" y="618378"/>
              <a:ext cx="1846524" cy="486217"/>
            </a:xfrm>
            <a:prstGeom prst="rect">
              <a:avLst/>
            </a:prstGeom>
            <a:noFill/>
          </p:spPr>
          <p:txBody>
            <a:bodyPr wrap="square" lIns="0" tIns="18446" rIns="0" bIns="0">
              <a:noAutofit/>
            </a:bodyPr>
            <a:lstStyle/>
            <a:p>
              <a:pPr marL="12700">
                <a:lnSpc>
                  <a:spcPts val="2905"/>
                </a:lnSpc>
                <a:defRPr sz="2700">
                  <a:solidFill>
                    <a:srgbClr val="CDB0D3"/>
                  </a:solidFill>
                </a:defRPr>
              </a:pP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MI</a:t>
              </a:r>
              <a:r>
                <a:rPr lang="en-IE" b="1" dirty="0">
                  <a:solidFill>
                    <a:srgbClr val="A1C6C5"/>
                  </a:solidFill>
                  <a:latin typeface="Arial Black"/>
                  <a:cs typeface="Arial Black"/>
                </a:rPr>
                <a:t>N</a:t>
              </a: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D</a:t>
              </a:r>
              <a:r>
                <a:rPr lang="en-IE" dirty="0">
                  <a:solidFill>
                    <a:srgbClr val="A1C6C5"/>
                  </a:solidFill>
                  <a:latin typeface="Arial"/>
                  <a:cs typeface="Arial"/>
                </a:rPr>
                <a:t>O</a:t>
              </a:r>
              <a:r>
                <a:rPr dirty="0">
                  <a:solidFill>
                    <a:srgbClr val="A1C6C5"/>
                  </a:solidFill>
                  <a:latin typeface="Arial"/>
                  <a:cs typeface="Arial"/>
                </a:rPr>
                <a:t>UT</a:t>
              </a:r>
              <a:endParaRPr sz="2700" dirty="0">
                <a:solidFill>
                  <a:srgbClr val="A1C6C5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7" name="object 13">
            <a:extLst>
              <a:ext uri="{FF2B5EF4-FFF2-40B4-BE49-F238E27FC236}">
                <a16:creationId xmlns:a16="http://schemas.microsoft.com/office/drawing/2014/main" id="{30D8BA1B-C0B8-44D7-E9F4-3DF9A23194A8}"/>
              </a:ext>
            </a:extLst>
          </p:cNvPr>
          <p:cNvSpPr txBox="1"/>
          <p:nvPr/>
        </p:nvSpPr>
        <p:spPr>
          <a:xfrm>
            <a:off x="2193894" y="2301741"/>
            <a:ext cx="7474561" cy="601055"/>
          </a:xfrm>
          <a:prstGeom prst="rect">
            <a:avLst/>
          </a:prstGeom>
        </p:spPr>
        <p:txBody>
          <a:bodyPr wrap="square" lIns="0" tIns="26670" rIns="0" bIns="0">
            <a:noAutofit/>
          </a:bodyPr>
          <a:lstStyle/>
          <a:p>
            <a:pPr marL="12700">
              <a:lnSpc>
                <a:spcPts val="4200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dirty="0" err="1">
                <a:solidFill>
                  <a:srgbClr val="449E9F"/>
                </a:solidFill>
              </a:rPr>
              <a:t>Mír</a:t>
            </a:r>
            <a:endParaRPr lang="en-IE" sz="4000" dirty="0">
              <a:solidFill>
                <a:srgbClr val="449E9F"/>
              </a:solidFill>
              <a:latin typeface="Arial"/>
              <a:cs typeface="Arial"/>
            </a:endParaRPr>
          </a:p>
        </p:txBody>
      </p:sp>
      <p:pic>
        <p:nvPicPr>
          <p:cNvPr id="19" name="Picture 6" descr="Mindout_Manual_PPT_2017_Session11.pdf">
            <a:hlinkClick r:id="rId3"/>
            <a:extLst>
              <a:ext uri="{FF2B5EF4-FFF2-40B4-BE49-F238E27FC236}">
                <a16:creationId xmlns:a16="http://schemas.microsoft.com/office/drawing/2014/main" id="{3BF8CAA3-615C-6FC2-F674-C93D24EAC7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37267" r="25274" b="16821"/>
          <a:stretch/>
        </p:blipFill>
        <p:spPr bwMode="auto">
          <a:xfrm>
            <a:off x="1838798" y="2902796"/>
            <a:ext cx="5560891" cy="327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03E2F1-1EF5-CF22-00F2-98E240FC99DC}"/>
              </a:ext>
            </a:extLst>
          </p:cNvPr>
          <p:cNvGrpSpPr/>
          <p:nvPr/>
        </p:nvGrpSpPr>
        <p:grpSpPr>
          <a:xfrm>
            <a:off x="7559811" y="19472"/>
            <a:ext cx="3132002" cy="1567040"/>
            <a:chOff x="7559811" y="19472"/>
            <a:chExt cx="3132002" cy="1567040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26FDCB8C-ABC7-B653-0BC2-57749E28874E}"/>
                </a:ext>
              </a:extLst>
            </p:cNvPr>
            <p:cNvSpPr/>
            <p:nvPr/>
          </p:nvSpPr>
          <p:spPr>
            <a:xfrm>
              <a:off x="7919995" y="587888"/>
              <a:ext cx="248831" cy="242189"/>
            </a:xfrm>
            <a:custGeom>
              <a:avLst/>
              <a:gdLst/>
              <a:ahLst/>
              <a:cxnLst/>
              <a:rect l="l" t="t" r="r" b="b"/>
              <a:pathLst>
                <a:path w="248831" h="242189">
                  <a:moveTo>
                    <a:pt x="187" y="213167"/>
                  </a:moveTo>
                  <a:lnTo>
                    <a:pt x="1916" y="225507"/>
                  </a:lnTo>
                  <a:lnTo>
                    <a:pt x="6984" y="234188"/>
                  </a:lnTo>
                  <a:lnTo>
                    <a:pt x="11976" y="239179"/>
                  </a:lnTo>
                  <a:lnTo>
                    <a:pt x="19291" y="242189"/>
                  </a:lnTo>
                  <a:lnTo>
                    <a:pt x="35267" y="242189"/>
                  </a:lnTo>
                  <a:lnTo>
                    <a:pt x="41579" y="237858"/>
                  </a:lnTo>
                  <a:lnTo>
                    <a:pt x="50046" y="227036"/>
                  </a:lnTo>
                  <a:lnTo>
                    <a:pt x="52023" y="215461"/>
                  </a:lnTo>
                  <a:lnTo>
                    <a:pt x="52235" y="198602"/>
                  </a:lnTo>
                  <a:lnTo>
                    <a:pt x="52235" y="53555"/>
                  </a:lnTo>
                  <a:lnTo>
                    <a:pt x="89153" y="198602"/>
                  </a:lnTo>
                  <a:lnTo>
                    <a:pt x="94124" y="217121"/>
                  </a:lnTo>
                  <a:lnTo>
                    <a:pt x="98475" y="228149"/>
                  </a:lnTo>
                  <a:lnTo>
                    <a:pt x="104457" y="235204"/>
                  </a:lnTo>
                  <a:lnTo>
                    <a:pt x="110121" y="239522"/>
                  </a:lnTo>
                  <a:lnTo>
                    <a:pt x="117436" y="242189"/>
                  </a:lnTo>
                  <a:lnTo>
                    <a:pt x="132740" y="242189"/>
                  </a:lnTo>
                  <a:lnTo>
                    <a:pt x="139725" y="238848"/>
                  </a:lnTo>
                  <a:lnTo>
                    <a:pt x="145267" y="234474"/>
                  </a:lnTo>
                  <a:lnTo>
                    <a:pt x="150957" y="226878"/>
                  </a:lnTo>
                  <a:lnTo>
                    <a:pt x="155214" y="215358"/>
                  </a:lnTo>
                  <a:lnTo>
                    <a:pt x="159677" y="198602"/>
                  </a:lnTo>
                  <a:lnTo>
                    <a:pt x="196608" y="53555"/>
                  </a:lnTo>
                  <a:lnTo>
                    <a:pt x="196608" y="198602"/>
                  </a:lnTo>
                  <a:lnTo>
                    <a:pt x="196796" y="213167"/>
                  </a:lnTo>
                  <a:lnTo>
                    <a:pt x="198525" y="225507"/>
                  </a:lnTo>
                  <a:lnTo>
                    <a:pt x="203593" y="234188"/>
                  </a:lnTo>
                  <a:lnTo>
                    <a:pt x="215899" y="242189"/>
                  </a:lnTo>
                  <a:lnTo>
                    <a:pt x="231876" y="242189"/>
                  </a:lnTo>
                  <a:lnTo>
                    <a:pt x="242176" y="233870"/>
                  </a:lnTo>
                  <a:lnTo>
                    <a:pt x="248536" y="215510"/>
                  </a:lnTo>
                  <a:lnTo>
                    <a:pt x="248831" y="198602"/>
                  </a:lnTo>
                  <a:lnTo>
                    <a:pt x="248831" y="51231"/>
                  </a:lnTo>
                  <a:lnTo>
                    <a:pt x="248682" y="34712"/>
                  </a:lnTo>
                  <a:lnTo>
                    <a:pt x="247501" y="22621"/>
                  </a:lnTo>
                  <a:lnTo>
                    <a:pt x="244182" y="14300"/>
                  </a:lnTo>
                  <a:lnTo>
                    <a:pt x="233710" y="4216"/>
                  </a:lnTo>
                  <a:lnTo>
                    <a:pt x="221929" y="681"/>
                  </a:lnTo>
                  <a:lnTo>
                    <a:pt x="207251" y="0"/>
                  </a:lnTo>
                  <a:lnTo>
                    <a:pt x="198452" y="74"/>
                  </a:lnTo>
                  <a:lnTo>
                    <a:pt x="181794" y="1300"/>
                  </a:lnTo>
                  <a:lnTo>
                    <a:pt x="170912" y="4982"/>
                  </a:lnTo>
                  <a:lnTo>
                    <a:pt x="163882" y="12335"/>
                  </a:lnTo>
                  <a:lnTo>
                    <a:pt x="158784" y="24574"/>
                  </a:lnTo>
                  <a:lnTo>
                    <a:pt x="153695" y="42913"/>
                  </a:lnTo>
                  <a:lnTo>
                    <a:pt x="124752" y="153682"/>
                  </a:lnTo>
                  <a:lnTo>
                    <a:pt x="95478" y="42913"/>
                  </a:lnTo>
                  <a:lnTo>
                    <a:pt x="91737" y="28976"/>
                  </a:lnTo>
                  <a:lnTo>
                    <a:pt x="87996" y="17101"/>
                  </a:lnTo>
                  <a:lnTo>
                    <a:pt x="83832" y="10312"/>
                  </a:lnTo>
                  <a:lnTo>
                    <a:pt x="72369" y="2438"/>
                  </a:lnTo>
                  <a:lnTo>
                    <a:pt x="60514" y="393"/>
                  </a:lnTo>
                  <a:lnTo>
                    <a:pt x="42252" y="0"/>
                  </a:lnTo>
                  <a:lnTo>
                    <a:pt x="31193" y="162"/>
                  </a:lnTo>
                  <a:lnTo>
                    <a:pt x="19007" y="2259"/>
                  </a:lnTo>
                  <a:lnTo>
                    <a:pt x="8991" y="8978"/>
                  </a:lnTo>
                  <a:lnTo>
                    <a:pt x="1827" y="20500"/>
                  </a:lnTo>
                  <a:lnTo>
                    <a:pt x="228" y="32282"/>
                  </a:lnTo>
                  <a:lnTo>
                    <a:pt x="0" y="51231"/>
                  </a:lnTo>
                  <a:lnTo>
                    <a:pt x="0" y="198602"/>
                  </a:lnTo>
                  <a:lnTo>
                    <a:pt x="187" y="21316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4" name="object 10">
              <a:extLst>
                <a:ext uri="{FF2B5EF4-FFF2-40B4-BE49-F238E27FC236}">
                  <a16:creationId xmlns:a16="http://schemas.microsoft.com/office/drawing/2014/main" id="{70CBA7F8-F5C4-E484-9DF5-4745BC5E4979}"/>
                </a:ext>
              </a:extLst>
            </p:cNvPr>
            <p:cNvSpPr/>
            <p:nvPr/>
          </p:nvSpPr>
          <p:spPr>
            <a:xfrm>
              <a:off x="8216752" y="583906"/>
              <a:ext cx="60871" cy="246164"/>
            </a:xfrm>
            <a:custGeom>
              <a:avLst/>
              <a:gdLst/>
              <a:ahLst/>
              <a:cxnLst/>
              <a:rect l="l" t="t" r="r" b="b"/>
              <a:pathLst>
                <a:path w="60871" h="246164">
                  <a:moveTo>
                    <a:pt x="60871" y="195592"/>
                  </a:moveTo>
                  <a:lnTo>
                    <a:pt x="60864" y="44774"/>
                  </a:lnTo>
                  <a:lnTo>
                    <a:pt x="60377" y="29289"/>
                  </a:lnTo>
                  <a:lnTo>
                    <a:pt x="58157" y="17873"/>
                  </a:lnTo>
                  <a:lnTo>
                    <a:pt x="52882" y="9309"/>
                  </a:lnTo>
                  <a:lnTo>
                    <a:pt x="46901" y="3314"/>
                  </a:lnTo>
                  <a:lnTo>
                    <a:pt x="38582" y="0"/>
                  </a:lnTo>
                  <a:lnTo>
                    <a:pt x="19951" y="0"/>
                  </a:lnTo>
                  <a:lnTo>
                    <a:pt x="12306" y="5308"/>
                  </a:lnTo>
                  <a:lnTo>
                    <a:pt x="6087" y="11774"/>
                  </a:lnTo>
                  <a:lnTo>
                    <a:pt x="1803" y="20847"/>
                  </a:lnTo>
                  <a:lnTo>
                    <a:pt x="225" y="33323"/>
                  </a:lnTo>
                  <a:lnTo>
                    <a:pt x="0" y="50558"/>
                  </a:lnTo>
                  <a:lnTo>
                    <a:pt x="6" y="201381"/>
                  </a:lnTo>
                  <a:lnTo>
                    <a:pt x="493" y="216957"/>
                  </a:lnTo>
                  <a:lnTo>
                    <a:pt x="2708" y="228429"/>
                  </a:lnTo>
                  <a:lnTo>
                    <a:pt x="7975" y="236842"/>
                  </a:lnTo>
                  <a:lnTo>
                    <a:pt x="13970" y="242823"/>
                  </a:lnTo>
                  <a:lnTo>
                    <a:pt x="22275" y="246164"/>
                  </a:lnTo>
                  <a:lnTo>
                    <a:pt x="40906" y="246164"/>
                  </a:lnTo>
                  <a:lnTo>
                    <a:pt x="48564" y="241172"/>
                  </a:lnTo>
                  <a:lnTo>
                    <a:pt x="54774" y="234378"/>
                  </a:lnTo>
                  <a:lnTo>
                    <a:pt x="59064" y="225308"/>
                  </a:lnTo>
                  <a:lnTo>
                    <a:pt x="60645" y="212829"/>
                  </a:lnTo>
                  <a:lnTo>
                    <a:pt x="60871" y="195592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7D0C1801-A205-ADD5-BB1A-CE8CC33AEC5E}"/>
                </a:ext>
              </a:extLst>
            </p:cNvPr>
            <p:cNvSpPr/>
            <p:nvPr/>
          </p:nvSpPr>
          <p:spPr>
            <a:xfrm>
              <a:off x="8328195" y="583899"/>
              <a:ext cx="208241" cy="246176"/>
            </a:xfrm>
            <a:custGeom>
              <a:avLst/>
              <a:gdLst/>
              <a:ahLst/>
              <a:cxnLst/>
              <a:rect l="l" t="t" r="r" b="b"/>
              <a:pathLst>
                <a:path w="208241" h="246176">
                  <a:moveTo>
                    <a:pt x="56883" y="99136"/>
                  </a:moveTo>
                  <a:lnTo>
                    <a:pt x="127736" y="208914"/>
                  </a:lnTo>
                  <a:lnTo>
                    <a:pt x="133454" y="217676"/>
                  </a:lnTo>
                  <a:lnTo>
                    <a:pt x="142741" y="230957"/>
                  </a:lnTo>
                  <a:lnTo>
                    <a:pt x="151035" y="239773"/>
                  </a:lnTo>
                  <a:lnTo>
                    <a:pt x="160006" y="244666"/>
                  </a:lnTo>
                  <a:lnTo>
                    <a:pt x="171323" y="246176"/>
                  </a:lnTo>
                  <a:lnTo>
                    <a:pt x="172471" y="246161"/>
                  </a:lnTo>
                  <a:lnTo>
                    <a:pt x="187112" y="242886"/>
                  </a:lnTo>
                  <a:lnTo>
                    <a:pt x="195935" y="237185"/>
                  </a:lnTo>
                  <a:lnTo>
                    <a:pt x="203754" y="227690"/>
                  </a:lnTo>
                  <a:lnTo>
                    <a:pt x="206912" y="218000"/>
                  </a:lnTo>
                  <a:lnTo>
                    <a:pt x="208075" y="204542"/>
                  </a:lnTo>
                  <a:lnTo>
                    <a:pt x="208241" y="185292"/>
                  </a:lnTo>
                  <a:lnTo>
                    <a:pt x="208241" y="45297"/>
                  </a:lnTo>
                  <a:lnTo>
                    <a:pt x="207904" y="29053"/>
                  </a:lnTo>
                  <a:lnTo>
                    <a:pt x="205948" y="17230"/>
                  </a:lnTo>
                  <a:lnTo>
                    <a:pt x="200926" y="8648"/>
                  </a:lnTo>
                  <a:lnTo>
                    <a:pt x="187286" y="0"/>
                  </a:lnTo>
                  <a:lnTo>
                    <a:pt x="169989" y="0"/>
                  </a:lnTo>
                  <a:lnTo>
                    <a:pt x="163004" y="4991"/>
                  </a:lnTo>
                  <a:lnTo>
                    <a:pt x="153415" y="18463"/>
                  </a:lnTo>
                  <a:lnTo>
                    <a:pt x="151615" y="30567"/>
                  </a:lnTo>
                  <a:lnTo>
                    <a:pt x="151358" y="47574"/>
                  </a:lnTo>
                  <a:lnTo>
                    <a:pt x="151358" y="149364"/>
                  </a:lnTo>
                  <a:lnTo>
                    <a:pt x="78828" y="36588"/>
                  </a:lnTo>
                  <a:lnTo>
                    <a:pt x="74178" y="29372"/>
                  </a:lnTo>
                  <a:lnTo>
                    <a:pt x="64781" y="15726"/>
                  </a:lnTo>
                  <a:lnTo>
                    <a:pt x="56421" y="6635"/>
                  </a:lnTo>
                  <a:lnTo>
                    <a:pt x="47460" y="1570"/>
                  </a:lnTo>
                  <a:lnTo>
                    <a:pt x="36258" y="0"/>
                  </a:lnTo>
                  <a:lnTo>
                    <a:pt x="35999" y="0"/>
                  </a:lnTo>
                  <a:lnTo>
                    <a:pt x="21075" y="3155"/>
                  </a:lnTo>
                  <a:lnTo>
                    <a:pt x="12306" y="8978"/>
                  </a:lnTo>
                  <a:lnTo>
                    <a:pt x="4739" y="17794"/>
                  </a:lnTo>
                  <a:lnTo>
                    <a:pt x="1404" y="27374"/>
                  </a:lnTo>
                  <a:lnTo>
                    <a:pt x="175" y="40721"/>
                  </a:lnTo>
                  <a:lnTo>
                    <a:pt x="0" y="59880"/>
                  </a:lnTo>
                  <a:lnTo>
                    <a:pt x="1" y="200828"/>
                  </a:lnTo>
                  <a:lnTo>
                    <a:pt x="420" y="217085"/>
                  </a:lnTo>
                  <a:lnTo>
                    <a:pt x="2521" y="228805"/>
                  </a:lnTo>
                  <a:lnTo>
                    <a:pt x="7645" y="237528"/>
                  </a:lnTo>
                  <a:lnTo>
                    <a:pt x="20955" y="246176"/>
                  </a:lnTo>
                  <a:lnTo>
                    <a:pt x="38252" y="246176"/>
                  </a:lnTo>
                  <a:lnTo>
                    <a:pt x="45237" y="241515"/>
                  </a:lnTo>
                  <a:lnTo>
                    <a:pt x="54850" y="228155"/>
                  </a:lnTo>
                  <a:lnTo>
                    <a:pt x="56629" y="216072"/>
                  </a:lnTo>
                  <a:lnTo>
                    <a:pt x="56883" y="198932"/>
                  </a:lnTo>
                  <a:lnTo>
                    <a:pt x="56883" y="9913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843B770B-015C-BDF5-D424-C8BEE1B273EF}"/>
                </a:ext>
              </a:extLst>
            </p:cNvPr>
            <p:cNvSpPr/>
            <p:nvPr/>
          </p:nvSpPr>
          <p:spPr>
            <a:xfrm>
              <a:off x="8587007" y="587886"/>
              <a:ext cx="139508" cy="238188"/>
            </a:xfrm>
            <a:custGeom>
              <a:avLst/>
              <a:gdLst/>
              <a:ahLst/>
              <a:cxnLst/>
              <a:rect l="l" t="t" r="r" b="b"/>
              <a:pathLst>
                <a:path w="139508" h="238188">
                  <a:moveTo>
                    <a:pt x="99590" y="190744"/>
                  </a:moveTo>
                  <a:lnTo>
                    <a:pt x="87820" y="190957"/>
                  </a:lnTo>
                  <a:lnTo>
                    <a:pt x="60883" y="190957"/>
                  </a:lnTo>
                  <a:lnTo>
                    <a:pt x="100139" y="238188"/>
                  </a:lnTo>
                  <a:lnTo>
                    <a:pt x="111785" y="237787"/>
                  </a:lnTo>
                  <a:lnTo>
                    <a:pt x="125394" y="236238"/>
                  </a:lnTo>
                  <a:lnTo>
                    <a:pt x="138473" y="233468"/>
                  </a:lnTo>
                  <a:lnTo>
                    <a:pt x="139508" y="168171"/>
                  </a:lnTo>
                  <a:lnTo>
                    <a:pt x="131652" y="179171"/>
                  </a:lnTo>
                  <a:lnTo>
                    <a:pt x="122030" y="185900"/>
                  </a:lnTo>
                  <a:lnTo>
                    <a:pt x="111169" y="189409"/>
                  </a:lnTo>
                  <a:lnTo>
                    <a:pt x="99590" y="190744"/>
                  </a:lnTo>
                  <a:close/>
                </a:path>
                <a:path w="139508" h="238188">
                  <a:moveTo>
                    <a:pt x="149" y="203037"/>
                  </a:moveTo>
                  <a:lnTo>
                    <a:pt x="1332" y="215339"/>
                  </a:lnTo>
                  <a:lnTo>
                    <a:pt x="4660" y="223888"/>
                  </a:lnTo>
                  <a:lnTo>
                    <a:pt x="11110" y="231348"/>
                  </a:lnTo>
                  <a:lnTo>
                    <a:pt x="20323" y="236161"/>
                  </a:lnTo>
                  <a:lnTo>
                    <a:pt x="33037" y="237935"/>
                  </a:lnTo>
                  <a:lnTo>
                    <a:pt x="51231" y="238188"/>
                  </a:lnTo>
                  <a:lnTo>
                    <a:pt x="100139" y="238188"/>
                  </a:lnTo>
                  <a:lnTo>
                    <a:pt x="60883" y="190957"/>
                  </a:lnTo>
                  <a:lnTo>
                    <a:pt x="60883" y="47231"/>
                  </a:lnTo>
                  <a:lnTo>
                    <a:pt x="91295" y="47333"/>
                  </a:lnTo>
                  <a:lnTo>
                    <a:pt x="104091" y="48229"/>
                  </a:lnTo>
                  <a:lnTo>
                    <a:pt x="115950" y="50803"/>
                  </a:lnTo>
                  <a:lnTo>
                    <a:pt x="126496" y="55937"/>
                  </a:lnTo>
                  <a:lnTo>
                    <a:pt x="135353" y="64517"/>
                  </a:lnTo>
                  <a:lnTo>
                    <a:pt x="142146" y="77425"/>
                  </a:lnTo>
                  <a:lnTo>
                    <a:pt x="146497" y="95545"/>
                  </a:lnTo>
                  <a:lnTo>
                    <a:pt x="148031" y="119760"/>
                  </a:lnTo>
                  <a:lnTo>
                    <a:pt x="147829" y="129167"/>
                  </a:lnTo>
                  <a:lnTo>
                    <a:pt x="145075" y="151853"/>
                  </a:lnTo>
                  <a:lnTo>
                    <a:pt x="139508" y="168171"/>
                  </a:lnTo>
                  <a:lnTo>
                    <a:pt x="138473" y="233468"/>
                  </a:lnTo>
                  <a:lnTo>
                    <a:pt x="150701" y="229417"/>
                  </a:lnTo>
                  <a:lnTo>
                    <a:pt x="161758" y="224025"/>
                  </a:lnTo>
                  <a:lnTo>
                    <a:pt x="171323" y="217233"/>
                  </a:lnTo>
                  <a:lnTo>
                    <a:pt x="186827" y="200570"/>
                  </a:lnTo>
                  <a:lnTo>
                    <a:pt x="195032" y="187626"/>
                  </a:lnTo>
                  <a:lnTo>
                    <a:pt x="200982" y="174463"/>
                  </a:lnTo>
                  <a:lnTo>
                    <a:pt x="205039" y="161444"/>
                  </a:lnTo>
                  <a:lnTo>
                    <a:pt x="207566" y="148935"/>
                  </a:lnTo>
                  <a:lnTo>
                    <a:pt x="208923" y="137299"/>
                  </a:lnTo>
                  <a:lnTo>
                    <a:pt x="209472" y="126902"/>
                  </a:lnTo>
                  <a:lnTo>
                    <a:pt x="209575" y="118109"/>
                  </a:lnTo>
                  <a:lnTo>
                    <a:pt x="209442" y="110512"/>
                  </a:lnTo>
                  <a:lnTo>
                    <a:pt x="208420" y="96419"/>
                  </a:lnTo>
                  <a:lnTo>
                    <a:pt x="206333" y="82923"/>
                  </a:lnTo>
                  <a:lnTo>
                    <a:pt x="203115" y="70093"/>
                  </a:lnTo>
                  <a:lnTo>
                    <a:pt x="198697" y="57997"/>
                  </a:lnTo>
                  <a:lnTo>
                    <a:pt x="193011" y="46702"/>
                  </a:lnTo>
                  <a:lnTo>
                    <a:pt x="185989" y="36275"/>
                  </a:lnTo>
                  <a:lnTo>
                    <a:pt x="177563" y="26786"/>
                  </a:lnTo>
                  <a:lnTo>
                    <a:pt x="167665" y="18300"/>
                  </a:lnTo>
                  <a:lnTo>
                    <a:pt x="160539" y="13475"/>
                  </a:lnTo>
                  <a:lnTo>
                    <a:pt x="148597" y="7511"/>
                  </a:lnTo>
                  <a:lnTo>
                    <a:pt x="136384" y="3599"/>
                  </a:lnTo>
                  <a:lnTo>
                    <a:pt x="123969" y="1321"/>
                  </a:lnTo>
                  <a:lnTo>
                    <a:pt x="111420" y="260"/>
                  </a:lnTo>
                  <a:lnTo>
                    <a:pt x="98806" y="0"/>
                  </a:lnTo>
                  <a:lnTo>
                    <a:pt x="42777" y="14"/>
                  </a:lnTo>
                  <a:lnTo>
                    <a:pt x="27129" y="628"/>
                  </a:lnTo>
                  <a:lnTo>
                    <a:pt x="16845" y="3164"/>
                  </a:lnTo>
                  <a:lnTo>
                    <a:pt x="8978" y="8991"/>
                  </a:lnTo>
                  <a:lnTo>
                    <a:pt x="1827" y="20439"/>
                  </a:lnTo>
                  <a:lnTo>
                    <a:pt x="228" y="32047"/>
                  </a:lnTo>
                  <a:lnTo>
                    <a:pt x="0" y="51231"/>
                  </a:lnTo>
                  <a:lnTo>
                    <a:pt x="0" y="186956"/>
                  </a:lnTo>
                  <a:lnTo>
                    <a:pt x="149" y="20303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B8BF9E22-2478-EAD6-74D8-A36C35FA067D}"/>
                </a:ext>
              </a:extLst>
            </p:cNvPr>
            <p:cNvSpPr/>
            <p:nvPr/>
          </p:nvSpPr>
          <p:spPr>
            <a:xfrm>
              <a:off x="8828871" y="583896"/>
              <a:ext cx="225869" cy="246176"/>
            </a:xfrm>
            <a:custGeom>
              <a:avLst/>
              <a:gdLst/>
              <a:ahLst/>
              <a:cxnLst/>
              <a:rect l="l" t="t" r="r" b="b"/>
              <a:pathLst>
                <a:path w="225869" h="246176">
                  <a:moveTo>
                    <a:pt x="121783" y="219972"/>
                  </a:moveTo>
                  <a:lnTo>
                    <a:pt x="112776" y="220560"/>
                  </a:lnTo>
                  <a:lnTo>
                    <a:pt x="103492" y="220018"/>
                  </a:lnTo>
                  <a:lnTo>
                    <a:pt x="90690" y="217385"/>
                  </a:lnTo>
                  <a:lnTo>
                    <a:pt x="94234" y="244929"/>
                  </a:lnTo>
                  <a:lnTo>
                    <a:pt x="114096" y="246176"/>
                  </a:lnTo>
                  <a:lnTo>
                    <a:pt x="115795" y="246167"/>
                  </a:lnTo>
                  <a:lnTo>
                    <a:pt x="133361" y="244890"/>
                  </a:lnTo>
                  <a:lnTo>
                    <a:pt x="149214" y="241585"/>
                  </a:lnTo>
                  <a:lnTo>
                    <a:pt x="163409" y="236433"/>
                  </a:lnTo>
                  <a:lnTo>
                    <a:pt x="175998" y="229616"/>
                  </a:lnTo>
                  <a:lnTo>
                    <a:pt x="187035" y="221312"/>
                  </a:lnTo>
                  <a:lnTo>
                    <a:pt x="196573" y="211704"/>
                  </a:lnTo>
                  <a:lnTo>
                    <a:pt x="204666" y="200972"/>
                  </a:lnTo>
                  <a:lnTo>
                    <a:pt x="211368" y="189296"/>
                  </a:lnTo>
                  <a:lnTo>
                    <a:pt x="216731" y="176858"/>
                  </a:lnTo>
                  <a:lnTo>
                    <a:pt x="220809" y="163837"/>
                  </a:lnTo>
                  <a:lnTo>
                    <a:pt x="223656" y="150414"/>
                  </a:lnTo>
                  <a:lnTo>
                    <a:pt x="225325" y="136771"/>
                  </a:lnTo>
                  <a:lnTo>
                    <a:pt x="225869" y="123088"/>
                  </a:lnTo>
                  <a:lnTo>
                    <a:pt x="225861" y="121485"/>
                  </a:lnTo>
                  <a:lnTo>
                    <a:pt x="225247" y="108637"/>
                  </a:lnTo>
                  <a:lnTo>
                    <a:pt x="223591" y="95591"/>
                  </a:lnTo>
                  <a:lnTo>
                    <a:pt x="220812" y="82559"/>
                  </a:lnTo>
                  <a:lnTo>
                    <a:pt x="216830" y="69755"/>
                  </a:lnTo>
                  <a:lnTo>
                    <a:pt x="211563" y="57392"/>
                  </a:lnTo>
                  <a:lnTo>
                    <a:pt x="204930" y="45684"/>
                  </a:lnTo>
                  <a:lnTo>
                    <a:pt x="196850" y="34845"/>
                  </a:lnTo>
                  <a:lnTo>
                    <a:pt x="187242" y="25087"/>
                  </a:lnTo>
                  <a:lnTo>
                    <a:pt x="176024" y="16625"/>
                  </a:lnTo>
                  <a:lnTo>
                    <a:pt x="163116" y="9671"/>
                  </a:lnTo>
                  <a:lnTo>
                    <a:pt x="148436" y="4440"/>
                  </a:lnTo>
                  <a:lnTo>
                    <a:pt x="131903" y="1145"/>
                  </a:lnTo>
                  <a:lnTo>
                    <a:pt x="113436" y="0"/>
                  </a:lnTo>
                  <a:lnTo>
                    <a:pt x="109817" y="39"/>
                  </a:lnTo>
                  <a:lnTo>
                    <a:pt x="91019" y="1654"/>
                  </a:lnTo>
                  <a:lnTo>
                    <a:pt x="74336" y="5456"/>
                  </a:lnTo>
                  <a:lnTo>
                    <a:pt x="59662" y="11206"/>
                  </a:lnTo>
                  <a:lnTo>
                    <a:pt x="46890" y="18665"/>
                  </a:lnTo>
                  <a:lnTo>
                    <a:pt x="35914" y="27591"/>
                  </a:lnTo>
                  <a:lnTo>
                    <a:pt x="26628" y="37746"/>
                  </a:lnTo>
                  <a:lnTo>
                    <a:pt x="18925" y="48889"/>
                  </a:lnTo>
                  <a:lnTo>
                    <a:pt x="12699" y="60782"/>
                  </a:lnTo>
                  <a:lnTo>
                    <a:pt x="7844" y="73184"/>
                  </a:lnTo>
                  <a:lnTo>
                    <a:pt x="4252" y="85855"/>
                  </a:lnTo>
                  <a:lnTo>
                    <a:pt x="1819" y="98556"/>
                  </a:lnTo>
                  <a:lnTo>
                    <a:pt x="437" y="111047"/>
                  </a:lnTo>
                  <a:lnTo>
                    <a:pt x="0" y="123088"/>
                  </a:lnTo>
                  <a:lnTo>
                    <a:pt x="17" y="125452"/>
                  </a:lnTo>
                  <a:lnTo>
                    <a:pt x="579" y="136918"/>
                  </a:lnTo>
                  <a:lnTo>
                    <a:pt x="2031" y="148997"/>
                  </a:lnTo>
                  <a:lnTo>
                    <a:pt x="4503" y="161423"/>
                  </a:lnTo>
                  <a:lnTo>
                    <a:pt x="8127" y="173930"/>
                  </a:lnTo>
                  <a:lnTo>
                    <a:pt x="13033" y="186252"/>
                  </a:lnTo>
                  <a:lnTo>
                    <a:pt x="19351" y="198121"/>
                  </a:lnTo>
                  <a:lnTo>
                    <a:pt x="27212" y="209272"/>
                  </a:lnTo>
                  <a:lnTo>
                    <a:pt x="36747" y="219439"/>
                  </a:lnTo>
                  <a:lnTo>
                    <a:pt x="48086" y="228354"/>
                  </a:lnTo>
                  <a:lnTo>
                    <a:pt x="42230" y="174152"/>
                  </a:lnTo>
                  <a:lnTo>
                    <a:pt x="37010" y="160059"/>
                  </a:lnTo>
                  <a:lnTo>
                    <a:pt x="33735" y="144340"/>
                  </a:lnTo>
                  <a:lnTo>
                    <a:pt x="32600" y="127076"/>
                  </a:lnTo>
                  <a:lnTo>
                    <a:pt x="32658" y="122710"/>
                  </a:lnTo>
                  <a:lnTo>
                    <a:pt x="33382" y="110777"/>
                  </a:lnTo>
                  <a:lnTo>
                    <a:pt x="35129" y="97819"/>
                  </a:lnTo>
                  <a:lnTo>
                    <a:pt x="38141" y="84529"/>
                  </a:lnTo>
                  <a:lnTo>
                    <a:pt x="42664" y="71596"/>
                  </a:lnTo>
                  <a:lnTo>
                    <a:pt x="48940" y="59712"/>
                  </a:lnTo>
                  <a:lnTo>
                    <a:pt x="57213" y="49568"/>
                  </a:lnTo>
                  <a:lnTo>
                    <a:pt x="64182" y="43290"/>
                  </a:lnTo>
                  <a:lnTo>
                    <a:pt x="74488" y="36138"/>
                  </a:lnTo>
                  <a:lnTo>
                    <a:pt x="86071" y="30551"/>
                  </a:lnTo>
                  <a:lnTo>
                    <a:pt x="98858" y="26914"/>
                  </a:lnTo>
                  <a:lnTo>
                    <a:pt x="112776" y="25615"/>
                  </a:lnTo>
                  <a:lnTo>
                    <a:pt x="121345" y="26149"/>
                  </a:lnTo>
                  <a:lnTo>
                    <a:pt x="131370" y="28023"/>
                  </a:lnTo>
                  <a:lnTo>
                    <a:pt x="141996" y="31503"/>
                  </a:lnTo>
                  <a:lnTo>
                    <a:pt x="152749" y="36854"/>
                  </a:lnTo>
                  <a:lnTo>
                    <a:pt x="163152" y="44340"/>
                  </a:lnTo>
                  <a:lnTo>
                    <a:pt x="172730" y="54228"/>
                  </a:lnTo>
                  <a:lnTo>
                    <a:pt x="181008" y="66782"/>
                  </a:lnTo>
                  <a:lnTo>
                    <a:pt x="187509" y="82266"/>
                  </a:lnTo>
                  <a:lnTo>
                    <a:pt x="191759" y="100947"/>
                  </a:lnTo>
                  <a:lnTo>
                    <a:pt x="193281" y="123088"/>
                  </a:lnTo>
                  <a:lnTo>
                    <a:pt x="191891" y="144295"/>
                  </a:lnTo>
                  <a:lnTo>
                    <a:pt x="187756" y="163128"/>
                  </a:lnTo>
                  <a:lnTo>
                    <a:pt x="181347" y="178753"/>
                  </a:lnTo>
                  <a:lnTo>
                    <a:pt x="173140" y="191434"/>
                  </a:lnTo>
                  <a:lnTo>
                    <a:pt x="163611" y="201438"/>
                  </a:lnTo>
                  <a:lnTo>
                    <a:pt x="153235" y="209029"/>
                  </a:lnTo>
                  <a:lnTo>
                    <a:pt x="142488" y="214471"/>
                  </a:lnTo>
                  <a:lnTo>
                    <a:pt x="131845" y="218031"/>
                  </a:lnTo>
                  <a:lnTo>
                    <a:pt x="121783" y="219972"/>
                  </a:lnTo>
                  <a:close/>
                </a:path>
                <a:path w="225869" h="246176">
                  <a:moveTo>
                    <a:pt x="57725" y="197135"/>
                  </a:moveTo>
                  <a:lnTo>
                    <a:pt x="49200" y="186538"/>
                  </a:lnTo>
                  <a:lnTo>
                    <a:pt x="42230" y="174152"/>
                  </a:lnTo>
                  <a:lnTo>
                    <a:pt x="48086" y="228354"/>
                  </a:lnTo>
                  <a:lnTo>
                    <a:pt x="61360" y="235752"/>
                  </a:lnTo>
                  <a:lnTo>
                    <a:pt x="76699" y="241366"/>
                  </a:lnTo>
                  <a:lnTo>
                    <a:pt x="94234" y="244929"/>
                  </a:lnTo>
                  <a:lnTo>
                    <a:pt x="90690" y="217385"/>
                  </a:lnTo>
                  <a:lnTo>
                    <a:pt x="78666" y="212640"/>
                  </a:lnTo>
                  <a:lnTo>
                    <a:pt x="67612" y="205863"/>
                  </a:lnTo>
                  <a:lnTo>
                    <a:pt x="57725" y="197135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77A6E5F8-74F7-A515-1B1C-83FEC49AB9CD}"/>
                </a:ext>
              </a:extLst>
            </p:cNvPr>
            <p:cNvSpPr/>
            <p:nvPr/>
          </p:nvSpPr>
          <p:spPr>
            <a:xfrm>
              <a:off x="9098657" y="583896"/>
              <a:ext cx="188620" cy="246176"/>
            </a:xfrm>
            <a:custGeom>
              <a:avLst/>
              <a:gdLst/>
              <a:ahLst/>
              <a:cxnLst/>
              <a:rect l="l" t="t" r="r" b="b"/>
              <a:pathLst>
                <a:path w="188620" h="246176">
                  <a:moveTo>
                    <a:pt x="97142" y="246176"/>
                  </a:moveTo>
                  <a:lnTo>
                    <a:pt x="106001" y="245938"/>
                  </a:lnTo>
                  <a:lnTo>
                    <a:pt x="124454" y="243629"/>
                  </a:lnTo>
                  <a:lnTo>
                    <a:pt x="140097" y="239062"/>
                  </a:lnTo>
                  <a:lnTo>
                    <a:pt x="153136" y="232479"/>
                  </a:lnTo>
                  <a:lnTo>
                    <a:pt x="163775" y="224124"/>
                  </a:lnTo>
                  <a:lnTo>
                    <a:pt x="172217" y="214239"/>
                  </a:lnTo>
                  <a:lnTo>
                    <a:pt x="178666" y="203067"/>
                  </a:lnTo>
                  <a:lnTo>
                    <a:pt x="183327" y="190851"/>
                  </a:lnTo>
                  <a:lnTo>
                    <a:pt x="186404" y="177834"/>
                  </a:lnTo>
                  <a:lnTo>
                    <a:pt x="188100" y="164259"/>
                  </a:lnTo>
                  <a:lnTo>
                    <a:pt x="188620" y="150367"/>
                  </a:lnTo>
                  <a:lnTo>
                    <a:pt x="188620" y="9321"/>
                  </a:lnTo>
                  <a:lnTo>
                    <a:pt x="184302" y="4991"/>
                  </a:lnTo>
                  <a:lnTo>
                    <a:pt x="181305" y="1663"/>
                  </a:lnTo>
                  <a:lnTo>
                    <a:pt x="176987" y="0"/>
                  </a:lnTo>
                  <a:lnTo>
                    <a:pt x="167335" y="0"/>
                  </a:lnTo>
                  <a:lnTo>
                    <a:pt x="163347" y="2654"/>
                  </a:lnTo>
                  <a:lnTo>
                    <a:pt x="161010" y="4991"/>
                  </a:lnTo>
                  <a:lnTo>
                    <a:pt x="156692" y="9321"/>
                  </a:lnTo>
                  <a:lnTo>
                    <a:pt x="156679" y="155551"/>
                  </a:lnTo>
                  <a:lnTo>
                    <a:pt x="156021" y="167617"/>
                  </a:lnTo>
                  <a:lnTo>
                    <a:pt x="153843" y="180196"/>
                  </a:lnTo>
                  <a:lnTo>
                    <a:pt x="149421" y="192424"/>
                  </a:lnTo>
                  <a:lnTo>
                    <a:pt x="142032" y="203438"/>
                  </a:lnTo>
                  <a:lnTo>
                    <a:pt x="130952" y="212375"/>
                  </a:lnTo>
                  <a:lnTo>
                    <a:pt x="115455" y="218370"/>
                  </a:lnTo>
                  <a:lnTo>
                    <a:pt x="94818" y="220560"/>
                  </a:lnTo>
                  <a:lnTo>
                    <a:pt x="88164" y="220374"/>
                  </a:lnTo>
                  <a:lnTo>
                    <a:pt x="67346" y="216651"/>
                  </a:lnTo>
                  <a:lnTo>
                    <a:pt x="52430" y="209027"/>
                  </a:lnTo>
                  <a:lnTo>
                    <a:pt x="42431" y="198663"/>
                  </a:lnTo>
                  <a:lnTo>
                    <a:pt x="36366" y="186720"/>
                  </a:lnTo>
                  <a:lnTo>
                    <a:pt x="33251" y="174359"/>
                  </a:lnTo>
                  <a:lnTo>
                    <a:pt x="32104" y="162739"/>
                  </a:lnTo>
                  <a:lnTo>
                    <a:pt x="31940" y="153022"/>
                  </a:lnTo>
                  <a:lnTo>
                    <a:pt x="31940" y="9321"/>
                  </a:lnTo>
                  <a:lnTo>
                    <a:pt x="27622" y="4991"/>
                  </a:lnTo>
                  <a:lnTo>
                    <a:pt x="24625" y="1663"/>
                  </a:lnTo>
                  <a:lnTo>
                    <a:pt x="20294" y="0"/>
                  </a:lnTo>
                  <a:lnTo>
                    <a:pt x="10655" y="0"/>
                  </a:lnTo>
                  <a:lnTo>
                    <a:pt x="6654" y="2654"/>
                  </a:lnTo>
                  <a:lnTo>
                    <a:pt x="4330" y="4991"/>
                  </a:lnTo>
                  <a:lnTo>
                    <a:pt x="0" y="9321"/>
                  </a:lnTo>
                  <a:lnTo>
                    <a:pt x="0" y="150698"/>
                  </a:lnTo>
                  <a:lnTo>
                    <a:pt x="459" y="164325"/>
                  </a:lnTo>
                  <a:lnTo>
                    <a:pt x="2592" y="181165"/>
                  </a:lnTo>
                  <a:lnTo>
                    <a:pt x="6448" y="195827"/>
                  </a:lnTo>
                  <a:lnTo>
                    <a:pt x="12007" y="208407"/>
                  </a:lnTo>
                  <a:lnTo>
                    <a:pt x="19253" y="219000"/>
                  </a:lnTo>
                  <a:lnTo>
                    <a:pt x="28167" y="227701"/>
                  </a:lnTo>
                  <a:lnTo>
                    <a:pt x="38732" y="234607"/>
                  </a:lnTo>
                  <a:lnTo>
                    <a:pt x="50930" y="239812"/>
                  </a:lnTo>
                  <a:lnTo>
                    <a:pt x="64743" y="243411"/>
                  </a:lnTo>
                  <a:lnTo>
                    <a:pt x="80153" y="245501"/>
                  </a:lnTo>
                  <a:lnTo>
                    <a:pt x="97142" y="24617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C31FCA86-8794-5CBE-F211-7054A5188E1E}"/>
                </a:ext>
              </a:extLst>
            </p:cNvPr>
            <p:cNvSpPr/>
            <p:nvPr/>
          </p:nvSpPr>
          <p:spPr>
            <a:xfrm>
              <a:off x="9318232" y="587890"/>
              <a:ext cx="185953" cy="242176"/>
            </a:xfrm>
            <a:custGeom>
              <a:avLst/>
              <a:gdLst/>
              <a:ahLst/>
              <a:cxnLst/>
              <a:rect l="l" t="t" r="r" b="b"/>
              <a:pathLst>
                <a:path w="185953" h="242176">
                  <a:moveTo>
                    <a:pt x="1993" y="19634"/>
                  </a:moveTo>
                  <a:lnTo>
                    <a:pt x="4318" y="21958"/>
                  </a:lnTo>
                  <a:lnTo>
                    <a:pt x="7645" y="25615"/>
                  </a:lnTo>
                  <a:lnTo>
                    <a:pt x="76835" y="25615"/>
                  </a:lnTo>
                  <a:lnTo>
                    <a:pt x="76835" y="233527"/>
                  </a:lnTo>
                  <a:lnTo>
                    <a:pt x="81495" y="237528"/>
                  </a:lnTo>
                  <a:lnTo>
                    <a:pt x="84493" y="240512"/>
                  </a:lnTo>
                  <a:lnTo>
                    <a:pt x="88811" y="242176"/>
                  </a:lnTo>
                  <a:lnTo>
                    <a:pt x="98132" y="242176"/>
                  </a:lnTo>
                  <a:lnTo>
                    <a:pt x="102120" y="239852"/>
                  </a:lnTo>
                  <a:lnTo>
                    <a:pt x="104457" y="237528"/>
                  </a:lnTo>
                  <a:lnTo>
                    <a:pt x="108775" y="233527"/>
                  </a:lnTo>
                  <a:lnTo>
                    <a:pt x="108775" y="25615"/>
                  </a:lnTo>
                  <a:lnTo>
                    <a:pt x="177965" y="25615"/>
                  </a:lnTo>
                  <a:lnTo>
                    <a:pt x="181635" y="21958"/>
                  </a:lnTo>
                  <a:lnTo>
                    <a:pt x="183959" y="19634"/>
                  </a:lnTo>
                  <a:lnTo>
                    <a:pt x="185953" y="15963"/>
                  </a:lnTo>
                  <a:lnTo>
                    <a:pt x="185953" y="9639"/>
                  </a:lnTo>
                  <a:lnTo>
                    <a:pt x="183959" y="6324"/>
                  </a:lnTo>
                  <a:lnTo>
                    <a:pt x="181635" y="3987"/>
                  </a:lnTo>
                  <a:lnTo>
                    <a:pt x="178308" y="0"/>
                  </a:lnTo>
                  <a:lnTo>
                    <a:pt x="7645" y="0"/>
                  </a:lnTo>
                  <a:lnTo>
                    <a:pt x="3987" y="3987"/>
                  </a:lnTo>
                  <a:lnTo>
                    <a:pt x="1993" y="6324"/>
                  </a:lnTo>
                  <a:lnTo>
                    <a:pt x="0" y="9982"/>
                  </a:lnTo>
                  <a:lnTo>
                    <a:pt x="0" y="16306"/>
                  </a:lnTo>
                  <a:lnTo>
                    <a:pt x="1993" y="196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CEBE7735-70EB-A923-3A0C-86F1985DBCD0}"/>
                </a:ext>
              </a:extLst>
            </p:cNvPr>
            <p:cNvSpPr/>
            <p:nvPr/>
          </p:nvSpPr>
          <p:spPr>
            <a:xfrm>
              <a:off x="9551311" y="612505"/>
              <a:ext cx="117144" cy="95034"/>
            </a:xfrm>
            <a:custGeom>
              <a:avLst/>
              <a:gdLst/>
              <a:ahLst/>
              <a:cxnLst/>
              <a:rect l="l" t="t" r="r" b="b"/>
              <a:pathLst>
                <a:path w="117144" h="95034">
                  <a:moveTo>
                    <a:pt x="57975" y="95034"/>
                  </a:moveTo>
                  <a:lnTo>
                    <a:pt x="73307" y="93582"/>
                  </a:lnTo>
                  <a:lnTo>
                    <a:pt x="87441" y="88994"/>
                  </a:lnTo>
                  <a:lnTo>
                    <a:pt x="99461" y="81715"/>
                  </a:lnTo>
                  <a:lnTo>
                    <a:pt x="108799" y="72196"/>
                  </a:lnTo>
                  <a:lnTo>
                    <a:pt x="114883" y="60886"/>
                  </a:lnTo>
                  <a:lnTo>
                    <a:pt x="117144" y="48234"/>
                  </a:lnTo>
                  <a:lnTo>
                    <a:pt x="115279" y="35806"/>
                  </a:lnTo>
                  <a:lnTo>
                    <a:pt x="109554" y="24317"/>
                  </a:lnTo>
                  <a:lnTo>
                    <a:pt x="100522" y="14528"/>
                  </a:lnTo>
                  <a:lnTo>
                    <a:pt x="88739" y="6902"/>
                  </a:lnTo>
                  <a:lnTo>
                    <a:pt x="74765" y="1905"/>
                  </a:lnTo>
                  <a:lnTo>
                    <a:pt x="59156" y="0"/>
                  </a:lnTo>
                  <a:lnTo>
                    <a:pt x="43839" y="1449"/>
                  </a:lnTo>
                  <a:lnTo>
                    <a:pt x="29706" y="6036"/>
                  </a:lnTo>
                  <a:lnTo>
                    <a:pt x="17685" y="13314"/>
                  </a:lnTo>
                  <a:lnTo>
                    <a:pt x="8346" y="22834"/>
                  </a:lnTo>
                  <a:lnTo>
                    <a:pt x="2261" y="34146"/>
                  </a:lnTo>
                  <a:lnTo>
                    <a:pt x="0" y="46799"/>
                  </a:lnTo>
                  <a:lnTo>
                    <a:pt x="1863" y="59235"/>
                  </a:lnTo>
                  <a:lnTo>
                    <a:pt x="7587" y="70721"/>
                  </a:lnTo>
                  <a:lnTo>
                    <a:pt x="16620" y="80509"/>
                  </a:lnTo>
                  <a:lnTo>
                    <a:pt x="28401" y="88133"/>
                  </a:lnTo>
                  <a:lnTo>
                    <a:pt x="42372" y="93129"/>
                  </a:lnTo>
                  <a:lnTo>
                    <a:pt x="57975" y="950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F65ED196-8101-4E42-C094-B25FAB712D36}"/>
                </a:ext>
              </a:extLst>
            </p:cNvPr>
            <p:cNvSpPr/>
            <p:nvPr/>
          </p:nvSpPr>
          <p:spPr>
            <a:xfrm>
              <a:off x="9649123" y="481507"/>
              <a:ext cx="188785" cy="153149"/>
            </a:xfrm>
            <a:custGeom>
              <a:avLst/>
              <a:gdLst/>
              <a:ahLst/>
              <a:cxnLst/>
              <a:rect l="l" t="t" r="r" b="b"/>
              <a:pathLst>
                <a:path w="188785" h="153149">
                  <a:moveTo>
                    <a:pt x="95694" y="153149"/>
                  </a:moveTo>
                  <a:lnTo>
                    <a:pt x="106194" y="152500"/>
                  </a:lnTo>
                  <a:lnTo>
                    <a:pt x="121454" y="149810"/>
                  </a:lnTo>
                  <a:lnTo>
                    <a:pt x="135690" y="145222"/>
                  </a:lnTo>
                  <a:lnTo>
                    <a:pt x="148689" y="138915"/>
                  </a:lnTo>
                  <a:lnTo>
                    <a:pt x="160238" y="131067"/>
                  </a:lnTo>
                  <a:lnTo>
                    <a:pt x="170124" y="121856"/>
                  </a:lnTo>
                  <a:lnTo>
                    <a:pt x="178135" y="111463"/>
                  </a:lnTo>
                  <a:lnTo>
                    <a:pt x="184057" y="100064"/>
                  </a:lnTo>
                  <a:lnTo>
                    <a:pt x="187678" y="87840"/>
                  </a:lnTo>
                  <a:lnTo>
                    <a:pt x="188785" y="74968"/>
                  </a:lnTo>
                  <a:lnTo>
                    <a:pt x="188062" y="66458"/>
                  </a:lnTo>
                  <a:lnTo>
                    <a:pt x="184856" y="54093"/>
                  </a:lnTo>
                  <a:lnTo>
                    <a:pt x="179304" y="42574"/>
                  </a:lnTo>
                  <a:lnTo>
                    <a:pt x="171624" y="32073"/>
                  </a:lnTo>
                  <a:lnTo>
                    <a:pt x="162034" y="22759"/>
                  </a:lnTo>
                  <a:lnTo>
                    <a:pt x="150753" y="14804"/>
                  </a:lnTo>
                  <a:lnTo>
                    <a:pt x="137999" y="8380"/>
                  </a:lnTo>
                  <a:lnTo>
                    <a:pt x="123992" y="3657"/>
                  </a:lnTo>
                  <a:lnTo>
                    <a:pt x="108950" y="806"/>
                  </a:lnTo>
                  <a:lnTo>
                    <a:pt x="93090" y="0"/>
                  </a:lnTo>
                  <a:lnTo>
                    <a:pt x="82566" y="650"/>
                  </a:lnTo>
                  <a:lnTo>
                    <a:pt x="67306" y="3342"/>
                  </a:lnTo>
                  <a:lnTo>
                    <a:pt x="53072" y="7930"/>
                  </a:lnTo>
                  <a:lnTo>
                    <a:pt x="40075" y="14237"/>
                  </a:lnTo>
                  <a:lnTo>
                    <a:pt x="28528" y="22084"/>
                  </a:lnTo>
                  <a:lnTo>
                    <a:pt x="18645" y="31293"/>
                  </a:lnTo>
                  <a:lnTo>
                    <a:pt x="10638" y="41685"/>
                  </a:lnTo>
                  <a:lnTo>
                    <a:pt x="4720" y="53083"/>
                  </a:lnTo>
                  <a:lnTo>
                    <a:pt x="1103" y="65307"/>
                  </a:lnTo>
                  <a:lnTo>
                    <a:pt x="0" y="78181"/>
                  </a:lnTo>
                  <a:lnTo>
                    <a:pt x="723" y="86705"/>
                  </a:lnTo>
                  <a:lnTo>
                    <a:pt x="3928" y="99068"/>
                  </a:lnTo>
                  <a:lnTo>
                    <a:pt x="9481" y="110586"/>
                  </a:lnTo>
                  <a:lnTo>
                    <a:pt x="17162" y="121087"/>
                  </a:lnTo>
                  <a:lnTo>
                    <a:pt x="26753" y="130400"/>
                  </a:lnTo>
                  <a:lnTo>
                    <a:pt x="38034" y="138353"/>
                  </a:lnTo>
                  <a:lnTo>
                    <a:pt x="50788" y="144777"/>
                  </a:lnTo>
                  <a:lnTo>
                    <a:pt x="64795" y="149498"/>
                  </a:lnTo>
                  <a:lnTo>
                    <a:pt x="79837" y="152346"/>
                  </a:lnTo>
                  <a:lnTo>
                    <a:pt x="95694" y="153149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269E4108-C366-0DC8-49A1-6C2D1EDA4BA1}"/>
                </a:ext>
              </a:extLst>
            </p:cNvPr>
            <p:cNvSpPr/>
            <p:nvPr/>
          </p:nvSpPr>
          <p:spPr>
            <a:xfrm>
              <a:off x="7559811" y="19472"/>
              <a:ext cx="3132002" cy="1567040"/>
            </a:xfrm>
            <a:custGeom>
              <a:avLst/>
              <a:gdLst/>
              <a:ahLst/>
              <a:cxnLst/>
              <a:rect l="l" t="t" r="r" b="b"/>
              <a:pathLst>
                <a:path w="3132002" h="1567040">
                  <a:moveTo>
                    <a:pt x="3132002" y="1245434"/>
                  </a:moveTo>
                  <a:lnTo>
                    <a:pt x="3132002" y="0"/>
                  </a:lnTo>
                  <a:lnTo>
                    <a:pt x="305059" y="0"/>
                  </a:lnTo>
                  <a:lnTo>
                    <a:pt x="271029" y="28069"/>
                  </a:lnTo>
                  <a:lnTo>
                    <a:pt x="201917" y="95806"/>
                  </a:lnTo>
                  <a:lnTo>
                    <a:pt x="142160" y="166681"/>
                  </a:lnTo>
                  <a:lnTo>
                    <a:pt x="92224" y="240434"/>
                  </a:lnTo>
                  <a:lnTo>
                    <a:pt x="52574" y="316806"/>
                  </a:lnTo>
                  <a:lnTo>
                    <a:pt x="23676" y="395538"/>
                  </a:lnTo>
                  <a:lnTo>
                    <a:pt x="5996" y="476369"/>
                  </a:lnTo>
                  <a:lnTo>
                    <a:pt x="0" y="559041"/>
                  </a:lnTo>
                  <a:lnTo>
                    <a:pt x="5996" y="641713"/>
                  </a:lnTo>
                  <a:lnTo>
                    <a:pt x="23676" y="722544"/>
                  </a:lnTo>
                  <a:lnTo>
                    <a:pt x="52574" y="801275"/>
                  </a:lnTo>
                  <a:lnTo>
                    <a:pt x="92224" y="877647"/>
                  </a:lnTo>
                  <a:lnTo>
                    <a:pt x="142160" y="951400"/>
                  </a:lnTo>
                  <a:lnTo>
                    <a:pt x="201917" y="1022275"/>
                  </a:lnTo>
                  <a:lnTo>
                    <a:pt x="271029" y="1090013"/>
                  </a:lnTo>
                  <a:lnTo>
                    <a:pt x="349032" y="1154353"/>
                  </a:lnTo>
                  <a:lnTo>
                    <a:pt x="435458" y="1215037"/>
                  </a:lnTo>
                  <a:lnTo>
                    <a:pt x="529844" y="1271804"/>
                  </a:lnTo>
                  <a:lnTo>
                    <a:pt x="631722" y="1324397"/>
                  </a:lnTo>
                  <a:lnTo>
                    <a:pt x="740628" y="1372555"/>
                  </a:lnTo>
                  <a:lnTo>
                    <a:pt x="856096" y="1416019"/>
                  </a:lnTo>
                  <a:lnTo>
                    <a:pt x="977660" y="1454529"/>
                  </a:lnTo>
                  <a:lnTo>
                    <a:pt x="1104855" y="1487827"/>
                  </a:lnTo>
                  <a:lnTo>
                    <a:pt x="1237216" y="1515652"/>
                  </a:lnTo>
                  <a:lnTo>
                    <a:pt x="1374276" y="1537745"/>
                  </a:lnTo>
                  <a:lnTo>
                    <a:pt x="1515571" y="1553847"/>
                  </a:lnTo>
                  <a:lnTo>
                    <a:pt x="1660634" y="1563698"/>
                  </a:lnTo>
                  <a:lnTo>
                    <a:pt x="1809000" y="1567040"/>
                  </a:lnTo>
                  <a:lnTo>
                    <a:pt x="1957366" y="1563698"/>
                  </a:lnTo>
                  <a:lnTo>
                    <a:pt x="2102430" y="1553847"/>
                  </a:lnTo>
                  <a:lnTo>
                    <a:pt x="2243724" y="1537745"/>
                  </a:lnTo>
                  <a:lnTo>
                    <a:pt x="2380784" y="1515652"/>
                  </a:lnTo>
                  <a:lnTo>
                    <a:pt x="2513145" y="1487827"/>
                  </a:lnTo>
                  <a:lnTo>
                    <a:pt x="2640340" y="1454529"/>
                  </a:lnTo>
                  <a:lnTo>
                    <a:pt x="2761905" y="1416019"/>
                  </a:lnTo>
                  <a:lnTo>
                    <a:pt x="2877373" y="1372555"/>
                  </a:lnTo>
                  <a:lnTo>
                    <a:pt x="2986279" y="1324397"/>
                  </a:lnTo>
                  <a:lnTo>
                    <a:pt x="3088157" y="1271804"/>
                  </a:lnTo>
                  <a:lnTo>
                    <a:pt x="3132002" y="12454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>
                <a:solidFill>
                  <a:srgbClr val="E36944"/>
                </a:solidFill>
              </a:endParaRPr>
            </a:p>
          </p:txBody>
        </p:sp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39102C1E-A404-C909-1A7A-8B9207A93E41}"/>
                </a:ext>
              </a:extLst>
            </p:cNvPr>
            <p:cNvSpPr/>
            <p:nvPr/>
          </p:nvSpPr>
          <p:spPr>
            <a:xfrm>
              <a:off x="9869624" y="605511"/>
              <a:ext cx="216877" cy="153530"/>
            </a:xfrm>
            <a:custGeom>
              <a:avLst/>
              <a:gdLst/>
              <a:ahLst/>
              <a:cxnLst/>
              <a:rect l="l" t="t" r="r" b="b"/>
              <a:pathLst>
                <a:path w="216877" h="153530">
                  <a:moveTo>
                    <a:pt x="108521" y="153530"/>
                  </a:moveTo>
                  <a:lnTo>
                    <a:pt x="116465" y="153320"/>
                  </a:lnTo>
                  <a:lnTo>
                    <a:pt x="132927" y="151555"/>
                  </a:lnTo>
                  <a:lnTo>
                    <a:pt x="148482" y="148111"/>
                  </a:lnTo>
                  <a:lnTo>
                    <a:pt x="162934" y="143124"/>
                  </a:lnTo>
                  <a:lnTo>
                    <a:pt x="176090" y="136734"/>
                  </a:lnTo>
                  <a:lnTo>
                    <a:pt x="187753" y="129080"/>
                  </a:lnTo>
                  <a:lnTo>
                    <a:pt x="197730" y="120298"/>
                  </a:lnTo>
                  <a:lnTo>
                    <a:pt x="205826" y="110528"/>
                  </a:lnTo>
                  <a:lnTo>
                    <a:pt x="211845" y="99908"/>
                  </a:lnTo>
                  <a:lnTo>
                    <a:pt x="215594" y="88575"/>
                  </a:lnTo>
                  <a:lnTo>
                    <a:pt x="216877" y="76669"/>
                  </a:lnTo>
                  <a:lnTo>
                    <a:pt x="216582" y="71042"/>
                  </a:lnTo>
                  <a:lnTo>
                    <a:pt x="214094" y="59384"/>
                  </a:lnTo>
                  <a:lnTo>
                    <a:pt x="209234" y="48372"/>
                  </a:lnTo>
                  <a:lnTo>
                    <a:pt x="202198" y="38143"/>
                  </a:lnTo>
                  <a:lnTo>
                    <a:pt x="193180" y="28835"/>
                  </a:lnTo>
                  <a:lnTo>
                    <a:pt x="182375" y="20584"/>
                  </a:lnTo>
                  <a:lnTo>
                    <a:pt x="169977" y="13528"/>
                  </a:lnTo>
                  <a:lnTo>
                    <a:pt x="156182" y="7804"/>
                  </a:lnTo>
                  <a:lnTo>
                    <a:pt x="141183" y="3550"/>
                  </a:lnTo>
                  <a:lnTo>
                    <a:pt x="125177" y="903"/>
                  </a:lnTo>
                  <a:lnTo>
                    <a:pt x="108356" y="0"/>
                  </a:lnTo>
                  <a:lnTo>
                    <a:pt x="100392" y="215"/>
                  </a:lnTo>
                  <a:lnTo>
                    <a:pt x="83930" y="1989"/>
                  </a:lnTo>
                  <a:lnTo>
                    <a:pt x="68377" y="5440"/>
                  </a:lnTo>
                  <a:lnTo>
                    <a:pt x="53926" y="10430"/>
                  </a:lnTo>
                  <a:lnTo>
                    <a:pt x="40774" y="16822"/>
                  </a:lnTo>
                  <a:lnTo>
                    <a:pt x="29113" y="24476"/>
                  </a:lnTo>
                  <a:lnTo>
                    <a:pt x="19139" y="33257"/>
                  </a:lnTo>
                  <a:lnTo>
                    <a:pt x="11046" y="43026"/>
                  </a:lnTo>
                  <a:lnTo>
                    <a:pt x="5029" y="53646"/>
                  </a:lnTo>
                  <a:lnTo>
                    <a:pt x="1282" y="64978"/>
                  </a:lnTo>
                  <a:lnTo>
                    <a:pt x="0" y="76885"/>
                  </a:lnTo>
                  <a:lnTo>
                    <a:pt x="291" y="82511"/>
                  </a:lnTo>
                  <a:lnTo>
                    <a:pt x="2774" y="94166"/>
                  </a:lnTo>
                  <a:lnTo>
                    <a:pt x="7630" y="105175"/>
                  </a:lnTo>
                  <a:lnTo>
                    <a:pt x="14665" y="115402"/>
                  </a:lnTo>
                  <a:lnTo>
                    <a:pt x="23682" y="124709"/>
                  </a:lnTo>
                  <a:lnTo>
                    <a:pt x="34488" y="132958"/>
                  </a:lnTo>
                  <a:lnTo>
                    <a:pt x="46887" y="140012"/>
                  </a:lnTo>
                  <a:lnTo>
                    <a:pt x="60685" y="145733"/>
                  </a:lnTo>
                  <a:lnTo>
                    <a:pt x="75686" y="149985"/>
                  </a:lnTo>
                  <a:lnTo>
                    <a:pt x="91697" y="152630"/>
                  </a:lnTo>
                  <a:lnTo>
                    <a:pt x="108521" y="153530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4" name="object 22">
              <a:extLst>
                <a:ext uri="{FF2B5EF4-FFF2-40B4-BE49-F238E27FC236}">
                  <a16:creationId xmlns:a16="http://schemas.microsoft.com/office/drawing/2014/main" id="{0092EFF8-73E2-3DB5-C4F6-87E9078C5161}"/>
                </a:ext>
              </a:extLst>
            </p:cNvPr>
            <p:cNvSpPr/>
            <p:nvPr/>
          </p:nvSpPr>
          <p:spPr>
            <a:xfrm>
              <a:off x="9776846" y="753704"/>
              <a:ext cx="139230" cy="98577"/>
            </a:xfrm>
            <a:custGeom>
              <a:avLst/>
              <a:gdLst/>
              <a:ahLst/>
              <a:cxnLst/>
              <a:rect l="l" t="t" r="r" b="b"/>
              <a:pathLst>
                <a:path w="139230" h="98577">
                  <a:moveTo>
                    <a:pt x="69672" y="98577"/>
                  </a:moveTo>
                  <a:lnTo>
                    <a:pt x="81750" y="97825"/>
                  </a:lnTo>
                  <a:lnTo>
                    <a:pt x="97360" y="94492"/>
                  </a:lnTo>
                  <a:lnTo>
                    <a:pt x="111186" y="88803"/>
                  </a:lnTo>
                  <a:lnTo>
                    <a:pt x="122757" y="81093"/>
                  </a:lnTo>
                  <a:lnTo>
                    <a:pt x="131602" y="71698"/>
                  </a:lnTo>
                  <a:lnTo>
                    <a:pt x="137250" y="60955"/>
                  </a:lnTo>
                  <a:lnTo>
                    <a:pt x="139230" y="49199"/>
                  </a:lnTo>
                  <a:lnTo>
                    <a:pt x="138175" y="40660"/>
                  </a:lnTo>
                  <a:lnTo>
                    <a:pt x="133481" y="29615"/>
                  </a:lnTo>
                  <a:lnTo>
                    <a:pt x="125460" y="19831"/>
                  </a:lnTo>
                  <a:lnTo>
                    <a:pt x="114584" y="11644"/>
                  </a:lnTo>
                  <a:lnTo>
                    <a:pt x="101327" y="5386"/>
                  </a:lnTo>
                  <a:lnTo>
                    <a:pt x="86160" y="1393"/>
                  </a:lnTo>
                  <a:lnTo>
                    <a:pt x="69557" y="0"/>
                  </a:lnTo>
                  <a:lnTo>
                    <a:pt x="57487" y="753"/>
                  </a:lnTo>
                  <a:lnTo>
                    <a:pt x="41875" y="4086"/>
                  </a:lnTo>
                  <a:lnTo>
                    <a:pt x="28048" y="9772"/>
                  </a:lnTo>
                  <a:lnTo>
                    <a:pt x="16475" y="17478"/>
                  </a:lnTo>
                  <a:lnTo>
                    <a:pt x="7628" y="26869"/>
                  </a:lnTo>
                  <a:lnTo>
                    <a:pt x="1980" y="37609"/>
                  </a:lnTo>
                  <a:lnTo>
                    <a:pt x="0" y="49364"/>
                  </a:lnTo>
                  <a:lnTo>
                    <a:pt x="1055" y="57913"/>
                  </a:lnTo>
                  <a:lnTo>
                    <a:pt x="5751" y="68961"/>
                  </a:lnTo>
                  <a:lnTo>
                    <a:pt x="13772" y="78746"/>
                  </a:lnTo>
                  <a:lnTo>
                    <a:pt x="24648" y="86934"/>
                  </a:lnTo>
                  <a:lnTo>
                    <a:pt x="37905" y="93191"/>
                  </a:lnTo>
                  <a:lnTo>
                    <a:pt x="53070" y="97183"/>
                  </a:lnTo>
                  <a:lnTo>
                    <a:pt x="69672" y="98577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5" name="object 23">
              <a:extLst>
                <a:ext uri="{FF2B5EF4-FFF2-40B4-BE49-F238E27FC236}">
                  <a16:creationId xmlns:a16="http://schemas.microsoft.com/office/drawing/2014/main" id="{C81F1FA2-62A8-D488-BA7C-813E6F8DD953}"/>
                </a:ext>
              </a:extLst>
            </p:cNvPr>
            <p:cNvSpPr/>
            <p:nvPr/>
          </p:nvSpPr>
          <p:spPr>
            <a:xfrm>
              <a:off x="10014201" y="432003"/>
              <a:ext cx="245795" cy="187274"/>
            </a:xfrm>
            <a:custGeom>
              <a:avLst/>
              <a:gdLst/>
              <a:ahLst/>
              <a:cxnLst/>
              <a:rect l="l" t="t" r="r" b="b"/>
              <a:pathLst>
                <a:path w="245795" h="187274">
                  <a:moveTo>
                    <a:pt x="122999" y="187274"/>
                  </a:moveTo>
                  <a:lnTo>
                    <a:pt x="142243" y="186114"/>
                  </a:lnTo>
                  <a:lnTo>
                    <a:pt x="157892" y="183410"/>
                  </a:lnTo>
                  <a:lnTo>
                    <a:pt x="172716" y="179242"/>
                  </a:lnTo>
                  <a:lnTo>
                    <a:pt x="186573" y="173717"/>
                  </a:lnTo>
                  <a:lnTo>
                    <a:pt x="199323" y="166942"/>
                  </a:lnTo>
                  <a:lnTo>
                    <a:pt x="210826" y="159024"/>
                  </a:lnTo>
                  <a:lnTo>
                    <a:pt x="220942" y="150071"/>
                  </a:lnTo>
                  <a:lnTo>
                    <a:pt x="229530" y="140189"/>
                  </a:lnTo>
                  <a:lnTo>
                    <a:pt x="236450" y="129486"/>
                  </a:lnTo>
                  <a:lnTo>
                    <a:pt x="241561" y="118069"/>
                  </a:lnTo>
                  <a:lnTo>
                    <a:pt x="244723" y="106045"/>
                  </a:lnTo>
                  <a:lnTo>
                    <a:pt x="245795" y="93522"/>
                  </a:lnTo>
                  <a:lnTo>
                    <a:pt x="245760" y="91351"/>
                  </a:lnTo>
                  <a:lnTo>
                    <a:pt x="244288" y="78895"/>
                  </a:lnTo>
                  <a:lnTo>
                    <a:pt x="240753" y="66965"/>
                  </a:lnTo>
                  <a:lnTo>
                    <a:pt x="235295" y="55667"/>
                  </a:lnTo>
                  <a:lnTo>
                    <a:pt x="228054" y="45108"/>
                  </a:lnTo>
                  <a:lnTo>
                    <a:pt x="219172" y="35394"/>
                  </a:lnTo>
                  <a:lnTo>
                    <a:pt x="208787" y="26631"/>
                  </a:lnTo>
                  <a:lnTo>
                    <a:pt x="197042" y="18927"/>
                  </a:lnTo>
                  <a:lnTo>
                    <a:pt x="184076" y="12387"/>
                  </a:lnTo>
                  <a:lnTo>
                    <a:pt x="170029" y="7118"/>
                  </a:lnTo>
                  <a:lnTo>
                    <a:pt x="155042" y="3226"/>
                  </a:lnTo>
                  <a:lnTo>
                    <a:pt x="139255" y="818"/>
                  </a:lnTo>
                  <a:lnTo>
                    <a:pt x="122808" y="0"/>
                  </a:lnTo>
                  <a:lnTo>
                    <a:pt x="119935" y="29"/>
                  </a:lnTo>
                  <a:lnTo>
                    <a:pt x="103597" y="1168"/>
                  </a:lnTo>
                  <a:lnTo>
                    <a:pt x="87944" y="3877"/>
                  </a:lnTo>
                  <a:lnTo>
                    <a:pt x="73118" y="8049"/>
                  </a:lnTo>
                  <a:lnTo>
                    <a:pt x="59259" y="13577"/>
                  </a:lnTo>
                  <a:lnTo>
                    <a:pt x="46506" y="20354"/>
                  </a:lnTo>
                  <a:lnTo>
                    <a:pt x="35001" y="28273"/>
                  </a:lnTo>
                  <a:lnTo>
                    <a:pt x="24882" y="37228"/>
                  </a:lnTo>
                  <a:lnTo>
                    <a:pt x="16291" y="47111"/>
                  </a:lnTo>
                  <a:lnTo>
                    <a:pt x="9366" y="57815"/>
                  </a:lnTo>
                  <a:lnTo>
                    <a:pt x="4250" y="69234"/>
                  </a:lnTo>
                  <a:lnTo>
                    <a:pt x="1081" y="81261"/>
                  </a:lnTo>
                  <a:lnTo>
                    <a:pt x="0" y="93789"/>
                  </a:lnTo>
                  <a:lnTo>
                    <a:pt x="35" y="95977"/>
                  </a:lnTo>
                  <a:lnTo>
                    <a:pt x="1507" y="108425"/>
                  </a:lnTo>
                  <a:lnTo>
                    <a:pt x="5044" y="120349"/>
                  </a:lnTo>
                  <a:lnTo>
                    <a:pt x="10504" y="131642"/>
                  </a:lnTo>
                  <a:lnTo>
                    <a:pt x="17746" y="142197"/>
                  </a:lnTo>
                  <a:lnTo>
                    <a:pt x="26631" y="151907"/>
                  </a:lnTo>
                  <a:lnTo>
                    <a:pt x="37017" y="160667"/>
                  </a:lnTo>
                  <a:lnTo>
                    <a:pt x="48764" y="168368"/>
                  </a:lnTo>
                  <a:lnTo>
                    <a:pt x="61732" y="174905"/>
                  </a:lnTo>
                  <a:lnTo>
                    <a:pt x="75780" y="180170"/>
                  </a:lnTo>
                  <a:lnTo>
                    <a:pt x="90768" y="184058"/>
                  </a:lnTo>
                  <a:lnTo>
                    <a:pt x="106554" y="186461"/>
                  </a:lnTo>
                  <a:lnTo>
                    <a:pt x="122999" y="187274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4F625A8D-BD43-588B-2FA8-5161AF32F241}"/>
                </a:ext>
              </a:extLst>
            </p:cNvPr>
            <p:cNvSpPr txBox="1"/>
            <p:nvPr/>
          </p:nvSpPr>
          <p:spPr>
            <a:xfrm>
              <a:off x="8023100" y="618378"/>
              <a:ext cx="1846524" cy="486217"/>
            </a:xfrm>
            <a:prstGeom prst="rect">
              <a:avLst/>
            </a:prstGeom>
            <a:noFill/>
          </p:spPr>
          <p:txBody>
            <a:bodyPr wrap="square" lIns="0" tIns="18446" rIns="0" bIns="0">
              <a:noAutofit/>
            </a:bodyPr>
            <a:lstStyle/>
            <a:p>
              <a:pPr marL="12700">
                <a:lnSpc>
                  <a:spcPts val="2905"/>
                </a:lnSpc>
                <a:defRPr sz="2700">
                  <a:solidFill>
                    <a:srgbClr val="CDB0D3"/>
                  </a:solidFill>
                </a:defRPr>
              </a:pP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MI</a:t>
              </a:r>
              <a:r>
                <a:rPr lang="en-IE" b="1" dirty="0">
                  <a:solidFill>
                    <a:srgbClr val="A1C6C5"/>
                  </a:solidFill>
                  <a:latin typeface="Arial Black"/>
                  <a:cs typeface="Arial Black"/>
                </a:rPr>
                <a:t>N</a:t>
              </a: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D</a:t>
              </a:r>
              <a:r>
                <a:rPr lang="en-IE" dirty="0">
                  <a:solidFill>
                    <a:srgbClr val="A1C6C5"/>
                  </a:solidFill>
                  <a:latin typeface="Arial"/>
                  <a:cs typeface="Arial"/>
                </a:rPr>
                <a:t>O</a:t>
              </a:r>
              <a:r>
                <a:rPr dirty="0">
                  <a:solidFill>
                    <a:srgbClr val="A1C6C5"/>
                  </a:solidFill>
                  <a:latin typeface="Arial"/>
                  <a:cs typeface="Arial"/>
                </a:rPr>
                <a:t>UT</a:t>
              </a:r>
              <a:endParaRPr sz="2700" dirty="0">
                <a:solidFill>
                  <a:srgbClr val="A1C6C5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7" name="object 13">
            <a:extLst>
              <a:ext uri="{FF2B5EF4-FFF2-40B4-BE49-F238E27FC236}">
                <a16:creationId xmlns:a16="http://schemas.microsoft.com/office/drawing/2014/main" id="{F61C48F7-2EBC-15A5-DCD9-7A0427929D1A}"/>
              </a:ext>
            </a:extLst>
          </p:cNvPr>
          <p:cNvSpPr txBox="1"/>
          <p:nvPr/>
        </p:nvSpPr>
        <p:spPr>
          <a:xfrm>
            <a:off x="803061" y="1928059"/>
            <a:ext cx="7474561" cy="601055"/>
          </a:xfrm>
          <a:prstGeom prst="rect">
            <a:avLst/>
          </a:prstGeom>
        </p:spPr>
        <p:txBody>
          <a:bodyPr wrap="square" lIns="0" tIns="26670" rIns="0" bIns="0">
            <a:noAutofit/>
          </a:bodyPr>
          <a:lstStyle/>
          <a:p>
            <a:pPr marL="12700">
              <a:lnSpc>
                <a:spcPts val="4200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dirty="0" err="1">
                <a:solidFill>
                  <a:srgbClr val="449E9F"/>
                </a:solidFill>
              </a:rPr>
              <a:t>Trí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Rud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Maith</a:t>
            </a:r>
            <a:r>
              <a:rPr lang="en-IE" dirty="0">
                <a:solidFill>
                  <a:srgbClr val="449E9F"/>
                </a:solidFill>
              </a:rPr>
              <a:t> </a:t>
            </a:r>
            <a:endParaRPr sz="4000" dirty="0">
              <a:solidFill>
                <a:srgbClr val="449E9F"/>
              </a:solidFill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1E13DCF9-7BB4-442F-F22C-C2A3BE42D95A}"/>
              </a:ext>
            </a:extLst>
          </p:cNvPr>
          <p:cNvSpPr txBox="1"/>
          <p:nvPr/>
        </p:nvSpPr>
        <p:spPr>
          <a:xfrm>
            <a:off x="849976" y="2684501"/>
            <a:ext cx="8468255" cy="3992746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>
              <a:lnSpc>
                <a:spcPct val="200000"/>
              </a:lnSpc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2800" dirty="0"/>
              <a:t>I </a:t>
            </a:r>
            <a:r>
              <a:rPr lang="en-IE" sz="2800" dirty="0" err="1"/>
              <a:t>gcúpla</a:t>
            </a:r>
            <a:r>
              <a:rPr lang="en-IE" sz="2800" dirty="0"/>
              <a:t> </a:t>
            </a:r>
            <a:r>
              <a:rPr lang="en-IE" sz="2800" dirty="0" err="1"/>
              <a:t>abairt</a:t>
            </a:r>
            <a:r>
              <a:rPr lang="en-IE" sz="2800" dirty="0"/>
              <a:t>, </a:t>
            </a:r>
            <a:r>
              <a:rPr lang="en-IE" sz="2800" dirty="0" err="1"/>
              <a:t>luaigh</a:t>
            </a:r>
            <a:r>
              <a:rPr lang="en-IE" sz="2800" dirty="0"/>
              <a:t> le do </a:t>
            </a:r>
            <a:r>
              <a:rPr lang="en-IE" sz="2800" dirty="0" err="1"/>
              <a:t>thoil</a:t>
            </a:r>
            <a:r>
              <a:rPr lang="en-IE" sz="2800" dirty="0"/>
              <a:t>:    </a:t>
            </a:r>
          </a:p>
          <a:p>
            <a:pPr marL="12700">
              <a:lnSpc>
                <a:spcPct val="200000"/>
              </a:lnSpc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dirty="0">
                <a:solidFill>
                  <a:srgbClr val="449E9F"/>
                </a:solidFill>
              </a:rPr>
              <a:t>1 </a:t>
            </a:r>
            <a:r>
              <a:rPr lang="en-IE" dirty="0" err="1">
                <a:solidFill>
                  <a:srgbClr val="449E9F"/>
                </a:solidFill>
              </a:rPr>
              <a:t>Rud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amháin</a:t>
            </a:r>
            <a:r>
              <a:rPr lang="en-IE" dirty="0">
                <a:solidFill>
                  <a:srgbClr val="449E9F"/>
                </a:solidFill>
              </a:rPr>
              <a:t> go </a:t>
            </a:r>
            <a:r>
              <a:rPr lang="en-IE" dirty="0" err="1">
                <a:solidFill>
                  <a:srgbClr val="449E9F"/>
                </a:solidFill>
              </a:rPr>
              <a:t>bhfuil</a:t>
            </a:r>
            <a:r>
              <a:rPr lang="en-IE" dirty="0">
                <a:solidFill>
                  <a:srgbClr val="449E9F"/>
                </a:solidFill>
              </a:rPr>
              <a:t> an </a:t>
            </a:r>
            <a:r>
              <a:rPr lang="en-IE" dirty="0" err="1">
                <a:solidFill>
                  <a:srgbClr val="449E9F"/>
                </a:solidFill>
              </a:rPr>
              <a:t>duine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seo</a:t>
            </a:r>
            <a:r>
              <a:rPr lang="en-IE" dirty="0">
                <a:solidFill>
                  <a:srgbClr val="449E9F"/>
                </a:solidFill>
              </a:rPr>
              <a:t> go </a:t>
            </a:r>
            <a:r>
              <a:rPr lang="en-IE" dirty="0" err="1">
                <a:solidFill>
                  <a:srgbClr val="449E9F"/>
                </a:solidFill>
              </a:rPr>
              <a:t>maith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aige</a:t>
            </a:r>
            <a:r>
              <a:rPr lang="en-IE" dirty="0">
                <a:solidFill>
                  <a:srgbClr val="449E9F"/>
                </a:solidFill>
              </a:rPr>
              <a:t>;    </a:t>
            </a:r>
          </a:p>
          <a:p>
            <a:pPr marL="12700">
              <a:lnSpc>
                <a:spcPct val="200000"/>
              </a:lnSpc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dirty="0">
                <a:solidFill>
                  <a:srgbClr val="449E9F"/>
                </a:solidFill>
              </a:rPr>
              <a:t>2 </a:t>
            </a:r>
            <a:r>
              <a:rPr lang="en-IE" dirty="0" err="1">
                <a:solidFill>
                  <a:srgbClr val="449E9F"/>
                </a:solidFill>
              </a:rPr>
              <a:t>Tréith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mhaith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amháin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atá</a:t>
            </a:r>
            <a:r>
              <a:rPr lang="en-IE" dirty="0">
                <a:solidFill>
                  <a:srgbClr val="449E9F"/>
                </a:solidFill>
              </a:rPr>
              <a:t> ag an </a:t>
            </a:r>
            <a:r>
              <a:rPr lang="en-IE" dirty="0" err="1">
                <a:solidFill>
                  <a:srgbClr val="449E9F"/>
                </a:solidFill>
              </a:rPr>
              <a:t>duine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seo</a:t>
            </a:r>
            <a:endParaRPr lang="en-IE" dirty="0">
              <a:solidFill>
                <a:srgbClr val="449E9F"/>
              </a:solidFill>
            </a:endParaRPr>
          </a:p>
          <a:p>
            <a:pPr marL="12700">
              <a:lnSpc>
                <a:spcPct val="200000"/>
              </a:lnSpc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dirty="0">
                <a:solidFill>
                  <a:srgbClr val="449E9F"/>
                </a:solidFill>
              </a:rPr>
              <a:t>3 </a:t>
            </a:r>
            <a:r>
              <a:rPr lang="en-IE" dirty="0" err="1">
                <a:solidFill>
                  <a:srgbClr val="449E9F"/>
                </a:solidFill>
              </a:rPr>
              <a:t>Rud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amháin</a:t>
            </a:r>
            <a:r>
              <a:rPr lang="en-IE" dirty="0">
                <a:solidFill>
                  <a:srgbClr val="449E9F"/>
                </a:solidFill>
              </a:rPr>
              <a:t> a </a:t>
            </a:r>
            <a:r>
              <a:rPr lang="en-IE" dirty="0" err="1">
                <a:solidFill>
                  <a:srgbClr val="449E9F"/>
                </a:solidFill>
              </a:rPr>
              <a:t>bhfuil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meas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agat</a:t>
            </a:r>
            <a:r>
              <a:rPr lang="en-IE" dirty="0">
                <a:solidFill>
                  <a:srgbClr val="449E9F"/>
                </a:solidFill>
              </a:rPr>
              <a:t> air </a:t>
            </a:r>
            <a:r>
              <a:rPr lang="en-IE" dirty="0" err="1">
                <a:solidFill>
                  <a:srgbClr val="449E9F"/>
                </a:solidFill>
              </a:rPr>
              <a:t>faoin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duine</a:t>
            </a:r>
            <a:r>
              <a:rPr lang="en-IE" dirty="0">
                <a:solidFill>
                  <a:srgbClr val="449E9F"/>
                </a:solidFill>
              </a:rPr>
              <a:t> </a:t>
            </a:r>
            <a:r>
              <a:rPr lang="en-IE" dirty="0" err="1">
                <a:solidFill>
                  <a:srgbClr val="449E9F"/>
                </a:solidFill>
              </a:rPr>
              <a:t>seo</a:t>
            </a:r>
            <a:r>
              <a:rPr lang="en-IE" dirty="0">
                <a:solidFill>
                  <a:srgbClr val="449E9F"/>
                </a:solidFill>
              </a:rPr>
              <a:t>. </a:t>
            </a:r>
            <a:endParaRPr sz="2400" dirty="0">
              <a:solidFill>
                <a:srgbClr val="449E9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 descr="Mindout_Manual_PPT_2017_Session11.pdf">
            <a:extLst>
              <a:ext uri="{FF2B5EF4-FFF2-40B4-BE49-F238E27FC236}">
                <a16:creationId xmlns:a16="http://schemas.microsoft.com/office/drawing/2014/main" id="{0727115F-A112-C95D-CB0E-9A7D653AC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5"/>
          <a:stretch/>
        </p:blipFill>
        <p:spPr bwMode="auto">
          <a:xfrm>
            <a:off x="5146157" y="0"/>
            <a:ext cx="5545655" cy="75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101111BB-3F46-D6E2-3A36-DB1FE2CC00DC}"/>
              </a:ext>
            </a:extLst>
          </p:cNvPr>
          <p:cNvSpPr txBox="1"/>
          <p:nvPr/>
        </p:nvSpPr>
        <p:spPr>
          <a:xfrm>
            <a:off x="637953" y="1531088"/>
            <a:ext cx="3806456" cy="6273210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ga-IE" sz="2000" i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“Nuair a bhí mé 5 bliana d'aois, dúirt mo mháthair liom i gcónaí gurbh é an sonas eochair an tsaoil. Nuair a chuaigh mé ar scoil d'iarr siad orm cad a theastaigh uaim a bheith nuair a tháinig mé in inmhe. Scríobh mise ‘sona’. Dúirt siad liom nár thuig mé an tasc, agus dúirt mé leo nár thuig siad an saol.”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5">
            <a:extLst>
              <a:ext uri="{FF2B5EF4-FFF2-40B4-BE49-F238E27FC236}">
                <a16:creationId xmlns:a16="http://schemas.microsoft.com/office/drawing/2014/main" id="{89D7B094-0561-50E5-3923-73331F177D0D}"/>
              </a:ext>
            </a:extLst>
          </p:cNvPr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8F20E822-DEB6-0626-FCFE-35A5AB9302B8}"/>
              </a:ext>
            </a:extLst>
          </p:cNvPr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C7C8CA"/>
            </a:solidFill>
          </a:ln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79E14074-8FDB-748D-7645-1E8B8CAA89B8}"/>
              </a:ext>
            </a:extLst>
          </p:cNvPr>
          <p:cNvSpPr/>
          <p:nvPr/>
        </p:nvSpPr>
        <p:spPr>
          <a:xfrm>
            <a:off x="1075629" y="1418576"/>
            <a:ext cx="872744" cy="362585"/>
          </a:xfrm>
          <a:custGeom>
            <a:avLst/>
            <a:gdLst/>
            <a:ahLst/>
            <a:cxnLst/>
            <a:rect l="l" t="t" r="r" b="b"/>
            <a:pathLst>
              <a:path w="872744" h="362585">
                <a:moveTo>
                  <a:pt x="436372" y="362585"/>
                </a:moveTo>
                <a:lnTo>
                  <a:pt x="872744" y="362585"/>
                </a:lnTo>
                <a:lnTo>
                  <a:pt x="654545" y="181305"/>
                </a:lnTo>
                <a:lnTo>
                  <a:pt x="436372" y="0"/>
                </a:lnTo>
                <a:lnTo>
                  <a:pt x="218249" y="181305"/>
                </a:lnTo>
                <a:lnTo>
                  <a:pt x="0" y="362585"/>
                </a:lnTo>
                <a:lnTo>
                  <a:pt x="436372" y="362585"/>
                </a:lnTo>
                <a:close/>
              </a:path>
            </a:pathLst>
          </a:custGeom>
          <a:solidFill>
            <a:srgbClr val="449E9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D721958-68B7-CAA8-8393-2719C3D79087}"/>
              </a:ext>
            </a:extLst>
          </p:cNvPr>
          <p:cNvSpPr/>
          <p:nvPr/>
        </p:nvSpPr>
        <p:spPr>
          <a:xfrm>
            <a:off x="1184732" y="1729333"/>
            <a:ext cx="654545" cy="362597"/>
          </a:xfrm>
          <a:custGeom>
            <a:avLst/>
            <a:gdLst/>
            <a:ahLst/>
            <a:cxnLst/>
            <a:rect l="l" t="t" r="r" b="b"/>
            <a:pathLst>
              <a:path w="654545" h="362597">
                <a:moveTo>
                  <a:pt x="654545" y="362597"/>
                </a:moveTo>
                <a:lnTo>
                  <a:pt x="654545" y="0"/>
                </a:lnTo>
                <a:lnTo>
                  <a:pt x="0" y="0"/>
                </a:lnTo>
                <a:lnTo>
                  <a:pt x="0" y="362597"/>
                </a:lnTo>
                <a:lnTo>
                  <a:pt x="654545" y="362597"/>
                </a:lnTo>
                <a:close/>
              </a:path>
            </a:pathLst>
          </a:custGeom>
          <a:solidFill>
            <a:srgbClr val="449E9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11CCD6EB-84D7-F7C7-58FD-1C7C7CCDDD64}"/>
              </a:ext>
            </a:extLst>
          </p:cNvPr>
          <p:cNvSpPr/>
          <p:nvPr/>
        </p:nvSpPr>
        <p:spPr>
          <a:xfrm>
            <a:off x="1430197" y="1832940"/>
            <a:ext cx="163614" cy="258991"/>
          </a:xfrm>
          <a:custGeom>
            <a:avLst/>
            <a:gdLst/>
            <a:ahLst/>
            <a:cxnLst/>
            <a:rect l="l" t="t" r="r" b="b"/>
            <a:pathLst>
              <a:path w="163614" h="258991">
                <a:moveTo>
                  <a:pt x="163614" y="258991"/>
                </a:moveTo>
                <a:lnTo>
                  <a:pt x="163614" y="0"/>
                </a:lnTo>
                <a:lnTo>
                  <a:pt x="0" y="0"/>
                </a:lnTo>
                <a:lnTo>
                  <a:pt x="0" y="258991"/>
                </a:lnTo>
                <a:lnTo>
                  <a:pt x="163614" y="2589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B0D21FA4-BA96-8B73-FE07-454822FB1EFC}"/>
              </a:ext>
            </a:extLst>
          </p:cNvPr>
          <p:cNvSpPr txBox="1"/>
          <p:nvPr/>
        </p:nvSpPr>
        <p:spPr>
          <a:xfrm>
            <a:off x="2507300" y="1484921"/>
            <a:ext cx="4310430" cy="533400"/>
          </a:xfrm>
          <a:prstGeom prst="rect">
            <a:avLst/>
          </a:prstGeom>
        </p:spPr>
        <p:txBody>
          <a:bodyPr wrap="square" lIns="0" tIns="26670" rIns="0" bIns="0">
            <a:noAutofit/>
          </a:bodyPr>
          <a:lstStyle/>
          <a:p>
            <a:pPr marL="12700">
              <a:lnSpc>
                <a:spcPts val="4200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dirty="0" err="1">
                <a:solidFill>
                  <a:srgbClr val="449E9F"/>
                </a:solidFill>
              </a:rPr>
              <a:t>Cleacht</a:t>
            </a:r>
            <a:r>
              <a:rPr dirty="0">
                <a:solidFill>
                  <a:srgbClr val="449E9F"/>
                </a:solidFill>
              </a:rPr>
              <a:t> </a:t>
            </a:r>
            <a:r>
              <a:rPr dirty="0" err="1">
                <a:solidFill>
                  <a:srgbClr val="449E9F"/>
                </a:solidFill>
              </a:rPr>
              <a:t>sa</a:t>
            </a:r>
            <a:r>
              <a:rPr dirty="0">
                <a:solidFill>
                  <a:srgbClr val="449E9F"/>
                </a:solidFill>
              </a:rPr>
              <a:t> </a:t>
            </a:r>
            <a:r>
              <a:rPr dirty="0" err="1">
                <a:solidFill>
                  <a:srgbClr val="449E9F"/>
                </a:solidFill>
              </a:rPr>
              <a:t>bhaile</a:t>
            </a:r>
            <a:endParaRPr sz="4000" dirty="0">
              <a:solidFill>
                <a:srgbClr val="449E9F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4A63C86-38ED-8C22-34CF-7E1D8B5CA30C}"/>
              </a:ext>
            </a:extLst>
          </p:cNvPr>
          <p:cNvSpPr txBox="1"/>
          <p:nvPr/>
        </p:nvSpPr>
        <p:spPr>
          <a:xfrm>
            <a:off x="1184732" y="1729333"/>
            <a:ext cx="245465" cy="3625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5BF1BD65-08BC-A0A4-FE72-CCF3D19C7F3D}"/>
              </a:ext>
            </a:extLst>
          </p:cNvPr>
          <p:cNvSpPr txBox="1"/>
          <p:nvPr/>
        </p:nvSpPr>
        <p:spPr>
          <a:xfrm>
            <a:off x="1839277" y="1729333"/>
            <a:ext cx="0" cy="3625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6C097C10-033A-0CED-4276-DDDE51F62D51}"/>
              </a:ext>
            </a:extLst>
          </p:cNvPr>
          <p:cNvSpPr txBox="1"/>
          <p:nvPr/>
        </p:nvSpPr>
        <p:spPr>
          <a:xfrm>
            <a:off x="1184732" y="1832940"/>
            <a:ext cx="245465" cy="2589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7529CBA1-68E0-F161-24E1-8A6308E09C5B}"/>
              </a:ext>
            </a:extLst>
          </p:cNvPr>
          <p:cNvSpPr txBox="1"/>
          <p:nvPr/>
        </p:nvSpPr>
        <p:spPr>
          <a:xfrm>
            <a:off x="1430197" y="1832940"/>
            <a:ext cx="163614" cy="2589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B7C70879-8905-11DF-2396-54AF7C3EF253}"/>
              </a:ext>
            </a:extLst>
          </p:cNvPr>
          <p:cNvSpPr txBox="1"/>
          <p:nvPr/>
        </p:nvSpPr>
        <p:spPr>
          <a:xfrm>
            <a:off x="2595357" y="2372643"/>
            <a:ext cx="7028876" cy="1105925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>
              <a:lnSpc>
                <a:spcPts val="2570"/>
              </a:lnSpc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dirty="0" err="1"/>
              <a:t>Iarr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daltaí</a:t>
            </a:r>
            <a:r>
              <a:rPr lang="en-IE" dirty="0"/>
              <a:t> </a:t>
            </a:r>
            <a:r>
              <a:rPr lang="en-IE" dirty="0" err="1"/>
              <a:t>triail</a:t>
            </a:r>
            <a:r>
              <a:rPr lang="en-IE" dirty="0"/>
              <a:t> a </a:t>
            </a:r>
            <a:r>
              <a:rPr lang="en-IE" dirty="0" err="1"/>
              <a:t>bhaint</a:t>
            </a:r>
            <a:r>
              <a:rPr lang="en-IE" dirty="0"/>
              <a:t> as </a:t>
            </a:r>
            <a:r>
              <a:rPr lang="en-IE" dirty="0" err="1"/>
              <a:t>ceann</a:t>
            </a:r>
            <a:r>
              <a:rPr lang="en-IE" dirty="0"/>
              <a:t> de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gníomhaíochtaí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: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4CFA2888-2EE6-723A-48CF-AD2B4BAC8479}"/>
              </a:ext>
            </a:extLst>
          </p:cNvPr>
          <p:cNvSpPr txBox="1"/>
          <p:nvPr/>
        </p:nvSpPr>
        <p:spPr>
          <a:xfrm>
            <a:off x="2547799" y="3300928"/>
            <a:ext cx="152424" cy="279400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>
              <a:lnSpc>
                <a:spcPts val="2145"/>
              </a:lnSpc>
              <a:defRPr sz="2000">
                <a:solidFill>
                  <a:srgbClr val="B485BA"/>
                </a:solidFill>
                <a:latin typeface="Arial"/>
                <a:cs typeface="Arial"/>
              </a:defRPr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9C4DCB83-D865-8C79-2869-88DD7F554493}"/>
              </a:ext>
            </a:extLst>
          </p:cNvPr>
          <p:cNvSpPr txBox="1"/>
          <p:nvPr/>
        </p:nvSpPr>
        <p:spPr>
          <a:xfrm>
            <a:off x="2624010" y="3478568"/>
            <a:ext cx="7292065" cy="4517115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b="1" noProof="0" dirty="0">
                <a:solidFill>
                  <a:schemeClr val="accent5"/>
                </a:solidFill>
              </a:rPr>
              <a:t>​GNÍOMHAÍOCHT 1</a:t>
            </a:r>
            <a:r>
              <a:rPr lang="ga-IE" noProof="0" dirty="0"/>
              <a:t>: ​​Sula dtéann siad a luí gach oíche scríobh síos trí rud mhaith a bhfuil meas acu orthu a tharla ina lá. Iarr orthu é seo a dhéanamh i leabhar nótaí nó ar an bhfón. Spreag iad chun díriú ar na rudaí beaga agus aitheantas a thabhairt do na rudaí dearfacha ina saol.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ga-IE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b="1" noProof="0" dirty="0">
                <a:solidFill>
                  <a:schemeClr val="accent5"/>
                </a:solidFill>
              </a:rPr>
              <a:t>GNÍOMHAÍOCHT 2</a:t>
            </a:r>
            <a:r>
              <a:rPr lang="ga-IE" noProof="0" dirty="0"/>
              <a:t>: ​​Páirt a ghlacadh i ndúshlán meán sóisialta ar a dtugtar ‘100 happy days’. Glac agus postáil pictiúr gach lá ar feadh 100 lá ina léirítear rud éigin a chuireann áthas orthu (m.sh. páirt a ghlacadh i gcaitheamh aimsire is breá leo, taitneamh a bhaint as cuideachta a gcairde nó sult a bhaint as sneaic blasta). Níl le déanamh acu ach pictiúr a thógáil, é a phostáil, agus fotheideal a scríobh chun an rud a chothaíonn sonas dóibh a mhíniú. Is féidir leo a gcairde agus a dteaghlaigh go léir a spreagadh chun an rud céanna a dhéanamh!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D8FE5F-A794-FCEB-3EB4-BB93DCEEF2E0}"/>
              </a:ext>
            </a:extLst>
          </p:cNvPr>
          <p:cNvGrpSpPr/>
          <p:nvPr/>
        </p:nvGrpSpPr>
        <p:grpSpPr>
          <a:xfrm>
            <a:off x="7559811" y="19472"/>
            <a:ext cx="3132002" cy="1567040"/>
            <a:chOff x="7559811" y="19472"/>
            <a:chExt cx="3132002" cy="1567040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21229CC0-ED10-EA9F-D714-E58A315D8905}"/>
                </a:ext>
              </a:extLst>
            </p:cNvPr>
            <p:cNvSpPr/>
            <p:nvPr/>
          </p:nvSpPr>
          <p:spPr>
            <a:xfrm>
              <a:off x="7919995" y="587888"/>
              <a:ext cx="248831" cy="242189"/>
            </a:xfrm>
            <a:custGeom>
              <a:avLst/>
              <a:gdLst/>
              <a:ahLst/>
              <a:cxnLst/>
              <a:rect l="l" t="t" r="r" b="b"/>
              <a:pathLst>
                <a:path w="248831" h="242189">
                  <a:moveTo>
                    <a:pt x="187" y="213167"/>
                  </a:moveTo>
                  <a:lnTo>
                    <a:pt x="1916" y="225507"/>
                  </a:lnTo>
                  <a:lnTo>
                    <a:pt x="6984" y="234188"/>
                  </a:lnTo>
                  <a:lnTo>
                    <a:pt x="11976" y="239179"/>
                  </a:lnTo>
                  <a:lnTo>
                    <a:pt x="19291" y="242189"/>
                  </a:lnTo>
                  <a:lnTo>
                    <a:pt x="35267" y="242189"/>
                  </a:lnTo>
                  <a:lnTo>
                    <a:pt x="41579" y="237858"/>
                  </a:lnTo>
                  <a:lnTo>
                    <a:pt x="50046" y="227036"/>
                  </a:lnTo>
                  <a:lnTo>
                    <a:pt x="52023" y="215461"/>
                  </a:lnTo>
                  <a:lnTo>
                    <a:pt x="52235" y="198602"/>
                  </a:lnTo>
                  <a:lnTo>
                    <a:pt x="52235" y="53555"/>
                  </a:lnTo>
                  <a:lnTo>
                    <a:pt x="89153" y="198602"/>
                  </a:lnTo>
                  <a:lnTo>
                    <a:pt x="94124" y="217121"/>
                  </a:lnTo>
                  <a:lnTo>
                    <a:pt x="98475" y="228149"/>
                  </a:lnTo>
                  <a:lnTo>
                    <a:pt x="104457" y="235204"/>
                  </a:lnTo>
                  <a:lnTo>
                    <a:pt x="110121" y="239522"/>
                  </a:lnTo>
                  <a:lnTo>
                    <a:pt x="117436" y="242189"/>
                  </a:lnTo>
                  <a:lnTo>
                    <a:pt x="132740" y="242189"/>
                  </a:lnTo>
                  <a:lnTo>
                    <a:pt x="139725" y="238848"/>
                  </a:lnTo>
                  <a:lnTo>
                    <a:pt x="145267" y="234474"/>
                  </a:lnTo>
                  <a:lnTo>
                    <a:pt x="150957" y="226878"/>
                  </a:lnTo>
                  <a:lnTo>
                    <a:pt x="155214" y="215358"/>
                  </a:lnTo>
                  <a:lnTo>
                    <a:pt x="159677" y="198602"/>
                  </a:lnTo>
                  <a:lnTo>
                    <a:pt x="196608" y="53555"/>
                  </a:lnTo>
                  <a:lnTo>
                    <a:pt x="196608" y="198602"/>
                  </a:lnTo>
                  <a:lnTo>
                    <a:pt x="196796" y="213167"/>
                  </a:lnTo>
                  <a:lnTo>
                    <a:pt x="198525" y="225507"/>
                  </a:lnTo>
                  <a:lnTo>
                    <a:pt x="203593" y="234188"/>
                  </a:lnTo>
                  <a:lnTo>
                    <a:pt x="215899" y="242189"/>
                  </a:lnTo>
                  <a:lnTo>
                    <a:pt x="231876" y="242189"/>
                  </a:lnTo>
                  <a:lnTo>
                    <a:pt x="242176" y="233870"/>
                  </a:lnTo>
                  <a:lnTo>
                    <a:pt x="248536" y="215510"/>
                  </a:lnTo>
                  <a:lnTo>
                    <a:pt x="248831" y="198602"/>
                  </a:lnTo>
                  <a:lnTo>
                    <a:pt x="248831" y="51231"/>
                  </a:lnTo>
                  <a:lnTo>
                    <a:pt x="248682" y="34712"/>
                  </a:lnTo>
                  <a:lnTo>
                    <a:pt x="247501" y="22621"/>
                  </a:lnTo>
                  <a:lnTo>
                    <a:pt x="244182" y="14300"/>
                  </a:lnTo>
                  <a:lnTo>
                    <a:pt x="233710" y="4216"/>
                  </a:lnTo>
                  <a:lnTo>
                    <a:pt x="221929" y="681"/>
                  </a:lnTo>
                  <a:lnTo>
                    <a:pt x="207251" y="0"/>
                  </a:lnTo>
                  <a:lnTo>
                    <a:pt x="198452" y="74"/>
                  </a:lnTo>
                  <a:lnTo>
                    <a:pt x="181794" y="1300"/>
                  </a:lnTo>
                  <a:lnTo>
                    <a:pt x="170912" y="4982"/>
                  </a:lnTo>
                  <a:lnTo>
                    <a:pt x="163882" y="12335"/>
                  </a:lnTo>
                  <a:lnTo>
                    <a:pt x="158784" y="24574"/>
                  </a:lnTo>
                  <a:lnTo>
                    <a:pt x="153695" y="42913"/>
                  </a:lnTo>
                  <a:lnTo>
                    <a:pt x="124752" y="153682"/>
                  </a:lnTo>
                  <a:lnTo>
                    <a:pt x="95478" y="42913"/>
                  </a:lnTo>
                  <a:lnTo>
                    <a:pt x="91737" y="28976"/>
                  </a:lnTo>
                  <a:lnTo>
                    <a:pt x="87996" y="17101"/>
                  </a:lnTo>
                  <a:lnTo>
                    <a:pt x="83832" y="10312"/>
                  </a:lnTo>
                  <a:lnTo>
                    <a:pt x="72369" y="2438"/>
                  </a:lnTo>
                  <a:lnTo>
                    <a:pt x="60514" y="393"/>
                  </a:lnTo>
                  <a:lnTo>
                    <a:pt x="42252" y="0"/>
                  </a:lnTo>
                  <a:lnTo>
                    <a:pt x="31193" y="162"/>
                  </a:lnTo>
                  <a:lnTo>
                    <a:pt x="19007" y="2259"/>
                  </a:lnTo>
                  <a:lnTo>
                    <a:pt x="8991" y="8978"/>
                  </a:lnTo>
                  <a:lnTo>
                    <a:pt x="1827" y="20500"/>
                  </a:lnTo>
                  <a:lnTo>
                    <a:pt x="228" y="32282"/>
                  </a:lnTo>
                  <a:lnTo>
                    <a:pt x="0" y="51231"/>
                  </a:lnTo>
                  <a:lnTo>
                    <a:pt x="0" y="198602"/>
                  </a:lnTo>
                  <a:lnTo>
                    <a:pt x="187" y="21316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4" name="object 10">
              <a:extLst>
                <a:ext uri="{FF2B5EF4-FFF2-40B4-BE49-F238E27FC236}">
                  <a16:creationId xmlns:a16="http://schemas.microsoft.com/office/drawing/2014/main" id="{4263FF19-765B-CA81-FF4E-7B5772FF7E3A}"/>
                </a:ext>
              </a:extLst>
            </p:cNvPr>
            <p:cNvSpPr/>
            <p:nvPr/>
          </p:nvSpPr>
          <p:spPr>
            <a:xfrm>
              <a:off x="8216752" y="583906"/>
              <a:ext cx="60871" cy="246164"/>
            </a:xfrm>
            <a:custGeom>
              <a:avLst/>
              <a:gdLst/>
              <a:ahLst/>
              <a:cxnLst/>
              <a:rect l="l" t="t" r="r" b="b"/>
              <a:pathLst>
                <a:path w="60871" h="246164">
                  <a:moveTo>
                    <a:pt x="60871" y="195592"/>
                  </a:moveTo>
                  <a:lnTo>
                    <a:pt x="60864" y="44774"/>
                  </a:lnTo>
                  <a:lnTo>
                    <a:pt x="60377" y="29289"/>
                  </a:lnTo>
                  <a:lnTo>
                    <a:pt x="58157" y="17873"/>
                  </a:lnTo>
                  <a:lnTo>
                    <a:pt x="52882" y="9309"/>
                  </a:lnTo>
                  <a:lnTo>
                    <a:pt x="46901" y="3314"/>
                  </a:lnTo>
                  <a:lnTo>
                    <a:pt x="38582" y="0"/>
                  </a:lnTo>
                  <a:lnTo>
                    <a:pt x="19951" y="0"/>
                  </a:lnTo>
                  <a:lnTo>
                    <a:pt x="12306" y="5308"/>
                  </a:lnTo>
                  <a:lnTo>
                    <a:pt x="6087" y="11774"/>
                  </a:lnTo>
                  <a:lnTo>
                    <a:pt x="1803" y="20847"/>
                  </a:lnTo>
                  <a:lnTo>
                    <a:pt x="225" y="33323"/>
                  </a:lnTo>
                  <a:lnTo>
                    <a:pt x="0" y="50558"/>
                  </a:lnTo>
                  <a:lnTo>
                    <a:pt x="6" y="201381"/>
                  </a:lnTo>
                  <a:lnTo>
                    <a:pt x="493" y="216957"/>
                  </a:lnTo>
                  <a:lnTo>
                    <a:pt x="2708" y="228429"/>
                  </a:lnTo>
                  <a:lnTo>
                    <a:pt x="7975" y="236842"/>
                  </a:lnTo>
                  <a:lnTo>
                    <a:pt x="13970" y="242823"/>
                  </a:lnTo>
                  <a:lnTo>
                    <a:pt x="22275" y="246164"/>
                  </a:lnTo>
                  <a:lnTo>
                    <a:pt x="40906" y="246164"/>
                  </a:lnTo>
                  <a:lnTo>
                    <a:pt x="48564" y="241172"/>
                  </a:lnTo>
                  <a:lnTo>
                    <a:pt x="54774" y="234378"/>
                  </a:lnTo>
                  <a:lnTo>
                    <a:pt x="59064" y="225308"/>
                  </a:lnTo>
                  <a:lnTo>
                    <a:pt x="60645" y="212829"/>
                  </a:lnTo>
                  <a:lnTo>
                    <a:pt x="60871" y="195592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5497FD0B-E195-90DE-A7AF-A08619C0C075}"/>
                </a:ext>
              </a:extLst>
            </p:cNvPr>
            <p:cNvSpPr/>
            <p:nvPr/>
          </p:nvSpPr>
          <p:spPr>
            <a:xfrm>
              <a:off x="8328195" y="583899"/>
              <a:ext cx="208241" cy="246176"/>
            </a:xfrm>
            <a:custGeom>
              <a:avLst/>
              <a:gdLst/>
              <a:ahLst/>
              <a:cxnLst/>
              <a:rect l="l" t="t" r="r" b="b"/>
              <a:pathLst>
                <a:path w="208241" h="246176">
                  <a:moveTo>
                    <a:pt x="56883" y="99136"/>
                  </a:moveTo>
                  <a:lnTo>
                    <a:pt x="127736" y="208914"/>
                  </a:lnTo>
                  <a:lnTo>
                    <a:pt x="133454" y="217676"/>
                  </a:lnTo>
                  <a:lnTo>
                    <a:pt x="142741" y="230957"/>
                  </a:lnTo>
                  <a:lnTo>
                    <a:pt x="151035" y="239773"/>
                  </a:lnTo>
                  <a:lnTo>
                    <a:pt x="160006" y="244666"/>
                  </a:lnTo>
                  <a:lnTo>
                    <a:pt x="171323" y="246176"/>
                  </a:lnTo>
                  <a:lnTo>
                    <a:pt x="172471" y="246161"/>
                  </a:lnTo>
                  <a:lnTo>
                    <a:pt x="187112" y="242886"/>
                  </a:lnTo>
                  <a:lnTo>
                    <a:pt x="195935" y="237185"/>
                  </a:lnTo>
                  <a:lnTo>
                    <a:pt x="203754" y="227690"/>
                  </a:lnTo>
                  <a:lnTo>
                    <a:pt x="206912" y="218000"/>
                  </a:lnTo>
                  <a:lnTo>
                    <a:pt x="208075" y="204542"/>
                  </a:lnTo>
                  <a:lnTo>
                    <a:pt x="208241" y="185292"/>
                  </a:lnTo>
                  <a:lnTo>
                    <a:pt x="208241" y="45297"/>
                  </a:lnTo>
                  <a:lnTo>
                    <a:pt x="207904" y="29053"/>
                  </a:lnTo>
                  <a:lnTo>
                    <a:pt x="205948" y="17230"/>
                  </a:lnTo>
                  <a:lnTo>
                    <a:pt x="200926" y="8648"/>
                  </a:lnTo>
                  <a:lnTo>
                    <a:pt x="187286" y="0"/>
                  </a:lnTo>
                  <a:lnTo>
                    <a:pt x="169989" y="0"/>
                  </a:lnTo>
                  <a:lnTo>
                    <a:pt x="163004" y="4991"/>
                  </a:lnTo>
                  <a:lnTo>
                    <a:pt x="153415" y="18463"/>
                  </a:lnTo>
                  <a:lnTo>
                    <a:pt x="151615" y="30567"/>
                  </a:lnTo>
                  <a:lnTo>
                    <a:pt x="151358" y="47574"/>
                  </a:lnTo>
                  <a:lnTo>
                    <a:pt x="151358" y="149364"/>
                  </a:lnTo>
                  <a:lnTo>
                    <a:pt x="78828" y="36588"/>
                  </a:lnTo>
                  <a:lnTo>
                    <a:pt x="74178" y="29372"/>
                  </a:lnTo>
                  <a:lnTo>
                    <a:pt x="64781" y="15726"/>
                  </a:lnTo>
                  <a:lnTo>
                    <a:pt x="56421" y="6635"/>
                  </a:lnTo>
                  <a:lnTo>
                    <a:pt x="47460" y="1570"/>
                  </a:lnTo>
                  <a:lnTo>
                    <a:pt x="36258" y="0"/>
                  </a:lnTo>
                  <a:lnTo>
                    <a:pt x="35999" y="0"/>
                  </a:lnTo>
                  <a:lnTo>
                    <a:pt x="21075" y="3155"/>
                  </a:lnTo>
                  <a:lnTo>
                    <a:pt x="12306" y="8978"/>
                  </a:lnTo>
                  <a:lnTo>
                    <a:pt x="4739" y="17794"/>
                  </a:lnTo>
                  <a:lnTo>
                    <a:pt x="1404" y="27374"/>
                  </a:lnTo>
                  <a:lnTo>
                    <a:pt x="175" y="40721"/>
                  </a:lnTo>
                  <a:lnTo>
                    <a:pt x="0" y="59880"/>
                  </a:lnTo>
                  <a:lnTo>
                    <a:pt x="1" y="200828"/>
                  </a:lnTo>
                  <a:lnTo>
                    <a:pt x="420" y="217085"/>
                  </a:lnTo>
                  <a:lnTo>
                    <a:pt x="2521" y="228805"/>
                  </a:lnTo>
                  <a:lnTo>
                    <a:pt x="7645" y="237528"/>
                  </a:lnTo>
                  <a:lnTo>
                    <a:pt x="20955" y="246176"/>
                  </a:lnTo>
                  <a:lnTo>
                    <a:pt x="38252" y="246176"/>
                  </a:lnTo>
                  <a:lnTo>
                    <a:pt x="45237" y="241515"/>
                  </a:lnTo>
                  <a:lnTo>
                    <a:pt x="54850" y="228155"/>
                  </a:lnTo>
                  <a:lnTo>
                    <a:pt x="56629" y="216072"/>
                  </a:lnTo>
                  <a:lnTo>
                    <a:pt x="56883" y="198932"/>
                  </a:lnTo>
                  <a:lnTo>
                    <a:pt x="56883" y="9913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45DC4605-258F-E675-2D7B-BD820BF33C35}"/>
                </a:ext>
              </a:extLst>
            </p:cNvPr>
            <p:cNvSpPr/>
            <p:nvPr/>
          </p:nvSpPr>
          <p:spPr>
            <a:xfrm>
              <a:off x="8587007" y="587886"/>
              <a:ext cx="139508" cy="238188"/>
            </a:xfrm>
            <a:custGeom>
              <a:avLst/>
              <a:gdLst/>
              <a:ahLst/>
              <a:cxnLst/>
              <a:rect l="l" t="t" r="r" b="b"/>
              <a:pathLst>
                <a:path w="139508" h="238188">
                  <a:moveTo>
                    <a:pt x="99590" y="190744"/>
                  </a:moveTo>
                  <a:lnTo>
                    <a:pt x="87820" y="190957"/>
                  </a:lnTo>
                  <a:lnTo>
                    <a:pt x="60883" y="190957"/>
                  </a:lnTo>
                  <a:lnTo>
                    <a:pt x="100139" y="238188"/>
                  </a:lnTo>
                  <a:lnTo>
                    <a:pt x="111785" y="237787"/>
                  </a:lnTo>
                  <a:lnTo>
                    <a:pt x="125394" y="236238"/>
                  </a:lnTo>
                  <a:lnTo>
                    <a:pt x="138473" y="233468"/>
                  </a:lnTo>
                  <a:lnTo>
                    <a:pt x="139508" y="168171"/>
                  </a:lnTo>
                  <a:lnTo>
                    <a:pt x="131652" y="179171"/>
                  </a:lnTo>
                  <a:lnTo>
                    <a:pt x="122030" y="185900"/>
                  </a:lnTo>
                  <a:lnTo>
                    <a:pt x="111169" y="189409"/>
                  </a:lnTo>
                  <a:lnTo>
                    <a:pt x="99590" y="190744"/>
                  </a:lnTo>
                  <a:close/>
                </a:path>
                <a:path w="139508" h="238188">
                  <a:moveTo>
                    <a:pt x="149" y="203037"/>
                  </a:moveTo>
                  <a:lnTo>
                    <a:pt x="1332" y="215339"/>
                  </a:lnTo>
                  <a:lnTo>
                    <a:pt x="4660" y="223888"/>
                  </a:lnTo>
                  <a:lnTo>
                    <a:pt x="11110" y="231348"/>
                  </a:lnTo>
                  <a:lnTo>
                    <a:pt x="20323" y="236161"/>
                  </a:lnTo>
                  <a:lnTo>
                    <a:pt x="33037" y="237935"/>
                  </a:lnTo>
                  <a:lnTo>
                    <a:pt x="51231" y="238188"/>
                  </a:lnTo>
                  <a:lnTo>
                    <a:pt x="100139" y="238188"/>
                  </a:lnTo>
                  <a:lnTo>
                    <a:pt x="60883" y="190957"/>
                  </a:lnTo>
                  <a:lnTo>
                    <a:pt x="60883" y="47231"/>
                  </a:lnTo>
                  <a:lnTo>
                    <a:pt x="91295" y="47333"/>
                  </a:lnTo>
                  <a:lnTo>
                    <a:pt x="104091" y="48229"/>
                  </a:lnTo>
                  <a:lnTo>
                    <a:pt x="115950" y="50803"/>
                  </a:lnTo>
                  <a:lnTo>
                    <a:pt x="126496" y="55937"/>
                  </a:lnTo>
                  <a:lnTo>
                    <a:pt x="135353" y="64517"/>
                  </a:lnTo>
                  <a:lnTo>
                    <a:pt x="142146" y="77425"/>
                  </a:lnTo>
                  <a:lnTo>
                    <a:pt x="146497" y="95545"/>
                  </a:lnTo>
                  <a:lnTo>
                    <a:pt x="148031" y="119760"/>
                  </a:lnTo>
                  <a:lnTo>
                    <a:pt x="147829" y="129167"/>
                  </a:lnTo>
                  <a:lnTo>
                    <a:pt x="145075" y="151853"/>
                  </a:lnTo>
                  <a:lnTo>
                    <a:pt x="139508" y="168171"/>
                  </a:lnTo>
                  <a:lnTo>
                    <a:pt x="138473" y="233468"/>
                  </a:lnTo>
                  <a:lnTo>
                    <a:pt x="150701" y="229417"/>
                  </a:lnTo>
                  <a:lnTo>
                    <a:pt x="161758" y="224025"/>
                  </a:lnTo>
                  <a:lnTo>
                    <a:pt x="171323" y="217233"/>
                  </a:lnTo>
                  <a:lnTo>
                    <a:pt x="186827" y="200570"/>
                  </a:lnTo>
                  <a:lnTo>
                    <a:pt x="195032" y="187626"/>
                  </a:lnTo>
                  <a:lnTo>
                    <a:pt x="200982" y="174463"/>
                  </a:lnTo>
                  <a:lnTo>
                    <a:pt x="205039" y="161444"/>
                  </a:lnTo>
                  <a:lnTo>
                    <a:pt x="207566" y="148935"/>
                  </a:lnTo>
                  <a:lnTo>
                    <a:pt x="208923" y="137299"/>
                  </a:lnTo>
                  <a:lnTo>
                    <a:pt x="209472" y="126902"/>
                  </a:lnTo>
                  <a:lnTo>
                    <a:pt x="209575" y="118109"/>
                  </a:lnTo>
                  <a:lnTo>
                    <a:pt x="209442" y="110512"/>
                  </a:lnTo>
                  <a:lnTo>
                    <a:pt x="208420" y="96419"/>
                  </a:lnTo>
                  <a:lnTo>
                    <a:pt x="206333" y="82923"/>
                  </a:lnTo>
                  <a:lnTo>
                    <a:pt x="203115" y="70093"/>
                  </a:lnTo>
                  <a:lnTo>
                    <a:pt x="198697" y="57997"/>
                  </a:lnTo>
                  <a:lnTo>
                    <a:pt x="193011" y="46702"/>
                  </a:lnTo>
                  <a:lnTo>
                    <a:pt x="185989" y="36275"/>
                  </a:lnTo>
                  <a:lnTo>
                    <a:pt x="177563" y="26786"/>
                  </a:lnTo>
                  <a:lnTo>
                    <a:pt x="167665" y="18300"/>
                  </a:lnTo>
                  <a:lnTo>
                    <a:pt x="160539" y="13475"/>
                  </a:lnTo>
                  <a:lnTo>
                    <a:pt x="148597" y="7511"/>
                  </a:lnTo>
                  <a:lnTo>
                    <a:pt x="136384" y="3599"/>
                  </a:lnTo>
                  <a:lnTo>
                    <a:pt x="123969" y="1321"/>
                  </a:lnTo>
                  <a:lnTo>
                    <a:pt x="111420" y="260"/>
                  </a:lnTo>
                  <a:lnTo>
                    <a:pt x="98806" y="0"/>
                  </a:lnTo>
                  <a:lnTo>
                    <a:pt x="42777" y="14"/>
                  </a:lnTo>
                  <a:lnTo>
                    <a:pt x="27129" y="628"/>
                  </a:lnTo>
                  <a:lnTo>
                    <a:pt x="16845" y="3164"/>
                  </a:lnTo>
                  <a:lnTo>
                    <a:pt x="8978" y="8991"/>
                  </a:lnTo>
                  <a:lnTo>
                    <a:pt x="1827" y="20439"/>
                  </a:lnTo>
                  <a:lnTo>
                    <a:pt x="228" y="32047"/>
                  </a:lnTo>
                  <a:lnTo>
                    <a:pt x="0" y="51231"/>
                  </a:lnTo>
                  <a:lnTo>
                    <a:pt x="0" y="186956"/>
                  </a:lnTo>
                  <a:lnTo>
                    <a:pt x="149" y="203037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35" name="object 13">
              <a:extLst>
                <a:ext uri="{FF2B5EF4-FFF2-40B4-BE49-F238E27FC236}">
                  <a16:creationId xmlns:a16="http://schemas.microsoft.com/office/drawing/2014/main" id="{76F3B2BE-65C4-2A01-D9F4-1F3D15E4A320}"/>
                </a:ext>
              </a:extLst>
            </p:cNvPr>
            <p:cNvSpPr/>
            <p:nvPr/>
          </p:nvSpPr>
          <p:spPr>
            <a:xfrm>
              <a:off x="8828871" y="583896"/>
              <a:ext cx="225869" cy="246176"/>
            </a:xfrm>
            <a:custGeom>
              <a:avLst/>
              <a:gdLst/>
              <a:ahLst/>
              <a:cxnLst/>
              <a:rect l="l" t="t" r="r" b="b"/>
              <a:pathLst>
                <a:path w="225869" h="246176">
                  <a:moveTo>
                    <a:pt x="121783" y="219972"/>
                  </a:moveTo>
                  <a:lnTo>
                    <a:pt x="112776" y="220560"/>
                  </a:lnTo>
                  <a:lnTo>
                    <a:pt x="103492" y="220018"/>
                  </a:lnTo>
                  <a:lnTo>
                    <a:pt x="90690" y="217385"/>
                  </a:lnTo>
                  <a:lnTo>
                    <a:pt x="94234" y="244929"/>
                  </a:lnTo>
                  <a:lnTo>
                    <a:pt x="114096" y="246176"/>
                  </a:lnTo>
                  <a:lnTo>
                    <a:pt x="115795" y="246167"/>
                  </a:lnTo>
                  <a:lnTo>
                    <a:pt x="133361" y="244890"/>
                  </a:lnTo>
                  <a:lnTo>
                    <a:pt x="149214" y="241585"/>
                  </a:lnTo>
                  <a:lnTo>
                    <a:pt x="163409" y="236433"/>
                  </a:lnTo>
                  <a:lnTo>
                    <a:pt x="175998" y="229616"/>
                  </a:lnTo>
                  <a:lnTo>
                    <a:pt x="187035" y="221312"/>
                  </a:lnTo>
                  <a:lnTo>
                    <a:pt x="196573" y="211704"/>
                  </a:lnTo>
                  <a:lnTo>
                    <a:pt x="204666" y="200972"/>
                  </a:lnTo>
                  <a:lnTo>
                    <a:pt x="211368" y="189296"/>
                  </a:lnTo>
                  <a:lnTo>
                    <a:pt x="216731" y="176858"/>
                  </a:lnTo>
                  <a:lnTo>
                    <a:pt x="220809" y="163837"/>
                  </a:lnTo>
                  <a:lnTo>
                    <a:pt x="223656" y="150414"/>
                  </a:lnTo>
                  <a:lnTo>
                    <a:pt x="225325" y="136771"/>
                  </a:lnTo>
                  <a:lnTo>
                    <a:pt x="225869" y="123088"/>
                  </a:lnTo>
                  <a:lnTo>
                    <a:pt x="225861" y="121485"/>
                  </a:lnTo>
                  <a:lnTo>
                    <a:pt x="225247" y="108637"/>
                  </a:lnTo>
                  <a:lnTo>
                    <a:pt x="223591" y="95591"/>
                  </a:lnTo>
                  <a:lnTo>
                    <a:pt x="220812" y="82559"/>
                  </a:lnTo>
                  <a:lnTo>
                    <a:pt x="216830" y="69755"/>
                  </a:lnTo>
                  <a:lnTo>
                    <a:pt x="211563" y="57392"/>
                  </a:lnTo>
                  <a:lnTo>
                    <a:pt x="204930" y="45684"/>
                  </a:lnTo>
                  <a:lnTo>
                    <a:pt x="196850" y="34845"/>
                  </a:lnTo>
                  <a:lnTo>
                    <a:pt x="187242" y="25087"/>
                  </a:lnTo>
                  <a:lnTo>
                    <a:pt x="176024" y="16625"/>
                  </a:lnTo>
                  <a:lnTo>
                    <a:pt x="163116" y="9671"/>
                  </a:lnTo>
                  <a:lnTo>
                    <a:pt x="148436" y="4440"/>
                  </a:lnTo>
                  <a:lnTo>
                    <a:pt x="131903" y="1145"/>
                  </a:lnTo>
                  <a:lnTo>
                    <a:pt x="113436" y="0"/>
                  </a:lnTo>
                  <a:lnTo>
                    <a:pt x="109817" y="39"/>
                  </a:lnTo>
                  <a:lnTo>
                    <a:pt x="91019" y="1654"/>
                  </a:lnTo>
                  <a:lnTo>
                    <a:pt x="74336" y="5456"/>
                  </a:lnTo>
                  <a:lnTo>
                    <a:pt x="59662" y="11206"/>
                  </a:lnTo>
                  <a:lnTo>
                    <a:pt x="46890" y="18665"/>
                  </a:lnTo>
                  <a:lnTo>
                    <a:pt x="35914" y="27591"/>
                  </a:lnTo>
                  <a:lnTo>
                    <a:pt x="26628" y="37746"/>
                  </a:lnTo>
                  <a:lnTo>
                    <a:pt x="18925" y="48889"/>
                  </a:lnTo>
                  <a:lnTo>
                    <a:pt x="12699" y="60782"/>
                  </a:lnTo>
                  <a:lnTo>
                    <a:pt x="7844" y="73184"/>
                  </a:lnTo>
                  <a:lnTo>
                    <a:pt x="4252" y="85855"/>
                  </a:lnTo>
                  <a:lnTo>
                    <a:pt x="1819" y="98556"/>
                  </a:lnTo>
                  <a:lnTo>
                    <a:pt x="437" y="111047"/>
                  </a:lnTo>
                  <a:lnTo>
                    <a:pt x="0" y="123088"/>
                  </a:lnTo>
                  <a:lnTo>
                    <a:pt x="17" y="125452"/>
                  </a:lnTo>
                  <a:lnTo>
                    <a:pt x="579" y="136918"/>
                  </a:lnTo>
                  <a:lnTo>
                    <a:pt x="2031" y="148997"/>
                  </a:lnTo>
                  <a:lnTo>
                    <a:pt x="4503" y="161423"/>
                  </a:lnTo>
                  <a:lnTo>
                    <a:pt x="8127" y="173930"/>
                  </a:lnTo>
                  <a:lnTo>
                    <a:pt x="13033" y="186252"/>
                  </a:lnTo>
                  <a:lnTo>
                    <a:pt x="19351" y="198121"/>
                  </a:lnTo>
                  <a:lnTo>
                    <a:pt x="27212" y="209272"/>
                  </a:lnTo>
                  <a:lnTo>
                    <a:pt x="36747" y="219439"/>
                  </a:lnTo>
                  <a:lnTo>
                    <a:pt x="48086" y="228354"/>
                  </a:lnTo>
                  <a:lnTo>
                    <a:pt x="42230" y="174152"/>
                  </a:lnTo>
                  <a:lnTo>
                    <a:pt x="37010" y="160059"/>
                  </a:lnTo>
                  <a:lnTo>
                    <a:pt x="33735" y="144340"/>
                  </a:lnTo>
                  <a:lnTo>
                    <a:pt x="32600" y="127076"/>
                  </a:lnTo>
                  <a:lnTo>
                    <a:pt x="32658" y="122710"/>
                  </a:lnTo>
                  <a:lnTo>
                    <a:pt x="33382" y="110777"/>
                  </a:lnTo>
                  <a:lnTo>
                    <a:pt x="35129" y="97819"/>
                  </a:lnTo>
                  <a:lnTo>
                    <a:pt x="38141" y="84529"/>
                  </a:lnTo>
                  <a:lnTo>
                    <a:pt x="42664" y="71596"/>
                  </a:lnTo>
                  <a:lnTo>
                    <a:pt x="48940" y="59712"/>
                  </a:lnTo>
                  <a:lnTo>
                    <a:pt x="57213" y="49568"/>
                  </a:lnTo>
                  <a:lnTo>
                    <a:pt x="64182" y="43290"/>
                  </a:lnTo>
                  <a:lnTo>
                    <a:pt x="74488" y="36138"/>
                  </a:lnTo>
                  <a:lnTo>
                    <a:pt x="86071" y="30551"/>
                  </a:lnTo>
                  <a:lnTo>
                    <a:pt x="98858" y="26914"/>
                  </a:lnTo>
                  <a:lnTo>
                    <a:pt x="112776" y="25615"/>
                  </a:lnTo>
                  <a:lnTo>
                    <a:pt x="121345" y="26149"/>
                  </a:lnTo>
                  <a:lnTo>
                    <a:pt x="131370" y="28023"/>
                  </a:lnTo>
                  <a:lnTo>
                    <a:pt x="141996" y="31503"/>
                  </a:lnTo>
                  <a:lnTo>
                    <a:pt x="152749" y="36854"/>
                  </a:lnTo>
                  <a:lnTo>
                    <a:pt x="163152" y="44340"/>
                  </a:lnTo>
                  <a:lnTo>
                    <a:pt x="172730" y="54228"/>
                  </a:lnTo>
                  <a:lnTo>
                    <a:pt x="181008" y="66782"/>
                  </a:lnTo>
                  <a:lnTo>
                    <a:pt x="187509" y="82266"/>
                  </a:lnTo>
                  <a:lnTo>
                    <a:pt x="191759" y="100947"/>
                  </a:lnTo>
                  <a:lnTo>
                    <a:pt x="193281" y="123088"/>
                  </a:lnTo>
                  <a:lnTo>
                    <a:pt x="191891" y="144295"/>
                  </a:lnTo>
                  <a:lnTo>
                    <a:pt x="187756" y="163128"/>
                  </a:lnTo>
                  <a:lnTo>
                    <a:pt x="181347" y="178753"/>
                  </a:lnTo>
                  <a:lnTo>
                    <a:pt x="173140" y="191434"/>
                  </a:lnTo>
                  <a:lnTo>
                    <a:pt x="163611" y="201438"/>
                  </a:lnTo>
                  <a:lnTo>
                    <a:pt x="153235" y="209029"/>
                  </a:lnTo>
                  <a:lnTo>
                    <a:pt x="142488" y="214471"/>
                  </a:lnTo>
                  <a:lnTo>
                    <a:pt x="131845" y="218031"/>
                  </a:lnTo>
                  <a:lnTo>
                    <a:pt x="121783" y="219972"/>
                  </a:lnTo>
                  <a:close/>
                </a:path>
                <a:path w="225869" h="246176">
                  <a:moveTo>
                    <a:pt x="57725" y="197135"/>
                  </a:moveTo>
                  <a:lnTo>
                    <a:pt x="49200" y="186538"/>
                  </a:lnTo>
                  <a:lnTo>
                    <a:pt x="42230" y="174152"/>
                  </a:lnTo>
                  <a:lnTo>
                    <a:pt x="48086" y="228354"/>
                  </a:lnTo>
                  <a:lnTo>
                    <a:pt x="61360" y="235752"/>
                  </a:lnTo>
                  <a:lnTo>
                    <a:pt x="76699" y="241366"/>
                  </a:lnTo>
                  <a:lnTo>
                    <a:pt x="94234" y="244929"/>
                  </a:lnTo>
                  <a:lnTo>
                    <a:pt x="90690" y="217385"/>
                  </a:lnTo>
                  <a:lnTo>
                    <a:pt x="78666" y="212640"/>
                  </a:lnTo>
                  <a:lnTo>
                    <a:pt x="67612" y="205863"/>
                  </a:lnTo>
                  <a:lnTo>
                    <a:pt x="57725" y="197135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36" name="object 14">
              <a:extLst>
                <a:ext uri="{FF2B5EF4-FFF2-40B4-BE49-F238E27FC236}">
                  <a16:creationId xmlns:a16="http://schemas.microsoft.com/office/drawing/2014/main" id="{32AE729D-034B-20BC-ECCC-F0B95BDCB09B}"/>
                </a:ext>
              </a:extLst>
            </p:cNvPr>
            <p:cNvSpPr/>
            <p:nvPr/>
          </p:nvSpPr>
          <p:spPr>
            <a:xfrm>
              <a:off x="9098657" y="583896"/>
              <a:ext cx="188620" cy="246176"/>
            </a:xfrm>
            <a:custGeom>
              <a:avLst/>
              <a:gdLst/>
              <a:ahLst/>
              <a:cxnLst/>
              <a:rect l="l" t="t" r="r" b="b"/>
              <a:pathLst>
                <a:path w="188620" h="246176">
                  <a:moveTo>
                    <a:pt x="97142" y="246176"/>
                  </a:moveTo>
                  <a:lnTo>
                    <a:pt x="106001" y="245938"/>
                  </a:lnTo>
                  <a:lnTo>
                    <a:pt x="124454" y="243629"/>
                  </a:lnTo>
                  <a:lnTo>
                    <a:pt x="140097" y="239062"/>
                  </a:lnTo>
                  <a:lnTo>
                    <a:pt x="153136" y="232479"/>
                  </a:lnTo>
                  <a:lnTo>
                    <a:pt x="163775" y="224124"/>
                  </a:lnTo>
                  <a:lnTo>
                    <a:pt x="172217" y="214239"/>
                  </a:lnTo>
                  <a:lnTo>
                    <a:pt x="178666" y="203067"/>
                  </a:lnTo>
                  <a:lnTo>
                    <a:pt x="183327" y="190851"/>
                  </a:lnTo>
                  <a:lnTo>
                    <a:pt x="186404" y="177834"/>
                  </a:lnTo>
                  <a:lnTo>
                    <a:pt x="188100" y="164259"/>
                  </a:lnTo>
                  <a:lnTo>
                    <a:pt x="188620" y="150367"/>
                  </a:lnTo>
                  <a:lnTo>
                    <a:pt x="188620" y="9321"/>
                  </a:lnTo>
                  <a:lnTo>
                    <a:pt x="184302" y="4991"/>
                  </a:lnTo>
                  <a:lnTo>
                    <a:pt x="181305" y="1663"/>
                  </a:lnTo>
                  <a:lnTo>
                    <a:pt x="176987" y="0"/>
                  </a:lnTo>
                  <a:lnTo>
                    <a:pt x="167335" y="0"/>
                  </a:lnTo>
                  <a:lnTo>
                    <a:pt x="163347" y="2654"/>
                  </a:lnTo>
                  <a:lnTo>
                    <a:pt x="161010" y="4991"/>
                  </a:lnTo>
                  <a:lnTo>
                    <a:pt x="156692" y="9321"/>
                  </a:lnTo>
                  <a:lnTo>
                    <a:pt x="156679" y="155551"/>
                  </a:lnTo>
                  <a:lnTo>
                    <a:pt x="156021" y="167617"/>
                  </a:lnTo>
                  <a:lnTo>
                    <a:pt x="153843" y="180196"/>
                  </a:lnTo>
                  <a:lnTo>
                    <a:pt x="149421" y="192424"/>
                  </a:lnTo>
                  <a:lnTo>
                    <a:pt x="142032" y="203438"/>
                  </a:lnTo>
                  <a:lnTo>
                    <a:pt x="130952" y="212375"/>
                  </a:lnTo>
                  <a:lnTo>
                    <a:pt x="115455" y="218370"/>
                  </a:lnTo>
                  <a:lnTo>
                    <a:pt x="94818" y="220560"/>
                  </a:lnTo>
                  <a:lnTo>
                    <a:pt x="88164" y="220374"/>
                  </a:lnTo>
                  <a:lnTo>
                    <a:pt x="67346" y="216651"/>
                  </a:lnTo>
                  <a:lnTo>
                    <a:pt x="52430" y="209027"/>
                  </a:lnTo>
                  <a:lnTo>
                    <a:pt x="42431" y="198663"/>
                  </a:lnTo>
                  <a:lnTo>
                    <a:pt x="36366" y="186720"/>
                  </a:lnTo>
                  <a:lnTo>
                    <a:pt x="33251" y="174359"/>
                  </a:lnTo>
                  <a:lnTo>
                    <a:pt x="32104" y="162739"/>
                  </a:lnTo>
                  <a:lnTo>
                    <a:pt x="31940" y="153022"/>
                  </a:lnTo>
                  <a:lnTo>
                    <a:pt x="31940" y="9321"/>
                  </a:lnTo>
                  <a:lnTo>
                    <a:pt x="27622" y="4991"/>
                  </a:lnTo>
                  <a:lnTo>
                    <a:pt x="24625" y="1663"/>
                  </a:lnTo>
                  <a:lnTo>
                    <a:pt x="20294" y="0"/>
                  </a:lnTo>
                  <a:lnTo>
                    <a:pt x="10655" y="0"/>
                  </a:lnTo>
                  <a:lnTo>
                    <a:pt x="6654" y="2654"/>
                  </a:lnTo>
                  <a:lnTo>
                    <a:pt x="4330" y="4991"/>
                  </a:lnTo>
                  <a:lnTo>
                    <a:pt x="0" y="9321"/>
                  </a:lnTo>
                  <a:lnTo>
                    <a:pt x="0" y="150698"/>
                  </a:lnTo>
                  <a:lnTo>
                    <a:pt x="459" y="164325"/>
                  </a:lnTo>
                  <a:lnTo>
                    <a:pt x="2592" y="181165"/>
                  </a:lnTo>
                  <a:lnTo>
                    <a:pt x="6448" y="195827"/>
                  </a:lnTo>
                  <a:lnTo>
                    <a:pt x="12007" y="208407"/>
                  </a:lnTo>
                  <a:lnTo>
                    <a:pt x="19253" y="219000"/>
                  </a:lnTo>
                  <a:lnTo>
                    <a:pt x="28167" y="227701"/>
                  </a:lnTo>
                  <a:lnTo>
                    <a:pt x="38732" y="234607"/>
                  </a:lnTo>
                  <a:lnTo>
                    <a:pt x="50930" y="239812"/>
                  </a:lnTo>
                  <a:lnTo>
                    <a:pt x="64743" y="243411"/>
                  </a:lnTo>
                  <a:lnTo>
                    <a:pt x="80153" y="245501"/>
                  </a:lnTo>
                  <a:lnTo>
                    <a:pt x="97142" y="246176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37" name="object 15">
              <a:extLst>
                <a:ext uri="{FF2B5EF4-FFF2-40B4-BE49-F238E27FC236}">
                  <a16:creationId xmlns:a16="http://schemas.microsoft.com/office/drawing/2014/main" id="{79759536-A15B-EDB1-2A92-46317BCE212E}"/>
                </a:ext>
              </a:extLst>
            </p:cNvPr>
            <p:cNvSpPr/>
            <p:nvPr/>
          </p:nvSpPr>
          <p:spPr>
            <a:xfrm>
              <a:off x="9318232" y="587890"/>
              <a:ext cx="185953" cy="242176"/>
            </a:xfrm>
            <a:custGeom>
              <a:avLst/>
              <a:gdLst/>
              <a:ahLst/>
              <a:cxnLst/>
              <a:rect l="l" t="t" r="r" b="b"/>
              <a:pathLst>
                <a:path w="185953" h="242176">
                  <a:moveTo>
                    <a:pt x="1993" y="19634"/>
                  </a:moveTo>
                  <a:lnTo>
                    <a:pt x="4318" y="21958"/>
                  </a:lnTo>
                  <a:lnTo>
                    <a:pt x="7645" y="25615"/>
                  </a:lnTo>
                  <a:lnTo>
                    <a:pt x="76835" y="25615"/>
                  </a:lnTo>
                  <a:lnTo>
                    <a:pt x="76835" y="233527"/>
                  </a:lnTo>
                  <a:lnTo>
                    <a:pt x="81495" y="237528"/>
                  </a:lnTo>
                  <a:lnTo>
                    <a:pt x="84493" y="240512"/>
                  </a:lnTo>
                  <a:lnTo>
                    <a:pt x="88811" y="242176"/>
                  </a:lnTo>
                  <a:lnTo>
                    <a:pt x="98132" y="242176"/>
                  </a:lnTo>
                  <a:lnTo>
                    <a:pt x="102120" y="239852"/>
                  </a:lnTo>
                  <a:lnTo>
                    <a:pt x="104457" y="237528"/>
                  </a:lnTo>
                  <a:lnTo>
                    <a:pt x="108775" y="233527"/>
                  </a:lnTo>
                  <a:lnTo>
                    <a:pt x="108775" y="25615"/>
                  </a:lnTo>
                  <a:lnTo>
                    <a:pt x="177965" y="25615"/>
                  </a:lnTo>
                  <a:lnTo>
                    <a:pt x="181635" y="21958"/>
                  </a:lnTo>
                  <a:lnTo>
                    <a:pt x="183959" y="19634"/>
                  </a:lnTo>
                  <a:lnTo>
                    <a:pt x="185953" y="15963"/>
                  </a:lnTo>
                  <a:lnTo>
                    <a:pt x="185953" y="9639"/>
                  </a:lnTo>
                  <a:lnTo>
                    <a:pt x="183959" y="6324"/>
                  </a:lnTo>
                  <a:lnTo>
                    <a:pt x="181635" y="3987"/>
                  </a:lnTo>
                  <a:lnTo>
                    <a:pt x="178308" y="0"/>
                  </a:lnTo>
                  <a:lnTo>
                    <a:pt x="7645" y="0"/>
                  </a:lnTo>
                  <a:lnTo>
                    <a:pt x="3987" y="3987"/>
                  </a:lnTo>
                  <a:lnTo>
                    <a:pt x="1993" y="6324"/>
                  </a:lnTo>
                  <a:lnTo>
                    <a:pt x="0" y="9982"/>
                  </a:lnTo>
                  <a:lnTo>
                    <a:pt x="0" y="16306"/>
                  </a:lnTo>
                  <a:lnTo>
                    <a:pt x="1993" y="196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601BA458-E4D8-0A99-5959-0C78160194DD}"/>
                </a:ext>
              </a:extLst>
            </p:cNvPr>
            <p:cNvSpPr/>
            <p:nvPr/>
          </p:nvSpPr>
          <p:spPr>
            <a:xfrm>
              <a:off x="9551311" y="612505"/>
              <a:ext cx="117144" cy="95034"/>
            </a:xfrm>
            <a:custGeom>
              <a:avLst/>
              <a:gdLst/>
              <a:ahLst/>
              <a:cxnLst/>
              <a:rect l="l" t="t" r="r" b="b"/>
              <a:pathLst>
                <a:path w="117144" h="95034">
                  <a:moveTo>
                    <a:pt x="57975" y="95034"/>
                  </a:moveTo>
                  <a:lnTo>
                    <a:pt x="73307" y="93582"/>
                  </a:lnTo>
                  <a:lnTo>
                    <a:pt x="87441" y="88994"/>
                  </a:lnTo>
                  <a:lnTo>
                    <a:pt x="99461" y="81715"/>
                  </a:lnTo>
                  <a:lnTo>
                    <a:pt x="108799" y="72196"/>
                  </a:lnTo>
                  <a:lnTo>
                    <a:pt x="114883" y="60886"/>
                  </a:lnTo>
                  <a:lnTo>
                    <a:pt x="117144" y="48234"/>
                  </a:lnTo>
                  <a:lnTo>
                    <a:pt x="115279" y="35806"/>
                  </a:lnTo>
                  <a:lnTo>
                    <a:pt x="109554" y="24317"/>
                  </a:lnTo>
                  <a:lnTo>
                    <a:pt x="100522" y="14528"/>
                  </a:lnTo>
                  <a:lnTo>
                    <a:pt x="88739" y="6902"/>
                  </a:lnTo>
                  <a:lnTo>
                    <a:pt x="74765" y="1905"/>
                  </a:lnTo>
                  <a:lnTo>
                    <a:pt x="59156" y="0"/>
                  </a:lnTo>
                  <a:lnTo>
                    <a:pt x="43839" y="1449"/>
                  </a:lnTo>
                  <a:lnTo>
                    <a:pt x="29706" y="6036"/>
                  </a:lnTo>
                  <a:lnTo>
                    <a:pt x="17685" y="13314"/>
                  </a:lnTo>
                  <a:lnTo>
                    <a:pt x="8346" y="22834"/>
                  </a:lnTo>
                  <a:lnTo>
                    <a:pt x="2261" y="34146"/>
                  </a:lnTo>
                  <a:lnTo>
                    <a:pt x="0" y="46799"/>
                  </a:lnTo>
                  <a:lnTo>
                    <a:pt x="1863" y="59235"/>
                  </a:lnTo>
                  <a:lnTo>
                    <a:pt x="7587" y="70721"/>
                  </a:lnTo>
                  <a:lnTo>
                    <a:pt x="16620" y="80509"/>
                  </a:lnTo>
                  <a:lnTo>
                    <a:pt x="28401" y="88133"/>
                  </a:lnTo>
                  <a:lnTo>
                    <a:pt x="42372" y="93129"/>
                  </a:lnTo>
                  <a:lnTo>
                    <a:pt x="57975" y="950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39" name="object 17">
              <a:extLst>
                <a:ext uri="{FF2B5EF4-FFF2-40B4-BE49-F238E27FC236}">
                  <a16:creationId xmlns:a16="http://schemas.microsoft.com/office/drawing/2014/main" id="{3CE142B9-AD33-E092-FBC5-2DD3EFBC2442}"/>
                </a:ext>
              </a:extLst>
            </p:cNvPr>
            <p:cNvSpPr/>
            <p:nvPr/>
          </p:nvSpPr>
          <p:spPr>
            <a:xfrm>
              <a:off x="9649123" y="481507"/>
              <a:ext cx="188785" cy="153149"/>
            </a:xfrm>
            <a:custGeom>
              <a:avLst/>
              <a:gdLst/>
              <a:ahLst/>
              <a:cxnLst/>
              <a:rect l="l" t="t" r="r" b="b"/>
              <a:pathLst>
                <a:path w="188785" h="153149">
                  <a:moveTo>
                    <a:pt x="95694" y="153149"/>
                  </a:moveTo>
                  <a:lnTo>
                    <a:pt x="106194" y="152500"/>
                  </a:lnTo>
                  <a:lnTo>
                    <a:pt x="121454" y="149810"/>
                  </a:lnTo>
                  <a:lnTo>
                    <a:pt x="135690" y="145222"/>
                  </a:lnTo>
                  <a:lnTo>
                    <a:pt x="148689" y="138915"/>
                  </a:lnTo>
                  <a:lnTo>
                    <a:pt x="160238" y="131067"/>
                  </a:lnTo>
                  <a:lnTo>
                    <a:pt x="170124" y="121856"/>
                  </a:lnTo>
                  <a:lnTo>
                    <a:pt x="178135" y="111463"/>
                  </a:lnTo>
                  <a:lnTo>
                    <a:pt x="184057" y="100064"/>
                  </a:lnTo>
                  <a:lnTo>
                    <a:pt x="187678" y="87840"/>
                  </a:lnTo>
                  <a:lnTo>
                    <a:pt x="188785" y="74968"/>
                  </a:lnTo>
                  <a:lnTo>
                    <a:pt x="188062" y="66458"/>
                  </a:lnTo>
                  <a:lnTo>
                    <a:pt x="184856" y="54093"/>
                  </a:lnTo>
                  <a:lnTo>
                    <a:pt x="179304" y="42574"/>
                  </a:lnTo>
                  <a:lnTo>
                    <a:pt x="171624" y="32073"/>
                  </a:lnTo>
                  <a:lnTo>
                    <a:pt x="162034" y="22759"/>
                  </a:lnTo>
                  <a:lnTo>
                    <a:pt x="150753" y="14804"/>
                  </a:lnTo>
                  <a:lnTo>
                    <a:pt x="137999" y="8380"/>
                  </a:lnTo>
                  <a:lnTo>
                    <a:pt x="123992" y="3657"/>
                  </a:lnTo>
                  <a:lnTo>
                    <a:pt x="108950" y="806"/>
                  </a:lnTo>
                  <a:lnTo>
                    <a:pt x="93090" y="0"/>
                  </a:lnTo>
                  <a:lnTo>
                    <a:pt x="82566" y="650"/>
                  </a:lnTo>
                  <a:lnTo>
                    <a:pt x="67306" y="3342"/>
                  </a:lnTo>
                  <a:lnTo>
                    <a:pt x="53072" y="7930"/>
                  </a:lnTo>
                  <a:lnTo>
                    <a:pt x="40075" y="14237"/>
                  </a:lnTo>
                  <a:lnTo>
                    <a:pt x="28528" y="22084"/>
                  </a:lnTo>
                  <a:lnTo>
                    <a:pt x="18645" y="31293"/>
                  </a:lnTo>
                  <a:lnTo>
                    <a:pt x="10638" y="41685"/>
                  </a:lnTo>
                  <a:lnTo>
                    <a:pt x="4720" y="53083"/>
                  </a:lnTo>
                  <a:lnTo>
                    <a:pt x="1103" y="65307"/>
                  </a:lnTo>
                  <a:lnTo>
                    <a:pt x="0" y="78181"/>
                  </a:lnTo>
                  <a:lnTo>
                    <a:pt x="723" y="86705"/>
                  </a:lnTo>
                  <a:lnTo>
                    <a:pt x="3928" y="99068"/>
                  </a:lnTo>
                  <a:lnTo>
                    <a:pt x="9481" y="110586"/>
                  </a:lnTo>
                  <a:lnTo>
                    <a:pt x="17162" y="121087"/>
                  </a:lnTo>
                  <a:lnTo>
                    <a:pt x="26753" y="130400"/>
                  </a:lnTo>
                  <a:lnTo>
                    <a:pt x="38034" y="138353"/>
                  </a:lnTo>
                  <a:lnTo>
                    <a:pt x="50788" y="144777"/>
                  </a:lnTo>
                  <a:lnTo>
                    <a:pt x="64795" y="149498"/>
                  </a:lnTo>
                  <a:lnTo>
                    <a:pt x="79837" y="152346"/>
                  </a:lnTo>
                  <a:lnTo>
                    <a:pt x="95694" y="153149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40" name="object 20">
              <a:extLst>
                <a:ext uri="{FF2B5EF4-FFF2-40B4-BE49-F238E27FC236}">
                  <a16:creationId xmlns:a16="http://schemas.microsoft.com/office/drawing/2014/main" id="{A6763837-C24E-A82C-FDE2-03CA2FD72399}"/>
                </a:ext>
              </a:extLst>
            </p:cNvPr>
            <p:cNvSpPr/>
            <p:nvPr/>
          </p:nvSpPr>
          <p:spPr>
            <a:xfrm>
              <a:off x="7559811" y="19472"/>
              <a:ext cx="3132002" cy="1567040"/>
            </a:xfrm>
            <a:custGeom>
              <a:avLst/>
              <a:gdLst/>
              <a:ahLst/>
              <a:cxnLst/>
              <a:rect l="l" t="t" r="r" b="b"/>
              <a:pathLst>
                <a:path w="3132002" h="1567040">
                  <a:moveTo>
                    <a:pt x="3132002" y="1245434"/>
                  </a:moveTo>
                  <a:lnTo>
                    <a:pt x="3132002" y="0"/>
                  </a:lnTo>
                  <a:lnTo>
                    <a:pt x="305059" y="0"/>
                  </a:lnTo>
                  <a:lnTo>
                    <a:pt x="271029" y="28069"/>
                  </a:lnTo>
                  <a:lnTo>
                    <a:pt x="201917" y="95806"/>
                  </a:lnTo>
                  <a:lnTo>
                    <a:pt x="142160" y="166681"/>
                  </a:lnTo>
                  <a:lnTo>
                    <a:pt x="92224" y="240434"/>
                  </a:lnTo>
                  <a:lnTo>
                    <a:pt x="52574" y="316806"/>
                  </a:lnTo>
                  <a:lnTo>
                    <a:pt x="23676" y="395538"/>
                  </a:lnTo>
                  <a:lnTo>
                    <a:pt x="5996" y="476369"/>
                  </a:lnTo>
                  <a:lnTo>
                    <a:pt x="0" y="559041"/>
                  </a:lnTo>
                  <a:lnTo>
                    <a:pt x="5996" y="641713"/>
                  </a:lnTo>
                  <a:lnTo>
                    <a:pt x="23676" y="722544"/>
                  </a:lnTo>
                  <a:lnTo>
                    <a:pt x="52574" y="801275"/>
                  </a:lnTo>
                  <a:lnTo>
                    <a:pt x="92224" y="877647"/>
                  </a:lnTo>
                  <a:lnTo>
                    <a:pt x="142160" y="951400"/>
                  </a:lnTo>
                  <a:lnTo>
                    <a:pt x="201917" y="1022275"/>
                  </a:lnTo>
                  <a:lnTo>
                    <a:pt x="271029" y="1090013"/>
                  </a:lnTo>
                  <a:lnTo>
                    <a:pt x="349032" y="1154353"/>
                  </a:lnTo>
                  <a:lnTo>
                    <a:pt x="435458" y="1215037"/>
                  </a:lnTo>
                  <a:lnTo>
                    <a:pt x="529844" y="1271804"/>
                  </a:lnTo>
                  <a:lnTo>
                    <a:pt x="631722" y="1324397"/>
                  </a:lnTo>
                  <a:lnTo>
                    <a:pt x="740628" y="1372555"/>
                  </a:lnTo>
                  <a:lnTo>
                    <a:pt x="856096" y="1416019"/>
                  </a:lnTo>
                  <a:lnTo>
                    <a:pt x="977660" y="1454529"/>
                  </a:lnTo>
                  <a:lnTo>
                    <a:pt x="1104855" y="1487827"/>
                  </a:lnTo>
                  <a:lnTo>
                    <a:pt x="1237216" y="1515652"/>
                  </a:lnTo>
                  <a:lnTo>
                    <a:pt x="1374276" y="1537745"/>
                  </a:lnTo>
                  <a:lnTo>
                    <a:pt x="1515571" y="1553847"/>
                  </a:lnTo>
                  <a:lnTo>
                    <a:pt x="1660634" y="1563698"/>
                  </a:lnTo>
                  <a:lnTo>
                    <a:pt x="1809000" y="1567040"/>
                  </a:lnTo>
                  <a:lnTo>
                    <a:pt x="1957366" y="1563698"/>
                  </a:lnTo>
                  <a:lnTo>
                    <a:pt x="2102430" y="1553847"/>
                  </a:lnTo>
                  <a:lnTo>
                    <a:pt x="2243724" y="1537745"/>
                  </a:lnTo>
                  <a:lnTo>
                    <a:pt x="2380784" y="1515652"/>
                  </a:lnTo>
                  <a:lnTo>
                    <a:pt x="2513145" y="1487827"/>
                  </a:lnTo>
                  <a:lnTo>
                    <a:pt x="2640340" y="1454529"/>
                  </a:lnTo>
                  <a:lnTo>
                    <a:pt x="2761905" y="1416019"/>
                  </a:lnTo>
                  <a:lnTo>
                    <a:pt x="2877373" y="1372555"/>
                  </a:lnTo>
                  <a:lnTo>
                    <a:pt x="2986279" y="1324397"/>
                  </a:lnTo>
                  <a:lnTo>
                    <a:pt x="3088157" y="1271804"/>
                  </a:lnTo>
                  <a:lnTo>
                    <a:pt x="3132002" y="1245434"/>
                  </a:lnTo>
                  <a:close/>
                </a:path>
              </a:pathLst>
            </a:custGeom>
            <a:solidFill>
              <a:srgbClr val="449E9F"/>
            </a:solidFill>
          </p:spPr>
          <p:txBody>
            <a:bodyPr wrap="square" lIns="0" tIns="0" rIns="0" bIns="0">
              <a:noAutofit/>
            </a:bodyPr>
            <a:lstStyle/>
            <a:p>
              <a:endParaRPr>
                <a:solidFill>
                  <a:srgbClr val="E36944"/>
                </a:solidFill>
              </a:endParaRPr>
            </a:p>
          </p:txBody>
        </p:sp>
        <p:sp>
          <p:nvSpPr>
            <p:cNvPr id="41" name="object 21">
              <a:extLst>
                <a:ext uri="{FF2B5EF4-FFF2-40B4-BE49-F238E27FC236}">
                  <a16:creationId xmlns:a16="http://schemas.microsoft.com/office/drawing/2014/main" id="{66FE46D9-7CFD-0470-916D-38C30C416975}"/>
                </a:ext>
              </a:extLst>
            </p:cNvPr>
            <p:cNvSpPr/>
            <p:nvPr/>
          </p:nvSpPr>
          <p:spPr>
            <a:xfrm>
              <a:off x="9869624" y="605511"/>
              <a:ext cx="216877" cy="153530"/>
            </a:xfrm>
            <a:custGeom>
              <a:avLst/>
              <a:gdLst/>
              <a:ahLst/>
              <a:cxnLst/>
              <a:rect l="l" t="t" r="r" b="b"/>
              <a:pathLst>
                <a:path w="216877" h="153530">
                  <a:moveTo>
                    <a:pt x="108521" y="153530"/>
                  </a:moveTo>
                  <a:lnTo>
                    <a:pt x="116465" y="153320"/>
                  </a:lnTo>
                  <a:lnTo>
                    <a:pt x="132927" y="151555"/>
                  </a:lnTo>
                  <a:lnTo>
                    <a:pt x="148482" y="148111"/>
                  </a:lnTo>
                  <a:lnTo>
                    <a:pt x="162934" y="143124"/>
                  </a:lnTo>
                  <a:lnTo>
                    <a:pt x="176090" y="136734"/>
                  </a:lnTo>
                  <a:lnTo>
                    <a:pt x="187753" y="129080"/>
                  </a:lnTo>
                  <a:lnTo>
                    <a:pt x="197730" y="120298"/>
                  </a:lnTo>
                  <a:lnTo>
                    <a:pt x="205826" y="110528"/>
                  </a:lnTo>
                  <a:lnTo>
                    <a:pt x="211845" y="99908"/>
                  </a:lnTo>
                  <a:lnTo>
                    <a:pt x="215594" y="88575"/>
                  </a:lnTo>
                  <a:lnTo>
                    <a:pt x="216877" y="76669"/>
                  </a:lnTo>
                  <a:lnTo>
                    <a:pt x="216582" y="71042"/>
                  </a:lnTo>
                  <a:lnTo>
                    <a:pt x="214094" y="59384"/>
                  </a:lnTo>
                  <a:lnTo>
                    <a:pt x="209234" y="48372"/>
                  </a:lnTo>
                  <a:lnTo>
                    <a:pt x="202198" y="38143"/>
                  </a:lnTo>
                  <a:lnTo>
                    <a:pt x="193180" y="28835"/>
                  </a:lnTo>
                  <a:lnTo>
                    <a:pt x="182375" y="20584"/>
                  </a:lnTo>
                  <a:lnTo>
                    <a:pt x="169977" y="13528"/>
                  </a:lnTo>
                  <a:lnTo>
                    <a:pt x="156182" y="7804"/>
                  </a:lnTo>
                  <a:lnTo>
                    <a:pt x="141183" y="3550"/>
                  </a:lnTo>
                  <a:lnTo>
                    <a:pt x="125177" y="903"/>
                  </a:lnTo>
                  <a:lnTo>
                    <a:pt x="108356" y="0"/>
                  </a:lnTo>
                  <a:lnTo>
                    <a:pt x="100392" y="215"/>
                  </a:lnTo>
                  <a:lnTo>
                    <a:pt x="83930" y="1989"/>
                  </a:lnTo>
                  <a:lnTo>
                    <a:pt x="68377" y="5440"/>
                  </a:lnTo>
                  <a:lnTo>
                    <a:pt x="53926" y="10430"/>
                  </a:lnTo>
                  <a:lnTo>
                    <a:pt x="40774" y="16822"/>
                  </a:lnTo>
                  <a:lnTo>
                    <a:pt x="29113" y="24476"/>
                  </a:lnTo>
                  <a:lnTo>
                    <a:pt x="19139" y="33257"/>
                  </a:lnTo>
                  <a:lnTo>
                    <a:pt x="11046" y="43026"/>
                  </a:lnTo>
                  <a:lnTo>
                    <a:pt x="5029" y="53646"/>
                  </a:lnTo>
                  <a:lnTo>
                    <a:pt x="1282" y="64978"/>
                  </a:lnTo>
                  <a:lnTo>
                    <a:pt x="0" y="76885"/>
                  </a:lnTo>
                  <a:lnTo>
                    <a:pt x="291" y="82511"/>
                  </a:lnTo>
                  <a:lnTo>
                    <a:pt x="2774" y="94166"/>
                  </a:lnTo>
                  <a:lnTo>
                    <a:pt x="7630" y="105175"/>
                  </a:lnTo>
                  <a:lnTo>
                    <a:pt x="14665" y="115402"/>
                  </a:lnTo>
                  <a:lnTo>
                    <a:pt x="23682" y="124709"/>
                  </a:lnTo>
                  <a:lnTo>
                    <a:pt x="34488" y="132958"/>
                  </a:lnTo>
                  <a:lnTo>
                    <a:pt x="46887" y="140012"/>
                  </a:lnTo>
                  <a:lnTo>
                    <a:pt x="60685" y="145733"/>
                  </a:lnTo>
                  <a:lnTo>
                    <a:pt x="75686" y="149985"/>
                  </a:lnTo>
                  <a:lnTo>
                    <a:pt x="91697" y="152630"/>
                  </a:lnTo>
                  <a:lnTo>
                    <a:pt x="108521" y="153530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42" name="object 22">
              <a:extLst>
                <a:ext uri="{FF2B5EF4-FFF2-40B4-BE49-F238E27FC236}">
                  <a16:creationId xmlns:a16="http://schemas.microsoft.com/office/drawing/2014/main" id="{56DCA261-9AEE-9C64-142F-D575A1EDEB6A}"/>
                </a:ext>
              </a:extLst>
            </p:cNvPr>
            <p:cNvSpPr/>
            <p:nvPr/>
          </p:nvSpPr>
          <p:spPr>
            <a:xfrm>
              <a:off x="9776846" y="753704"/>
              <a:ext cx="139230" cy="98577"/>
            </a:xfrm>
            <a:custGeom>
              <a:avLst/>
              <a:gdLst/>
              <a:ahLst/>
              <a:cxnLst/>
              <a:rect l="l" t="t" r="r" b="b"/>
              <a:pathLst>
                <a:path w="139230" h="98577">
                  <a:moveTo>
                    <a:pt x="69672" y="98577"/>
                  </a:moveTo>
                  <a:lnTo>
                    <a:pt x="81750" y="97825"/>
                  </a:lnTo>
                  <a:lnTo>
                    <a:pt x="97360" y="94492"/>
                  </a:lnTo>
                  <a:lnTo>
                    <a:pt x="111186" y="88803"/>
                  </a:lnTo>
                  <a:lnTo>
                    <a:pt x="122757" y="81093"/>
                  </a:lnTo>
                  <a:lnTo>
                    <a:pt x="131602" y="71698"/>
                  </a:lnTo>
                  <a:lnTo>
                    <a:pt x="137250" y="60955"/>
                  </a:lnTo>
                  <a:lnTo>
                    <a:pt x="139230" y="49199"/>
                  </a:lnTo>
                  <a:lnTo>
                    <a:pt x="138175" y="40660"/>
                  </a:lnTo>
                  <a:lnTo>
                    <a:pt x="133481" y="29615"/>
                  </a:lnTo>
                  <a:lnTo>
                    <a:pt x="125460" y="19831"/>
                  </a:lnTo>
                  <a:lnTo>
                    <a:pt x="114584" y="11644"/>
                  </a:lnTo>
                  <a:lnTo>
                    <a:pt x="101327" y="5386"/>
                  </a:lnTo>
                  <a:lnTo>
                    <a:pt x="86160" y="1393"/>
                  </a:lnTo>
                  <a:lnTo>
                    <a:pt x="69557" y="0"/>
                  </a:lnTo>
                  <a:lnTo>
                    <a:pt x="57487" y="753"/>
                  </a:lnTo>
                  <a:lnTo>
                    <a:pt x="41875" y="4086"/>
                  </a:lnTo>
                  <a:lnTo>
                    <a:pt x="28048" y="9772"/>
                  </a:lnTo>
                  <a:lnTo>
                    <a:pt x="16475" y="17478"/>
                  </a:lnTo>
                  <a:lnTo>
                    <a:pt x="7628" y="26869"/>
                  </a:lnTo>
                  <a:lnTo>
                    <a:pt x="1980" y="37609"/>
                  </a:lnTo>
                  <a:lnTo>
                    <a:pt x="0" y="49364"/>
                  </a:lnTo>
                  <a:lnTo>
                    <a:pt x="1055" y="57913"/>
                  </a:lnTo>
                  <a:lnTo>
                    <a:pt x="5751" y="68961"/>
                  </a:lnTo>
                  <a:lnTo>
                    <a:pt x="13772" y="78746"/>
                  </a:lnTo>
                  <a:lnTo>
                    <a:pt x="24648" y="86934"/>
                  </a:lnTo>
                  <a:lnTo>
                    <a:pt x="37905" y="93191"/>
                  </a:lnTo>
                  <a:lnTo>
                    <a:pt x="53070" y="97183"/>
                  </a:lnTo>
                  <a:lnTo>
                    <a:pt x="69672" y="98577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43" name="object 23">
              <a:extLst>
                <a:ext uri="{FF2B5EF4-FFF2-40B4-BE49-F238E27FC236}">
                  <a16:creationId xmlns:a16="http://schemas.microsoft.com/office/drawing/2014/main" id="{E5B72083-BD71-480D-A7F6-40E791983CE4}"/>
                </a:ext>
              </a:extLst>
            </p:cNvPr>
            <p:cNvSpPr/>
            <p:nvPr/>
          </p:nvSpPr>
          <p:spPr>
            <a:xfrm>
              <a:off x="10014201" y="432003"/>
              <a:ext cx="245795" cy="187274"/>
            </a:xfrm>
            <a:custGeom>
              <a:avLst/>
              <a:gdLst/>
              <a:ahLst/>
              <a:cxnLst/>
              <a:rect l="l" t="t" r="r" b="b"/>
              <a:pathLst>
                <a:path w="245795" h="187274">
                  <a:moveTo>
                    <a:pt x="122999" y="187274"/>
                  </a:moveTo>
                  <a:lnTo>
                    <a:pt x="142243" y="186114"/>
                  </a:lnTo>
                  <a:lnTo>
                    <a:pt x="157892" y="183410"/>
                  </a:lnTo>
                  <a:lnTo>
                    <a:pt x="172716" y="179242"/>
                  </a:lnTo>
                  <a:lnTo>
                    <a:pt x="186573" y="173717"/>
                  </a:lnTo>
                  <a:lnTo>
                    <a:pt x="199323" y="166942"/>
                  </a:lnTo>
                  <a:lnTo>
                    <a:pt x="210826" y="159024"/>
                  </a:lnTo>
                  <a:lnTo>
                    <a:pt x="220942" y="150071"/>
                  </a:lnTo>
                  <a:lnTo>
                    <a:pt x="229530" y="140189"/>
                  </a:lnTo>
                  <a:lnTo>
                    <a:pt x="236450" y="129486"/>
                  </a:lnTo>
                  <a:lnTo>
                    <a:pt x="241561" y="118069"/>
                  </a:lnTo>
                  <a:lnTo>
                    <a:pt x="244723" y="106045"/>
                  </a:lnTo>
                  <a:lnTo>
                    <a:pt x="245795" y="93522"/>
                  </a:lnTo>
                  <a:lnTo>
                    <a:pt x="245760" y="91351"/>
                  </a:lnTo>
                  <a:lnTo>
                    <a:pt x="244288" y="78895"/>
                  </a:lnTo>
                  <a:lnTo>
                    <a:pt x="240753" y="66965"/>
                  </a:lnTo>
                  <a:lnTo>
                    <a:pt x="235295" y="55667"/>
                  </a:lnTo>
                  <a:lnTo>
                    <a:pt x="228054" y="45108"/>
                  </a:lnTo>
                  <a:lnTo>
                    <a:pt x="219172" y="35394"/>
                  </a:lnTo>
                  <a:lnTo>
                    <a:pt x="208787" y="26631"/>
                  </a:lnTo>
                  <a:lnTo>
                    <a:pt x="197042" y="18927"/>
                  </a:lnTo>
                  <a:lnTo>
                    <a:pt x="184076" y="12387"/>
                  </a:lnTo>
                  <a:lnTo>
                    <a:pt x="170029" y="7118"/>
                  </a:lnTo>
                  <a:lnTo>
                    <a:pt x="155042" y="3226"/>
                  </a:lnTo>
                  <a:lnTo>
                    <a:pt x="139255" y="818"/>
                  </a:lnTo>
                  <a:lnTo>
                    <a:pt x="122808" y="0"/>
                  </a:lnTo>
                  <a:lnTo>
                    <a:pt x="119935" y="29"/>
                  </a:lnTo>
                  <a:lnTo>
                    <a:pt x="103597" y="1168"/>
                  </a:lnTo>
                  <a:lnTo>
                    <a:pt x="87944" y="3877"/>
                  </a:lnTo>
                  <a:lnTo>
                    <a:pt x="73118" y="8049"/>
                  </a:lnTo>
                  <a:lnTo>
                    <a:pt x="59259" y="13577"/>
                  </a:lnTo>
                  <a:lnTo>
                    <a:pt x="46506" y="20354"/>
                  </a:lnTo>
                  <a:lnTo>
                    <a:pt x="35001" y="28273"/>
                  </a:lnTo>
                  <a:lnTo>
                    <a:pt x="24882" y="37228"/>
                  </a:lnTo>
                  <a:lnTo>
                    <a:pt x="16291" y="47111"/>
                  </a:lnTo>
                  <a:lnTo>
                    <a:pt x="9366" y="57815"/>
                  </a:lnTo>
                  <a:lnTo>
                    <a:pt x="4250" y="69234"/>
                  </a:lnTo>
                  <a:lnTo>
                    <a:pt x="1081" y="81261"/>
                  </a:lnTo>
                  <a:lnTo>
                    <a:pt x="0" y="93789"/>
                  </a:lnTo>
                  <a:lnTo>
                    <a:pt x="35" y="95977"/>
                  </a:lnTo>
                  <a:lnTo>
                    <a:pt x="1507" y="108425"/>
                  </a:lnTo>
                  <a:lnTo>
                    <a:pt x="5044" y="120349"/>
                  </a:lnTo>
                  <a:lnTo>
                    <a:pt x="10504" y="131642"/>
                  </a:lnTo>
                  <a:lnTo>
                    <a:pt x="17746" y="142197"/>
                  </a:lnTo>
                  <a:lnTo>
                    <a:pt x="26631" y="151907"/>
                  </a:lnTo>
                  <a:lnTo>
                    <a:pt x="37017" y="160667"/>
                  </a:lnTo>
                  <a:lnTo>
                    <a:pt x="48764" y="168368"/>
                  </a:lnTo>
                  <a:lnTo>
                    <a:pt x="61732" y="174905"/>
                  </a:lnTo>
                  <a:lnTo>
                    <a:pt x="75780" y="180170"/>
                  </a:lnTo>
                  <a:lnTo>
                    <a:pt x="90768" y="184058"/>
                  </a:lnTo>
                  <a:lnTo>
                    <a:pt x="106554" y="186461"/>
                  </a:lnTo>
                  <a:lnTo>
                    <a:pt x="122999" y="187274"/>
                  </a:lnTo>
                  <a:close/>
                </a:path>
              </a:pathLst>
            </a:custGeom>
            <a:solidFill>
              <a:srgbClr val="A1C6C5"/>
            </a:solidFill>
          </p:spPr>
          <p:txBody>
            <a:bodyPr wrap="square" lIns="0" tIns="0" rIns="0" bIns="0">
              <a:noAutofit/>
            </a:bodyPr>
            <a:lstStyle/>
            <a:p>
              <a:endParaRPr/>
            </a:p>
          </p:txBody>
        </p:sp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3790A28A-A62E-6808-C5B7-B524D0C85D29}"/>
                </a:ext>
              </a:extLst>
            </p:cNvPr>
            <p:cNvSpPr txBox="1"/>
            <p:nvPr/>
          </p:nvSpPr>
          <p:spPr>
            <a:xfrm>
              <a:off x="8023100" y="618378"/>
              <a:ext cx="1846524" cy="486217"/>
            </a:xfrm>
            <a:prstGeom prst="rect">
              <a:avLst/>
            </a:prstGeom>
            <a:noFill/>
          </p:spPr>
          <p:txBody>
            <a:bodyPr wrap="square" lIns="0" tIns="18446" rIns="0" bIns="0">
              <a:noAutofit/>
            </a:bodyPr>
            <a:lstStyle/>
            <a:p>
              <a:pPr marL="12700">
                <a:lnSpc>
                  <a:spcPts val="2905"/>
                </a:lnSpc>
                <a:defRPr sz="2700">
                  <a:solidFill>
                    <a:srgbClr val="CDB0D3"/>
                  </a:solidFill>
                </a:defRPr>
              </a:pP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MI</a:t>
              </a:r>
              <a:r>
                <a:rPr lang="en-IE" b="1" dirty="0">
                  <a:solidFill>
                    <a:srgbClr val="A1C6C5"/>
                  </a:solidFill>
                  <a:latin typeface="Arial Black"/>
                  <a:cs typeface="Arial Black"/>
                </a:rPr>
                <a:t>N</a:t>
              </a:r>
              <a:r>
                <a:rPr b="1" dirty="0">
                  <a:solidFill>
                    <a:srgbClr val="A1C6C5"/>
                  </a:solidFill>
                  <a:latin typeface="Arial Black"/>
                  <a:cs typeface="Arial Black"/>
                </a:rPr>
                <a:t>D</a:t>
              </a:r>
              <a:r>
                <a:rPr lang="en-IE" dirty="0">
                  <a:solidFill>
                    <a:srgbClr val="A1C6C5"/>
                  </a:solidFill>
                  <a:latin typeface="Arial"/>
                  <a:cs typeface="Arial"/>
                </a:rPr>
                <a:t>O</a:t>
              </a:r>
              <a:r>
                <a:rPr dirty="0">
                  <a:solidFill>
                    <a:srgbClr val="A1C6C5"/>
                  </a:solidFill>
                  <a:latin typeface="Arial"/>
                  <a:cs typeface="Arial"/>
                </a:rPr>
                <a:t>UT</a:t>
              </a:r>
              <a:endParaRPr sz="2700" dirty="0">
                <a:solidFill>
                  <a:srgbClr val="A1C6C5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5" name="object 5">
            <a:extLst>
              <a:ext uri="{FF2B5EF4-FFF2-40B4-BE49-F238E27FC236}">
                <a16:creationId xmlns:a16="http://schemas.microsoft.com/office/drawing/2014/main" id="{301F63DC-244E-7234-53C1-9EDF8A8F2DD6}"/>
              </a:ext>
            </a:extLst>
          </p:cNvPr>
          <p:cNvSpPr txBox="1"/>
          <p:nvPr/>
        </p:nvSpPr>
        <p:spPr>
          <a:xfrm>
            <a:off x="242317" y="5552467"/>
            <a:ext cx="2264983" cy="2251831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r>
              <a:rPr lang="ga-IE" sz="1400" noProof="0" dirty="0">
                <a:solidFill>
                  <a:srgbClr val="449E9F"/>
                </a:solidFill>
              </a:rPr>
              <a:t>Le haghaidh tuilleadh eolais a fháil ar an ​‘100 happy days challenge’ ​is féidir leo cuairt a thabhairt ar an suíomh gréasáin seo: ​www.100happydays.com </a:t>
            </a:r>
            <a:endParaRPr lang="ga-IE" sz="1400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Macintosh PowerPoint</Application>
  <PresentationFormat>Custom</PresentationFormat>
  <Paragraphs>132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HSE</dc:creator>
  <cp:lastModifiedBy>Don O'Connor</cp:lastModifiedBy>
  <cp:revision>28</cp:revision>
  <dcterms:created xsi:type="dcterms:W3CDTF">2017-09-11T09:36:32Z</dcterms:created>
  <dcterms:modified xsi:type="dcterms:W3CDTF">2022-10-12T14:33:29Z</dcterms:modified>
</cp:coreProperties>
</file>