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5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483"/>
    <p:restoredTop sz="68510"/>
  </p:normalViewPr>
  <p:slideViewPr>
    <p:cSldViewPr>
      <p:cViewPr varScale="1">
        <p:scale>
          <a:sx n="69" d="100"/>
          <a:sy n="69" d="100"/>
        </p:scale>
        <p:origin x="1896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5EC9C-46B2-6644-BC08-41A4FE9864D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79658-1DBF-5543-9AD9-281AEDA0E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60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Seisiún 05</a:t>
            </a:r>
          </a:p>
          <a:p>
            <a:r>
              <a:rPr lang="en-US" dirty="0"/>
              <a:t>Tacaíocht ó Dhaoine Eile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7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Session - SPRIOC AN </a:t>
            </a:r>
            <a:r>
              <a:rPr lang="en-US" dirty="0" err="1"/>
              <a:t>tSEISIÚIN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increase - </a:t>
            </a:r>
            <a:r>
              <a:rPr lang="en-US" dirty="0" err="1"/>
              <a:t>Feasacht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thacaíochtaí</a:t>
            </a:r>
            <a:r>
              <a:rPr lang="en-US" dirty="0"/>
              <a:t> a </a:t>
            </a:r>
            <a:r>
              <a:rPr lang="en-US" dirty="0" err="1"/>
              <a:t>mhéadú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foinsí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 a </a:t>
            </a:r>
            <a:r>
              <a:rPr lang="en-US" dirty="0" err="1"/>
              <a:t>aithint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Objective – </a:t>
            </a:r>
            <a:r>
              <a:rPr lang="en-US" dirty="0" err="1"/>
              <a:t>Cuspóirí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Students – </a:t>
            </a:r>
            <a:r>
              <a:rPr lang="en-US" dirty="0" err="1"/>
              <a:t>Beidh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Scoláirí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ann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a </a:t>
            </a:r>
            <a:r>
              <a:rPr lang="en-US" dirty="0" err="1"/>
              <a:t>thabhairt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deara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tacaíochtaí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Ag aithint agus ag machnamh ar a gcuid tacaíochtaí féin.</a:t>
            </a:r>
          </a:p>
          <a:p>
            <a:endParaRPr lang="en-US" dirty="0"/>
          </a:p>
          <a:p>
            <a:r>
              <a:rPr lang="en-US" dirty="0"/>
              <a:t>Ag </a:t>
            </a:r>
            <a:r>
              <a:rPr lang="en-US" dirty="0" err="1"/>
              <a:t>fáil</a:t>
            </a:r>
            <a:r>
              <a:rPr lang="en-US" dirty="0"/>
              <a:t> tuiscint ar an tábhacht a bhaineann le ‘One Good Adult'.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9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7341A-54AA-C854-C2A5-9D0ACF543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06ECC-F232-8140-AFBD-2C7DAFF9EDCE}" type="datetimeFigureOut">
              <a:rPr lang="en-US" altLang="en-US"/>
              <a:pPr/>
              <a:t>9/30/2022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6D495-843E-3403-FBD9-2D843060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DBACF-30F0-1730-EDE4-7E193C5A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1552E-9076-0C40-AAC5-B430AFED6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8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59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4">
            <a:extLst>
              <a:ext uri="{FF2B5EF4-FFF2-40B4-BE49-F238E27FC236}">
                <a16:creationId xmlns:a16="http://schemas.microsoft.com/office/drawing/2014/main" id="{0BB0298C-BEA0-05F8-A430-BCCE327B5C13}"/>
              </a:ext>
            </a:extLst>
          </p:cNvPr>
          <p:cNvSpPr txBox="1"/>
          <p:nvPr/>
        </p:nvSpPr>
        <p:spPr>
          <a:xfrm>
            <a:off x="2307630" y="3035151"/>
            <a:ext cx="1748372" cy="304736"/>
          </a:xfrm>
          <a:prstGeom prst="rect">
            <a:avLst/>
          </a:prstGeom>
        </p:spPr>
        <p:txBody>
          <a:bodyPr wrap="square" lIns="0" tIns="15014" rIns="0" bIns="0">
            <a:noAutofit/>
          </a:bodyPr>
          <a:lstStyle/>
          <a:p>
            <a:pPr marL="12697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2200" dirty="0"/>
              <a:t>SEISIÚN </a:t>
            </a:r>
            <a:r>
              <a:rPr lang="en-IE" sz="2200" dirty="0"/>
              <a:t>12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4" name="object 3">
            <a:extLst>
              <a:ext uri="{FF2B5EF4-FFF2-40B4-BE49-F238E27FC236}">
                <a16:creationId xmlns:a16="http://schemas.microsoft.com/office/drawing/2014/main" id="{89138FEF-B2B4-4922-51DE-03E18558083B}"/>
              </a:ext>
            </a:extLst>
          </p:cNvPr>
          <p:cNvSpPr txBox="1"/>
          <p:nvPr/>
        </p:nvSpPr>
        <p:spPr>
          <a:xfrm>
            <a:off x="2307630" y="3245146"/>
            <a:ext cx="5449112" cy="203157"/>
          </a:xfrm>
          <a:prstGeom prst="rect">
            <a:avLst/>
          </a:prstGeom>
        </p:spPr>
        <p:txBody>
          <a:bodyPr wrap="square" lIns="0" tIns="9777" rIns="0" bIns="0">
            <a:noAutofit/>
          </a:bodyPr>
          <a:lstStyle/>
          <a:p>
            <a:pPr marL="12697">
              <a:lnSpc>
                <a:spcPts val="1540"/>
              </a:lnSpc>
              <a:defRPr sz="1400" b="1">
                <a:solidFill>
                  <a:srgbClr val="CDB0D3"/>
                </a:solidFill>
                <a:latin typeface="Arial"/>
                <a:cs typeface="Arial"/>
              </a:defRPr>
            </a:pPr>
            <a:r>
              <a:rPr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.................................................................................................</a:t>
            </a:r>
            <a:endParaRPr sz="14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5" name="object 2">
            <a:extLst>
              <a:ext uri="{FF2B5EF4-FFF2-40B4-BE49-F238E27FC236}">
                <a16:creationId xmlns:a16="http://schemas.microsoft.com/office/drawing/2014/main" id="{96763E13-7E66-225F-52AA-FEEB32CD4113}"/>
              </a:ext>
            </a:extLst>
          </p:cNvPr>
          <p:cNvSpPr txBox="1"/>
          <p:nvPr/>
        </p:nvSpPr>
        <p:spPr>
          <a:xfrm>
            <a:off x="2307628" y="3686377"/>
            <a:ext cx="5952004" cy="533288"/>
          </a:xfrm>
          <a:prstGeom prst="rect">
            <a:avLst/>
          </a:prstGeom>
        </p:spPr>
        <p:txBody>
          <a:bodyPr wrap="square" lIns="0" tIns="26664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 err="1"/>
              <a:t>Athbhreithniú</a:t>
            </a:r>
            <a:endParaRPr lang="en-IE" sz="4000" dirty="0">
              <a:latin typeface="Arial"/>
              <a:cs typeface="Arial"/>
            </a:endParaRPr>
          </a:p>
        </p:txBody>
      </p:sp>
      <p:sp>
        <p:nvSpPr>
          <p:cNvPr id="2056" name="object 6">
            <a:extLst>
              <a:ext uri="{FF2B5EF4-FFF2-40B4-BE49-F238E27FC236}">
                <a16:creationId xmlns:a16="http://schemas.microsoft.com/office/drawing/2014/main" id="{27C0CCB8-FBE6-7059-7294-14D38F55B30A}"/>
              </a:ext>
            </a:extLst>
          </p:cNvPr>
          <p:cNvSpPr/>
          <p:nvPr/>
        </p:nvSpPr>
        <p:spPr>
          <a:xfrm>
            <a:off x="7920250" y="587765"/>
            <a:ext cx="248779" cy="242138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7" name="object 7">
            <a:extLst>
              <a:ext uri="{FF2B5EF4-FFF2-40B4-BE49-F238E27FC236}">
                <a16:creationId xmlns:a16="http://schemas.microsoft.com/office/drawing/2014/main" id="{5B54CCD6-3085-3D3A-A77D-2C54D36AA8FF}"/>
              </a:ext>
            </a:extLst>
          </p:cNvPr>
          <p:cNvSpPr/>
          <p:nvPr/>
        </p:nvSpPr>
        <p:spPr>
          <a:xfrm>
            <a:off x="7920250" y="587765"/>
            <a:ext cx="248779" cy="242138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8" name="object 8">
            <a:extLst>
              <a:ext uri="{FF2B5EF4-FFF2-40B4-BE49-F238E27FC236}">
                <a16:creationId xmlns:a16="http://schemas.microsoft.com/office/drawing/2014/main" id="{254D372E-2AAA-4498-6B97-1E323FC2A3C2}"/>
              </a:ext>
            </a:extLst>
          </p:cNvPr>
          <p:cNvSpPr/>
          <p:nvPr/>
        </p:nvSpPr>
        <p:spPr>
          <a:xfrm>
            <a:off x="8216945" y="583784"/>
            <a:ext cx="60858" cy="246112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9" name="object 9">
            <a:extLst>
              <a:ext uri="{FF2B5EF4-FFF2-40B4-BE49-F238E27FC236}">
                <a16:creationId xmlns:a16="http://schemas.microsoft.com/office/drawing/2014/main" id="{7BD7FF36-70F2-A98D-7424-9C0931199611}"/>
              </a:ext>
            </a:extLst>
          </p:cNvPr>
          <p:cNvSpPr/>
          <p:nvPr/>
        </p:nvSpPr>
        <p:spPr>
          <a:xfrm>
            <a:off x="8216945" y="583784"/>
            <a:ext cx="60858" cy="246112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0" name="object 10">
            <a:extLst>
              <a:ext uri="{FF2B5EF4-FFF2-40B4-BE49-F238E27FC236}">
                <a16:creationId xmlns:a16="http://schemas.microsoft.com/office/drawing/2014/main" id="{1CD935BD-F822-03F0-DB57-92BB73B568CD}"/>
              </a:ext>
            </a:extLst>
          </p:cNvPr>
          <p:cNvSpPr/>
          <p:nvPr/>
        </p:nvSpPr>
        <p:spPr>
          <a:xfrm>
            <a:off x="8328364" y="583777"/>
            <a:ext cx="208197" cy="246124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1" name="object 11">
            <a:extLst>
              <a:ext uri="{FF2B5EF4-FFF2-40B4-BE49-F238E27FC236}">
                <a16:creationId xmlns:a16="http://schemas.microsoft.com/office/drawing/2014/main" id="{8A41EFD6-3072-D1C8-FFF8-A5C88719B2F3}"/>
              </a:ext>
            </a:extLst>
          </p:cNvPr>
          <p:cNvSpPr/>
          <p:nvPr/>
        </p:nvSpPr>
        <p:spPr>
          <a:xfrm>
            <a:off x="8328364" y="583777"/>
            <a:ext cx="208197" cy="246124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2" name="object 12">
            <a:extLst>
              <a:ext uri="{FF2B5EF4-FFF2-40B4-BE49-F238E27FC236}">
                <a16:creationId xmlns:a16="http://schemas.microsoft.com/office/drawing/2014/main" id="{FCA7B470-E16D-3CF6-D249-438A7F53BC23}"/>
              </a:ext>
            </a:extLst>
          </p:cNvPr>
          <p:cNvSpPr/>
          <p:nvPr/>
        </p:nvSpPr>
        <p:spPr>
          <a:xfrm>
            <a:off x="8587121" y="587763"/>
            <a:ext cx="139479" cy="23813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3" name="object 13">
            <a:extLst>
              <a:ext uri="{FF2B5EF4-FFF2-40B4-BE49-F238E27FC236}">
                <a16:creationId xmlns:a16="http://schemas.microsoft.com/office/drawing/2014/main" id="{1513FC71-4103-69C5-957D-AEFED6BA4E7A}"/>
              </a:ext>
            </a:extLst>
          </p:cNvPr>
          <p:cNvSpPr/>
          <p:nvPr/>
        </p:nvSpPr>
        <p:spPr>
          <a:xfrm>
            <a:off x="8587121" y="587763"/>
            <a:ext cx="139479" cy="23813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4" name="object 14">
            <a:extLst>
              <a:ext uri="{FF2B5EF4-FFF2-40B4-BE49-F238E27FC236}">
                <a16:creationId xmlns:a16="http://schemas.microsoft.com/office/drawing/2014/main" id="{5696E38B-CC41-C05E-2126-173ABD5F3E9E}"/>
              </a:ext>
            </a:extLst>
          </p:cNvPr>
          <p:cNvSpPr/>
          <p:nvPr/>
        </p:nvSpPr>
        <p:spPr>
          <a:xfrm>
            <a:off x="8828935" y="583774"/>
            <a:ext cx="225822" cy="246124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5" name="object 15">
            <a:extLst>
              <a:ext uri="{FF2B5EF4-FFF2-40B4-BE49-F238E27FC236}">
                <a16:creationId xmlns:a16="http://schemas.microsoft.com/office/drawing/2014/main" id="{F120ADA1-D3B4-2E85-7866-07B15660D470}"/>
              </a:ext>
            </a:extLst>
          </p:cNvPr>
          <p:cNvSpPr/>
          <p:nvPr/>
        </p:nvSpPr>
        <p:spPr>
          <a:xfrm>
            <a:off x="9098664" y="583774"/>
            <a:ext cx="188580" cy="246124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6" name="object 16">
            <a:extLst>
              <a:ext uri="{FF2B5EF4-FFF2-40B4-BE49-F238E27FC236}">
                <a16:creationId xmlns:a16="http://schemas.microsoft.com/office/drawing/2014/main" id="{89727210-4283-6F49-088D-A0466916627C}"/>
              </a:ext>
            </a:extLst>
          </p:cNvPr>
          <p:cNvSpPr/>
          <p:nvPr/>
        </p:nvSpPr>
        <p:spPr>
          <a:xfrm>
            <a:off x="9318194" y="587767"/>
            <a:ext cx="185914" cy="242125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7" name="object 17">
            <a:extLst>
              <a:ext uri="{FF2B5EF4-FFF2-40B4-BE49-F238E27FC236}">
                <a16:creationId xmlns:a16="http://schemas.microsoft.com/office/drawing/2014/main" id="{36285D8F-DE91-783A-4622-959E91FBF5D7}"/>
              </a:ext>
            </a:extLst>
          </p:cNvPr>
          <p:cNvSpPr/>
          <p:nvPr/>
        </p:nvSpPr>
        <p:spPr>
          <a:xfrm>
            <a:off x="8828935" y="583774"/>
            <a:ext cx="225822" cy="246124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8" name="object 18">
            <a:extLst>
              <a:ext uri="{FF2B5EF4-FFF2-40B4-BE49-F238E27FC236}">
                <a16:creationId xmlns:a16="http://schemas.microsoft.com/office/drawing/2014/main" id="{65CC964B-276F-3089-DA2B-92B7408F2723}"/>
              </a:ext>
            </a:extLst>
          </p:cNvPr>
          <p:cNvSpPr/>
          <p:nvPr/>
        </p:nvSpPr>
        <p:spPr>
          <a:xfrm>
            <a:off x="9098664" y="583774"/>
            <a:ext cx="188580" cy="246124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9" name="object 19">
            <a:extLst>
              <a:ext uri="{FF2B5EF4-FFF2-40B4-BE49-F238E27FC236}">
                <a16:creationId xmlns:a16="http://schemas.microsoft.com/office/drawing/2014/main" id="{6B0742F0-AD24-0F42-B83F-E6A9436A4E51}"/>
              </a:ext>
            </a:extLst>
          </p:cNvPr>
          <p:cNvSpPr/>
          <p:nvPr/>
        </p:nvSpPr>
        <p:spPr>
          <a:xfrm>
            <a:off x="9318194" y="587767"/>
            <a:ext cx="185914" cy="242125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0" name="object 20">
            <a:extLst>
              <a:ext uri="{FF2B5EF4-FFF2-40B4-BE49-F238E27FC236}">
                <a16:creationId xmlns:a16="http://schemas.microsoft.com/office/drawing/2014/main" id="{C6F1EEEE-11BB-649D-3F54-7147AC3624D0}"/>
              </a:ext>
            </a:extLst>
          </p:cNvPr>
          <p:cNvSpPr/>
          <p:nvPr/>
        </p:nvSpPr>
        <p:spPr>
          <a:xfrm>
            <a:off x="9551223" y="612376"/>
            <a:ext cx="117119" cy="9501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1" name="object 21">
            <a:extLst>
              <a:ext uri="{FF2B5EF4-FFF2-40B4-BE49-F238E27FC236}">
                <a16:creationId xmlns:a16="http://schemas.microsoft.com/office/drawing/2014/main" id="{2B7DDD9D-6EAE-CBA9-E913-C773CED88952}"/>
              </a:ext>
            </a:extLst>
          </p:cNvPr>
          <p:cNvSpPr/>
          <p:nvPr/>
        </p:nvSpPr>
        <p:spPr>
          <a:xfrm>
            <a:off x="9649015" y="481406"/>
            <a:ext cx="188745" cy="153117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2" name="object 22">
            <a:extLst>
              <a:ext uri="{FF2B5EF4-FFF2-40B4-BE49-F238E27FC236}">
                <a16:creationId xmlns:a16="http://schemas.microsoft.com/office/drawing/2014/main" id="{7E90AE6E-5E18-B27C-6720-A2056B45376D}"/>
              </a:ext>
            </a:extLst>
          </p:cNvPr>
          <p:cNvSpPr/>
          <p:nvPr/>
        </p:nvSpPr>
        <p:spPr>
          <a:xfrm>
            <a:off x="9793035" y="287950"/>
            <a:ext cx="286756" cy="232640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3" name="object 23">
            <a:extLst>
              <a:ext uri="{FF2B5EF4-FFF2-40B4-BE49-F238E27FC236}">
                <a16:creationId xmlns:a16="http://schemas.microsoft.com/office/drawing/2014/main" id="{C0F601FD-0881-F4D3-A06C-72E09CCBBED4}"/>
              </a:ext>
            </a:extLst>
          </p:cNvPr>
          <p:cNvSpPr/>
          <p:nvPr/>
        </p:nvSpPr>
        <p:spPr>
          <a:xfrm>
            <a:off x="9551223" y="612376"/>
            <a:ext cx="117119" cy="9501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4" name="object 24">
            <a:extLst>
              <a:ext uri="{FF2B5EF4-FFF2-40B4-BE49-F238E27FC236}">
                <a16:creationId xmlns:a16="http://schemas.microsoft.com/office/drawing/2014/main" id="{F0BA0A4D-C2CC-DDE1-8CEE-88193B0C4C6D}"/>
              </a:ext>
            </a:extLst>
          </p:cNvPr>
          <p:cNvSpPr/>
          <p:nvPr/>
        </p:nvSpPr>
        <p:spPr>
          <a:xfrm>
            <a:off x="9649015" y="481406"/>
            <a:ext cx="188745" cy="153117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5" name="object 25">
            <a:extLst>
              <a:ext uri="{FF2B5EF4-FFF2-40B4-BE49-F238E27FC236}">
                <a16:creationId xmlns:a16="http://schemas.microsoft.com/office/drawing/2014/main" id="{A84B11FD-5F00-B275-B3D5-17A275A68E6F}"/>
              </a:ext>
            </a:extLst>
          </p:cNvPr>
          <p:cNvSpPr/>
          <p:nvPr/>
        </p:nvSpPr>
        <p:spPr>
          <a:xfrm>
            <a:off x="9793035" y="287950"/>
            <a:ext cx="286756" cy="232640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6" name="object 27">
            <a:extLst>
              <a:ext uri="{FF2B5EF4-FFF2-40B4-BE49-F238E27FC236}">
                <a16:creationId xmlns:a16="http://schemas.microsoft.com/office/drawing/2014/main" id="{F59BEA80-ED42-D8A4-F586-77DFC93D4AE2}"/>
              </a:ext>
            </a:extLst>
          </p:cNvPr>
          <p:cNvSpPr/>
          <p:nvPr/>
        </p:nvSpPr>
        <p:spPr>
          <a:xfrm>
            <a:off x="9869470" y="605384"/>
            <a:ext cx="216832" cy="153498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7" name="object 28">
            <a:extLst>
              <a:ext uri="{FF2B5EF4-FFF2-40B4-BE49-F238E27FC236}">
                <a16:creationId xmlns:a16="http://schemas.microsoft.com/office/drawing/2014/main" id="{B9D11642-54E5-C013-9AAE-F3DD8D64536F}"/>
              </a:ext>
            </a:extLst>
          </p:cNvPr>
          <p:cNvSpPr/>
          <p:nvPr/>
        </p:nvSpPr>
        <p:spPr>
          <a:xfrm>
            <a:off x="9776711" y="753546"/>
            <a:ext cx="139201" cy="98556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8" name="object 29">
            <a:extLst>
              <a:ext uri="{FF2B5EF4-FFF2-40B4-BE49-F238E27FC236}">
                <a16:creationId xmlns:a16="http://schemas.microsoft.com/office/drawing/2014/main" id="{3368362A-4092-5E18-B2F4-2F384CFBE9A0}"/>
              </a:ext>
            </a:extLst>
          </p:cNvPr>
          <p:cNvSpPr/>
          <p:nvPr/>
        </p:nvSpPr>
        <p:spPr>
          <a:xfrm>
            <a:off x="10014017" y="431912"/>
            <a:ext cx="245743" cy="187235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9" name="object 30">
            <a:extLst>
              <a:ext uri="{FF2B5EF4-FFF2-40B4-BE49-F238E27FC236}">
                <a16:creationId xmlns:a16="http://schemas.microsoft.com/office/drawing/2014/main" id="{D2AC4618-E415-DFD5-0A5F-BD3329F07567}"/>
              </a:ext>
            </a:extLst>
          </p:cNvPr>
          <p:cNvSpPr/>
          <p:nvPr/>
        </p:nvSpPr>
        <p:spPr>
          <a:xfrm>
            <a:off x="7560330" y="0"/>
            <a:ext cx="3131345" cy="1566711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0" name="object 31">
            <a:extLst>
              <a:ext uri="{FF2B5EF4-FFF2-40B4-BE49-F238E27FC236}">
                <a16:creationId xmlns:a16="http://schemas.microsoft.com/office/drawing/2014/main" id="{4400C343-532D-FAB9-26E6-FEC35AFD1AB6}"/>
              </a:ext>
            </a:extLst>
          </p:cNvPr>
          <p:cNvSpPr/>
          <p:nvPr/>
        </p:nvSpPr>
        <p:spPr>
          <a:xfrm>
            <a:off x="9874927" y="602952"/>
            <a:ext cx="213797" cy="151352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1" name="object 32">
            <a:extLst>
              <a:ext uri="{FF2B5EF4-FFF2-40B4-BE49-F238E27FC236}">
                <a16:creationId xmlns:a16="http://schemas.microsoft.com/office/drawing/2014/main" id="{139F5BB3-EC00-90DC-AA4F-71C565B987DF}"/>
              </a:ext>
            </a:extLst>
          </p:cNvPr>
          <p:cNvSpPr/>
          <p:nvPr/>
        </p:nvSpPr>
        <p:spPr>
          <a:xfrm>
            <a:off x="9783479" y="749046"/>
            <a:ext cx="137245" cy="9717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2" name="object 33">
            <a:extLst>
              <a:ext uri="{FF2B5EF4-FFF2-40B4-BE49-F238E27FC236}">
                <a16:creationId xmlns:a16="http://schemas.microsoft.com/office/drawing/2014/main" id="{7DF6A3E1-686A-CCB9-968B-643DA0439543}"/>
              </a:ext>
            </a:extLst>
          </p:cNvPr>
          <p:cNvSpPr/>
          <p:nvPr/>
        </p:nvSpPr>
        <p:spPr>
          <a:xfrm>
            <a:off x="10017462" y="431918"/>
            <a:ext cx="242303" cy="184606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3" name="object 5">
            <a:extLst>
              <a:ext uri="{FF2B5EF4-FFF2-40B4-BE49-F238E27FC236}">
                <a16:creationId xmlns:a16="http://schemas.microsoft.com/office/drawing/2014/main" id="{004CAD92-A531-0AEA-F49A-FDDD8B86506F}"/>
              </a:ext>
            </a:extLst>
          </p:cNvPr>
          <p:cNvSpPr txBox="1"/>
          <p:nvPr/>
        </p:nvSpPr>
        <p:spPr>
          <a:xfrm>
            <a:off x="8054478" y="615461"/>
            <a:ext cx="2025313" cy="517505"/>
          </a:xfrm>
          <a:prstGeom prst="rect">
            <a:avLst/>
          </a:prstGeom>
        </p:spPr>
        <p:txBody>
          <a:bodyPr wrap="square" lIns="0" tIns="18188" rIns="0" bIns="0">
            <a:noAutofit/>
          </a:bodyPr>
          <a:lstStyle/>
          <a:p>
            <a:pPr marL="12697">
              <a:lnSpc>
                <a:spcPts val="2864"/>
              </a:lnSpc>
              <a:defRPr sz="2650"/>
            </a:pPr>
            <a:r>
              <a:rPr sz="2649"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sz="2649"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49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07299" y="698675"/>
            <a:ext cx="5115400" cy="1637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87622">
              <a:lnSpc>
                <a:spcPts val="2570"/>
              </a:lnSpc>
              <a:defRPr sz="24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t>SEISIÚN 6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10"/>
              </a:spcBef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t>Ag siúl</a:t>
            </a:r>
            <a:endParaRPr sz="4000">
              <a:latin typeface="Arial"/>
              <a:cs typeface="Arial"/>
            </a:endParaRPr>
          </a:p>
          <a:p>
            <a:pPr marL="12700" marR="87622">
              <a:lnSpc>
                <a:spcPts val="4585"/>
              </a:lnSpc>
              <a:spcBef>
                <a:spcPts val="629"/>
              </a:spcBef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t>i mBróga Duine Eile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036518"/>
            <a:ext cx="44738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3832554"/>
            <a:ext cx="4875882" cy="25794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</a:t>
            </a:r>
            <a:r>
              <a:rPr dirty="0" err="1"/>
              <a:t>tuiscint</a:t>
            </a:r>
            <a:r>
              <a:rPr dirty="0"/>
              <a:t> a </a:t>
            </a:r>
            <a:r>
              <a:rPr dirty="0" err="1"/>
              <a:t>bheith</a:t>
            </a:r>
            <a:r>
              <a:rPr dirty="0"/>
              <a:t> </a:t>
            </a:r>
            <a:r>
              <a:rPr dirty="0" err="1"/>
              <a:t>agat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smaointe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98413" y="3821980"/>
            <a:ext cx="3461583" cy="25794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mothúcháin</a:t>
            </a:r>
            <a:r>
              <a:rPr dirty="0"/>
              <a:t> </a:t>
            </a:r>
            <a:r>
              <a:rPr dirty="0" err="1"/>
              <a:t>daoine</a:t>
            </a:r>
            <a:r>
              <a:rPr dirty="0"/>
              <a:t> </a:t>
            </a:r>
            <a:r>
              <a:rPr dirty="0" err="1"/>
              <a:t>eile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7218" y="4480130"/>
            <a:ext cx="3720287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Gníomhartha pearsanta ar féidir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tacaíocht a léiriú do dhaoine eile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74617" y="4480130"/>
            <a:ext cx="4653683" cy="25794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 </a:t>
            </a:r>
            <a:r>
              <a:rPr dirty="0" err="1"/>
              <a:t>dhéanamh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mhaithe</a:t>
            </a:r>
            <a:r>
              <a:rPr dirty="0"/>
              <a:t> le </a:t>
            </a:r>
            <a:r>
              <a:rPr dirty="0" err="1"/>
              <a:t>hionbhá</a:t>
            </a:r>
            <a:r>
              <a:rPr dirty="0"/>
              <a:t> </a:t>
            </a:r>
            <a:r>
              <a:rPr dirty="0" err="1"/>
              <a:t>agus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6" name="object 92">
            <a:extLst>
              <a:ext uri="{FF2B5EF4-FFF2-40B4-BE49-F238E27FC236}">
                <a16:creationId xmlns:a16="http://schemas.microsoft.com/office/drawing/2014/main" id="{CBF4D4CE-7EFA-CBC2-C5A5-9BD050FB693F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3">
            <a:extLst>
              <a:ext uri="{FF2B5EF4-FFF2-40B4-BE49-F238E27FC236}">
                <a16:creationId xmlns:a16="http://schemas.microsoft.com/office/drawing/2014/main" id="{E587C3A5-2C1C-7788-A67A-96B79AE87C70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4">
            <a:extLst>
              <a:ext uri="{FF2B5EF4-FFF2-40B4-BE49-F238E27FC236}">
                <a16:creationId xmlns:a16="http://schemas.microsoft.com/office/drawing/2014/main" id="{731BA246-8FCF-4148-083A-A79CBC384A5D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5">
            <a:extLst>
              <a:ext uri="{FF2B5EF4-FFF2-40B4-BE49-F238E27FC236}">
                <a16:creationId xmlns:a16="http://schemas.microsoft.com/office/drawing/2014/main" id="{0282D990-E7A6-D9A8-E690-AED83A7B6F93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6">
            <a:extLst>
              <a:ext uri="{FF2B5EF4-FFF2-40B4-BE49-F238E27FC236}">
                <a16:creationId xmlns:a16="http://schemas.microsoft.com/office/drawing/2014/main" id="{E2A33226-441F-DEC1-BB06-58D15C13817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7">
            <a:extLst>
              <a:ext uri="{FF2B5EF4-FFF2-40B4-BE49-F238E27FC236}">
                <a16:creationId xmlns:a16="http://schemas.microsoft.com/office/drawing/2014/main" id="{DC6A11E8-AC9B-AD9B-C2B7-FB86DDABE3DD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8">
            <a:extLst>
              <a:ext uri="{FF2B5EF4-FFF2-40B4-BE49-F238E27FC236}">
                <a16:creationId xmlns:a16="http://schemas.microsoft.com/office/drawing/2014/main" id="{B71203E9-CCA9-596D-6EB7-A8BA45439FD7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99">
            <a:extLst>
              <a:ext uri="{FF2B5EF4-FFF2-40B4-BE49-F238E27FC236}">
                <a16:creationId xmlns:a16="http://schemas.microsoft.com/office/drawing/2014/main" id="{AE770186-9FF2-46DB-2FD8-4C9BC68F7268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0">
            <a:extLst>
              <a:ext uri="{FF2B5EF4-FFF2-40B4-BE49-F238E27FC236}">
                <a16:creationId xmlns:a16="http://schemas.microsoft.com/office/drawing/2014/main" id="{3B842BC9-0F1A-3331-1600-E05794078261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1">
            <a:extLst>
              <a:ext uri="{FF2B5EF4-FFF2-40B4-BE49-F238E27FC236}">
                <a16:creationId xmlns:a16="http://schemas.microsoft.com/office/drawing/2014/main" id="{DCF7EF3D-CDEC-3EA4-E59C-C4761B2F712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2">
            <a:extLst>
              <a:ext uri="{FF2B5EF4-FFF2-40B4-BE49-F238E27FC236}">
                <a16:creationId xmlns:a16="http://schemas.microsoft.com/office/drawing/2014/main" id="{34AB5A47-A79E-BB38-9034-F1660DE06CBC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3">
            <a:extLst>
              <a:ext uri="{FF2B5EF4-FFF2-40B4-BE49-F238E27FC236}">
                <a16:creationId xmlns:a16="http://schemas.microsoft.com/office/drawing/2014/main" id="{0FE99F1E-FA93-5292-A3E8-399506DB909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4">
            <a:extLst>
              <a:ext uri="{FF2B5EF4-FFF2-40B4-BE49-F238E27FC236}">
                <a16:creationId xmlns:a16="http://schemas.microsoft.com/office/drawing/2014/main" id="{EF16AA13-91E9-B2BA-AC81-CE76C7A39C8B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5">
            <a:extLst>
              <a:ext uri="{FF2B5EF4-FFF2-40B4-BE49-F238E27FC236}">
                <a16:creationId xmlns:a16="http://schemas.microsoft.com/office/drawing/2014/main" id="{D464CFC7-A836-D2E3-EBDC-DCD425755A37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06">
            <a:extLst>
              <a:ext uri="{FF2B5EF4-FFF2-40B4-BE49-F238E27FC236}">
                <a16:creationId xmlns:a16="http://schemas.microsoft.com/office/drawing/2014/main" id="{49BE4A5C-CEEC-9D85-BD5F-BE8782DCA35A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28">
            <a:extLst>
              <a:ext uri="{FF2B5EF4-FFF2-40B4-BE49-F238E27FC236}">
                <a16:creationId xmlns:a16="http://schemas.microsoft.com/office/drawing/2014/main" id="{507BA864-B789-5F58-1B72-ECCE5F7D12B7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299" y="698675"/>
            <a:ext cx="4569460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C25E73"/>
                </a:solidFill>
                <a:latin typeface="Arial"/>
                <a:cs typeface="Arial"/>
              </a:defRPr>
            </a:pPr>
            <a:r>
              <a:t>SEISIÚN 7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C25E73"/>
                </a:solidFill>
                <a:latin typeface="Arial"/>
                <a:cs typeface="Arial"/>
              </a:defRPr>
            </a:pPr>
            <a:r>
              <a:t>Coimhlint a Bhainistiú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7300" y="2710379"/>
            <a:ext cx="3773716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d'fhoghlaim tú?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7218" y="3811094"/>
            <a:ext cx="4444695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Conas </a:t>
            </a:r>
            <a:r>
              <a:rPr dirty="0" err="1"/>
              <a:t>dearcthaí</a:t>
            </a:r>
            <a:r>
              <a:rPr dirty="0"/>
              <a:t> daoine eile </a:t>
            </a: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 thuiscint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19548" y="3821824"/>
            <a:ext cx="3330553" cy="25794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agus éagsúlacht dearcthaí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4861130"/>
            <a:ext cx="5498312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Conas cumarsáid a dhéanamh go maith i gcásanna coimhlinte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5530166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5530166"/>
            <a:ext cx="376174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Conas cásanna coimhlinte a réiteach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92">
            <a:extLst>
              <a:ext uri="{FF2B5EF4-FFF2-40B4-BE49-F238E27FC236}">
                <a16:creationId xmlns:a16="http://schemas.microsoft.com/office/drawing/2014/main" id="{EB3BB05C-EBCA-AF10-33B7-7559868A093B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3">
            <a:extLst>
              <a:ext uri="{FF2B5EF4-FFF2-40B4-BE49-F238E27FC236}">
                <a16:creationId xmlns:a16="http://schemas.microsoft.com/office/drawing/2014/main" id="{E20CEF65-EB7C-0F43-7C85-100C57C9D934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4">
            <a:extLst>
              <a:ext uri="{FF2B5EF4-FFF2-40B4-BE49-F238E27FC236}">
                <a16:creationId xmlns:a16="http://schemas.microsoft.com/office/drawing/2014/main" id="{8A16D490-EFDA-0223-B029-42B2DD8974D0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5">
            <a:extLst>
              <a:ext uri="{FF2B5EF4-FFF2-40B4-BE49-F238E27FC236}">
                <a16:creationId xmlns:a16="http://schemas.microsoft.com/office/drawing/2014/main" id="{E78138E3-99B1-2AD9-43B9-064A248136F7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6">
            <a:extLst>
              <a:ext uri="{FF2B5EF4-FFF2-40B4-BE49-F238E27FC236}">
                <a16:creationId xmlns:a16="http://schemas.microsoft.com/office/drawing/2014/main" id="{A1243E96-C6BF-6AD9-42AB-C879896E416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7">
            <a:extLst>
              <a:ext uri="{FF2B5EF4-FFF2-40B4-BE49-F238E27FC236}">
                <a16:creationId xmlns:a16="http://schemas.microsoft.com/office/drawing/2014/main" id="{A7CA6BB8-BEC5-532B-9D27-CB085B6166DB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98">
            <a:extLst>
              <a:ext uri="{FF2B5EF4-FFF2-40B4-BE49-F238E27FC236}">
                <a16:creationId xmlns:a16="http://schemas.microsoft.com/office/drawing/2014/main" id="{F53BA432-E4B8-FB35-4A7D-9C80E8720971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99">
            <a:extLst>
              <a:ext uri="{FF2B5EF4-FFF2-40B4-BE49-F238E27FC236}">
                <a16:creationId xmlns:a16="http://schemas.microsoft.com/office/drawing/2014/main" id="{744555BF-B99F-68C3-E2AA-DB94B4F4D478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0">
            <a:extLst>
              <a:ext uri="{FF2B5EF4-FFF2-40B4-BE49-F238E27FC236}">
                <a16:creationId xmlns:a16="http://schemas.microsoft.com/office/drawing/2014/main" id="{D0A4D067-25BD-4D61-2404-26222EDCDEA3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1">
            <a:extLst>
              <a:ext uri="{FF2B5EF4-FFF2-40B4-BE49-F238E27FC236}">
                <a16:creationId xmlns:a16="http://schemas.microsoft.com/office/drawing/2014/main" id="{CA599641-65B8-933E-9C31-3F066DDB1C16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2">
            <a:extLst>
              <a:ext uri="{FF2B5EF4-FFF2-40B4-BE49-F238E27FC236}">
                <a16:creationId xmlns:a16="http://schemas.microsoft.com/office/drawing/2014/main" id="{AB80F2C6-49CB-1EE4-9796-F35572DA1B65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3">
            <a:extLst>
              <a:ext uri="{FF2B5EF4-FFF2-40B4-BE49-F238E27FC236}">
                <a16:creationId xmlns:a16="http://schemas.microsoft.com/office/drawing/2014/main" id="{23B26878-BE42-2ED8-65F3-F2AACA4D251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4">
            <a:extLst>
              <a:ext uri="{FF2B5EF4-FFF2-40B4-BE49-F238E27FC236}">
                <a16:creationId xmlns:a16="http://schemas.microsoft.com/office/drawing/2014/main" id="{1F23B3CD-BCF6-D696-7EB6-DF3874A7FB9C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05">
            <a:extLst>
              <a:ext uri="{FF2B5EF4-FFF2-40B4-BE49-F238E27FC236}">
                <a16:creationId xmlns:a16="http://schemas.microsoft.com/office/drawing/2014/main" id="{5A6F5D66-604B-229C-B5F0-1EAE86B78D0A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06">
            <a:extLst>
              <a:ext uri="{FF2B5EF4-FFF2-40B4-BE49-F238E27FC236}">
                <a16:creationId xmlns:a16="http://schemas.microsoft.com/office/drawing/2014/main" id="{F85B3ADA-0F51-01A4-5A05-0B725F069DA7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28">
            <a:extLst>
              <a:ext uri="{FF2B5EF4-FFF2-40B4-BE49-F238E27FC236}">
                <a16:creationId xmlns:a16="http://schemas.microsoft.com/office/drawing/2014/main" id="{1842C87E-ED27-D4CC-D8B0-1454DC6BA746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07299" y="698675"/>
            <a:ext cx="5958281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547BA7"/>
                </a:solidFill>
                <a:latin typeface="Arial"/>
                <a:cs typeface="Arial"/>
              </a:defRPr>
            </a:pPr>
            <a:r>
              <a:t>SEISIÚN 8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547BA7"/>
                </a:solidFill>
                <a:latin typeface="Arial"/>
                <a:cs typeface="Arial"/>
              </a:defRPr>
            </a:pPr>
            <a:r>
              <a:t>Ag Nascadh le Daoine Eile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5011166" cy="38494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t>Cad a d'fhoghlaim tú?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4651248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Le bheith níos compordaí ag comhrá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31868" y="3824090"/>
            <a:ext cx="1348231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le daoine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480130"/>
            <a:ext cx="6581597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Na </a:t>
            </a:r>
            <a:r>
              <a:rPr dirty="0" err="1"/>
              <a:t>bealaí</a:t>
            </a:r>
            <a:r>
              <a:rPr dirty="0"/>
              <a:t> </a:t>
            </a:r>
            <a:r>
              <a:rPr dirty="0" err="1"/>
              <a:t>éagsúla</a:t>
            </a:r>
            <a:r>
              <a:rPr dirty="0"/>
              <a:t> </a:t>
            </a:r>
            <a:r>
              <a:rPr dirty="0" err="1"/>
              <a:t>inar</a:t>
            </a:r>
            <a:r>
              <a:rPr dirty="0"/>
              <a:t> </a:t>
            </a:r>
            <a:r>
              <a:rPr dirty="0" err="1"/>
              <a:t>féidir</a:t>
            </a:r>
            <a:r>
              <a:rPr dirty="0"/>
              <a:t> </a:t>
            </a:r>
            <a:r>
              <a:rPr dirty="0" err="1"/>
              <a:t>linn</a:t>
            </a:r>
            <a:r>
              <a:rPr dirty="0"/>
              <a:t> </a:t>
            </a:r>
            <a:r>
              <a:rPr dirty="0" err="1"/>
              <a:t>deiseanna</a:t>
            </a:r>
            <a:r>
              <a:rPr dirty="0"/>
              <a:t> a </a:t>
            </a:r>
            <a:r>
              <a:rPr dirty="0" err="1"/>
              <a:t>chruthú</a:t>
            </a:r>
            <a:r>
              <a:rPr dirty="0"/>
              <a:t> </a:t>
            </a:r>
            <a:r>
              <a:rPr dirty="0" err="1"/>
              <a:t>chun</a:t>
            </a:r>
            <a:r>
              <a:rPr lang="gd-GB" sz="2000" dirty="0">
                <a:latin typeface="Arial"/>
                <a:cs typeface="Arial"/>
              </a:rPr>
              <a:t> </a:t>
            </a:r>
            <a:r>
              <a:rPr dirty="0" err="1"/>
              <a:t>nascadh</a:t>
            </a:r>
            <a:r>
              <a:rPr dirty="0"/>
              <a:t> le </a:t>
            </a:r>
            <a:r>
              <a:rPr dirty="0" err="1"/>
              <a:t>daoine</a:t>
            </a:r>
            <a:r>
              <a:rPr dirty="0"/>
              <a:t> </a:t>
            </a:r>
            <a:r>
              <a:rPr dirty="0" err="1"/>
              <a:t>eile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5" name="object 92">
            <a:extLst>
              <a:ext uri="{FF2B5EF4-FFF2-40B4-BE49-F238E27FC236}">
                <a16:creationId xmlns:a16="http://schemas.microsoft.com/office/drawing/2014/main" id="{1C29E1BE-6622-2159-A0B6-3AB5901C2C9C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93">
            <a:extLst>
              <a:ext uri="{FF2B5EF4-FFF2-40B4-BE49-F238E27FC236}">
                <a16:creationId xmlns:a16="http://schemas.microsoft.com/office/drawing/2014/main" id="{A87CAF21-71E9-6AEE-7111-575058B8FB00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4">
            <a:extLst>
              <a:ext uri="{FF2B5EF4-FFF2-40B4-BE49-F238E27FC236}">
                <a16:creationId xmlns:a16="http://schemas.microsoft.com/office/drawing/2014/main" id="{B0BCC608-E296-FAA7-C0C2-9610ED157F2C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5">
            <a:extLst>
              <a:ext uri="{FF2B5EF4-FFF2-40B4-BE49-F238E27FC236}">
                <a16:creationId xmlns:a16="http://schemas.microsoft.com/office/drawing/2014/main" id="{7F2C405F-A93D-CBB0-7010-DAD1F7366747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6">
            <a:extLst>
              <a:ext uri="{FF2B5EF4-FFF2-40B4-BE49-F238E27FC236}">
                <a16:creationId xmlns:a16="http://schemas.microsoft.com/office/drawing/2014/main" id="{9BB144E2-8920-B293-233F-18A8F8B813C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7">
            <a:extLst>
              <a:ext uri="{FF2B5EF4-FFF2-40B4-BE49-F238E27FC236}">
                <a16:creationId xmlns:a16="http://schemas.microsoft.com/office/drawing/2014/main" id="{7AAC33BC-59C4-A80F-3818-156828C012BD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8">
            <a:extLst>
              <a:ext uri="{FF2B5EF4-FFF2-40B4-BE49-F238E27FC236}">
                <a16:creationId xmlns:a16="http://schemas.microsoft.com/office/drawing/2014/main" id="{FD7951D9-13E8-A5B1-1960-73C3E78730BB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9">
            <a:extLst>
              <a:ext uri="{FF2B5EF4-FFF2-40B4-BE49-F238E27FC236}">
                <a16:creationId xmlns:a16="http://schemas.microsoft.com/office/drawing/2014/main" id="{E8C41DBD-7CAE-A949-7DA2-E9FC663EF3A2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00">
            <a:extLst>
              <a:ext uri="{FF2B5EF4-FFF2-40B4-BE49-F238E27FC236}">
                <a16:creationId xmlns:a16="http://schemas.microsoft.com/office/drawing/2014/main" id="{DAC3B739-5EA3-EA4D-AE4B-1E5473031571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1">
            <a:extLst>
              <a:ext uri="{FF2B5EF4-FFF2-40B4-BE49-F238E27FC236}">
                <a16:creationId xmlns:a16="http://schemas.microsoft.com/office/drawing/2014/main" id="{ED400078-4BEB-4A97-D135-52F0C4D95F6C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2">
            <a:extLst>
              <a:ext uri="{FF2B5EF4-FFF2-40B4-BE49-F238E27FC236}">
                <a16:creationId xmlns:a16="http://schemas.microsoft.com/office/drawing/2014/main" id="{DD0DC394-508A-651C-D745-55C514C2F40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3">
            <a:extLst>
              <a:ext uri="{FF2B5EF4-FFF2-40B4-BE49-F238E27FC236}">
                <a16:creationId xmlns:a16="http://schemas.microsoft.com/office/drawing/2014/main" id="{2681B112-14E7-BD6D-F512-DC295289AA06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4">
            <a:extLst>
              <a:ext uri="{FF2B5EF4-FFF2-40B4-BE49-F238E27FC236}">
                <a16:creationId xmlns:a16="http://schemas.microsoft.com/office/drawing/2014/main" id="{EFAF8376-0BB4-5955-3ED2-7165367A6D11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5">
            <a:extLst>
              <a:ext uri="{FF2B5EF4-FFF2-40B4-BE49-F238E27FC236}">
                <a16:creationId xmlns:a16="http://schemas.microsoft.com/office/drawing/2014/main" id="{0B8BC415-3ECF-B3C1-4DC3-16B688E1F816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6">
            <a:extLst>
              <a:ext uri="{FF2B5EF4-FFF2-40B4-BE49-F238E27FC236}">
                <a16:creationId xmlns:a16="http://schemas.microsoft.com/office/drawing/2014/main" id="{10CC3B2E-167D-1222-31D6-C5CF5976AE62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28">
            <a:extLst>
              <a:ext uri="{FF2B5EF4-FFF2-40B4-BE49-F238E27FC236}">
                <a16:creationId xmlns:a16="http://schemas.microsoft.com/office/drawing/2014/main" id="{000190B5-312C-5731-92CE-C8033C2810CA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7299" y="698675"/>
            <a:ext cx="6026404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499C80"/>
                </a:solidFill>
                <a:latin typeface="Arial"/>
                <a:cs typeface="Arial"/>
              </a:defRPr>
            </a:pPr>
            <a:r>
              <a:t>SEISIÚN 9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499C80"/>
                </a:solidFill>
                <a:latin typeface="Arial"/>
                <a:cs typeface="Arial"/>
              </a:defRPr>
            </a:pPr>
            <a:r>
              <a:t>Cabhair Á Thabhairt agus Á Fháil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7300" y="3036518"/>
            <a:ext cx="43976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47218" y="3811094"/>
            <a:ext cx="524035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Na </a:t>
            </a:r>
            <a:r>
              <a:rPr dirty="0" err="1"/>
              <a:t>baic</a:t>
            </a:r>
            <a:r>
              <a:rPr dirty="0"/>
              <a:t> </a:t>
            </a:r>
            <a:r>
              <a:rPr dirty="0" err="1"/>
              <a:t>éagsúla</a:t>
            </a:r>
            <a:r>
              <a:rPr dirty="0"/>
              <a:t> </a:t>
            </a:r>
            <a:r>
              <a:rPr dirty="0" err="1"/>
              <a:t>atá</a:t>
            </a:r>
            <a:r>
              <a:rPr dirty="0"/>
              <a:t> </a:t>
            </a:r>
            <a:r>
              <a:rPr dirty="0" err="1"/>
              <a:t>roimh</a:t>
            </a:r>
            <a:r>
              <a:rPr dirty="0"/>
              <a:t> </a:t>
            </a:r>
            <a:r>
              <a:rPr dirty="0" err="1"/>
              <a:t>dhaoine</a:t>
            </a:r>
            <a:r>
              <a:rPr dirty="0"/>
              <a:t> </a:t>
            </a:r>
            <a:r>
              <a:rPr dirty="0" err="1"/>
              <a:t>óga</a:t>
            </a:r>
            <a:r>
              <a:rPr dirty="0"/>
              <a:t> </a:t>
            </a:r>
            <a:r>
              <a:rPr dirty="0" err="1"/>
              <a:t>atá</a:t>
            </a:r>
            <a:r>
              <a:rPr dirty="0"/>
              <a:t> ag </a:t>
            </a:r>
            <a:r>
              <a:rPr dirty="0" err="1"/>
              <a:t>lorg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94680" y="3811094"/>
            <a:ext cx="933515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cabhair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4480130"/>
            <a:ext cx="6656476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</a:t>
            </a:r>
            <a:r>
              <a:rPr dirty="0" err="1"/>
              <a:t>príomhfhoinsí</a:t>
            </a:r>
            <a:r>
              <a:rPr dirty="0"/>
              <a:t> </a:t>
            </a:r>
            <a:r>
              <a:rPr dirty="0" err="1"/>
              <a:t>tacaíochta</a:t>
            </a:r>
            <a:r>
              <a:rPr dirty="0"/>
              <a:t> a </a:t>
            </a:r>
            <a:r>
              <a:rPr dirty="0" err="1"/>
              <a:t>aithint</a:t>
            </a:r>
            <a:r>
              <a:rPr dirty="0"/>
              <a:t> le </a:t>
            </a:r>
            <a:r>
              <a:rPr dirty="0" err="1"/>
              <a:t>haghaidh</a:t>
            </a:r>
            <a:r>
              <a:rPr dirty="0"/>
              <a:t> </a:t>
            </a:r>
            <a:r>
              <a:rPr dirty="0" err="1"/>
              <a:t>comhairle</a:t>
            </a:r>
            <a:r>
              <a:rPr dirty="0"/>
              <a:t> do </a:t>
            </a:r>
            <a:r>
              <a:rPr dirty="0" err="1"/>
              <a:t>dhaoine</a:t>
            </a:r>
            <a:r>
              <a:rPr dirty="0"/>
              <a:t> </a:t>
            </a:r>
            <a:r>
              <a:rPr dirty="0" err="1"/>
              <a:t>óga</a:t>
            </a: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5530166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5530166"/>
            <a:ext cx="6068923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Na </a:t>
            </a:r>
            <a:r>
              <a:rPr dirty="0" err="1"/>
              <a:t>foinsí</a:t>
            </a:r>
            <a:r>
              <a:rPr dirty="0"/>
              <a:t> </a:t>
            </a:r>
            <a:r>
              <a:rPr dirty="0" err="1"/>
              <a:t>éagsúla</a:t>
            </a:r>
            <a:r>
              <a:rPr dirty="0"/>
              <a:t> </a:t>
            </a:r>
            <a:r>
              <a:rPr dirty="0" err="1"/>
              <a:t>tacaíochta</a:t>
            </a:r>
            <a:r>
              <a:rPr dirty="0"/>
              <a:t> </a:t>
            </a:r>
            <a:r>
              <a:rPr dirty="0" err="1"/>
              <a:t>atá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fáil</a:t>
            </a:r>
            <a:r>
              <a:rPr dirty="0"/>
              <a:t> do c</a:t>
            </a:r>
            <a:r>
              <a:rPr lang="gd-GB" dirty="0"/>
              <a:t>h</a:t>
            </a:r>
            <a:r>
              <a:rPr dirty="0" err="1"/>
              <a:t>ásanna</a:t>
            </a:r>
            <a:r>
              <a:rPr dirty="0"/>
              <a:t> </a:t>
            </a:r>
            <a:r>
              <a:rPr dirty="0" err="1"/>
              <a:t>fadhbanna</a:t>
            </a:r>
            <a:r>
              <a:rPr dirty="0"/>
              <a:t> </a:t>
            </a:r>
            <a:r>
              <a:rPr dirty="0" err="1"/>
              <a:t>éagsúla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6580202"/>
            <a:ext cx="152400" cy="279399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6580202"/>
            <a:ext cx="4821555" cy="279399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Conas cabhrú le duine a ligeann rún duit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92">
            <a:extLst>
              <a:ext uri="{FF2B5EF4-FFF2-40B4-BE49-F238E27FC236}">
                <a16:creationId xmlns:a16="http://schemas.microsoft.com/office/drawing/2014/main" id="{39CC7BEC-F182-A47E-CDD9-43E9B5DA4DA4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93">
            <a:extLst>
              <a:ext uri="{FF2B5EF4-FFF2-40B4-BE49-F238E27FC236}">
                <a16:creationId xmlns:a16="http://schemas.microsoft.com/office/drawing/2014/main" id="{BDF26D7D-4037-0581-C7E6-BFE704201C84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94">
            <a:extLst>
              <a:ext uri="{FF2B5EF4-FFF2-40B4-BE49-F238E27FC236}">
                <a16:creationId xmlns:a16="http://schemas.microsoft.com/office/drawing/2014/main" id="{A0A19E2D-6AC9-A0BA-223B-373034A4D0C6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95">
            <a:extLst>
              <a:ext uri="{FF2B5EF4-FFF2-40B4-BE49-F238E27FC236}">
                <a16:creationId xmlns:a16="http://schemas.microsoft.com/office/drawing/2014/main" id="{DA00CAA3-1A22-EA38-AE8F-3EDA63AC9628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96">
            <a:extLst>
              <a:ext uri="{FF2B5EF4-FFF2-40B4-BE49-F238E27FC236}">
                <a16:creationId xmlns:a16="http://schemas.microsoft.com/office/drawing/2014/main" id="{6F848918-CCCC-716B-A68C-2DA46FCF2CD5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97">
            <a:extLst>
              <a:ext uri="{FF2B5EF4-FFF2-40B4-BE49-F238E27FC236}">
                <a16:creationId xmlns:a16="http://schemas.microsoft.com/office/drawing/2014/main" id="{2E705291-31F9-7075-2D2C-EE71267E3467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98">
            <a:extLst>
              <a:ext uri="{FF2B5EF4-FFF2-40B4-BE49-F238E27FC236}">
                <a16:creationId xmlns:a16="http://schemas.microsoft.com/office/drawing/2014/main" id="{102E3288-A6A7-CD9E-9585-BEA6540DFC93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99">
            <a:extLst>
              <a:ext uri="{FF2B5EF4-FFF2-40B4-BE49-F238E27FC236}">
                <a16:creationId xmlns:a16="http://schemas.microsoft.com/office/drawing/2014/main" id="{79A7C140-C17F-119D-2261-FA805E7983C7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100">
            <a:extLst>
              <a:ext uri="{FF2B5EF4-FFF2-40B4-BE49-F238E27FC236}">
                <a16:creationId xmlns:a16="http://schemas.microsoft.com/office/drawing/2014/main" id="{D9EA3C1E-76DB-DF09-DC68-8E9BEB11B35F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4" name="object 101">
            <a:extLst>
              <a:ext uri="{FF2B5EF4-FFF2-40B4-BE49-F238E27FC236}">
                <a16:creationId xmlns:a16="http://schemas.microsoft.com/office/drawing/2014/main" id="{C8AEF4A3-C2F1-5498-5E99-474C062259C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5" name="object 102">
            <a:extLst>
              <a:ext uri="{FF2B5EF4-FFF2-40B4-BE49-F238E27FC236}">
                <a16:creationId xmlns:a16="http://schemas.microsoft.com/office/drawing/2014/main" id="{3150ADDD-2151-AD28-2174-D3DFE1A2317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6" name="object 103">
            <a:extLst>
              <a:ext uri="{FF2B5EF4-FFF2-40B4-BE49-F238E27FC236}">
                <a16:creationId xmlns:a16="http://schemas.microsoft.com/office/drawing/2014/main" id="{4F08BC8A-C28E-E9B0-3FF1-F1E0780F47B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7" name="object 104">
            <a:extLst>
              <a:ext uri="{FF2B5EF4-FFF2-40B4-BE49-F238E27FC236}">
                <a16:creationId xmlns:a16="http://schemas.microsoft.com/office/drawing/2014/main" id="{48232D5A-7DF9-A38A-4BE2-601F12241150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8" name="object 105">
            <a:extLst>
              <a:ext uri="{FF2B5EF4-FFF2-40B4-BE49-F238E27FC236}">
                <a16:creationId xmlns:a16="http://schemas.microsoft.com/office/drawing/2014/main" id="{6BD02828-D4F4-E224-3180-894E98FC98FC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9" name="object 106">
            <a:extLst>
              <a:ext uri="{FF2B5EF4-FFF2-40B4-BE49-F238E27FC236}">
                <a16:creationId xmlns:a16="http://schemas.microsoft.com/office/drawing/2014/main" id="{33A84890-F3B2-6F9F-5A98-17BF523ACA6B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0" name="object 28">
            <a:extLst>
              <a:ext uri="{FF2B5EF4-FFF2-40B4-BE49-F238E27FC236}">
                <a16:creationId xmlns:a16="http://schemas.microsoft.com/office/drawing/2014/main" id="{FFB8FC2F-C2EC-6178-2DE1-E4985DB3D22C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4390705" cy="986066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F48761"/>
                </a:solidFill>
                <a:latin typeface="Arial"/>
                <a:cs typeface="Arial"/>
              </a:defRPr>
            </a:pPr>
            <a:r>
              <a:t>SEISIÚN 10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54"/>
              </a:spcBef>
              <a:defRPr sz="4000" b="1">
                <a:solidFill>
                  <a:srgbClr val="F48761"/>
                </a:solidFill>
                <a:latin typeface="Arial"/>
                <a:cs typeface="Arial"/>
              </a:defRPr>
            </a:pPr>
            <a:r>
              <a:t>Cinntí a Dhéanamh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036518"/>
            <a:ext cx="44738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3811094"/>
            <a:ext cx="6826402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Shainaithin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 do </a:t>
            </a:r>
            <a:r>
              <a:rPr dirty="0" err="1"/>
              <a:t>chumas</a:t>
            </a:r>
            <a:r>
              <a:rPr dirty="0"/>
              <a:t> </a:t>
            </a:r>
            <a:r>
              <a:rPr dirty="0" err="1"/>
              <a:t>chun</a:t>
            </a:r>
            <a:r>
              <a:rPr dirty="0"/>
              <a:t> </a:t>
            </a:r>
            <a:r>
              <a:rPr dirty="0" err="1"/>
              <a:t>cinntí</a:t>
            </a:r>
            <a:r>
              <a:rPr dirty="0"/>
              <a:t> tapa a </a:t>
            </a:r>
            <a:r>
              <a:rPr dirty="0" err="1"/>
              <a:t>dhéanamh</a:t>
            </a:r>
            <a:r>
              <a:rPr dirty="0"/>
              <a:t> </a:t>
            </a:r>
            <a:r>
              <a:rPr dirty="0" err="1"/>
              <a:t>bunaithe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do</a:t>
            </a:r>
            <a:r>
              <a:rPr lang="gd-GB" sz="2000" dirty="0">
                <a:latin typeface="Arial"/>
                <a:cs typeface="Arial"/>
              </a:rPr>
              <a:t> </a:t>
            </a:r>
            <a:r>
              <a:rPr dirty="0" err="1"/>
              <a:t>chreidimh</a:t>
            </a:r>
            <a:r>
              <a:rPr dirty="0"/>
              <a:t> </a:t>
            </a: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luachanna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4861130"/>
            <a:ext cx="6204203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Conas cur chuige </a:t>
            </a:r>
            <a:r>
              <a:rPr lang="en-IE" dirty="0"/>
              <a:t>réitithe fadhbanna</a:t>
            </a:r>
            <a:r>
              <a:rPr dirty="0"/>
              <a:t> agus cinnteoireachta trí chéim a úsáid </a:t>
            </a: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5911166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5911166"/>
            <a:ext cx="654403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Conas an cur chuige seo a chur i bhfeidhm ar chinntí níos dúshlánaí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92">
            <a:extLst>
              <a:ext uri="{FF2B5EF4-FFF2-40B4-BE49-F238E27FC236}">
                <a16:creationId xmlns:a16="http://schemas.microsoft.com/office/drawing/2014/main" id="{7F8DEF3D-3F27-F081-B2C3-09DD0913331E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3">
            <a:extLst>
              <a:ext uri="{FF2B5EF4-FFF2-40B4-BE49-F238E27FC236}">
                <a16:creationId xmlns:a16="http://schemas.microsoft.com/office/drawing/2014/main" id="{F9522D4C-8A28-D063-7279-B223E0FE915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4">
            <a:extLst>
              <a:ext uri="{FF2B5EF4-FFF2-40B4-BE49-F238E27FC236}">
                <a16:creationId xmlns:a16="http://schemas.microsoft.com/office/drawing/2014/main" id="{06A58DD2-E03F-7BA1-3190-E0F4836532B4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5">
            <a:extLst>
              <a:ext uri="{FF2B5EF4-FFF2-40B4-BE49-F238E27FC236}">
                <a16:creationId xmlns:a16="http://schemas.microsoft.com/office/drawing/2014/main" id="{7276E6DB-1F8F-3D70-9C67-81B30D58BA8D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6">
            <a:extLst>
              <a:ext uri="{FF2B5EF4-FFF2-40B4-BE49-F238E27FC236}">
                <a16:creationId xmlns:a16="http://schemas.microsoft.com/office/drawing/2014/main" id="{9B7CF978-3811-D259-DA2C-D39CFEBDD536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7">
            <a:extLst>
              <a:ext uri="{FF2B5EF4-FFF2-40B4-BE49-F238E27FC236}">
                <a16:creationId xmlns:a16="http://schemas.microsoft.com/office/drawing/2014/main" id="{A42F4B60-6577-780C-6D44-B9385FC2CA84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8">
            <a:extLst>
              <a:ext uri="{FF2B5EF4-FFF2-40B4-BE49-F238E27FC236}">
                <a16:creationId xmlns:a16="http://schemas.microsoft.com/office/drawing/2014/main" id="{D3A1D343-2ED0-962B-7296-955A899D0045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99">
            <a:extLst>
              <a:ext uri="{FF2B5EF4-FFF2-40B4-BE49-F238E27FC236}">
                <a16:creationId xmlns:a16="http://schemas.microsoft.com/office/drawing/2014/main" id="{103BBAC2-363B-90A9-DFF2-6E7F46FD5839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0">
            <a:extLst>
              <a:ext uri="{FF2B5EF4-FFF2-40B4-BE49-F238E27FC236}">
                <a16:creationId xmlns:a16="http://schemas.microsoft.com/office/drawing/2014/main" id="{E0D80B35-664D-CF9B-A8DF-89D687B437EF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1">
            <a:extLst>
              <a:ext uri="{FF2B5EF4-FFF2-40B4-BE49-F238E27FC236}">
                <a16:creationId xmlns:a16="http://schemas.microsoft.com/office/drawing/2014/main" id="{6532E0F4-675A-8047-02F0-78564DCCB28A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2">
            <a:extLst>
              <a:ext uri="{FF2B5EF4-FFF2-40B4-BE49-F238E27FC236}">
                <a16:creationId xmlns:a16="http://schemas.microsoft.com/office/drawing/2014/main" id="{4DE477CE-75FA-17E4-EB78-BF912F9BF881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3">
            <a:extLst>
              <a:ext uri="{FF2B5EF4-FFF2-40B4-BE49-F238E27FC236}">
                <a16:creationId xmlns:a16="http://schemas.microsoft.com/office/drawing/2014/main" id="{6843F693-04A9-1AFC-2A56-DEE9EE9116B2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4">
            <a:extLst>
              <a:ext uri="{FF2B5EF4-FFF2-40B4-BE49-F238E27FC236}">
                <a16:creationId xmlns:a16="http://schemas.microsoft.com/office/drawing/2014/main" id="{D27ABB33-604C-6245-6D5C-1ABDCD3417FE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5">
            <a:extLst>
              <a:ext uri="{FF2B5EF4-FFF2-40B4-BE49-F238E27FC236}">
                <a16:creationId xmlns:a16="http://schemas.microsoft.com/office/drawing/2014/main" id="{B2A61D27-33EE-4936-167B-7C2E3E151624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06">
            <a:extLst>
              <a:ext uri="{FF2B5EF4-FFF2-40B4-BE49-F238E27FC236}">
                <a16:creationId xmlns:a16="http://schemas.microsoft.com/office/drawing/2014/main" id="{A7581089-819B-70F8-145D-89353A8981F2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28">
            <a:extLst>
              <a:ext uri="{FF2B5EF4-FFF2-40B4-BE49-F238E27FC236}">
                <a16:creationId xmlns:a16="http://schemas.microsoft.com/office/drawing/2014/main" id="{8BC2153C-2CBB-E219-FA00-8B92AB039A24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07299" y="698675"/>
            <a:ext cx="2714752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69B2B9"/>
                </a:solidFill>
                <a:latin typeface="Arial"/>
                <a:cs typeface="Arial"/>
              </a:defRPr>
            </a:pPr>
            <a:r>
              <a:t>SEISIÚN 11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69B2B9"/>
                </a:solidFill>
                <a:latin typeface="Arial"/>
                <a:cs typeface="Arial"/>
              </a:defRPr>
            </a:pPr>
            <a:r>
              <a:t>Sonas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8700" y="1167596"/>
            <a:ext cx="3600754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69B2B9"/>
                </a:solidFill>
                <a:latin typeface="Arial"/>
                <a:cs typeface="Arial"/>
              </a:defRPr>
            </a:pP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Folláine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43976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7" y="3811094"/>
            <a:ext cx="6439789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Conas sonas a chur chun cinn i do shaol trí</a:t>
            </a:r>
            <a:r>
              <a:rPr lang="en-IE" dirty="0"/>
              <a:t> </a:t>
            </a:r>
            <a:r>
              <a:rPr lang="pt-BR" dirty="0"/>
              <a:t>na rudaí a bhfuil tú buíoch ar a son a shainaithint</a:t>
            </a:r>
            <a:endParaRPr lang="pt-BR" sz="2000" dirty="0">
              <a:latin typeface="Arial"/>
              <a:cs typeface="Arial"/>
            </a:endParaRPr>
          </a:p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7" y="4861130"/>
            <a:ext cx="6951439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Conas meas a léiriú ar do chuid láidreachtaí pearsanta féin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chomh maith le buanna do chomhscoláirí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92">
            <a:extLst>
              <a:ext uri="{FF2B5EF4-FFF2-40B4-BE49-F238E27FC236}">
                <a16:creationId xmlns:a16="http://schemas.microsoft.com/office/drawing/2014/main" id="{04BFB37D-56AA-2E2D-D61F-A6C84C30C5A0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93">
            <a:extLst>
              <a:ext uri="{FF2B5EF4-FFF2-40B4-BE49-F238E27FC236}">
                <a16:creationId xmlns:a16="http://schemas.microsoft.com/office/drawing/2014/main" id="{56621DCC-6997-A4FE-BB77-1618BBB80FD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4">
            <a:extLst>
              <a:ext uri="{FF2B5EF4-FFF2-40B4-BE49-F238E27FC236}">
                <a16:creationId xmlns:a16="http://schemas.microsoft.com/office/drawing/2014/main" id="{C8CB77B4-3405-7D1A-E0A3-2DD11154BA91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5">
            <a:extLst>
              <a:ext uri="{FF2B5EF4-FFF2-40B4-BE49-F238E27FC236}">
                <a16:creationId xmlns:a16="http://schemas.microsoft.com/office/drawing/2014/main" id="{00194300-D02C-1DAC-115E-1D94081AE1B1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6">
            <a:extLst>
              <a:ext uri="{FF2B5EF4-FFF2-40B4-BE49-F238E27FC236}">
                <a16:creationId xmlns:a16="http://schemas.microsoft.com/office/drawing/2014/main" id="{AECD54A4-39D4-BFA4-7DD1-410F12264C6C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7">
            <a:extLst>
              <a:ext uri="{FF2B5EF4-FFF2-40B4-BE49-F238E27FC236}">
                <a16:creationId xmlns:a16="http://schemas.microsoft.com/office/drawing/2014/main" id="{D4C2AE7A-3A38-53F8-CA6A-176F4F70EA54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8">
            <a:extLst>
              <a:ext uri="{FF2B5EF4-FFF2-40B4-BE49-F238E27FC236}">
                <a16:creationId xmlns:a16="http://schemas.microsoft.com/office/drawing/2014/main" id="{9896EF25-DCB5-1542-C316-EB1CF078A08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9">
            <a:extLst>
              <a:ext uri="{FF2B5EF4-FFF2-40B4-BE49-F238E27FC236}">
                <a16:creationId xmlns:a16="http://schemas.microsoft.com/office/drawing/2014/main" id="{741293B0-A8AC-B6E4-20DA-3A761B43B72C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00">
            <a:extLst>
              <a:ext uri="{FF2B5EF4-FFF2-40B4-BE49-F238E27FC236}">
                <a16:creationId xmlns:a16="http://schemas.microsoft.com/office/drawing/2014/main" id="{89E4C3C0-5B5A-B1E3-67F7-0D9A55397B20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1">
            <a:extLst>
              <a:ext uri="{FF2B5EF4-FFF2-40B4-BE49-F238E27FC236}">
                <a16:creationId xmlns:a16="http://schemas.microsoft.com/office/drawing/2014/main" id="{35022049-C6CC-C818-82D9-C818EAF6B4B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2">
            <a:extLst>
              <a:ext uri="{FF2B5EF4-FFF2-40B4-BE49-F238E27FC236}">
                <a16:creationId xmlns:a16="http://schemas.microsoft.com/office/drawing/2014/main" id="{21D62EEC-BD8C-2905-6038-62AE8B4CB743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3">
            <a:extLst>
              <a:ext uri="{FF2B5EF4-FFF2-40B4-BE49-F238E27FC236}">
                <a16:creationId xmlns:a16="http://schemas.microsoft.com/office/drawing/2014/main" id="{DF8AA057-FFD9-27D6-12D8-CDB6E7BF25A5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4">
            <a:extLst>
              <a:ext uri="{FF2B5EF4-FFF2-40B4-BE49-F238E27FC236}">
                <a16:creationId xmlns:a16="http://schemas.microsoft.com/office/drawing/2014/main" id="{39FB72AD-9BDD-97A6-BE0E-16CCF331E1A7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5">
            <a:extLst>
              <a:ext uri="{FF2B5EF4-FFF2-40B4-BE49-F238E27FC236}">
                <a16:creationId xmlns:a16="http://schemas.microsoft.com/office/drawing/2014/main" id="{8E6CC8CB-0192-9FE5-E196-9240C58BA18F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6">
            <a:extLst>
              <a:ext uri="{FF2B5EF4-FFF2-40B4-BE49-F238E27FC236}">
                <a16:creationId xmlns:a16="http://schemas.microsoft.com/office/drawing/2014/main" id="{A3DA0D0C-D88D-50AB-C499-3A00FD9C9044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28">
            <a:extLst>
              <a:ext uri="{FF2B5EF4-FFF2-40B4-BE49-F238E27FC236}">
                <a16:creationId xmlns:a16="http://schemas.microsoft.com/office/drawing/2014/main" id="{531C71ED-6845-56C9-AB54-CA7CF80A8015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7299" y="692921"/>
            <a:ext cx="4190136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t>Comhghairdeas!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7100" y="2994257"/>
            <a:ext cx="3022079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t>Comhghairdeas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8050" y="2994257"/>
            <a:ext cx="6627067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ar an gclár </a:t>
            </a:r>
            <a:r>
              <a:rPr dirty="0" err="1"/>
              <a:t>Mindout</a:t>
            </a:r>
            <a:r>
              <a:rPr dirty="0"/>
              <a:t> a chríochnú</a:t>
            </a:r>
            <a:r>
              <a:rPr lang="gd-GB" dirty="0"/>
              <a:t>!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7269" y="4478996"/>
            <a:ext cx="6627068" cy="1244600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39873">
              <a:lnSpc>
                <a:spcPts val="2570"/>
              </a:lnSpc>
              <a:defRPr sz="24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Ná déan dearmad leanúint ag cleachtadh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3600"/>
              </a:lnSpc>
              <a:spcBef>
                <a:spcPts val="261"/>
              </a:spcBef>
              <a:defRPr sz="24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na scileanna atá foghlamtha agat ar scoil agus i do shaol laethúil.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345" y="6254117"/>
            <a:ext cx="5105615" cy="406399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t>Go raibh maith agat as páirt a ghlacadh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92">
            <a:extLst>
              <a:ext uri="{FF2B5EF4-FFF2-40B4-BE49-F238E27FC236}">
                <a16:creationId xmlns:a16="http://schemas.microsoft.com/office/drawing/2014/main" id="{89315CB8-A647-6E8E-2714-AF6429018449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93">
            <a:extLst>
              <a:ext uri="{FF2B5EF4-FFF2-40B4-BE49-F238E27FC236}">
                <a16:creationId xmlns:a16="http://schemas.microsoft.com/office/drawing/2014/main" id="{EB1D7ADB-0BDF-07B5-B1A9-0F006B67EFA8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94">
            <a:extLst>
              <a:ext uri="{FF2B5EF4-FFF2-40B4-BE49-F238E27FC236}">
                <a16:creationId xmlns:a16="http://schemas.microsoft.com/office/drawing/2014/main" id="{796A8578-11F0-E139-9A75-4661118D8694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95">
            <a:extLst>
              <a:ext uri="{FF2B5EF4-FFF2-40B4-BE49-F238E27FC236}">
                <a16:creationId xmlns:a16="http://schemas.microsoft.com/office/drawing/2014/main" id="{AFA63498-87E4-B569-4619-9E8A4FD5EB89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6">
            <a:extLst>
              <a:ext uri="{FF2B5EF4-FFF2-40B4-BE49-F238E27FC236}">
                <a16:creationId xmlns:a16="http://schemas.microsoft.com/office/drawing/2014/main" id="{72DEEF6D-D54C-A439-5ACB-6F7142F6C980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7">
            <a:extLst>
              <a:ext uri="{FF2B5EF4-FFF2-40B4-BE49-F238E27FC236}">
                <a16:creationId xmlns:a16="http://schemas.microsoft.com/office/drawing/2014/main" id="{693A0ED4-477D-8EC9-AF63-D7DF396BDF35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8">
            <a:extLst>
              <a:ext uri="{FF2B5EF4-FFF2-40B4-BE49-F238E27FC236}">
                <a16:creationId xmlns:a16="http://schemas.microsoft.com/office/drawing/2014/main" id="{19030AD0-5CAA-AE62-29FE-AC218BA22725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9">
            <a:extLst>
              <a:ext uri="{FF2B5EF4-FFF2-40B4-BE49-F238E27FC236}">
                <a16:creationId xmlns:a16="http://schemas.microsoft.com/office/drawing/2014/main" id="{0F89F683-29C7-FDFC-D2DF-E3217996FEFE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100">
            <a:extLst>
              <a:ext uri="{FF2B5EF4-FFF2-40B4-BE49-F238E27FC236}">
                <a16:creationId xmlns:a16="http://schemas.microsoft.com/office/drawing/2014/main" id="{BAB5A9C0-BD3A-F599-B497-543BFA238F13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01">
            <a:extLst>
              <a:ext uri="{FF2B5EF4-FFF2-40B4-BE49-F238E27FC236}">
                <a16:creationId xmlns:a16="http://schemas.microsoft.com/office/drawing/2014/main" id="{B56BC5F3-092F-2656-9F4E-E9E53903EE16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02">
            <a:extLst>
              <a:ext uri="{FF2B5EF4-FFF2-40B4-BE49-F238E27FC236}">
                <a16:creationId xmlns:a16="http://schemas.microsoft.com/office/drawing/2014/main" id="{4C949393-7C41-B274-CF33-37FD0F161AD2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3">
            <a:extLst>
              <a:ext uri="{FF2B5EF4-FFF2-40B4-BE49-F238E27FC236}">
                <a16:creationId xmlns:a16="http://schemas.microsoft.com/office/drawing/2014/main" id="{9F06F53B-FECA-38F0-AB63-A3197823424D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4">
            <a:extLst>
              <a:ext uri="{FF2B5EF4-FFF2-40B4-BE49-F238E27FC236}">
                <a16:creationId xmlns:a16="http://schemas.microsoft.com/office/drawing/2014/main" id="{364103CF-E559-1000-EE62-18B590E8171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5">
            <a:extLst>
              <a:ext uri="{FF2B5EF4-FFF2-40B4-BE49-F238E27FC236}">
                <a16:creationId xmlns:a16="http://schemas.microsoft.com/office/drawing/2014/main" id="{5FD6A557-C74D-8B3A-8753-DB517B99E44F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6">
            <a:extLst>
              <a:ext uri="{FF2B5EF4-FFF2-40B4-BE49-F238E27FC236}">
                <a16:creationId xmlns:a16="http://schemas.microsoft.com/office/drawing/2014/main" id="{C6B64D77-7E5A-BBB8-1223-86AD11CB7AC8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28">
            <a:extLst>
              <a:ext uri="{FF2B5EF4-FFF2-40B4-BE49-F238E27FC236}">
                <a16:creationId xmlns:a16="http://schemas.microsoft.com/office/drawing/2014/main" id="{3F92FB6D-4968-FF1F-449C-0FCB3F15A1AF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59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13">
            <a:extLst>
              <a:ext uri="{FF2B5EF4-FFF2-40B4-BE49-F238E27FC236}">
                <a16:creationId xmlns:a16="http://schemas.microsoft.com/office/drawing/2014/main" id="{496100C1-90B0-5150-3005-5BAB7B792CCA}"/>
              </a:ext>
            </a:extLst>
          </p:cNvPr>
          <p:cNvSpPr/>
          <p:nvPr/>
        </p:nvSpPr>
        <p:spPr>
          <a:xfrm>
            <a:off x="721766" y="1115774"/>
            <a:ext cx="1799619" cy="1799619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11BE6CBE-9DE7-D759-8762-9FEA0B54EA0E}"/>
              </a:ext>
            </a:extLst>
          </p:cNvPr>
          <p:cNvSpPr/>
          <p:nvPr/>
        </p:nvSpPr>
        <p:spPr>
          <a:xfrm>
            <a:off x="721766" y="1193549"/>
            <a:ext cx="1799619" cy="1799619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19B111DE-C106-A56F-5C0F-DCB96B4BBDA2}"/>
              </a:ext>
            </a:extLst>
          </p:cNvPr>
          <p:cNvSpPr txBox="1"/>
          <p:nvPr/>
        </p:nvSpPr>
        <p:spPr>
          <a:xfrm>
            <a:off x="464502" y="1562502"/>
            <a:ext cx="2314147" cy="685757"/>
          </a:xfrm>
          <a:prstGeom prst="rect">
            <a:avLst/>
          </a:prstGeom>
        </p:spPr>
        <p:txBody>
          <a:bodyPr wrap="square" lIns="0" tIns="17807" rIns="0" bIns="0">
            <a:noAutofit/>
          </a:bodyPr>
          <a:lstStyle/>
          <a:p>
            <a:pPr algn="ctr">
              <a:lnSpc>
                <a:spcPts val="2804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605985"/>
                </a:solidFill>
              </a:rPr>
              <a:t>SPRIOC</a:t>
            </a:r>
            <a:endParaRPr sz="2000" dirty="0">
              <a:solidFill>
                <a:srgbClr val="605985"/>
              </a:solidFill>
              <a:latin typeface="Arial Black"/>
              <a:cs typeface="Arial Black"/>
            </a:endParaRPr>
          </a:p>
          <a:p>
            <a:pPr marL="232820" marR="255950" algn="ctr">
              <a:lnSpc>
                <a:spcPts val="2594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605985"/>
                </a:solidFill>
              </a:rPr>
              <a:t>AN </a:t>
            </a:r>
            <a:r>
              <a:rPr sz="2000" dirty="0" err="1">
                <a:solidFill>
                  <a:srgbClr val="605985"/>
                </a:solidFill>
              </a:rPr>
              <a:t>tSEISIÚIN</a:t>
            </a:r>
            <a:endParaRPr sz="2000" dirty="0">
              <a:solidFill>
                <a:srgbClr val="605985"/>
              </a:solidFill>
              <a:latin typeface="Arial Black"/>
              <a:cs typeface="Arial Black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08293A76-AFB7-DB55-06C3-5D95EC4419F7}"/>
              </a:ext>
            </a:extLst>
          </p:cNvPr>
          <p:cNvSpPr txBox="1"/>
          <p:nvPr/>
        </p:nvSpPr>
        <p:spPr>
          <a:xfrm>
            <a:off x="435957" y="3461927"/>
            <a:ext cx="2062555" cy="838125"/>
          </a:xfrm>
          <a:prstGeom prst="rect">
            <a:avLst/>
          </a:prstGeom>
        </p:spPr>
        <p:txBody>
          <a:bodyPr wrap="square" lIns="0" tIns="16189" rIns="0" bIns="0">
            <a:noAutofit/>
          </a:bodyPr>
          <a:lstStyle/>
          <a:p>
            <a:pPr marL="12697" marR="16761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sz="2400"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EEB6CCC-A0B0-4F60-5589-EF6DEC4848CD}"/>
              </a:ext>
            </a:extLst>
          </p:cNvPr>
          <p:cNvCxnSpPr>
            <a:cxnSpLocks/>
          </p:cNvCxnSpPr>
          <p:nvPr/>
        </p:nvCxnSpPr>
        <p:spPr>
          <a:xfrm>
            <a:off x="634338" y="3250518"/>
            <a:ext cx="1665796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C65824-C6A4-80F1-52D9-840C3939A95C}"/>
              </a:ext>
            </a:extLst>
          </p:cNvPr>
          <p:cNvCxnSpPr>
            <a:cxnSpLocks/>
          </p:cNvCxnSpPr>
          <p:nvPr/>
        </p:nvCxnSpPr>
        <p:spPr>
          <a:xfrm>
            <a:off x="634337" y="3861169"/>
            <a:ext cx="1665796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object 10">
            <a:extLst>
              <a:ext uri="{FF2B5EF4-FFF2-40B4-BE49-F238E27FC236}">
                <a16:creationId xmlns:a16="http://schemas.microsoft.com/office/drawing/2014/main" id="{2B07E17B-8897-C2FD-4A9D-B264B80389F1}"/>
              </a:ext>
            </a:extLst>
          </p:cNvPr>
          <p:cNvSpPr txBox="1"/>
          <p:nvPr/>
        </p:nvSpPr>
        <p:spPr>
          <a:xfrm>
            <a:off x="3134659" y="1539344"/>
            <a:ext cx="6416564" cy="1371007"/>
          </a:xfrm>
          <a:prstGeom prst="rect">
            <a:avLst/>
          </a:prstGeom>
        </p:spPr>
        <p:txBody>
          <a:bodyPr wrap="square" lIns="0" tIns="17522" rIns="0" bIns="0">
            <a:noAutofit/>
          </a:bodyPr>
          <a:lstStyle/>
          <a:p>
            <a:pPr marL="12697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2599" dirty="0"/>
              <a:t>Na </a:t>
            </a:r>
            <a:r>
              <a:rPr lang="en-IE" sz="2599" dirty="0" err="1"/>
              <a:t>scoláirí</a:t>
            </a:r>
            <a:r>
              <a:rPr lang="en-IE" sz="2599" dirty="0"/>
              <a:t> a </a:t>
            </a:r>
            <a:r>
              <a:rPr lang="en-IE" sz="2599" dirty="0" err="1"/>
              <a:t>spreagadh</a:t>
            </a:r>
            <a:r>
              <a:rPr lang="en-IE" sz="2599" dirty="0"/>
              <a:t> </a:t>
            </a:r>
            <a:r>
              <a:rPr lang="en-IE" sz="2599" dirty="0" err="1"/>
              <a:t>chun</a:t>
            </a:r>
            <a:r>
              <a:rPr lang="en-IE" sz="2599" dirty="0"/>
              <a:t> </a:t>
            </a:r>
            <a:r>
              <a:rPr lang="en-IE" sz="2599" dirty="0" err="1"/>
              <a:t>machnamh</a:t>
            </a:r>
            <a:r>
              <a:rPr lang="en-IE" sz="2599" dirty="0"/>
              <a:t> a </a:t>
            </a:r>
            <a:r>
              <a:rPr lang="en-IE" sz="2599" dirty="0" err="1"/>
              <a:t>dhéanamh</a:t>
            </a:r>
            <a:r>
              <a:rPr lang="en-IE" sz="2599" dirty="0"/>
              <a:t> </a:t>
            </a:r>
            <a:r>
              <a:rPr lang="en-IE" sz="2599" dirty="0" err="1"/>
              <a:t>ar</a:t>
            </a:r>
            <a:r>
              <a:rPr lang="en-IE" sz="2599" dirty="0"/>
              <a:t> an </a:t>
            </a:r>
            <a:r>
              <a:rPr lang="en-IE" sz="2599" dirty="0" err="1"/>
              <a:t>réimse</a:t>
            </a:r>
            <a:r>
              <a:rPr lang="en-IE" sz="2599" dirty="0"/>
              <a:t> </a:t>
            </a:r>
            <a:r>
              <a:rPr lang="en-IE" sz="2599" dirty="0" err="1"/>
              <a:t>scileanna</a:t>
            </a:r>
            <a:r>
              <a:rPr lang="en-IE" sz="2599" dirty="0"/>
              <a:t> a </a:t>
            </a:r>
            <a:r>
              <a:rPr lang="en-IE" sz="2599" dirty="0" err="1"/>
              <a:t>d'fhorbair</a:t>
            </a:r>
            <a:r>
              <a:rPr lang="en-IE" sz="2599" dirty="0"/>
              <a:t> </a:t>
            </a:r>
            <a:r>
              <a:rPr lang="en-IE" sz="2599" dirty="0" err="1"/>
              <a:t>siad</a:t>
            </a:r>
            <a:r>
              <a:rPr lang="en-IE" sz="2599" dirty="0"/>
              <a:t> </a:t>
            </a:r>
            <a:r>
              <a:rPr lang="en-IE" sz="2599" dirty="0" err="1"/>
              <a:t>i</a:t>
            </a:r>
            <a:r>
              <a:rPr lang="en-IE" sz="2599" dirty="0"/>
              <a:t> </a:t>
            </a:r>
            <a:r>
              <a:rPr lang="en-IE" sz="2599" dirty="0" err="1"/>
              <a:t>rith</a:t>
            </a:r>
            <a:r>
              <a:rPr lang="en-IE" sz="2599" dirty="0"/>
              <a:t> an </a:t>
            </a:r>
            <a:r>
              <a:rPr lang="en-IE" sz="2599" dirty="0" err="1"/>
              <a:t>chláir</a:t>
            </a:r>
            <a:r>
              <a:rPr lang="en-IE" sz="2599" dirty="0"/>
              <a:t>. </a:t>
            </a:r>
            <a:endParaRPr lang="en-IE" sz="2599" dirty="0">
              <a:latin typeface="Arial"/>
              <a:cs typeface="Arial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9FBD8F7E-9E26-1CC8-6C7F-A00FDC215FEC}"/>
              </a:ext>
            </a:extLst>
          </p:cNvPr>
          <p:cNvSpPr txBox="1"/>
          <p:nvPr/>
        </p:nvSpPr>
        <p:spPr>
          <a:xfrm>
            <a:off x="3228537" y="3555254"/>
            <a:ext cx="2118957" cy="325736"/>
          </a:xfrm>
          <a:prstGeom prst="rect">
            <a:avLst/>
          </a:prstGeom>
        </p:spPr>
        <p:txBody>
          <a:bodyPr wrap="square" lIns="0" tIns="13617" rIns="0" bIns="0">
            <a:noAutofit/>
          </a:bodyPr>
          <a:lstStyle/>
          <a:p>
            <a:pPr marL="12697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2000" dirty="0" err="1"/>
              <a:t>Beidh</a:t>
            </a:r>
            <a:r>
              <a:rPr sz="2000" dirty="0"/>
              <a:t> 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Scoláirí</a:t>
            </a:r>
            <a:r>
              <a:rPr sz="2000"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96B20ED6-64D5-EE17-8332-BA9490CC163D}"/>
              </a:ext>
            </a:extLst>
          </p:cNvPr>
          <p:cNvSpPr txBox="1"/>
          <p:nvPr/>
        </p:nvSpPr>
        <p:spPr>
          <a:xfrm>
            <a:off x="3279781" y="3977482"/>
            <a:ext cx="5549154" cy="3011688"/>
          </a:xfrm>
          <a:prstGeom prst="rect">
            <a:avLst/>
          </a:prstGeom>
        </p:spPr>
        <p:txBody>
          <a:bodyPr wrap="square" lIns="0" tIns="13586" rIns="0" bIns="0">
            <a:noAutofit/>
          </a:bodyPr>
          <a:lstStyle/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2000" dirty="0"/>
              <a:t>Ag a</a:t>
            </a:r>
            <a:r>
              <a:rPr lang="ga-IE" sz="2000" dirty="0" err="1"/>
              <a:t>thbhreithniú</a:t>
            </a:r>
            <a:r>
              <a:rPr lang="en-IE" sz="2000" dirty="0"/>
              <a:t> </a:t>
            </a:r>
            <a:r>
              <a:rPr lang="ga-IE" sz="2000" dirty="0"/>
              <a:t>na </a:t>
            </a:r>
            <a:r>
              <a:rPr lang="en-IE" sz="2000" dirty="0"/>
              <a:t>g</a:t>
            </a:r>
            <a:r>
              <a:rPr lang="ga-IE" sz="2000" dirty="0"/>
              <a:t>ceachtanna ó na seachtainí roimhe seo agus na </a:t>
            </a:r>
            <a:r>
              <a:rPr lang="ga-IE" sz="2000" dirty="0" err="1"/>
              <a:t>croíscileanna</a:t>
            </a:r>
            <a:r>
              <a:rPr lang="ga-IE" sz="2000" dirty="0"/>
              <a:t> agus an t-eolas a foghlaimíodh a aithint.</a:t>
            </a:r>
          </a:p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sz="2000" dirty="0"/>
          </a:p>
          <a:p>
            <a:pPr marL="355529" marR="14449" indent="-342831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2000" dirty="0"/>
              <a:t>Ag roinnt agus ag plé </a:t>
            </a:r>
            <a:r>
              <a:rPr lang="ga-IE" sz="2000" dirty="0"/>
              <a:t>lena gcomhscoláirí sa rang agus an rud is tábhachtaí a bhainfidh siad as an gclár.</a:t>
            </a:r>
          </a:p>
        </p:txBody>
      </p:sp>
      <p:sp>
        <p:nvSpPr>
          <p:cNvPr id="16" name="object 92">
            <a:extLst>
              <a:ext uri="{FF2B5EF4-FFF2-40B4-BE49-F238E27FC236}">
                <a16:creationId xmlns:a16="http://schemas.microsoft.com/office/drawing/2014/main" id="{94E8068C-11A8-D739-1083-1E2093203D69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93">
            <a:extLst>
              <a:ext uri="{FF2B5EF4-FFF2-40B4-BE49-F238E27FC236}">
                <a16:creationId xmlns:a16="http://schemas.microsoft.com/office/drawing/2014/main" id="{2B6B57A5-65ED-8D5E-F58E-56D522D64D17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94">
            <a:extLst>
              <a:ext uri="{FF2B5EF4-FFF2-40B4-BE49-F238E27FC236}">
                <a16:creationId xmlns:a16="http://schemas.microsoft.com/office/drawing/2014/main" id="{AFFA5F85-A8E9-949D-9947-9F03B294E437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95">
            <a:extLst>
              <a:ext uri="{FF2B5EF4-FFF2-40B4-BE49-F238E27FC236}">
                <a16:creationId xmlns:a16="http://schemas.microsoft.com/office/drawing/2014/main" id="{2C935684-F99A-719D-1443-535EEE55D10E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96">
            <a:extLst>
              <a:ext uri="{FF2B5EF4-FFF2-40B4-BE49-F238E27FC236}">
                <a16:creationId xmlns:a16="http://schemas.microsoft.com/office/drawing/2014/main" id="{8C2CC5DE-2A67-46D5-F659-2F7C5558D6E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7">
            <a:extLst>
              <a:ext uri="{FF2B5EF4-FFF2-40B4-BE49-F238E27FC236}">
                <a16:creationId xmlns:a16="http://schemas.microsoft.com/office/drawing/2014/main" id="{81D36C26-B855-277A-7C47-086B621DBC9F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8">
            <a:extLst>
              <a:ext uri="{FF2B5EF4-FFF2-40B4-BE49-F238E27FC236}">
                <a16:creationId xmlns:a16="http://schemas.microsoft.com/office/drawing/2014/main" id="{0835F11E-C9F5-8C4A-DA11-BD25600772ED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99">
            <a:extLst>
              <a:ext uri="{FF2B5EF4-FFF2-40B4-BE49-F238E27FC236}">
                <a16:creationId xmlns:a16="http://schemas.microsoft.com/office/drawing/2014/main" id="{5FDCE85D-8EEB-AFB4-0150-4A0B75F7FF78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0">
            <a:extLst>
              <a:ext uri="{FF2B5EF4-FFF2-40B4-BE49-F238E27FC236}">
                <a16:creationId xmlns:a16="http://schemas.microsoft.com/office/drawing/2014/main" id="{CE1C122B-32A6-C0D2-50FF-81B19CFC0B7A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1">
            <a:extLst>
              <a:ext uri="{FF2B5EF4-FFF2-40B4-BE49-F238E27FC236}">
                <a16:creationId xmlns:a16="http://schemas.microsoft.com/office/drawing/2014/main" id="{20D36B95-560B-23E6-98F4-DF2F53024731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2">
            <a:extLst>
              <a:ext uri="{FF2B5EF4-FFF2-40B4-BE49-F238E27FC236}">
                <a16:creationId xmlns:a16="http://schemas.microsoft.com/office/drawing/2014/main" id="{330414C6-FF08-E8FA-1352-948644E165E1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3">
            <a:extLst>
              <a:ext uri="{FF2B5EF4-FFF2-40B4-BE49-F238E27FC236}">
                <a16:creationId xmlns:a16="http://schemas.microsoft.com/office/drawing/2014/main" id="{1C2B06EA-07C1-0C0D-8AC9-D319593FFDBD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104">
            <a:extLst>
              <a:ext uri="{FF2B5EF4-FFF2-40B4-BE49-F238E27FC236}">
                <a16:creationId xmlns:a16="http://schemas.microsoft.com/office/drawing/2014/main" id="{7E53954C-E6BD-3D0C-35D3-808433DD88CD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5">
            <a:extLst>
              <a:ext uri="{FF2B5EF4-FFF2-40B4-BE49-F238E27FC236}">
                <a16:creationId xmlns:a16="http://schemas.microsoft.com/office/drawing/2014/main" id="{BAFE179E-9404-D3F9-9F50-D654D5737754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06">
            <a:extLst>
              <a:ext uri="{FF2B5EF4-FFF2-40B4-BE49-F238E27FC236}">
                <a16:creationId xmlns:a16="http://schemas.microsoft.com/office/drawing/2014/main" id="{73F91A1F-CA9D-64D0-72FB-CC32AC0B7253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28">
            <a:extLst>
              <a:ext uri="{FF2B5EF4-FFF2-40B4-BE49-F238E27FC236}">
                <a16:creationId xmlns:a16="http://schemas.microsoft.com/office/drawing/2014/main" id="{8721C966-773F-61D9-9FBA-FF2C38322E49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1079995" y="900010"/>
            <a:ext cx="2152802" cy="597662"/>
          </a:xfrm>
          <a:custGeom>
            <a:avLst/>
            <a:gdLst/>
            <a:ahLst/>
            <a:cxnLst/>
            <a:rect l="l" t="t" r="r" b="b"/>
            <a:pathLst>
              <a:path w="2152802" h="597662">
                <a:moveTo>
                  <a:pt x="0" y="0"/>
                </a:moveTo>
                <a:lnTo>
                  <a:pt x="0" y="597662"/>
                </a:lnTo>
                <a:lnTo>
                  <a:pt x="2152802" y="59766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32797" y="900010"/>
            <a:ext cx="4680000" cy="597662"/>
          </a:xfrm>
          <a:custGeom>
            <a:avLst/>
            <a:gdLst/>
            <a:ahLst/>
            <a:cxnLst/>
            <a:rect l="l" t="t" r="r" b="b"/>
            <a:pathLst>
              <a:path w="4680000" h="597662">
                <a:moveTo>
                  <a:pt x="0" y="0"/>
                </a:moveTo>
                <a:lnTo>
                  <a:pt x="0" y="597662"/>
                </a:lnTo>
                <a:lnTo>
                  <a:pt x="4680000" y="59766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32797" y="1946744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79995" y="1497672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32797" y="1497672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32797" y="2844901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32797" y="2395829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32797" y="3743058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32797" y="3293973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32797" y="4641202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232797" y="4192130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32797" y="5539358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32797" y="5090286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232797" y="6437515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1"/>
                </a:lnTo>
                <a:lnTo>
                  <a:pt x="4680000" y="449071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32797" y="5988431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1"/>
                </a:lnTo>
                <a:lnTo>
                  <a:pt x="4680000" y="449071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79995" y="1946744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79995" y="2395829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EF564F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79995" y="2844901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79995" y="3293973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BA926F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79995" y="3743058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79995" y="4192130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BA436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79995" y="4641202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79995" y="5090286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099270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79995" y="5539358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F2754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79995" y="5988431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1"/>
                </a:lnTo>
                <a:lnTo>
                  <a:pt x="2152802" y="449071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4AA9B0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79995" y="6437515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1"/>
                </a:lnTo>
                <a:lnTo>
                  <a:pt x="2152802" y="449071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80000" y="1481161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80000" y="1930237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80000" y="2379314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80000" y="2828390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80000" y="3277466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080000" y="3726543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80000" y="4175619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80000" y="4624694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80000" y="5073771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19"/>
                </a:moveTo>
                <a:lnTo>
                  <a:pt x="2152802" y="33019"/>
                </a:lnTo>
                <a:lnTo>
                  <a:pt x="2152802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80000" y="5522847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80000" y="5971923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19"/>
                </a:moveTo>
                <a:lnTo>
                  <a:pt x="2152802" y="33019"/>
                </a:lnTo>
                <a:lnTo>
                  <a:pt x="2152802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80000" y="6421000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32800" y="900009"/>
            <a:ext cx="0" cy="581152"/>
          </a:xfrm>
          <a:custGeom>
            <a:avLst/>
            <a:gdLst/>
            <a:ahLst/>
            <a:cxnLst/>
            <a:rect l="l" t="t" r="r" b="b"/>
            <a:pathLst>
              <a:path h="581151">
                <a:moveTo>
                  <a:pt x="0" y="5811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32800" y="1481161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232800" y="1514185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32800" y="1930237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232800" y="1963262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232800" y="2379314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232800" y="2412338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232800" y="2828390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232800" y="2861414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232800" y="3277466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232800" y="3310491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32800" y="3726543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232800" y="3759567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232800" y="4175619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232800" y="4208644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232800" y="4624694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232800" y="4657719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32800" y="5073771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19"/>
                </a:moveTo>
                <a:lnTo>
                  <a:pt x="4680000" y="33019"/>
                </a:lnTo>
                <a:lnTo>
                  <a:pt x="4680000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232800" y="5106795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232800" y="5522847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32800" y="5555872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32800" y="5971923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19"/>
                </a:moveTo>
                <a:lnTo>
                  <a:pt x="4680000" y="33019"/>
                </a:lnTo>
                <a:lnTo>
                  <a:pt x="4680000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232800" y="6004948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232800" y="6421000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232800" y="6454024"/>
            <a:ext cx="0" cy="432562"/>
          </a:xfrm>
          <a:custGeom>
            <a:avLst/>
            <a:gdLst/>
            <a:ahLst/>
            <a:cxnLst/>
            <a:rect l="l" t="t" r="r" b="b"/>
            <a:pathLst>
              <a:path h="432562">
                <a:moveTo>
                  <a:pt x="0" y="43256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79995" y="900010"/>
            <a:ext cx="2152804" cy="597660"/>
          </a:xfrm>
          <a:prstGeom prst="rect">
            <a:avLst/>
          </a:prstGeom>
        </p:spPr>
        <p:txBody>
          <a:bodyPr wrap="square" lIns="0" tIns="5346" rIns="0" bIns="0">
            <a:noAutofit/>
          </a:bodyPr>
          <a:lstStyle/>
          <a:p>
            <a:pPr>
              <a:lnSpc>
                <a:spcPts val="700"/>
              </a:lnSpc>
            </a:pPr>
            <a:endParaRPr sz="700" dirty="0"/>
          </a:p>
          <a:p>
            <a:pPr marL="193682">
              <a:lnSpc>
                <a:spcPts val="1885"/>
              </a:lnSpc>
              <a:spcBef>
                <a:spcPts val="94"/>
              </a:spcBef>
              <a:defRPr sz="18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d-GB" dirty="0"/>
              <a:t>SEISIÚN</a:t>
            </a:r>
            <a:endParaRPr sz="1800" dirty="0">
              <a:latin typeface="Arial"/>
              <a:cs typeface="Arial"/>
            </a:endParaRPr>
          </a:p>
          <a:p>
            <a:pPr marL="1158203">
              <a:lnSpc>
                <a:spcPts val="1270"/>
              </a:lnSpc>
              <a:defRPr sz="145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d-GB" b="1" dirty="0"/>
              <a:t>TOSAIGH</a:t>
            </a:r>
            <a:endParaRPr sz="1450" b="1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32800" y="900010"/>
            <a:ext cx="4679998" cy="597660"/>
          </a:xfrm>
          <a:prstGeom prst="rect">
            <a:avLst/>
          </a:prstGeom>
        </p:spPr>
        <p:txBody>
          <a:bodyPr wrap="square" lIns="0" tIns="2600" rIns="0" bIns="0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Aire a thabhairt do d'Fholláine Mheabhrach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79995" y="1497671"/>
            <a:ext cx="2152804" cy="449075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 dirty="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01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32800" y="1497671"/>
            <a:ext cx="4679998" cy="449075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Féinmheas agus Muinín a threisiú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79995" y="1946747"/>
            <a:ext cx="2152804" cy="449077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32800" y="1946747"/>
            <a:ext cx="4679998" cy="449077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Ag Déileáil le Mothúcháin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79995" y="2395824"/>
            <a:ext cx="2152804" cy="449075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32800" y="2395824"/>
            <a:ext cx="4679998" cy="449075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Smaointe Dúshlánacha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9995" y="2844900"/>
            <a:ext cx="2152804" cy="449075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32800" y="2844900"/>
            <a:ext cx="4679998" cy="449075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 dirty="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/>
              <a:t>Ag </a:t>
            </a:r>
            <a:r>
              <a:rPr dirty="0" err="1"/>
              <a:t>Déileáil</a:t>
            </a:r>
            <a:r>
              <a:rPr dirty="0"/>
              <a:t> le </a:t>
            </a:r>
            <a:r>
              <a:rPr dirty="0" err="1"/>
              <a:t>Dúshláin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79995" y="3293976"/>
            <a:ext cx="2152804" cy="449077"/>
          </a:xfrm>
          <a:prstGeom prst="rect">
            <a:avLst/>
          </a:prstGeom>
        </p:spPr>
        <p:txBody>
          <a:bodyPr wrap="square" lIns="0" tIns="5353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32800" y="3293976"/>
            <a:ext cx="4679998" cy="449077"/>
          </a:xfrm>
          <a:prstGeom prst="rect">
            <a:avLst/>
          </a:prstGeom>
        </p:spPr>
        <p:txBody>
          <a:bodyPr wrap="square" lIns="0" tIns="4512" rIns="0" bIns="0">
            <a:noAutofit/>
          </a:bodyPr>
          <a:lstStyle/>
          <a:p>
            <a:pPr>
              <a:lnSpc>
                <a:spcPts val="800"/>
              </a:lnSpc>
            </a:pPr>
            <a:endParaRPr sz="800" dirty="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 err="1"/>
              <a:t>Tacaíocht</a:t>
            </a:r>
            <a:r>
              <a:rPr dirty="0"/>
              <a:t> </a:t>
            </a:r>
            <a:r>
              <a:rPr dirty="0" err="1"/>
              <a:t>ó</a:t>
            </a:r>
            <a:r>
              <a:rPr dirty="0"/>
              <a:t> </a:t>
            </a:r>
            <a:r>
              <a:rPr dirty="0" err="1"/>
              <a:t>Dhaoine</a:t>
            </a:r>
            <a:r>
              <a:rPr dirty="0"/>
              <a:t> </a:t>
            </a:r>
            <a:r>
              <a:rPr dirty="0" err="1"/>
              <a:t>Eile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79995" y="3743053"/>
            <a:ext cx="2152804" cy="449075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06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32800" y="3743053"/>
            <a:ext cx="4679998" cy="449075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 dirty="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/>
              <a:t>Ag </a:t>
            </a:r>
            <a:r>
              <a:rPr dirty="0" err="1"/>
              <a:t>Siúl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mBróga</a:t>
            </a:r>
            <a:r>
              <a:rPr dirty="0"/>
              <a:t> </a:t>
            </a:r>
            <a:r>
              <a:rPr dirty="0" err="1"/>
              <a:t>Duine</a:t>
            </a:r>
            <a:r>
              <a:rPr dirty="0"/>
              <a:t> </a:t>
            </a:r>
            <a:r>
              <a:rPr dirty="0" err="1"/>
              <a:t>Eile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9995" y="4192129"/>
            <a:ext cx="2152804" cy="449075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07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32800" y="4192129"/>
            <a:ext cx="4679998" cy="449075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Coimhlint a Bhainistiú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79995" y="4641204"/>
            <a:ext cx="2152804" cy="449077"/>
          </a:xfrm>
          <a:prstGeom prst="rect">
            <a:avLst/>
          </a:prstGeom>
        </p:spPr>
        <p:txBody>
          <a:bodyPr wrap="square" lIns="0" tIns="5353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2800" y="4641204"/>
            <a:ext cx="4679998" cy="449077"/>
          </a:xfrm>
          <a:prstGeom prst="rect">
            <a:avLst/>
          </a:prstGeom>
        </p:spPr>
        <p:txBody>
          <a:bodyPr wrap="square" lIns="0" tIns="4904" rIns="0" bIns="0">
            <a:noAutofit/>
          </a:bodyPr>
          <a:lstStyle/>
          <a:p>
            <a:pPr>
              <a:lnSpc>
                <a:spcPts val="750"/>
              </a:lnSpc>
            </a:pPr>
            <a:endParaRPr sz="75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Ag Nascadh le Daoine Eile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9995" y="5090281"/>
            <a:ext cx="2152804" cy="449075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09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2800" y="5090281"/>
            <a:ext cx="4679998" cy="449075"/>
          </a:xfrm>
          <a:prstGeom prst="rect">
            <a:avLst/>
          </a:prstGeom>
        </p:spPr>
        <p:txBody>
          <a:bodyPr wrap="square" lIns="0" tIns="4904" rIns="0" bIns="0">
            <a:noAutofit/>
          </a:bodyPr>
          <a:lstStyle/>
          <a:p>
            <a:pPr>
              <a:lnSpc>
                <a:spcPts val="750"/>
              </a:lnSpc>
            </a:pPr>
            <a:endParaRPr sz="75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Cabhair Á Thabhairt agus Á Fháil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9995" y="5539357"/>
            <a:ext cx="2152804" cy="449075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2800" y="5539357"/>
            <a:ext cx="4679998" cy="449075"/>
          </a:xfrm>
          <a:prstGeom prst="rect">
            <a:avLst/>
          </a:prstGeom>
        </p:spPr>
        <p:txBody>
          <a:bodyPr wrap="square" lIns="0" tIns="4904" rIns="0" bIns="0">
            <a:noAutofit/>
          </a:bodyPr>
          <a:lstStyle/>
          <a:p>
            <a:pPr>
              <a:lnSpc>
                <a:spcPts val="750"/>
              </a:lnSpc>
            </a:pPr>
            <a:endParaRPr sz="75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Cinntí a Dhéanamh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9995" y="5988433"/>
            <a:ext cx="2152804" cy="449077"/>
          </a:xfrm>
          <a:prstGeom prst="rect">
            <a:avLst/>
          </a:prstGeom>
        </p:spPr>
        <p:txBody>
          <a:bodyPr wrap="square" lIns="0" tIns="5353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49641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11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2800" y="5988433"/>
            <a:ext cx="4679998" cy="449077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Sonas agus Folláine</a:t>
            </a:r>
            <a:endParaRPr sz="1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9995" y="6437510"/>
            <a:ext cx="2152804" cy="449077"/>
          </a:xfrm>
          <a:prstGeom prst="rect">
            <a:avLst/>
          </a:prstGeom>
        </p:spPr>
        <p:txBody>
          <a:bodyPr wrap="square" lIns="0" tIns="5351" rIns="0" bIns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  <a:defRPr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1450"/>
              <a:t>SEISIÚN </a:t>
            </a:r>
            <a:r>
              <a:rPr sz="1800" b="1"/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32800" y="6437510"/>
            <a:ext cx="4679998" cy="449077"/>
          </a:xfrm>
          <a:prstGeom prst="rect">
            <a:avLst/>
          </a:prstGeom>
        </p:spPr>
        <p:txBody>
          <a:bodyPr wrap="square" lIns="0" tIns="4510" rIns="0" bIns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  <a:defRPr sz="1700">
                <a:solidFill>
                  <a:srgbClr val="363435"/>
                </a:solidFill>
                <a:latin typeface="Arial"/>
                <a:cs typeface="Arial"/>
              </a:defRPr>
            </a:pPr>
            <a:r>
              <a:t>Athbhreithniú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460500" y="288010"/>
            <a:ext cx="480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400" b="1">
                <a:solidFill>
                  <a:schemeClr val="accent4">
                    <a:lumMod val="75000"/>
                  </a:schemeClr>
                </a:solidFill>
              </a:defRPr>
            </a:pPr>
            <a:r>
              <a:rPr dirty="0" err="1"/>
              <a:t>Athbhreithniú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an </a:t>
            </a:r>
            <a:r>
              <a:rPr dirty="0" err="1"/>
              <a:t>gClár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07299" y="692921"/>
            <a:ext cx="5207965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17D9B"/>
                </a:solidFill>
                <a:latin typeface="Arial"/>
                <a:cs typeface="Arial"/>
              </a:defRPr>
            </a:pPr>
            <a:r>
              <a:t>SEISIÚN TOSAIGH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43214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d'fhoghlaim tú?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3070961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An bhrí atá le ‘folláine‘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7217" y="4480130"/>
            <a:ext cx="6681653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lang="en-IE" dirty="0"/>
              <a:t>An tábhacht a bhaineann le d'fholláine mheabhrach cúram a thabhairt do le d'fholláine </a:t>
            </a:r>
            <a:r>
              <a:rPr lang="en-IE" dirty="0" err="1"/>
              <a:t>fhisiciúil</a:t>
            </a:r>
            <a:r>
              <a:rPr lang="en-IE" dirty="0"/>
              <a:t> chomh maith</a:t>
            </a:r>
            <a:endParaRPr lang="en-IE" sz="2000" dirty="0">
              <a:latin typeface="Arial"/>
              <a:cs typeface="Arial"/>
            </a:endParaRPr>
          </a:p>
        </p:txBody>
      </p:sp>
      <p:sp>
        <p:nvSpPr>
          <p:cNvPr id="2" name="object 92">
            <a:extLst>
              <a:ext uri="{FF2B5EF4-FFF2-40B4-BE49-F238E27FC236}">
                <a16:creationId xmlns:a16="http://schemas.microsoft.com/office/drawing/2014/main" id="{19B276DC-28CA-7D91-7B2E-E3F1665BD81A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93">
            <a:extLst>
              <a:ext uri="{FF2B5EF4-FFF2-40B4-BE49-F238E27FC236}">
                <a16:creationId xmlns:a16="http://schemas.microsoft.com/office/drawing/2014/main" id="{E2026D30-ED7E-7AA8-C834-752F2D5E5333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94">
            <a:extLst>
              <a:ext uri="{FF2B5EF4-FFF2-40B4-BE49-F238E27FC236}">
                <a16:creationId xmlns:a16="http://schemas.microsoft.com/office/drawing/2014/main" id="{3357E648-B293-73FA-14FF-934F676EA4B3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5">
            <a:extLst>
              <a:ext uri="{FF2B5EF4-FFF2-40B4-BE49-F238E27FC236}">
                <a16:creationId xmlns:a16="http://schemas.microsoft.com/office/drawing/2014/main" id="{0C0CC781-47E2-9E4F-0462-3582B73DD0B9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6">
            <a:extLst>
              <a:ext uri="{FF2B5EF4-FFF2-40B4-BE49-F238E27FC236}">
                <a16:creationId xmlns:a16="http://schemas.microsoft.com/office/drawing/2014/main" id="{F215999B-3865-5D96-835E-A176947A8769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7">
            <a:extLst>
              <a:ext uri="{FF2B5EF4-FFF2-40B4-BE49-F238E27FC236}">
                <a16:creationId xmlns:a16="http://schemas.microsoft.com/office/drawing/2014/main" id="{C77462C9-A2D5-4B43-DEC9-986EA7A4BD05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8">
            <a:extLst>
              <a:ext uri="{FF2B5EF4-FFF2-40B4-BE49-F238E27FC236}">
                <a16:creationId xmlns:a16="http://schemas.microsoft.com/office/drawing/2014/main" id="{63120EB9-F83A-20C2-73EB-85309F7823F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9">
            <a:extLst>
              <a:ext uri="{FF2B5EF4-FFF2-40B4-BE49-F238E27FC236}">
                <a16:creationId xmlns:a16="http://schemas.microsoft.com/office/drawing/2014/main" id="{0967DCC0-8225-20BB-362C-5D7C5FBE09F1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00">
            <a:extLst>
              <a:ext uri="{FF2B5EF4-FFF2-40B4-BE49-F238E27FC236}">
                <a16:creationId xmlns:a16="http://schemas.microsoft.com/office/drawing/2014/main" id="{EA1E30A0-B4BB-A8E8-66ED-71D6FE3970F0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01">
            <a:extLst>
              <a:ext uri="{FF2B5EF4-FFF2-40B4-BE49-F238E27FC236}">
                <a16:creationId xmlns:a16="http://schemas.microsoft.com/office/drawing/2014/main" id="{0DB71137-064C-9048-A8C7-F9F3FDBC8316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2">
            <a:extLst>
              <a:ext uri="{FF2B5EF4-FFF2-40B4-BE49-F238E27FC236}">
                <a16:creationId xmlns:a16="http://schemas.microsoft.com/office/drawing/2014/main" id="{8F282492-D716-3C61-C1B6-02667BAC4E32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3">
            <a:extLst>
              <a:ext uri="{FF2B5EF4-FFF2-40B4-BE49-F238E27FC236}">
                <a16:creationId xmlns:a16="http://schemas.microsoft.com/office/drawing/2014/main" id="{39B144C5-CB6E-D0C0-A08C-5CE9E1EBE741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4">
            <a:extLst>
              <a:ext uri="{FF2B5EF4-FFF2-40B4-BE49-F238E27FC236}">
                <a16:creationId xmlns:a16="http://schemas.microsoft.com/office/drawing/2014/main" id="{34585A4E-3417-9D9D-B778-4D9D07B60D1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5">
            <a:extLst>
              <a:ext uri="{FF2B5EF4-FFF2-40B4-BE49-F238E27FC236}">
                <a16:creationId xmlns:a16="http://schemas.microsoft.com/office/drawing/2014/main" id="{EAA27C1C-D027-8BD4-2C58-A7DDFD942DB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6">
            <a:extLst>
              <a:ext uri="{FF2B5EF4-FFF2-40B4-BE49-F238E27FC236}">
                <a16:creationId xmlns:a16="http://schemas.microsoft.com/office/drawing/2014/main" id="{C5696736-537A-BABB-FE65-9F0673A72D88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28">
            <a:extLst>
              <a:ext uri="{FF2B5EF4-FFF2-40B4-BE49-F238E27FC236}">
                <a16:creationId xmlns:a16="http://schemas.microsoft.com/office/drawing/2014/main" id="{4DD34D83-D9C9-9D0C-D1E5-67D1CC5E0FBC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07299" y="698675"/>
            <a:ext cx="5386570" cy="1637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87622">
              <a:lnSpc>
                <a:spcPts val="2570"/>
              </a:lnSpc>
              <a:defRPr sz="24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dirty="0"/>
              <a:t>SEISIÚN 1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10"/>
              </a:spcBef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dirty="0" err="1"/>
              <a:t>Féinmheas</a:t>
            </a:r>
            <a:r>
              <a:rPr dirty="0"/>
              <a:t> </a:t>
            </a:r>
            <a:r>
              <a:rPr dirty="0" err="1"/>
              <a:t>agus</a:t>
            </a:r>
            <a:endParaRPr sz="4000" dirty="0">
              <a:latin typeface="Arial"/>
              <a:cs typeface="Arial"/>
            </a:endParaRPr>
          </a:p>
          <a:p>
            <a:pPr marL="12700" marR="87622">
              <a:lnSpc>
                <a:spcPts val="4585"/>
              </a:lnSpc>
              <a:spcBef>
                <a:spcPts val="629"/>
              </a:spcBef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dirty="0" err="1"/>
              <a:t>Muinín</a:t>
            </a:r>
            <a:r>
              <a:rPr dirty="0"/>
              <a:t> a </a:t>
            </a:r>
            <a:r>
              <a:rPr dirty="0" err="1"/>
              <a:t>Thréisiú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31723" y="1167596"/>
            <a:ext cx="1027683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41690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6021608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do </a:t>
            </a:r>
            <a:r>
              <a:rPr dirty="0" err="1"/>
              <a:t>chuid</a:t>
            </a:r>
            <a:r>
              <a:rPr dirty="0"/>
              <a:t> </a:t>
            </a:r>
            <a:r>
              <a:rPr dirty="0" err="1"/>
              <a:t>láidreachtaí</a:t>
            </a:r>
            <a:r>
              <a:rPr dirty="0"/>
              <a:t> </a:t>
            </a:r>
            <a:r>
              <a:rPr dirty="0" err="1"/>
              <a:t>pearsanta</a:t>
            </a:r>
            <a:r>
              <a:rPr dirty="0"/>
              <a:t> </a:t>
            </a:r>
            <a:r>
              <a:rPr dirty="0" err="1"/>
              <a:t>féin</a:t>
            </a:r>
            <a:r>
              <a:rPr dirty="0"/>
              <a:t> a </a:t>
            </a:r>
            <a:r>
              <a:rPr dirty="0" err="1"/>
              <a:t>aithint</a:t>
            </a: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láidreachtaí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a </a:t>
            </a:r>
            <a:r>
              <a:rPr dirty="0" err="1"/>
              <a:t>úsáid</a:t>
            </a:r>
            <a:r>
              <a:rPr dirty="0"/>
              <a:t> </a:t>
            </a:r>
            <a:r>
              <a:rPr dirty="0" err="1"/>
              <a:t>chun</a:t>
            </a:r>
            <a:r>
              <a:rPr dirty="0"/>
              <a:t> </a:t>
            </a:r>
            <a:r>
              <a:rPr dirty="0" err="1"/>
              <a:t>déileáil</a:t>
            </a:r>
            <a:r>
              <a:rPr dirty="0"/>
              <a:t> le </a:t>
            </a:r>
            <a:r>
              <a:rPr dirty="0" err="1"/>
              <a:t>dúshláin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83166" y="3798020"/>
            <a:ext cx="1786458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conas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861130"/>
            <a:ext cx="3580482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a </a:t>
            </a:r>
            <a:r>
              <a:rPr dirty="0" err="1"/>
              <a:t>chreidiúint</a:t>
            </a:r>
            <a:r>
              <a:rPr dirty="0"/>
              <a:t> </a:t>
            </a:r>
            <a:r>
              <a:rPr dirty="0" err="1"/>
              <a:t>ionat</a:t>
            </a:r>
            <a:r>
              <a:rPr dirty="0"/>
              <a:t> </a:t>
            </a:r>
            <a:r>
              <a:rPr dirty="0" err="1"/>
              <a:t>féin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6" name="object 92">
            <a:extLst>
              <a:ext uri="{FF2B5EF4-FFF2-40B4-BE49-F238E27FC236}">
                <a16:creationId xmlns:a16="http://schemas.microsoft.com/office/drawing/2014/main" id="{4EB0874E-4067-97E1-5513-DB24E0FF8641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3">
            <a:extLst>
              <a:ext uri="{FF2B5EF4-FFF2-40B4-BE49-F238E27FC236}">
                <a16:creationId xmlns:a16="http://schemas.microsoft.com/office/drawing/2014/main" id="{BF24FAD2-6EA7-568E-EE43-CB5471B5E7FB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4">
            <a:extLst>
              <a:ext uri="{FF2B5EF4-FFF2-40B4-BE49-F238E27FC236}">
                <a16:creationId xmlns:a16="http://schemas.microsoft.com/office/drawing/2014/main" id="{D6638DEF-F5DA-CC35-6677-780F20EABAE2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5">
            <a:extLst>
              <a:ext uri="{FF2B5EF4-FFF2-40B4-BE49-F238E27FC236}">
                <a16:creationId xmlns:a16="http://schemas.microsoft.com/office/drawing/2014/main" id="{911F42D7-79F5-848C-B108-A860037D09A2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6">
            <a:extLst>
              <a:ext uri="{FF2B5EF4-FFF2-40B4-BE49-F238E27FC236}">
                <a16:creationId xmlns:a16="http://schemas.microsoft.com/office/drawing/2014/main" id="{AA59FCCF-4F65-1136-01AB-68A8D391CC4C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7">
            <a:extLst>
              <a:ext uri="{FF2B5EF4-FFF2-40B4-BE49-F238E27FC236}">
                <a16:creationId xmlns:a16="http://schemas.microsoft.com/office/drawing/2014/main" id="{E476B0A7-1075-CB59-E190-C37BE859442F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8">
            <a:extLst>
              <a:ext uri="{FF2B5EF4-FFF2-40B4-BE49-F238E27FC236}">
                <a16:creationId xmlns:a16="http://schemas.microsoft.com/office/drawing/2014/main" id="{449EF34F-4023-4273-0B4B-1F7321BAD6C2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99">
            <a:extLst>
              <a:ext uri="{FF2B5EF4-FFF2-40B4-BE49-F238E27FC236}">
                <a16:creationId xmlns:a16="http://schemas.microsoft.com/office/drawing/2014/main" id="{9A286FC1-7048-DBB1-0706-D95D152ADE45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0">
            <a:extLst>
              <a:ext uri="{FF2B5EF4-FFF2-40B4-BE49-F238E27FC236}">
                <a16:creationId xmlns:a16="http://schemas.microsoft.com/office/drawing/2014/main" id="{48C0CD97-E3AC-3D10-F6EA-177393E0FAB4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1">
            <a:extLst>
              <a:ext uri="{FF2B5EF4-FFF2-40B4-BE49-F238E27FC236}">
                <a16:creationId xmlns:a16="http://schemas.microsoft.com/office/drawing/2014/main" id="{34467C9E-EA1C-A060-3543-2EA0BFC3F59C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2">
            <a:extLst>
              <a:ext uri="{FF2B5EF4-FFF2-40B4-BE49-F238E27FC236}">
                <a16:creationId xmlns:a16="http://schemas.microsoft.com/office/drawing/2014/main" id="{E7A30D4A-A719-53B5-EBA4-9B6B0953090F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3">
            <a:extLst>
              <a:ext uri="{FF2B5EF4-FFF2-40B4-BE49-F238E27FC236}">
                <a16:creationId xmlns:a16="http://schemas.microsoft.com/office/drawing/2014/main" id="{DD5964B0-ED4B-241D-2DE8-16E60DBE0104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4">
            <a:extLst>
              <a:ext uri="{FF2B5EF4-FFF2-40B4-BE49-F238E27FC236}">
                <a16:creationId xmlns:a16="http://schemas.microsoft.com/office/drawing/2014/main" id="{B2E7FA8D-AAFB-14C1-27E7-12023842A9CC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5">
            <a:extLst>
              <a:ext uri="{FF2B5EF4-FFF2-40B4-BE49-F238E27FC236}">
                <a16:creationId xmlns:a16="http://schemas.microsoft.com/office/drawing/2014/main" id="{D29880C9-03F4-48D7-02D4-A149ED7B24A4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06">
            <a:extLst>
              <a:ext uri="{FF2B5EF4-FFF2-40B4-BE49-F238E27FC236}">
                <a16:creationId xmlns:a16="http://schemas.microsoft.com/office/drawing/2014/main" id="{5DD27116-75F9-847F-F358-50498653B4C9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28">
            <a:extLst>
              <a:ext uri="{FF2B5EF4-FFF2-40B4-BE49-F238E27FC236}">
                <a16:creationId xmlns:a16="http://schemas.microsoft.com/office/drawing/2014/main" id="{3134F3F0-FCFC-5825-E7CE-8B03DEABB8AB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07299" y="698675"/>
            <a:ext cx="5621528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t>SEISIÚN 2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t>Ag Déileáil le Mothúcháin</a:t>
            </a:r>
            <a:endParaRPr sz="4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87300" y="3036518"/>
            <a:ext cx="42452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t>Cad a d'fhoghlaim tú?</a:t>
            </a:r>
            <a:endParaRPr sz="3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47218" y="3832554"/>
            <a:ext cx="853948" cy="25794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08278" y="3852418"/>
            <a:ext cx="4395822" cy="25794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 </a:t>
            </a:r>
            <a:r>
              <a:rPr dirty="0" err="1"/>
              <a:t>dhéileálann</a:t>
            </a:r>
            <a:r>
              <a:rPr dirty="0"/>
              <a:t> do </a:t>
            </a:r>
            <a:r>
              <a:rPr dirty="0" err="1"/>
              <a:t>chorp</a:t>
            </a:r>
            <a:r>
              <a:rPr dirty="0"/>
              <a:t> le </a:t>
            </a:r>
            <a:r>
              <a:rPr dirty="0" err="1"/>
              <a:t>mothúcháin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7218" y="4480130"/>
            <a:ext cx="853948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5830" y="4480130"/>
            <a:ext cx="275336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08278" y="4480130"/>
            <a:ext cx="3481422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mothúcháin a aithint i gceart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7300" y="5149166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47218" y="5149166"/>
            <a:ext cx="853948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8277" y="5129302"/>
            <a:ext cx="3320549" cy="29926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‘</a:t>
            </a:r>
            <a:r>
              <a:rPr lang="en-IE" dirty="0"/>
              <a:t>Tóg Cúig</a:t>
            </a:r>
            <a:r>
              <a:rPr dirty="0"/>
              <a:t>' a chleachtadh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5818202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5818202"/>
            <a:ext cx="853948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08277" y="5827672"/>
            <a:ext cx="3862422" cy="319128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do </a:t>
            </a:r>
            <a:r>
              <a:rPr dirty="0" err="1"/>
              <a:t>chuid</a:t>
            </a:r>
            <a:r>
              <a:rPr dirty="0"/>
              <a:t> </a:t>
            </a:r>
            <a:r>
              <a:rPr dirty="0" err="1"/>
              <a:t>mothúchán</a:t>
            </a:r>
            <a:r>
              <a:rPr dirty="0"/>
              <a:t> a </a:t>
            </a:r>
            <a:r>
              <a:rPr dirty="0" err="1"/>
              <a:t>bhainistiú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92">
            <a:extLst>
              <a:ext uri="{FF2B5EF4-FFF2-40B4-BE49-F238E27FC236}">
                <a16:creationId xmlns:a16="http://schemas.microsoft.com/office/drawing/2014/main" id="{93077623-A546-8579-5E10-862E31B448EF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93">
            <a:extLst>
              <a:ext uri="{FF2B5EF4-FFF2-40B4-BE49-F238E27FC236}">
                <a16:creationId xmlns:a16="http://schemas.microsoft.com/office/drawing/2014/main" id="{D24CA67E-6CC9-9C04-6292-CF09560CAD9A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94">
            <a:extLst>
              <a:ext uri="{FF2B5EF4-FFF2-40B4-BE49-F238E27FC236}">
                <a16:creationId xmlns:a16="http://schemas.microsoft.com/office/drawing/2014/main" id="{89AA2116-E594-DEC5-E194-9910FC37FAB4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95">
            <a:extLst>
              <a:ext uri="{FF2B5EF4-FFF2-40B4-BE49-F238E27FC236}">
                <a16:creationId xmlns:a16="http://schemas.microsoft.com/office/drawing/2014/main" id="{0435B7F6-86AC-392A-BD4F-F2C39C59D495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96">
            <a:extLst>
              <a:ext uri="{FF2B5EF4-FFF2-40B4-BE49-F238E27FC236}">
                <a16:creationId xmlns:a16="http://schemas.microsoft.com/office/drawing/2014/main" id="{08774C2C-EF83-114C-703B-986D221E4B4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97">
            <a:extLst>
              <a:ext uri="{FF2B5EF4-FFF2-40B4-BE49-F238E27FC236}">
                <a16:creationId xmlns:a16="http://schemas.microsoft.com/office/drawing/2014/main" id="{5044C875-444F-C356-5DFD-8FF97C65E989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98">
            <a:extLst>
              <a:ext uri="{FF2B5EF4-FFF2-40B4-BE49-F238E27FC236}">
                <a16:creationId xmlns:a16="http://schemas.microsoft.com/office/drawing/2014/main" id="{55134F97-6F9A-1751-CCB7-E089C2191E3C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99">
            <a:extLst>
              <a:ext uri="{FF2B5EF4-FFF2-40B4-BE49-F238E27FC236}">
                <a16:creationId xmlns:a16="http://schemas.microsoft.com/office/drawing/2014/main" id="{1F329A27-8846-D663-A90D-DCC51980B8EA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00">
            <a:extLst>
              <a:ext uri="{FF2B5EF4-FFF2-40B4-BE49-F238E27FC236}">
                <a16:creationId xmlns:a16="http://schemas.microsoft.com/office/drawing/2014/main" id="{64A9A33C-088C-F268-63FD-4EAC27B318FB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01">
            <a:extLst>
              <a:ext uri="{FF2B5EF4-FFF2-40B4-BE49-F238E27FC236}">
                <a16:creationId xmlns:a16="http://schemas.microsoft.com/office/drawing/2014/main" id="{B47D3D83-6F8B-3F12-9DAB-D83BD21EF71B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02">
            <a:extLst>
              <a:ext uri="{FF2B5EF4-FFF2-40B4-BE49-F238E27FC236}">
                <a16:creationId xmlns:a16="http://schemas.microsoft.com/office/drawing/2014/main" id="{584ACE09-2957-6B7D-39E5-FE22742C6261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03">
            <a:extLst>
              <a:ext uri="{FF2B5EF4-FFF2-40B4-BE49-F238E27FC236}">
                <a16:creationId xmlns:a16="http://schemas.microsoft.com/office/drawing/2014/main" id="{5FE1B30F-E0A1-599C-4441-E999F54374ED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04">
            <a:extLst>
              <a:ext uri="{FF2B5EF4-FFF2-40B4-BE49-F238E27FC236}">
                <a16:creationId xmlns:a16="http://schemas.microsoft.com/office/drawing/2014/main" id="{7DAE71F1-9604-8392-2345-641E949DDF2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05">
            <a:extLst>
              <a:ext uri="{FF2B5EF4-FFF2-40B4-BE49-F238E27FC236}">
                <a16:creationId xmlns:a16="http://schemas.microsoft.com/office/drawing/2014/main" id="{FF02B9F3-861A-6EBF-E090-CA283F95A139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06">
            <a:extLst>
              <a:ext uri="{FF2B5EF4-FFF2-40B4-BE49-F238E27FC236}">
                <a16:creationId xmlns:a16="http://schemas.microsoft.com/office/drawing/2014/main" id="{3BE25140-C13D-432D-9FA1-5A1D15E0B7C7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28">
            <a:extLst>
              <a:ext uri="{FF2B5EF4-FFF2-40B4-BE49-F238E27FC236}">
                <a16:creationId xmlns:a16="http://schemas.microsoft.com/office/drawing/2014/main" id="{54BEB603-AFBC-5E3F-02A6-571660B96905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5511292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F17161"/>
                </a:solidFill>
                <a:latin typeface="Arial"/>
                <a:cs typeface="Arial"/>
              </a:defRPr>
            </a:pPr>
            <a:r>
              <a:t>SEISIÚN 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F17161"/>
                </a:solidFill>
                <a:latin typeface="Arial"/>
                <a:cs typeface="Arial"/>
              </a:defRPr>
            </a:pPr>
            <a:r>
              <a:t>Smaointe Dúshlánacha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036518"/>
            <a:ext cx="42452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3811094"/>
            <a:ext cx="6572478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Conas an idir do chuid smaointe, mothúcháin agus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gníomhartha a dhéanamh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4861130"/>
            <a:ext cx="6951439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An </a:t>
            </a:r>
            <a:r>
              <a:rPr dirty="0" err="1"/>
              <a:t>tionchar</a:t>
            </a:r>
            <a:r>
              <a:rPr dirty="0"/>
              <a:t> a </a:t>
            </a:r>
            <a:r>
              <a:rPr dirty="0" err="1"/>
              <a:t>d'fhéadfadh</a:t>
            </a:r>
            <a:r>
              <a:rPr dirty="0"/>
              <a:t> do </a:t>
            </a:r>
            <a:r>
              <a:rPr dirty="0" err="1"/>
              <a:t>chuid</a:t>
            </a:r>
            <a:r>
              <a:rPr dirty="0"/>
              <a:t> </a:t>
            </a:r>
            <a:r>
              <a:rPr dirty="0" err="1"/>
              <a:t>smaointe</a:t>
            </a:r>
            <a:r>
              <a:rPr dirty="0"/>
              <a:t> a </a:t>
            </a:r>
            <a:r>
              <a:rPr dirty="0" err="1"/>
              <a:t>imirt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do </a:t>
            </a:r>
            <a:r>
              <a:rPr dirty="0" err="1"/>
              <a:t>chuid</a:t>
            </a:r>
            <a:r>
              <a:rPr dirty="0"/>
              <a:t> </a:t>
            </a:r>
            <a:r>
              <a:rPr dirty="0" err="1"/>
              <a:t>mothúchán</a:t>
            </a:r>
            <a:r>
              <a:rPr dirty="0"/>
              <a:t> </a:t>
            </a:r>
            <a:r>
              <a:rPr dirty="0" err="1"/>
              <a:t>agus</a:t>
            </a:r>
            <a:r>
              <a:rPr lang="gd-GB" sz="2000" dirty="0">
                <a:latin typeface="Arial"/>
                <a:cs typeface="Arial"/>
              </a:rPr>
              <a:t> </a:t>
            </a:r>
            <a:r>
              <a:rPr dirty="0" err="1"/>
              <a:t>gníomhartha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5911166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5911166"/>
            <a:ext cx="7356967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</a:t>
            </a:r>
            <a:r>
              <a:rPr dirty="0" err="1"/>
              <a:t>dúshlán</a:t>
            </a:r>
            <a:r>
              <a:rPr dirty="0"/>
              <a:t> a </a:t>
            </a:r>
            <a:r>
              <a:rPr dirty="0" err="1"/>
              <a:t>thabhairt</a:t>
            </a:r>
            <a:r>
              <a:rPr dirty="0"/>
              <a:t> </a:t>
            </a:r>
            <a:r>
              <a:rPr dirty="0" err="1"/>
              <a:t>faoi</a:t>
            </a:r>
            <a:r>
              <a:rPr dirty="0"/>
              <a:t> </a:t>
            </a:r>
            <a:r>
              <a:rPr dirty="0" err="1"/>
              <a:t>smaointe</a:t>
            </a:r>
            <a:r>
              <a:rPr dirty="0"/>
              <a:t> </a:t>
            </a:r>
            <a:r>
              <a:rPr dirty="0" err="1"/>
              <a:t>neamhchabhracha</a:t>
            </a:r>
            <a:r>
              <a:rPr dirty="0"/>
              <a:t> </a:t>
            </a: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iad</a:t>
            </a:r>
            <a:r>
              <a:rPr dirty="0"/>
              <a:t> a </a:t>
            </a:r>
            <a:r>
              <a:rPr dirty="0" err="1"/>
              <a:t>dhéanamh</a:t>
            </a:r>
            <a:r>
              <a:rPr dirty="0"/>
              <a:t> </a:t>
            </a:r>
            <a:r>
              <a:rPr lang="gd-GB" dirty="0"/>
              <a:t>níos</a:t>
            </a:r>
            <a:r>
              <a:rPr lang="gd-GB" sz="2000" dirty="0">
                <a:latin typeface="Arial"/>
                <a:cs typeface="Arial"/>
              </a:rPr>
              <a:t> </a:t>
            </a:r>
            <a:r>
              <a:rPr dirty="0" err="1"/>
              <a:t>réadúla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2" name="object 92">
            <a:extLst>
              <a:ext uri="{FF2B5EF4-FFF2-40B4-BE49-F238E27FC236}">
                <a16:creationId xmlns:a16="http://schemas.microsoft.com/office/drawing/2014/main" id="{504D46F7-7A61-DF1E-3A3C-32EB0BB3A510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93">
            <a:extLst>
              <a:ext uri="{FF2B5EF4-FFF2-40B4-BE49-F238E27FC236}">
                <a16:creationId xmlns:a16="http://schemas.microsoft.com/office/drawing/2014/main" id="{37165D47-9B10-210F-9806-AE515E85C6B8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94">
            <a:extLst>
              <a:ext uri="{FF2B5EF4-FFF2-40B4-BE49-F238E27FC236}">
                <a16:creationId xmlns:a16="http://schemas.microsoft.com/office/drawing/2014/main" id="{DE0498CA-9DE6-5A68-1E4E-F5131D6B2162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95">
            <a:extLst>
              <a:ext uri="{FF2B5EF4-FFF2-40B4-BE49-F238E27FC236}">
                <a16:creationId xmlns:a16="http://schemas.microsoft.com/office/drawing/2014/main" id="{DD45821D-1AA8-047C-D8B9-9B0ADB5F8964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96">
            <a:extLst>
              <a:ext uri="{FF2B5EF4-FFF2-40B4-BE49-F238E27FC236}">
                <a16:creationId xmlns:a16="http://schemas.microsoft.com/office/drawing/2014/main" id="{F83D633E-8775-44A5-EDDB-9CC3F4F58C15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97">
            <a:extLst>
              <a:ext uri="{FF2B5EF4-FFF2-40B4-BE49-F238E27FC236}">
                <a16:creationId xmlns:a16="http://schemas.microsoft.com/office/drawing/2014/main" id="{F4F850BF-B059-576C-DBC8-89B13A5425D4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98">
            <a:extLst>
              <a:ext uri="{FF2B5EF4-FFF2-40B4-BE49-F238E27FC236}">
                <a16:creationId xmlns:a16="http://schemas.microsoft.com/office/drawing/2014/main" id="{6D85A72E-A956-3D36-0511-B03EDD54779F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99">
            <a:extLst>
              <a:ext uri="{FF2B5EF4-FFF2-40B4-BE49-F238E27FC236}">
                <a16:creationId xmlns:a16="http://schemas.microsoft.com/office/drawing/2014/main" id="{D4009E34-B2A8-B6A8-6EE4-7A690FD26264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100">
            <a:extLst>
              <a:ext uri="{FF2B5EF4-FFF2-40B4-BE49-F238E27FC236}">
                <a16:creationId xmlns:a16="http://schemas.microsoft.com/office/drawing/2014/main" id="{F65016CB-598E-7505-F5FE-DAE2890A3343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101">
            <a:extLst>
              <a:ext uri="{FF2B5EF4-FFF2-40B4-BE49-F238E27FC236}">
                <a16:creationId xmlns:a16="http://schemas.microsoft.com/office/drawing/2014/main" id="{4CF49BDA-07DC-E0BA-698E-069EEE19ABD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102">
            <a:extLst>
              <a:ext uri="{FF2B5EF4-FFF2-40B4-BE49-F238E27FC236}">
                <a16:creationId xmlns:a16="http://schemas.microsoft.com/office/drawing/2014/main" id="{0CC490AC-9023-D5D5-4343-CB540233B67F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103">
            <a:extLst>
              <a:ext uri="{FF2B5EF4-FFF2-40B4-BE49-F238E27FC236}">
                <a16:creationId xmlns:a16="http://schemas.microsoft.com/office/drawing/2014/main" id="{61CF35E6-55C7-E385-304B-EF013965ECD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4" name="object 104">
            <a:extLst>
              <a:ext uri="{FF2B5EF4-FFF2-40B4-BE49-F238E27FC236}">
                <a16:creationId xmlns:a16="http://schemas.microsoft.com/office/drawing/2014/main" id="{83F6D9B1-2BBD-1AA6-2704-999EC16B8AAB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5" name="object 105">
            <a:extLst>
              <a:ext uri="{FF2B5EF4-FFF2-40B4-BE49-F238E27FC236}">
                <a16:creationId xmlns:a16="http://schemas.microsoft.com/office/drawing/2014/main" id="{5FB64991-1B1C-54C4-FF71-013BDAA3711A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6" name="object 106">
            <a:extLst>
              <a:ext uri="{FF2B5EF4-FFF2-40B4-BE49-F238E27FC236}">
                <a16:creationId xmlns:a16="http://schemas.microsoft.com/office/drawing/2014/main" id="{613C55AA-8270-BFB7-D9C1-C612E4A9DE1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7" name="object 28">
            <a:extLst>
              <a:ext uri="{FF2B5EF4-FFF2-40B4-BE49-F238E27FC236}">
                <a16:creationId xmlns:a16="http://schemas.microsoft.com/office/drawing/2014/main" id="{B415B755-2C35-6935-5C73-AF1CADEF9008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07299" y="698675"/>
            <a:ext cx="5953252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dirty="0"/>
              <a:t>SEISIÚN 4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B485BA"/>
                </a:solidFill>
                <a:latin typeface="Arial"/>
                <a:cs typeface="Arial"/>
              </a:defRPr>
            </a:pPr>
            <a:r>
              <a:rPr dirty="0"/>
              <a:t>Ag </a:t>
            </a:r>
            <a:r>
              <a:rPr dirty="0" err="1"/>
              <a:t>Déileáil</a:t>
            </a:r>
            <a:r>
              <a:rPr dirty="0"/>
              <a:t> le </a:t>
            </a:r>
            <a:r>
              <a:rPr dirty="0" err="1"/>
              <a:t>Dúshláin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4169000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5637882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</a:t>
            </a:r>
            <a:r>
              <a:rPr dirty="0" err="1"/>
              <a:t>cineálacha</a:t>
            </a:r>
            <a:r>
              <a:rPr dirty="0"/>
              <a:t> </a:t>
            </a:r>
            <a:r>
              <a:rPr dirty="0" err="1"/>
              <a:t>éagsúla</a:t>
            </a:r>
            <a:r>
              <a:rPr dirty="0"/>
              <a:t> de </a:t>
            </a:r>
            <a:r>
              <a:rPr dirty="0" err="1"/>
              <a:t>straitéisí</a:t>
            </a:r>
            <a:r>
              <a:rPr dirty="0"/>
              <a:t> le </a:t>
            </a:r>
            <a:r>
              <a:rPr dirty="0" err="1"/>
              <a:t>déileáil</a:t>
            </a: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nuair</a:t>
            </a:r>
            <a:r>
              <a:rPr dirty="0"/>
              <a:t> a </a:t>
            </a:r>
            <a:r>
              <a:rPr dirty="0" err="1"/>
              <a:t>bhíonn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 </a:t>
            </a:r>
            <a:r>
              <a:rPr dirty="0" err="1"/>
              <a:t>faoi</a:t>
            </a:r>
            <a:r>
              <a:rPr dirty="0"/>
              <a:t> </a:t>
            </a:r>
            <a:r>
              <a:rPr dirty="0" err="1"/>
              <a:t>strus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18822" y="3811094"/>
            <a:ext cx="2671836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 </a:t>
            </a:r>
            <a:r>
              <a:rPr dirty="0" err="1"/>
              <a:t>aithint</a:t>
            </a:r>
            <a:r>
              <a:rPr dirty="0"/>
              <a:t> le </a:t>
            </a:r>
            <a:r>
              <a:rPr dirty="0" err="1"/>
              <a:t>húsáid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861130"/>
            <a:ext cx="6864858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An </a:t>
            </a:r>
            <a:r>
              <a:rPr dirty="0" err="1"/>
              <a:t>difríocht</a:t>
            </a:r>
            <a:r>
              <a:rPr dirty="0"/>
              <a:t> </a:t>
            </a:r>
            <a:r>
              <a:rPr dirty="0" err="1"/>
              <a:t>idir</a:t>
            </a:r>
            <a:r>
              <a:rPr dirty="0"/>
              <a:t> </a:t>
            </a:r>
            <a:r>
              <a:rPr dirty="0" err="1"/>
              <a:t>straitéisí</a:t>
            </a:r>
            <a:r>
              <a:rPr dirty="0"/>
              <a:t> le </a:t>
            </a:r>
            <a:r>
              <a:rPr dirty="0" err="1"/>
              <a:t>déileáil</a:t>
            </a:r>
            <a:r>
              <a:rPr dirty="0"/>
              <a:t> </a:t>
            </a:r>
            <a:r>
              <a:rPr dirty="0" err="1"/>
              <a:t>atá</a:t>
            </a:r>
            <a:r>
              <a:rPr dirty="0"/>
              <a:t> </a:t>
            </a:r>
            <a:r>
              <a:rPr dirty="0" err="1"/>
              <a:t>cabhrach</a:t>
            </a:r>
            <a:r>
              <a:rPr dirty="0"/>
              <a:t> </a:t>
            </a: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neamhchabhrach</a:t>
            </a:r>
            <a:r>
              <a:rPr dirty="0"/>
              <a:t>/</a:t>
            </a:r>
            <a:r>
              <a:rPr dirty="0" err="1"/>
              <a:t>díobhálach</a:t>
            </a: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25" name="object 92">
            <a:extLst>
              <a:ext uri="{FF2B5EF4-FFF2-40B4-BE49-F238E27FC236}">
                <a16:creationId xmlns:a16="http://schemas.microsoft.com/office/drawing/2014/main" id="{ECF32CB3-8B28-981B-FD3C-C199D512B4D4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93">
            <a:extLst>
              <a:ext uri="{FF2B5EF4-FFF2-40B4-BE49-F238E27FC236}">
                <a16:creationId xmlns:a16="http://schemas.microsoft.com/office/drawing/2014/main" id="{2F238622-F0DD-DD70-8C5F-E74E3C5437B0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4">
            <a:extLst>
              <a:ext uri="{FF2B5EF4-FFF2-40B4-BE49-F238E27FC236}">
                <a16:creationId xmlns:a16="http://schemas.microsoft.com/office/drawing/2014/main" id="{D6E832C7-93FD-602E-05E2-D58C2384163A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5">
            <a:extLst>
              <a:ext uri="{FF2B5EF4-FFF2-40B4-BE49-F238E27FC236}">
                <a16:creationId xmlns:a16="http://schemas.microsoft.com/office/drawing/2014/main" id="{733FB497-690A-7FE1-0C89-D07425F8612B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6">
            <a:extLst>
              <a:ext uri="{FF2B5EF4-FFF2-40B4-BE49-F238E27FC236}">
                <a16:creationId xmlns:a16="http://schemas.microsoft.com/office/drawing/2014/main" id="{D2AE8811-C806-245A-474C-E80CDD9D8CB7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7">
            <a:extLst>
              <a:ext uri="{FF2B5EF4-FFF2-40B4-BE49-F238E27FC236}">
                <a16:creationId xmlns:a16="http://schemas.microsoft.com/office/drawing/2014/main" id="{23257E31-F2BB-5DFB-85E8-3F1E3A78FCBF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8">
            <a:extLst>
              <a:ext uri="{FF2B5EF4-FFF2-40B4-BE49-F238E27FC236}">
                <a16:creationId xmlns:a16="http://schemas.microsoft.com/office/drawing/2014/main" id="{B6F9D088-57C5-ABEE-EA35-62F3B1CF845F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9">
            <a:extLst>
              <a:ext uri="{FF2B5EF4-FFF2-40B4-BE49-F238E27FC236}">
                <a16:creationId xmlns:a16="http://schemas.microsoft.com/office/drawing/2014/main" id="{B40DEB77-156B-FE1F-DBE5-8D9B5F8D967C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00">
            <a:extLst>
              <a:ext uri="{FF2B5EF4-FFF2-40B4-BE49-F238E27FC236}">
                <a16:creationId xmlns:a16="http://schemas.microsoft.com/office/drawing/2014/main" id="{EE7B382F-F77E-8406-35E0-231B986EAC34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1">
            <a:extLst>
              <a:ext uri="{FF2B5EF4-FFF2-40B4-BE49-F238E27FC236}">
                <a16:creationId xmlns:a16="http://schemas.microsoft.com/office/drawing/2014/main" id="{B3C28876-05B9-116D-B3B9-755E8321A2F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2">
            <a:extLst>
              <a:ext uri="{FF2B5EF4-FFF2-40B4-BE49-F238E27FC236}">
                <a16:creationId xmlns:a16="http://schemas.microsoft.com/office/drawing/2014/main" id="{7B1B5BF5-CAE8-77D8-2976-F8D3F11ED812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3">
            <a:extLst>
              <a:ext uri="{FF2B5EF4-FFF2-40B4-BE49-F238E27FC236}">
                <a16:creationId xmlns:a16="http://schemas.microsoft.com/office/drawing/2014/main" id="{8892DA7D-AD1A-256A-8579-43F8C651742D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4">
            <a:extLst>
              <a:ext uri="{FF2B5EF4-FFF2-40B4-BE49-F238E27FC236}">
                <a16:creationId xmlns:a16="http://schemas.microsoft.com/office/drawing/2014/main" id="{E24A9AF0-20AA-6F7C-FFD2-71537FF89641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5">
            <a:extLst>
              <a:ext uri="{FF2B5EF4-FFF2-40B4-BE49-F238E27FC236}">
                <a16:creationId xmlns:a16="http://schemas.microsoft.com/office/drawing/2014/main" id="{A9553420-F463-D532-0170-2B8517B2CF0D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6">
            <a:extLst>
              <a:ext uri="{FF2B5EF4-FFF2-40B4-BE49-F238E27FC236}">
                <a16:creationId xmlns:a16="http://schemas.microsoft.com/office/drawing/2014/main" id="{84819280-0F6A-F92D-58B7-4E6566727AB3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28">
            <a:extLst>
              <a:ext uri="{FF2B5EF4-FFF2-40B4-BE49-F238E27FC236}">
                <a16:creationId xmlns:a16="http://schemas.microsoft.com/office/drawing/2014/main" id="{5A08FDA8-F576-10DF-F6AD-5ACDD4084FC8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07299" y="698675"/>
            <a:ext cx="2721356" cy="1002321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 marR="76200">
              <a:lnSpc>
                <a:spcPts val="2570"/>
              </a:lnSpc>
              <a:defRPr sz="2400" b="1">
                <a:solidFill>
                  <a:srgbClr val="C29F7F"/>
                </a:solidFill>
                <a:latin typeface="Arial"/>
                <a:cs typeface="Arial"/>
              </a:defRPr>
            </a:pPr>
            <a:r>
              <a:rPr dirty="0"/>
              <a:t>SEISIÚN 5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  <a:defRPr sz="4000" b="1">
                <a:solidFill>
                  <a:srgbClr val="C29F7F"/>
                </a:solidFill>
                <a:latin typeface="Arial"/>
                <a:cs typeface="Arial"/>
              </a:defRPr>
            </a:pPr>
            <a:r>
              <a:rPr dirty="0" err="1"/>
              <a:t>Tacaíocht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49730" y="1152340"/>
            <a:ext cx="3483345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C29F7F"/>
                </a:solidFill>
                <a:latin typeface="Arial"/>
                <a:cs typeface="Arial"/>
              </a:defRPr>
            </a:pPr>
            <a:r>
              <a:rPr dirty="0" err="1"/>
              <a:t>ó</a:t>
            </a:r>
            <a:r>
              <a:rPr dirty="0"/>
              <a:t> </a:t>
            </a:r>
            <a:r>
              <a:rPr dirty="0" err="1"/>
              <a:t>Dhaoine</a:t>
            </a:r>
            <a:r>
              <a:rPr dirty="0"/>
              <a:t> </a:t>
            </a:r>
            <a:r>
              <a:rPr dirty="0" err="1"/>
              <a:t>eile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1021753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t>Cad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3500" y="3036518"/>
            <a:ext cx="3409073" cy="406400"/>
          </a:xfrm>
          <a:prstGeom prst="rect">
            <a:avLst/>
          </a:prstGeom>
        </p:spPr>
        <p:txBody>
          <a:bodyPr wrap="square" lIns="0" tIns="20256" rIns="0" bIns="0">
            <a:noAutofit/>
          </a:bodyPr>
          <a:lstStyle/>
          <a:p>
            <a:pPr marL="12700">
              <a:lnSpc>
                <a:spcPts val="3190"/>
              </a:lnSpc>
              <a:defRPr sz="3000" b="1">
                <a:solidFill>
                  <a:srgbClr val="736991"/>
                </a:solidFill>
                <a:latin typeface="Arial"/>
                <a:cs typeface="Arial"/>
              </a:defRPr>
            </a:pPr>
            <a:r>
              <a:rPr dirty="0"/>
              <a:t>a </a:t>
            </a:r>
            <a:r>
              <a:rPr dirty="0" err="1"/>
              <a:t>d'fhoghlaim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?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3811094"/>
            <a:ext cx="6120028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Conas</a:t>
            </a:r>
            <a:r>
              <a:rPr dirty="0"/>
              <a:t> </a:t>
            </a:r>
            <a:r>
              <a:rPr dirty="0" err="1"/>
              <a:t>tréithe</a:t>
            </a:r>
            <a:r>
              <a:rPr dirty="0"/>
              <a:t> a </a:t>
            </a:r>
            <a:r>
              <a:rPr dirty="0" err="1"/>
              <a:t>bhaineann</a:t>
            </a:r>
            <a:r>
              <a:rPr dirty="0"/>
              <a:t> le </a:t>
            </a:r>
            <a:r>
              <a:rPr dirty="0" err="1"/>
              <a:t>foinsí</a:t>
            </a:r>
            <a:r>
              <a:rPr dirty="0"/>
              <a:t> </a:t>
            </a:r>
            <a:r>
              <a:rPr dirty="0" err="1"/>
              <a:t>tacaíochta</a:t>
            </a:r>
            <a:r>
              <a:rPr dirty="0"/>
              <a:t> </a:t>
            </a:r>
            <a:r>
              <a:rPr dirty="0" err="1"/>
              <a:t>cabhracha</a:t>
            </a:r>
            <a:r>
              <a:rPr dirty="0"/>
              <a:t> </a:t>
            </a:r>
            <a:r>
              <a:rPr dirty="0" err="1"/>
              <a:t>agus</a:t>
            </a:r>
            <a:r>
              <a:rPr dirty="0"/>
              <a:t> </a:t>
            </a:r>
            <a:r>
              <a:rPr dirty="0" err="1"/>
              <a:t>neamhchabhracha</a:t>
            </a:r>
            <a:r>
              <a:rPr dirty="0"/>
              <a:t> a </a:t>
            </a:r>
            <a:r>
              <a:rPr dirty="0" err="1"/>
              <a:t>aithint</a:t>
            </a:r>
            <a:endParaRPr sz="2000" dirty="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861130"/>
            <a:ext cx="4101515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An </a:t>
            </a:r>
            <a:r>
              <a:rPr dirty="0" err="1"/>
              <a:t>tábhacht</a:t>
            </a:r>
            <a:r>
              <a:rPr dirty="0"/>
              <a:t> a </a:t>
            </a:r>
            <a:r>
              <a:rPr dirty="0" err="1"/>
              <a:t>bhaineann</a:t>
            </a:r>
            <a:r>
              <a:rPr dirty="0"/>
              <a:t> le ‘One Good Adult‘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6" name="object 92">
            <a:extLst>
              <a:ext uri="{FF2B5EF4-FFF2-40B4-BE49-F238E27FC236}">
                <a16:creationId xmlns:a16="http://schemas.microsoft.com/office/drawing/2014/main" id="{346A91B4-6579-45B2-1CEB-DC42B0362913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93">
            <a:extLst>
              <a:ext uri="{FF2B5EF4-FFF2-40B4-BE49-F238E27FC236}">
                <a16:creationId xmlns:a16="http://schemas.microsoft.com/office/drawing/2014/main" id="{32CE7AC0-ACCD-310D-0DEA-E454DF5454E9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4">
            <a:extLst>
              <a:ext uri="{FF2B5EF4-FFF2-40B4-BE49-F238E27FC236}">
                <a16:creationId xmlns:a16="http://schemas.microsoft.com/office/drawing/2014/main" id="{669B39C9-13B0-BC1A-DFC0-B7CAD481117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95">
            <a:extLst>
              <a:ext uri="{FF2B5EF4-FFF2-40B4-BE49-F238E27FC236}">
                <a16:creationId xmlns:a16="http://schemas.microsoft.com/office/drawing/2014/main" id="{867CFAE5-D69A-DA79-92B3-01CF4B63E985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6">
            <a:extLst>
              <a:ext uri="{FF2B5EF4-FFF2-40B4-BE49-F238E27FC236}">
                <a16:creationId xmlns:a16="http://schemas.microsoft.com/office/drawing/2014/main" id="{158D92F5-D3B3-3134-502E-6817536E52F5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97">
            <a:extLst>
              <a:ext uri="{FF2B5EF4-FFF2-40B4-BE49-F238E27FC236}">
                <a16:creationId xmlns:a16="http://schemas.microsoft.com/office/drawing/2014/main" id="{DD8D6183-66EF-E4E8-84F1-83648EAF2D73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98">
            <a:extLst>
              <a:ext uri="{FF2B5EF4-FFF2-40B4-BE49-F238E27FC236}">
                <a16:creationId xmlns:a16="http://schemas.microsoft.com/office/drawing/2014/main" id="{77E4EE4B-4FE4-D403-0CE4-CAEE25ECB5C5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99">
            <a:extLst>
              <a:ext uri="{FF2B5EF4-FFF2-40B4-BE49-F238E27FC236}">
                <a16:creationId xmlns:a16="http://schemas.microsoft.com/office/drawing/2014/main" id="{C8A64759-F8EB-34E8-6765-45DE604FC601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00">
            <a:extLst>
              <a:ext uri="{FF2B5EF4-FFF2-40B4-BE49-F238E27FC236}">
                <a16:creationId xmlns:a16="http://schemas.microsoft.com/office/drawing/2014/main" id="{C26EABCC-09B5-64B5-F268-B811ACB08CDD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01">
            <a:extLst>
              <a:ext uri="{FF2B5EF4-FFF2-40B4-BE49-F238E27FC236}">
                <a16:creationId xmlns:a16="http://schemas.microsoft.com/office/drawing/2014/main" id="{13153155-E0AB-053C-8580-B94383870B0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2">
            <a:extLst>
              <a:ext uri="{FF2B5EF4-FFF2-40B4-BE49-F238E27FC236}">
                <a16:creationId xmlns:a16="http://schemas.microsoft.com/office/drawing/2014/main" id="{A3BF12BF-FEAA-A9E3-59B1-08F636B20B95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03">
            <a:extLst>
              <a:ext uri="{FF2B5EF4-FFF2-40B4-BE49-F238E27FC236}">
                <a16:creationId xmlns:a16="http://schemas.microsoft.com/office/drawing/2014/main" id="{EE830B80-8420-0077-627D-2CCABAE236D9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04">
            <a:extLst>
              <a:ext uri="{FF2B5EF4-FFF2-40B4-BE49-F238E27FC236}">
                <a16:creationId xmlns:a16="http://schemas.microsoft.com/office/drawing/2014/main" id="{BC367F0C-390F-CD25-82B4-A95CFB4D60A4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5">
            <a:extLst>
              <a:ext uri="{FF2B5EF4-FFF2-40B4-BE49-F238E27FC236}">
                <a16:creationId xmlns:a16="http://schemas.microsoft.com/office/drawing/2014/main" id="{38B03671-E702-09B7-0594-B9FD2DADEEAB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06">
            <a:extLst>
              <a:ext uri="{FF2B5EF4-FFF2-40B4-BE49-F238E27FC236}">
                <a16:creationId xmlns:a16="http://schemas.microsoft.com/office/drawing/2014/main" id="{0103C201-4716-C1BA-B090-1E632AED2A3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28">
            <a:extLst>
              <a:ext uri="{FF2B5EF4-FFF2-40B4-BE49-F238E27FC236}">
                <a16:creationId xmlns:a16="http://schemas.microsoft.com/office/drawing/2014/main" id="{65B01C27-D0C0-21E9-3282-2822249DB972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A197B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805</Words>
  <Application>Microsoft Office PowerPoint</Application>
  <PresentationFormat>Custom</PresentationFormat>
  <Paragraphs>223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Conradh 105</cp:lastModifiedBy>
  <cp:revision>11</cp:revision>
  <dcterms:modified xsi:type="dcterms:W3CDTF">2022-09-30T10:25:11Z</dcterms:modified>
</cp:coreProperties>
</file>