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693400" cy="7569200"/>
  <p:notesSz cx="106934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60" y="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0" y="0"/>
            <a:ext cx="10692003" cy="7560005"/>
          </a:xfrm>
          <a:custGeom>
            <a:avLst/>
            <a:gdLst/>
            <a:ahLst/>
            <a:cxnLst/>
            <a:rect l="l" t="t" r="r" b="b"/>
            <a:pathLst>
              <a:path w="10692003" h="7560005">
                <a:moveTo>
                  <a:pt x="0" y="7560005"/>
                </a:moveTo>
                <a:lnTo>
                  <a:pt x="10692003" y="7560005"/>
                </a:lnTo>
                <a:lnTo>
                  <a:pt x="10692003" y="0"/>
                </a:lnTo>
                <a:lnTo>
                  <a:pt x="0" y="0"/>
                </a:lnTo>
                <a:lnTo>
                  <a:pt x="0" y="7560005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2552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875083" y="603079"/>
            <a:ext cx="213842" cy="151384"/>
          </a:xfrm>
          <a:custGeom>
            <a:avLst/>
            <a:gdLst/>
            <a:ahLst/>
            <a:cxnLst/>
            <a:rect l="l" t="t" r="r" b="b"/>
            <a:pathLst>
              <a:path w="213842" h="151384">
                <a:moveTo>
                  <a:pt x="107010" y="151383"/>
                </a:moveTo>
                <a:lnTo>
                  <a:pt x="129062" y="149752"/>
                </a:lnTo>
                <a:lnTo>
                  <a:pt x="144734" y="146501"/>
                </a:lnTo>
                <a:lnTo>
                  <a:pt x="159311" y="141672"/>
                </a:lnTo>
                <a:lnTo>
                  <a:pt x="172592" y="135406"/>
                </a:lnTo>
                <a:lnTo>
                  <a:pt x="184376" y="127845"/>
                </a:lnTo>
                <a:lnTo>
                  <a:pt x="194464" y="119133"/>
                </a:lnTo>
                <a:lnTo>
                  <a:pt x="202655" y="109410"/>
                </a:lnTo>
                <a:lnTo>
                  <a:pt x="208749" y="98819"/>
                </a:lnTo>
                <a:lnTo>
                  <a:pt x="212545" y="87503"/>
                </a:lnTo>
                <a:lnTo>
                  <a:pt x="213842" y="75603"/>
                </a:lnTo>
                <a:lnTo>
                  <a:pt x="213700" y="71729"/>
                </a:lnTo>
                <a:lnTo>
                  <a:pt x="211549" y="59996"/>
                </a:lnTo>
                <a:lnTo>
                  <a:pt x="206967" y="48898"/>
                </a:lnTo>
                <a:lnTo>
                  <a:pt x="200155" y="38579"/>
                </a:lnTo>
                <a:lnTo>
                  <a:pt x="191312" y="29179"/>
                </a:lnTo>
                <a:lnTo>
                  <a:pt x="180640" y="20840"/>
                </a:lnTo>
                <a:lnTo>
                  <a:pt x="168338" y="13702"/>
                </a:lnTo>
                <a:lnTo>
                  <a:pt x="154607" y="7908"/>
                </a:lnTo>
                <a:lnTo>
                  <a:pt x="139648" y="3599"/>
                </a:lnTo>
                <a:lnTo>
                  <a:pt x="123660" y="916"/>
                </a:lnTo>
                <a:lnTo>
                  <a:pt x="106845" y="0"/>
                </a:lnTo>
                <a:lnTo>
                  <a:pt x="101381" y="105"/>
                </a:lnTo>
                <a:lnTo>
                  <a:pt x="84811" y="1640"/>
                </a:lnTo>
                <a:lnTo>
                  <a:pt x="69137" y="4895"/>
                </a:lnTo>
                <a:lnTo>
                  <a:pt x="54558" y="9727"/>
                </a:lnTo>
                <a:lnTo>
                  <a:pt x="41275" y="15994"/>
                </a:lnTo>
                <a:lnTo>
                  <a:pt x="29488" y="23555"/>
                </a:lnTo>
                <a:lnTo>
                  <a:pt x="19397" y="32268"/>
                </a:lnTo>
                <a:lnTo>
                  <a:pt x="11203" y="41991"/>
                </a:lnTo>
                <a:lnTo>
                  <a:pt x="5105" y="52583"/>
                </a:lnTo>
                <a:lnTo>
                  <a:pt x="1304" y="63902"/>
                </a:lnTo>
                <a:lnTo>
                  <a:pt x="0" y="75806"/>
                </a:lnTo>
                <a:lnTo>
                  <a:pt x="142" y="79687"/>
                </a:lnTo>
                <a:lnTo>
                  <a:pt x="2296" y="91417"/>
                </a:lnTo>
                <a:lnTo>
                  <a:pt x="6880" y="102510"/>
                </a:lnTo>
                <a:lnTo>
                  <a:pt x="13694" y="112826"/>
                </a:lnTo>
                <a:lnTo>
                  <a:pt x="22539" y="122223"/>
                </a:lnTo>
                <a:lnTo>
                  <a:pt x="33213" y="130559"/>
                </a:lnTo>
                <a:lnTo>
                  <a:pt x="45516" y="137693"/>
                </a:lnTo>
                <a:lnTo>
                  <a:pt x="59248" y="143484"/>
                </a:lnTo>
                <a:lnTo>
                  <a:pt x="74208" y="147791"/>
                </a:lnTo>
                <a:lnTo>
                  <a:pt x="90195" y="150471"/>
                </a:lnTo>
                <a:lnTo>
                  <a:pt x="107010" y="151383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83615" y="749203"/>
            <a:ext cx="137274" cy="97193"/>
          </a:xfrm>
          <a:custGeom>
            <a:avLst/>
            <a:gdLst/>
            <a:ahLst/>
            <a:cxnLst/>
            <a:rect l="l" t="t" r="r" b="b"/>
            <a:pathLst>
              <a:path w="137274" h="97193">
                <a:moveTo>
                  <a:pt x="68694" y="97193"/>
                </a:moveTo>
                <a:lnTo>
                  <a:pt x="79224" y="96613"/>
                </a:lnTo>
                <a:lnTo>
                  <a:pt x="94951" y="93479"/>
                </a:lnTo>
                <a:lnTo>
                  <a:pt x="108903" y="87932"/>
                </a:lnTo>
                <a:lnTo>
                  <a:pt x="120597" y="80315"/>
                </a:lnTo>
                <a:lnTo>
                  <a:pt x="129546" y="70974"/>
                </a:lnTo>
                <a:lnTo>
                  <a:pt x="135267" y="60255"/>
                </a:lnTo>
                <a:lnTo>
                  <a:pt x="137274" y="48501"/>
                </a:lnTo>
                <a:lnTo>
                  <a:pt x="136466" y="41062"/>
                </a:lnTo>
                <a:lnTo>
                  <a:pt x="132057" y="29932"/>
                </a:lnTo>
                <a:lnTo>
                  <a:pt x="124237" y="20059"/>
                </a:lnTo>
                <a:lnTo>
                  <a:pt x="113492" y="11785"/>
                </a:lnTo>
                <a:lnTo>
                  <a:pt x="100310" y="5455"/>
                </a:lnTo>
                <a:lnTo>
                  <a:pt x="85177" y="1412"/>
                </a:lnTo>
                <a:lnTo>
                  <a:pt x="68579" y="0"/>
                </a:lnTo>
                <a:lnTo>
                  <a:pt x="58066" y="577"/>
                </a:lnTo>
                <a:lnTo>
                  <a:pt x="42335" y="3708"/>
                </a:lnTo>
                <a:lnTo>
                  <a:pt x="28379" y="9254"/>
                </a:lnTo>
                <a:lnTo>
                  <a:pt x="16682" y="16868"/>
                </a:lnTo>
                <a:lnTo>
                  <a:pt x="7730" y="26206"/>
                </a:lnTo>
                <a:lnTo>
                  <a:pt x="2007" y="36920"/>
                </a:lnTo>
                <a:lnTo>
                  <a:pt x="0" y="48666"/>
                </a:lnTo>
                <a:lnTo>
                  <a:pt x="813" y="56120"/>
                </a:lnTo>
                <a:lnTo>
                  <a:pt x="5229" y="67253"/>
                </a:lnTo>
                <a:lnTo>
                  <a:pt x="13052" y="77128"/>
                </a:lnTo>
                <a:lnTo>
                  <a:pt x="23797" y="85404"/>
                </a:lnTo>
                <a:lnTo>
                  <a:pt x="36977" y="91736"/>
                </a:lnTo>
                <a:lnTo>
                  <a:pt x="52104" y="95780"/>
                </a:lnTo>
                <a:lnTo>
                  <a:pt x="68694" y="97193"/>
                </a:lnTo>
                <a:close/>
              </a:path>
            </a:pathLst>
          </a:custGeom>
          <a:solidFill>
            <a:srgbClr val="5656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017648" y="432008"/>
            <a:ext cx="242354" cy="184645"/>
          </a:xfrm>
          <a:custGeom>
            <a:avLst/>
            <a:gdLst/>
            <a:ahLst/>
            <a:cxnLst/>
            <a:rect l="l" t="t" r="r" b="b"/>
            <a:pathLst>
              <a:path w="242354" h="184645">
                <a:moveTo>
                  <a:pt x="121272" y="184645"/>
                </a:moveTo>
                <a:lnTo>
                  <a:pt x="137757" y="183781"/>
                </a:lnTo>
                <a:lnTo>
                  <a:pt x="153518" y="181307"/>
                </a:lnTo>
                <a:lnTo>
                  <a:pt x="168463" y="177332"/>
                </a:lnTo>
                <a:lnTo>
                  <a:pt x="182445" y="171966"/>
                </a:lnTo>
                <a:lnTo>
                  <a:pt x="195321" y="165320"/>
                </a:lnTo>
                <a:lnTo>
                  <a:pt x="206947" y="157504"/>
                </a:lnTo>
                <a:lnTo>
                  <a:pt x="217177" y="148627"/>
                </a:lnTo>
                <a:lnTo>
                  <a:pt x="225868" y="138801"/>
                </a:lnTo>
                <a:lnTo>
                  <a:pt x="232876" y="128135"/>
                </a:lnTo>
                <a:lnTo>
                  <a:pt x="238056" y="116740"/>
                </a:lnTo>
                <a:lnTo>
                  <a:pt x="241263" y="104725"/>
                </a:lnTo>
                <a:lnTo>
                  <a:pt x="242354" y="92201"/>
                </a:lnTo>
                <a:lnTo>
                  <a:pt x="241229" y="79655"/>
                </a:lnTo>
                <a:lnTo>
                  <a:pt x="237990" y="67643"/>
                </a:lnTo>
                <a:lnTo>
                  <a:pt x="232781" y="56257"/>
                </a:lnTo>
                <a:lnTo>
                  <a:pt x="225747" y="45605"/>
                </a:lnTo>
                <a:lnTo>
                  <a:pt x="217031" y="35797"/>
                </a:lnTo>
                <a:lnTo>
                  <a:pt x="206779" y="26944"/>
                </a:lnTo>
                <a:lnTo>
                  <a:pt x="195134" y="19155"/>
                </a:lnTo>
                <a:lnTo>
                  <a:pt x="182242" y="12538"/>
                </a:lnTo>
                <a:lnTo>
                  <a:pt x="168246" y="7205"/>
                </a:lnTo>
                <a:lnTo>
                  <a:pt x="153291" y="3265"/>
                </a:lnTo>
                <a:lnTo>
                  <a:pt x="137521" y="826"/>
                </a:lnTo>
                <a:lnTo>
                  <a:pt x="121081" y="0"/>
                </a:lnTo>
                <a:lnTo>
                  <a:pt x="104602" y="871"/>
                </a:lnTo>
                <a:lnTo>
                  <a:pt x="88840" y="3351"/>
                </a:lnTo>
                <a:lnTo>
                  <a:pt x="73896" y="7331"/>
                </a:lnTo>
                <a:lnTo>
                  <a:pt x="59914" y="12700"/>
                </a:lnTo>
                <a:lnTo>
                  <a:pt x="47039" y="19349"/>
                </a:lnTo>
                <a:lnTo>
                  <a:pt x="35413" y="27166"/>
                </a:lnTo>
                <a:lnTo>
                  <a:pt x="25183" y="36043"/>
                </a:lnTo>
                <a:lnTo>
                  <a:pt x="16491" y="45870"/>
                </a:lnTo>
                <a:lnTo>
                  <a:pt x="9483" y="56535"/>
                </a:lnTo>
                <a:lnTo>
                  <a:pt x="4302" y="67930"/>
                </a:lnTo>
                <a:lnTo>
                  <a:pt x="1093" y="79945"/>
                </a:lnTo>
                <a:lnTo>
                  <a:pt x="0" y="92468"/>
                </a:lnTo>
                <a:lnTo>
                  <a:pt x="1121" y="105012"/>
                </a:lnTo>
                <a:lnTo>
                  <a:pt x="4359" y="117021"/>
                </a:lnTo>
                <a:lnTo>
                  <a:pt x="9567" y="128406"/>
                </a:lnTo>
                <a:lnTo>
                  <a:pt x="16601" y="139056"/>
                </a:lnTo>
                <a:lnTo>
                  <a:pt x="25316" y="148861"/>
                </a:lnTo>
                <a:lnTo>
                  <a:pt x="35569" y="157713"/>
                </a:lnTo>
                <a:lnTo>
                  <a:pt x="47215" y="165501"/>
                </a:lnTo>
                <a:lnTo>
                  <a:pt x="60108" y="172115"/>
                </a:lnTo>
                <a:lnTo>
                  <a:pt x="74105" y="177447"/>
                </a:lnTo>
                <a:lnTo>
                  <a:pt x="89061" y="181385"/>
                </a:lnTo>
                <a:lnTo>
                  <a:pt x="104832" y="183821"/>
                </a:lnTo>
                <a:lnTo>
                  <a:pt x="121272" y="184645"/>
                </a:lnTo>
                <a:close/>
              </a:path>
            </a:pathLst>
          </a:custGeom>
          <a:solidFill>
            <a:srgbClr val="90B8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54252" y="615590"/>
            <a:ext cx="1713006" cy="363865"/>
          </a:xfrm>
          <a:prstGeom prst="rect">
            <a:avLst/>
          </a:prstGeom>
        </p:spPr>
        <p:txBody>
          <a:bodyPr wrap="square" lIns="0" tIns="18192" rIns="0" bIns="0" rtlCol="0">
            <a:noAutofit/>
          </a:bodyPr>
          <a:lstStyle/>
          <a:p>
            <a:pPr marL="12700">
              <a:lnSpc>
                <a:spcPts val="2865"/>
              </a:lnSpc>
            </a:pPr>
            <a:r>
              <a:rPr sz="2650" b="1" spc="-125" dirty="0" smtClean="0">
                <a:solidFill>
                  <a:srgbClr val="565657"/>
                </a:solidFill>
                <a:latin typeface="Arial Black"/>
                <a:cs typeface="Arial Black"/>
              </a:rPr>
              <a:t>M</a:t>
            </a:r>
            <a:r>
              <a:rPr sz="2650" b="1" spc="-144" dirty="0" smtClean="0">
                <a:solidFill>
                  <a:srgbClr val="565657"/>
                </a:solidFill>
                <a:latin typeface="Arial Black"/>
                <a:cs typeface="Arial Black"/>
              </a:rPr>
              <a:t>I</a:t>
            </a:r>
            <a:r>
              <a:rPr sz="2650" b="1" spc="-110" dirty="0" smtClean="0">
                <a:solidFill>
                  <a:srgbClr val="565657"/>
                </a:solidFill>
                <a:latin typeface="Arial Black"/>
                <a:cs typeface="Arial Black"/>
              </a:rPr>
              <a:t>N</a:t>
            </a:r>
            <a:r>
              <a:rPr sz="2650" b="1" spc="87" dirty="0" smtClean="0">
                <a:solidFill>
                  <a:srgbClr val="565657"/>
                </a:solidFill>
                <a:latin typeface="Arial Black"/>
                <a:cs typeface="Arial Black"/>
              </a:rPr>
              <a:t>D</a:t>
            </a:r>
            <a:r>
              <a:rPr sz="2650" spc="15" dirty="0" smtClean="0">
                <a:solidFill>
                  <a:srgbClr val="90B857"/>
                </a:solidFill>
                <a:latin typeface="Arial"/>
                <a:cs typeface="Arial"/>
              </a:rPr>
              <a:t>O</a:t>
            </a:r>
            <a:r>
              <a:rPr sz="2650" spc="37" dirty="0" smtClean="0">
                <a:solidFill>
                  <a:srgbClr val="90B857"/>
                </a:solidFill>
                <a:latin typeface="Arial"/>
                <a:cs typeface="Arial"/>
              </a:rPr>
              <a:t>U</a:t>
            </a:r>
            <a:r>
              <a:rPr sz="2650" spc="-48" dirty="0" smtClean="0">
                <a:solidFill>
                  <a:srgbClr val="90B857"/>
                </a:solidFill>
                <a:latin typeface="Arial"/>
                <a:cs typeface="Arial"/>
              </a:rPr>
              <a:t>T</a:t>
            </a:r>
            <a:endParaRPr sz="2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13291" y="2679394"/>
            <a:ext cx="1748739" cy="304800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38" dirty="0" smtClean="0">
                <a:solidFill>
                  <a:srgbClr val="FDFDFD"/>
                </a:solidFill>
                <a:latin typeface="Arial"/>
                <a:cs typeface="Arial"/>
              </a:rPr>
              <a:t>SESSION 12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291" y="2889433"/>
            <a:ext cx="5450255" cy="203200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b="1" spc="45" dirty="0" smtClean="0">
                <a:solidFill>
                  <a:srgbClr val="A197B3"/>
                </a:solidFill>
                <a:latin typeface="Arial"/>
                <a:cs typeface="Arial"/>
              </a:rPr>
              <a:t>.................................................................................................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913291" y="3330756"/>
            <a:ext cx="1864360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7" dirty="0" smtClean="0">
                <a:solidFill>
                  <a:srgbClr val="FDFDFD"/>
                </a:solidFill>
                <a:latin typeface="Arial"/>
                <a:cs typeface="Arial"/>
              </a:rPr>
              <a:t>Review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5115400" cy="1637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87622">
              <a:lnSpc>
                <a:spcPts val="2570"/>
              </a:lnSpc>
            </a:pPr>
            <a:r>
              <a:rPr sz="2400" b="1" spc="38" dirty="0" smtClean="0">
                <a:solidFill>
                  <a:srgbClr val="81B38B"/>
                </a:solidFill>
                <a:latin typeface="Arial"/>
                <a:cs typeface="Arial"/>
              </a:rPr>
              <a:t>SESSION 6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10"/>
              </a:spcBef>
            </a:pPr>
            <a:r>
              <a:rPr sz="4000" b="1" spc="10" dirty="0" smtClean="0">
                <a:solidFill>
                  <a:srgbClr val="81B38B"/>
                </a:solidFill>
                <a:latin typeface="Arial"/>
                <a:cs typeface="Arial"/>
              </a:rPr>
              <a:t>Walking in Someone</a:t>
            </a:r>
            <a:endParaRPr sz="4000">
              <a:latin typeface="Arial"/>
              <a:cs typeface="Arial"/>
            </a:endParaRPr>
          </a:p>
          <a:p>
            <a:pPr marL="12700" marR="87622">
              <a:lnSpc>
                <a:spcPts val="4585"/>
              </a:lnSpc>
              <a:spcBef>
                <a:spcPts val="629"/>
              </a:spcBef>
            </a:pPr>
            <a:r>
              <a:rPr sz="4000" b="1" spc="0" dirty="0" smtClean="0">
                <a:solidFill>
                  <a:srgbClr val="81B38B"/>
                </a:solidFill>
                <a:latin typeface="Arial"/>
                <a:cs typeface="Arial"/>
              </a:rPr>
              <a:t>Else’s Shoes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3811094"/>
            <a:ext cx="3720236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identify with the thoughts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74566" y="3811094"/>
            <a:ext cx="2491993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and feelings of others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7218" y="4480130"/>
            <a:ext cx="3720287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Personal actions you can take in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support for others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874617" y="4480130"/>
            <a:ext cx="314147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order to show empathy and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7299" y="698675"/>
            <a:ext cx="4569460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C25E73"/>
                </a:solidFill>
                <a:latin typeface="Arial"/>
                <a:cs typeface="Arial"/>
              </a:rPr>
              <a:t>SESSION 7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22" dirty="0" smtClean="0">
                <a:solidFill>
                  <a:srgbClr val="C25E73"/>
                </a:solidFill>
                <a:latin typeface="Arial"/>
                <a:cs typeface="Arial"/>
              </a:rPr>
              <a:t>Managing Conflict</a:t>
            </a:r>
            <a:endParaRPr sz="4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7218" y="3811094"/>
            <a:ext cx="4444695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How to appreciate other’s perspectives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opinion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9025" y="3811094"/>
            <a:ext cx="2078227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1" dirty="0" smtClean="0">
                <a:solidFill>
                  <a:srgbClr val="565657"/>
                </a:solidFill>
                <a:latin typeface="Arial"/>
                <a:cs typeface="Arial"/>
              </a:rPr>
              <a:t>and differences of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4861130"/>
            <a:ext cx="549831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communicate well in situations of conflict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5530166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5530166"/>
            <a:ext cx="376174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resolve conflict scenarios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99" y="698675"/>
            <a:ext cx="5958281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547BA7"/>
                </a:solidFill>
                <a:latin typeface="Arial"/>
                <a:cs typeface="Arial"/>
              </a:rPr>
              <a:t>SESSION 8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33" dirty="0" smtClean="0">
                <a:solidFill>
                  <a:srgbClr val="547BA7"/>
                </a:solidFill>
                <a:latin typeface="Arial"/>
                <a:cs typeface="Arial"/>
              </a:rPr>
              <a:t>Connecting with Others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4651248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5" dirty="0" smtClean="0">
                <a:solidFill>
                  <a:srgbClr val="565657"/>
                </a:solidFill>
                <a:latin typeface="Arial"/>
                <a:cs typeface="Arial"/>
              </a:rPr>
              <a:t>To become more comfortable conversing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05578" y="3811094"/>
            <a:ext cx="134823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with people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480130"/>
            <a:ext cx="6581597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The different ways in which we can create opportunities to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connect with others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7299" y="698675"/>
            <a:ext cx="6026404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499C80"/>
                </a:solidFill>
                <a:latin typeface="Arial"/>
                <a:cs typeface="Arial"/>
              </a:rPr>
              <a:t>SESSION 9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34" dirty="0" smtClean="0">
                <a:solidFill>
                  <a:srgbClr val="499C80"/>
                </a:solidFill>
                <a:latin typeface="Arial"/>
                <a:cs typeface="Arial"/>
              </a:rPr>
              <a:t>Getting and Giving Help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47218" y="3811094"/>
            <a:ext cx="524035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The different barriers to young people seeking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94680" y="3811094"/>
            <a:ext cx="543559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help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4480130"/>
            <a:ext cx="6656476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identify key sources of support for advice for young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people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5530166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5530166"/>
            <a:ext cx="6068923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1" dirty="0" smtClean="0">
                <a:solidFill>
                  <a:srgbClr val="565657"/>
                </a:solidFill>
                <a:latin typeface="Arial"/>
                <a:cs typeface="Arial"/>
              </a:rPr>
              <a:t>The different sources of support available for different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problem situations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6580202"/>
            <a:ext cx="152400" cy="279399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6580202"/>
            <a:ext cx="4821555" cy="279399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help someone who confides in you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4390705" cy="986066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42" dirty="0" smtClean="0">
                <a:solidFill>
                  <a:srgbClr val="F48761"/>
                </a:solidFill>
                <a:latin typeface="Arial"/>
                <a:cs typeface="Arial"/>
              </a:rPr>
              <a:t>SESSION 10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54"/>
              </a:spcBef>
            </a:pPr>
            <a:r>
              <a:rPr sz="4000" b="1" spc="0" dirty="0" smtClean="0">
                <a:solidFill>
                  <a:srgbClr val="F48761"/>
                </a:solidFill>
                <a:latin typeface="Arial"/>
                <a:cs typeface="Arial"/>
              </a:rPr>
              <a:t>Making Decisions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3811094"/>
            <a:ext cx="6826402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Identified your ability to make quick decisions based on your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beliefs and values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4861130"/>
            <a:ext cx="6204203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use a three-step problem-solving and decision-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making approach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5911166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5911166"/>
            <a:ext cx="654403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apply this approach to more challenging decisions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2714752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42" dirty="0" smtClean="0">
                <a:solidFill>
                  <a:srgbClr val="69B2B9"/>
                </a:solidFill>
                <a:latin typeface="Arial"/>
                <a:cs typeface="Arial"/>
              </a:rPr>
              <a:t>SESSION 11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22" dirty="0" smtClean="0">
                <a:solidFill>
                  <a:srgbClr val="69B2B9"/>
                </a:solidFill>
                <a:latin typeface="Arial"/>
                <a:cs typeface="Arial"/>
              </a:rPr>
              <a:t>Happiness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1327" y="1167596"/>
            <a:ext cx="3600754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9" dirty="0" smtClean="0">
                <a:solidFill>
                  <a:srgbClr val="69B2B9"/>
                </a:solidFill>
                <a:latin typeface="Arial"/>
                <a:cs typeface="Arial"/>
              </a:rPr>
              <a:t>and Wellbeing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5244846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promote happiness in your life through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things you are grateful for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9176" y="3811094"/>
            <a:ext cx="163106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identifying the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6600316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show appreciation for your own personal strengths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as well as the strengths of your classmates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299" y="692921"/>
            <a:ext cx="4190136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0" dirty="0" smtClean="0">
                <a:solidFill>
                  <a:srgbClr val="736991"/>
                </a:solidFill>
                <a:latin typeface="Arial"/>
                <a:cs typeface="Arial"/>
              </a:rPr>
              <a:t>Congratulations!</a:t>
            </a:r>
            <a:endParaRPr sz="4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345" y="3036518"/>
            <a:ext cx="3022079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0" dirty="0" smtClean="0">
                <a:solidFill>
                  <a:srgbClr val="736991"/>
                </a:solidFill>
                <a:latin typeface="Arial"/>
                <a:cs typeface="Arial"/>
              </a:rPr>
              <a:t>Congratulations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00031" y="3036518"/>
            <a:ext cx="3428111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21" dirty="0" smtClean="0">
                <a:solidFill>
                  <a:srgbClr val="736991"/>
                </a:solidFill>
                <a:latin typeface="Arial"/>
                <a:cs typeface="Arial"/>
              </a:rPr>
              <a:t>on completing the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345" y="3671645"/>
            <a:ext cx="4016375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8" dirty="0" smtClean="0">
                <a:solidFill>
                  <a:srgbClr val="736991"/>
                </a:solidFill>
                <a:latin typeface="Arial"/>
                <a:cs typeface="Arial"/>
              </a:rPr>
              <a:t>MindOut programme!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7269" y="4478996"/>
            <a:ext cx="6627068" cy="1244600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39873">
              <a:lnSpc>
                <a:spcPts val="2570"/>
              </a:lnSpc>
            </a:pPr>
            <a:r>
              <a:rPr sz="2400" b="1" spc="24" dirty="0" smtClean="0">
                <a:solidFill>
                  <a:srgbClr val="565657"/>
                </a:solidFill>
                <a:latin typeface="Arial"/>
                <a:cs typeface="Arial"/>
              </a:rPr>
              <a:t>Don’t forgot to continue practicing all the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3600"/>
              </a:lnSpc>
              <a:spcBef>
                <a:spcPts val="261"/>
              </a:spcBef>
            </a:pPr>
            <a:r>
              <a:rPr sz="2400" b="1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2400" b="1" spc="-59" dirty="0" smtClean="0">
                <a:solidFill>
                  <a:srgbClr val="565657"/>
                </a:solidFill>
                <a:latin typeface="Arial"/>
                <a:cs typeface="Arial"/>
              </a:rPr>
              <a:t>k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ills</a:t>
            </a:r>
            <a:r>
              <a:rPr sz="2400" b="1" spc="-49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-29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ou</a:t>
            </a:r>
            <a:r>
              <a:rPr sz="2400" b="1" spc="-19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h</a:t>
            </a:r>
            <a:r>
              <a:rPr sz="2400" b="1" spc="-59" dirty="0" smtClean="0">
                <a:solidFill>
                  <a:srgbClr val="565657"/>
                </a:solidFill>
                <a:latin typeface="Arial"/>
                <a:cs typeface="Arial"/>
              </a:rPr>
              <a:t>a</a:t>
            </a:r>
            <a:r>
              <a:rPr sz="2400" b="1" spc="-29" dirty="0" smtClean="0">
                <a:solidFill>
                  <a:srgbClr val="565657"/>
                </a:solidFill>
                <a:latin typeface="Arial"/>
                <a:cs typeface="Arial"/>
              </a:rPr>
              <a:t>v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2400" b="1" spc="14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learned</a:t>
            </a:r>
            <a:r>
              <a:rPr sz="2400" b="1" spc="391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both</a:t>
            </a:r>
            <a:r>
              <a:rPr sz="2400" b="1" spc="101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in</a:t>
            </a:r>
            <a:r>
              <a:rPr sz="2400" b="1" spc="7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s</a:t>
            </a:r>
            <a:r>
              <a:rPr sz="2400" b="1" spc="-59" dirty="0" smtClean="0">
                <a:solidFill>
                  <a:srgbClr val="565657"/>
                </a:solidFill>
                <a:latin typeface="Arial"/>
                <a:cs typeface="Arial"/>
              </a:rPr>
              <a:t>c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hool</a:t>
            </a:r>
            <a:r>
              <a:rPr sz="2400" b="1" spc="2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and</a:t>
            </a:r>
            <a:r>
              <a:rPr sz="2400" b="1" spc="135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in </a:t>
            </a:r>
            <a:r>
              <a:rPr sz="2400" b="1" spc="-29" dirty="0" smtClean="0">
                <a:solidFill>
                  <a:srgbClr val="565657"/>
                </a:solidFill>
                <a:latin typeface="Arial"/>
                <a:cs typeface="Arial"/>
              </a:rPr>
              <a:t>y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our</a:t>
            </a:r>
            <a:r>
              <a:rPr sz="2400" b="1" spc="87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0" dirty="0" smtClean="0">
                <a:solidFill>
                  <a:srgbClr val="565657"/>
                </a:solidFill>
                <a:latin typeface="Arial"/>
                <a:cs typeface="Arial"/>
              </a:rPr>
              <a:t>daily</a:t>
            </a:r>
            <a:r>
              <a:rPr sz="2400" b="1" spc="104" dirty="0" smtClean="0">
                <a:solidFill>
                  <a:srgbClr val="565657"/>
                </a:solidFill>
                <a:latin typeface="Arial"/>
                <a:cs typeface="Arial"/>
              </a:rPr>
              <a:t> </a:t>
            </a:r>
            <a:r>
              <a:rPr sz="2400" b="1" spc="-13" dirty="0" smtClean="0">
                <a:solidFill>
                  <a:srgbClr val="565657"/>
                </a:solidFill>
                <a:latin typeface="Arial"/>
                <a:cs typeface="Arial"/>
              </a:rPr>
              <a:t>li</a:t>
            </a:r>
            <a:r>
              <a:rPr sz="2400" b="1" spc="-45" dirty="0" smtClean="0">
                <a:solidFill>
                  <a:srgbClr val="565657"/>
                </a:solidFill>
                <a:latin typeface="Arial"/>
                <a:cs typeface="Arial"/>
              </a:rPr>
              <a:t>f</a:t>
            </a:r>
            <a:r>
              <a:rPr sz="2400" b="1" spc="-39" dirty="0" smtClean="0">
                <a:solidFill>
                  <a:srgbClr val="565657"/>
                </a:solidFill>
                <a:latin typeface="Arial"/>
                <a:cs typeface="Arial"/>
              </a:rPr>
              <a:t>e</a:t>
            </a:r>
            <a:r>
              <a:rPr sz="2400" b="1" spc="78" dirty="0" smtClean="0">
                <a:solidFill>
                  <a:srgbClr val="565657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345" y="6254117"/>
            <a:ext cx="5105615" cy="406399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26" dirty="0" smtClean="0">
                <a:solidFill>
                  <a:srgbClr val="736991"/>
                </a:solidFill>
                <a:latin typeface="Arial"/>
                <a:cs typeface="Arial"/>
              </a:rPr>
              <a:t>Thank you for participating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720002" y="1116008"/>
            <a:ext cx="1799996" cy="1799996"/>
          </a:xfrm>
          <a:custGeom>
            <a:avLst/>
            <a:gdLst/>
            <a:ahLst/>
            <a:cxnLst/>
            <a:rect l="l" t="t" r="r" b="b"/>
            <a:pathLst>
              <a:path w="1799996" h="1799996">
                <a:moveTo>
                  <a:pt x="899998" y="1799996"/>
                </a:moveTo>
                <a:lnTo>
                  <a:pt x="973811" y="1797012"/>
                </a:lnTo>
                <a:lnTo>
                  <a:pt x="1045981" y="1788216"/>
                </a:lnTo>
                <a:lnTo>
                  <a:pt x="1116277" y="1773839"/>
                </a:lnTo>
                <a:lnTo>
                  <a:pt x="1184466" y="1754113"/>
                </a:lnTo>
                <a:lnTo>
                  <a:pt x="1250316" y="1729269"/>
                </a:lnTo>
                <a:lnTo>
                  <a:pt x="1313598" y="1699539"/>
                </a:lnTo>
                <a:lnTo>
                  <a:pt x="1374077" y="1665155"/>
                </a:lnTo>
                <a:lnTo>
                  <a:pt x="1431524" y="1626348"/>
                </a:lnTo>
                <a:lnTo>
                  <a:pt x="1485706" y="1583349"/>
                </a:lnTo>
                <a:lnTo>
                  <a:pt x="1536392" y="1536392"/>
                </a:lnTo>
                <a:lnTo>
                  <a:pt x="1583349" y="1485706"/>
                </a:lnTo>
                <a:lnTo>
                  <a:pt x="1626348" y="1431524"/>
                </a:lnTo>
                <a:lnTo>
                  <a:pt x="1665155" y="1374077"/>
                </a:lnTo>
                <a:lnTo>
                  <a:pt x="1699539" y="1313598"/>
                </a:lnTo>
                <a:lnTo>
                  <a:pt x="1729269" y="1250316"/>
                </a:lnTo>
                <a:lnTo>
                  <a:pt x="1754113" y="1184466"/>
                </a:lnTo>
                <a:lnTo>
                  <a:pt x="1773839" y="1116277"/>
                </a:lnTo>
                <a:lnTo>
                  <a:pt x="1788216" y="1045981"/>
                </a:lnTo>
                <a:lnTo>
                  <a:pt x="1797012" y="973811"/>
                </a:lnTo>
                <a:lnTo>
                  <a:pt x="1799996" y="899998"/>
                </a:lnTo>
                <a:lnTo>
                  <a:pt x="1797012" y="826184"/>
                </a:lnTo>
                <a:lnTo>
                  <a:pt x="1788216" y="754014"/>
                </a:lnTo>
                <a:lnTo>
                  <a:pt x="1773839" y="683719"/>
                </a:lnTo>
                <a:lnTo>
                  <a:pt x="1754113" y="615530"/>
                </a:lnTo>
                <a:lnTo>
                  <a:pt x="1729269" y="549679"/>
                </a:lnTo>
                <a:lnTo>
                  <a:pt x="1699539" y="486398"/>
                </a:lnTo>
                <a:lnTo>
                  <a:pt x="1665155" y="425918"/>
                </a:lnTo>
                <a:lnTo>
                  <a:pt x="1626348" y="368472"/>
                </a:lnTo>
                <a:lnTo>
                  <a:pt x="1583349" y="314290"/>
                </a:lnTo>
                <a:lnTo>
                  <a:pt x="1536392" y="263604"/>
                </a:lnTo>
                <a:lnTo>
                  <a:pt x="1485706" y="216646"/>
                </a:lnTo>
                <a:lnTo>
                  <a:pt x="1431524" y="173648"/>
                </a:lnTo>
                <a:lnTo>
                  <a:pt x="1374077" y="134841"/>
                </a:lnTo>
                <a:lnTo>
                  <a:pt x="1313598" y="100456"/>
                </a:lnTo>
                <a:lnTo>
                  <a:pt x="1250316" y="70726"/>
                </a:lnTo>
                <a:lnTo>
                  <a:pt x="1184466" y="45882"/>
                </a:lnTo>
                <a:lnTo>
                  <a:pt x="1116277" y="26156"/>
                </a:lnTo>
                <a:lnTo>
                  <a:pt x="1045981" y="11779"/>
                </a:lnTo>
                <a:lnTo>
                  <a:pt x="973811" y="2983"/>
                </a:lnTo>
                <a:lnTo>
                  <a:pt x="899998" y="0"/>
                </a:lnTo>
                <a:lnTo>
                  <a:pt x="826184" y="2983"/>
                </a:lnTo>
                <a:lnTo>
                  <a:pt x="754014" y="11779"/>
                </a:lnTo>
                <a:lnTo>
                  <a:pt x="683719" y="26156"/>
                </a:lnTo>
                <a:lnTo>
                  <a:pt x="615530" y="45882"/>
                </a:lnTo>
                <a:lnTo>
                  <a:pt x="549679" y="70726"/>
                </a:lnTo>
                <a:lnTo>
                  <a:pt x="486398" y="100456"/>
                </a:lnTo>
                <a:lnTo>
                  <a:pt x="425918" y="134841"/>
                </a:lnTo>
                <a:lnTo>
                  <a:pt x="368472" y="173648"/>
                </a:lnTo>
                <a:lnTo>
                  <a:pt x="314290" y="216646"/>
                </a:lnTo>
                <a:lnTo>
                  <a:pt x="263604" y="263604"/>
                </a:lnTo>
                <a:lnTo>
                  <a:pt x="216646" y="314290"/>
                </a:lnTo>
                <a:lnTo>
                  <a:pt x="173648" y="368472"/>
                </a:lnTo>
                <a:lnTo>
                  <a:pt x="134841" y="425918"/>
                </a:lnTo>
                <a:lnTo>
                  <a:pt x="100456" y="486398"/>
                </a:lnTo>
                <a:lnTo>
                  <a:pt x="70726" y="549679"/>
                </a:lnTo>
                <a:lnTo>
                  <a:pt x="45882" y="615530"/>
                </a:lnTo>
                <a:lnTo>
                  <a:pt x="26156" y="683719"/>
                </a:lnTo>
                <a:lnTo>
                  <a:pt x="11779" y="754014"/>
                </a:lnTo>
                <a:lnTo>
                  <a:pt x="2983" y="826184"/>
                </a:lnTo>
                <a:lnTo>
                  <a:pt x="0" y="899998"/>
                </a:lnTo>
                <a:lnTo>
                  <a:pt x="2983" y="973811"/>
                </a:lnTo>
                <a:lnTo>
                  <a:pt x="11779" y="1045981"/>
                </a:lnTo>
                <a:lnTo>
                  <a:pt x="26156" y="1116277"/>
                </a:lnTo>
                <a:lnTo>
                  <a:pt x="45882" y="1184466"/>
                </a:lnTo>
                <a:lnTo>
                  <a:pt x="70726" y="1250316"/>
                </a:lnTo>
                <a:lnTo>
                  <a:pt x="100456" y="1313598"/>
                </a:lnTo>
                <a:lnTo>
                  <a:pt x="134841" y="1374077"/>
                </a:lnTo>
                <a:lnTo>
                  <a:pt x="173648" y="1431524"/>
                </a:lnTo>
                <a:lnTo>
                  <a:pt x="216646" y="1485706"/>
                </a:lnTo>
                <a:lnTo>
                  <a:pt x="263604" y="1536392"/>
                </a:lnTo>
                <a:lnTo>
                  <a:pt x="314290" y="1583349"/>
                </a:lnTo>
                <a:lnTo>
                  <a:pt x="368472" y="1626348"/>
                </a:lnTo>
                <a:lnTo>
                  <a:pt x="425918" y="1665155"/>
                </a:lnTo>
                <a:lnTo>
                  <a:pt x="486398" y="1699539"/>
                </a:lnTo>
                <a:lnTo>
                  <a:pt x="549679" y="1729269"/>
                </a:lnTo>
                <a:lnTo>
                  <a:pt x="615530" y="1754113"/>
                </a:lnTo>
                <a:lnTo>
                  <a:pt x="683719" y="1773839"/>
                </a:lnTo>
                <a:lnTo>
                  <a:pt x="754014" y="1788216"/>
                </a:lnTo>
                <a:lnTo>
                  <a:pt x="826184" y="1797012"/>
                </a:lnTo>
                <a:lnTo>
                  <a:pt x="899998" y="179999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947699" y="570800"/>
            <a:ext cx="173494" cy="122834"/>
          </a:xfrm>
          <a:custGeom>
            <a:avLst/>
            <a:gdLst/>
            <a:ahLst/>
            <a:cxnLst/>
            <a:rect l="l" t="t" r="r" b="b"/>
            <a:pathLst>
              <a:path w="173494" h="122834">
                <a:moveTo>
                  <a:pt x="86817" y="122834"/>
                </a:moveTo>
                <a:lnTo>
                  <a:pt x="93189" y="122666"/>
                </a:lnTo>
                <a:lnTo>
                  <a:pt x="109541" y="120685"/>
                </a:lnTo>
                <a:lnTo>
                  <a:pt x="124697" y="116648"/>
                </a:lnTo>
                <a:lnTo>
                  <a:pt x="138355" y="110771"/>
                </a:lnTo>
                <a:lnTo>
                  <a:pt x="150208" y="103270"/>
                </a:lnTo>
                <a:lnTo>
                  <a:pt x="159953" y="94360"/>
                </a:lnTo>
                <a:lnTo>
                  <a:pt x="167285" y="84258"/>
                </a:lnTo>
                <a:lnTo>
                  <a:pt x="171900" y="73179"/>
                </a:lnTo>
                <a:lnTo>
                  <a:pt x="173494" y="61341"/>
                </a:lnTo>
                <a:lnTo>
                  <a:pt x="173261" y="56852"/>
                </a:lnTo>
                <a:lnTo>
                  <a:pt x="170477" y="45269"/>
                </a:lnTo>
                <a:lnTo>
                  <a:pt x="164787" y="34536"/>
                </a:lnTo>
                <a:lnTo>
                  <a:pt x="156496" y="24868"/>
                </a:lnTo>
                <a:lnTo>
                  <a:pt x="145908" y="16479"/>
                </a:lnTo>
                <a:lnTo>
                  <a:pt x="133328" y="9584"/>
                </a:lnTo>
                <a:lnTo>
                  <a:pt x="119060" y="4396"/>
                </a:lnTo>
                <a:lnTo>
                  <a:pt x="103408" y="1130"/>
                </a:lnTo>
                <a:lnTo>
                  <a:pt x="86677" y="0"/>
                </a:lnTo>
                <a:lnTo>
                  <a:pt x="80313" y="172"/>
                </a:lnTo>
                <a:lnTo>
                  <a:pt x="63960" y="2162"/>
                </a:lnTo>
                <a:lnTo>
                  <a:pt x="48803" y="6205"/>
                </a:lnTo>
                <a:lnTo>
                  <a:pt x="35146" y="12086"/>
                </a:lnTo>
                <a:lnTo>
                  <a:pt x="23293" y="19589"/>
                </a:lnTo>
                <a:lnTo>
                  <a:pt x="13548" y="28499"/>
                </a:lnTo>
                <a:lnTo>
                  <a:pt x="6215" y="38601"/>
                </a:lnTo>
                <a:lnTo>
                  <a:pt x="1597" y="49679"/>
                </a:lnTo>
                <a:lnTo>
                  <a:pt x="0" y="61518"/>
                </a:lnTo>
                <a:lnTo>
                  <a:pt x="234" y="66019"/>
                </a:lnTo>
                <a:lnTo>
                  <a:pt x="3022" y="77596"/>
                </a:lnTo>
                <a:lnTo>
                  <a:pt x="8715" y="88325"/>
                </a:lnTo>
                <a:lnTo>
                  <a:pt x="17008" y="97990"/>
                </a:lnTo>
                <a:lnTo>
                  <a:pt x="27597" y="106375"/>
                </a:lnTo>
                <a:lnTo>
                  <a:pt x="40177" y="113267"/>
                </a:lnTo>
                <a:lnTo>
                  <a:pt x="54443" y="118451"/>
                </a:lnTo>
                <a:lnTo>
                  <a:pt x="70091" y="121711"/>
                </a:lnTo>
                <a:lnTo>
                  <a:pt x="86817" y="12283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873474" y="689372"/>
            <a:ext cx="111391" cy="78854"/>
          </a:xfrm>
          <a:custGeom>
            <a:avLst/>
            <a:gdLst/>
            <a:ahLst/>
            <a:cxnLst/>
            <a:rect l="l" t="t" r="r" b="b"/>
            <a:pathLst>
              <a:path w="111391" h="78854">
                <a:moveTo>
                  <a:pt x="55740" y="78854"/>
                </a:moveTo>
                <a:lnTo>
                  <a:pt x="62087" y="78593"/>
                </a:lnTo>
                <a:lnTo>
                  <a:pt x="77878" y="75586"/>
                </a:lnTo>
                <a:lnTo>
                  <a:pt x="91441" y="69634"/>
                </a:lnTo>
                <a:lnTo>
                  <a:pt x="102038" y="61263"/>
                </a:lnTo>
                <a:lnTo>
                  <a:pt x="108934" y="50995"/>
                </a:lnTo>
                <a:lnTo>
                  <a:pt x="111391" y="39357"/>
                </a:lnTo>
                <a:lnTo>
                  <a:pt x="111024" y="34852"/>
                </a:lnTo>
                <a:lnTo>
                  <a:pt x="106784" y="23681"/>
                </a:lnTo>
                <a:lnTo>
                  <a:pt x="98389" y="14088"/>
                </a:lnTo>
                <a:lnTo>
                  <a:pt x="86576" y="6595"/>
                </a:lnTo>
                <a:lnTo>
                  <a:pt x="72084" y="1725"/>
                </a:lnTo>
                <a:lnTo>
                  <a:pt x="55651" y="0"/>
                </a:lnTo>
                <a:lnTo>
                  <a:pt x="49287" y="260"/>
                </a:lnTo>
                <a:lnTo>
                  <a:pt x="33499" y="3264"/>
                </a:lnTo>
                <a:lnTo>
                  <a:pt x="19939" y="9213"/>
                </a:lnTo>
                <a:lnTo>
                  <a:pt x="9344" y="17582"/>
                </a:lnTo>
                <a:lnTo>
                  <a:pt x="2451" y="27848"/>
                </a:lnTo>
                <a:lnTo>
                  <a:pt x="0" y="39484"/>
                </a:lnTo>
                <a:lnTo>
                  <a:pt x="366" y="43995"/>
                </a:lnTo>
                <a:lnTo>
                  <a:pt x="4602" y="55167"/>
                </a:lnTo>
                <a:lnTo>
                  <a:pt x="12996" y="64761"/>
                </a:lnTo>
                <a:lnTo>
                  <a:pt x="24809" y="72256"/>
                </a:lnTo>
                <a:lnTo>
                  <a:pt x="39303" y="77128"/>
                </a:lnTo>
                <a:lnTo>
                  <a:pt x="55740" y="7885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063361" y="432000"/>
            <a:ext cx="196634" cy="149821"/>
          </a:xfrm>
          <a:custGeom>
            <a:avLst/>
            <a:gdLst/>
            <a:ahLst/>
            <a:cxnLst/>
            <a:rect l="l" t="t" r="r" b="b"/>
            <a:pathLst>
              <a:path w="196634" h="149821">
                <a:moveTo>
                  <a:pt x="98399" y="149821"/>
                </a:moveTo>
                <a:lnTo>
                  <a:pt x="110579" y="149240"/>
                </a:lnTo>
                <a:lnTo>
                  <a:pt x="126318" y="146730"/>
                </a:lnTo>
                <a:lnTo>
                  <a:pt x="141024" y="142390"/>
                </a:lnTo>
                <a:lnTo>
                  <a:pt x="154478" y="136386"/>
                </a:lnTo>
                <a:lnTo>
                  <a:pt x="166461" y="128887"/>
                </a:lnTo>
                <a:lnTo>
                  <a:pt x="176754" y="120060"/>
                </a:lnTo>
                <a:lnTo>
                  <a:pt x="185137" y="110072"/>
                </a:lnTo>
                <a:lnTo>
                  <a:pt x="191391" y="99090"/>
                </a:lnTo>
                <a:lnTo>
                  <a:pt x="195296" y="87282"/>
                </a:lnTo>
                <a:lnTo>
                  <a:pt x="196634" y="74815"/>
                </a:lnTo>
                <a:lnTo>
                  <a:pt x="195885" y="65575"/>
                </a:lnTo>
                <a:lnTo>
                  <a:pt x="192606" y="53576"/>
                </a:lnTo>
                <a:lnTo>
                  <a:pt x="186922" y="42366"/>
                </a:lnTo>
                <a:lnTo>
                  <a:pt x="179053" y="32114"/>
                </a:lnTo>
                <a:lnTo>
                  <a:pt x="169219" y="22984"/>
                </a:lnTo>
                <a:lnTo>
                  <a:pt x="157638" y="15144"/>
                </a:lnTo>
                <a:lnTo>
                  <a:pt x="144531" y="8759"/>
                </a:lnTo>
                <a:lnTo>
                  <a:pt x="130117" y="3996"/>
                </a:lnTo>
                <a:lnTo>
                  <a:pt x="114615" y="1020"/>
                </a:lnTo>
                <a:lnTo>
                  <a:pt x="98247" y="0"/>
                </a:lnTo>
                <a:lnTo>
                  <a:pt x="86084" y="587"/>
                </a:lnTo>
                <a:lnTo>
                  <a:pt x="70344" y="3103"/>
                </a:lnTo>
                <a:lnTo>
                  <a:pt x="55636" y="7448"/>
                </a:lnTo>
                <a:lnTo>
                  <a:pt x="42180" y="13455"/>
                </a:lnTo>
                <a:lnTo>
                  <a:pt x="30195" y="20956"/>
                </a:lnTo>
                <a:lnTo>
                  <a:pt x="19899" y="29784"/>
                </a:lnTo>
                <a:lnTo>
                  <a:pt x="11513" y="39773"/>
                </a:lnTo>
                <a:lnTo>
                  <a:pt x="5255" y="50755"/>
                </a:lnTo>
                <a:lnTo>
                  <a:pt x="1344" y="62563"/>
                </a:lnTo>
                <a:lnTo>
                  <a:pt x="0" y="75031"/>
                </a:lnTo>
                <a:lnTo>
                  <a:pt x="752" y="84292"/>
                </a:lnTo>
                <a:lnTo>
                  <a:pt x="4036" y="96285"/>
                </a:lnTo>
                <a:lnTo>
                  <a:pt x="9723" y="107489"/>
                </a:lnTo>
                <a:lnTo>
                  <a:pt x="17595" y="117737"/>
                </a:lnTo>
                <a:lnTo>
                  <a:pt x="27432" y="126863"/>
                </a:lnTo>
                <a:lnTo>
                  <a:pt x="39013" y="134699"/>
                </a:lnTo>
                <a:lnTo>
                  <a:pt x="52121" y="141080"/>
                </a:lnTo>
                <a:lnTo>
                  <a:pt x="66534" y="145838"/>
                </a:lnTo>
                <a:lnTo>
                  <a:pt x="82033" y="148808"/>
                </a:lnTo>
                <a:lnTo>
                  <a:pt x="98399" y="149821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67940" y="578564"/>
            <a:ext cx="1394662" cy="300018"/>
          </a:xfrm>
          <a:prstGeom prst="rect">
            <a:avLst/>
          </a:prstGeom>
        </p:spPr>
        <p:txBody>
          <a:bodyPr wrap="square" lIns="0" tIns="14986" rIns="0" bIns="0" rtlCol="0">
            <a:noAutofit/>
          </a:bodyPr>
          <a:lstStyle/>
          <a:p>
            <a:pPr marL="12700">
              <a:lnSpc>
                <a:spcPts val="2360"/>
              </a:lnSpc>
            </a:pPr>
            <a:r>
              <a:rPr sz="2150" b="1" spc="-84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150" spc="-28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1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7299" y="1220133"/>
            <a:ext cx="6150609" cy="1371295"/>
          </a:xfrm>
          <a:prstGeom prst="rect">
            <a:avLst/>
          </a:prstGeom>
        </p:spPr>
        <p:txBody>
          <a:bodyPr wrap="square" lIns="0" tIns="17526" rIns="0" bIns="0" rtlCol="0">
            <a:noAutofit/>
          </a:bodyPr>
          <a:lstStyle/>
          <a:p>
            <a:pPr marL="12700">
              <a:lnSpc>
                <a:spcPts val="2760"/>
              </a:lnSpc>
            </a:pPr>
            <a:r>
              <a:rPr sz="2600" spc="-7" dirty="0" smtClean="0">
                <a:solidFill>
                  <a:srgbClr val="FDFDFD"/>
                </a:solidFill>
                <a:latin typeface="Arial"/>
                <a:cs typeface="Arial"/>
              </a:rPr>
              <a:t>To encourage students to reflect upon the</a:t>
            </a:r>
            <a:endParaRPr sz="2600">
              <a:latin typeface="Arial"/>
              <a:cs typeface="Arial"/>
            </a:endParaRPr>
          </a:p>
          <a:p>
            <a:pPr marL="12700" marR="60748">
              <a:lnSpc>
                <a:spcPts val="4000"/>
              </a:lnSpc>
              <a:spcBef>
                <a:spcPts val="307"/>
              </a:spcBef>
            </a:pPr>
            <a:r>
              <a:rPr sz="2600" dirty="0" smtClean="0">
                <a:solidFill>
                  <a:srgbClr val="FDFDFD"/>
                </a:solidFill>
                <a:latin typeface="Arial"/>
                <a:cs typeface="Arial"/>
              </a:rPr>
              <a:t>range of skills they developed throughout the course of the programme.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2666" y="1705826"/>
            <a:ext cx="1429918" cy="685901"/>
          </a:xfrm>
          <a:prstGeom prst="rect">
            <a:avLst/>
          </a:prstGeom>
        </p:spPr>
        <p:txBody>
          <a:bodyPr wrap="square" lIns="0" tIns="17811" rIns="0" bIns="0" rtlCol="0">
            <a:noAutofit/>
          </a:bodyPr>
          <a:lstStyle/>
          <a:p>
            <a:pPr algn="ctr">
              <a:lnSpc>
                <a:spcPts val="2805"/>
              </a:lnSpc>
            </a:pPr>
            <a:r>
              <a:rPr sz="2400" b="1" spc="-144" dirty="0" smtClean="0">
                <a:solidFill>
                  <a:srgbClr val="605985"/>
                </a:solidFill>
                <a:latin typeface="Arial Black"/>
                <a:cs typeface="Arial Black"/>
              </a:rPr>
              <a:t>SESSION</a:t>
            </a:r>
            <a:endParaRPr sz="2400">
              <a:latin typeface="Arial Black"/>
              <a:cs typeface="Arial Black"/>
            </a:endParaRPr>
          </a:p>
          <a:p>
            <a:pPr marL="232867" marR="256001" algn="ctr">
              <a:lnSpc>
                <a:spcPts val="2595"/>
              </a:lnSpc>
            </a:pPr>
            <a:r>
              <a:rPr sz="2400" b="1" spc="-164" dirty="0" smtClean="0">
                <a:solidFill>
                  <a:srgbClr val="605985"/>
                </a:solidFill>
                <a:latin typeface="Arial Black"/>
                <a:cs typeface="Arial Black"/>
              </a:rPr>
              <a:t>GOAL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555" y="3325838"/>
            <a:ext cx="2062988" cy="838301"/>
          </a:xfrm>
          <a:prstGeom prst="rect">
            <a:avLst/>
          </a:prstGeom>
        </p:spPr>
        <p:txBody>
          <a:bodyPr wrap="square" lIns="0" tIns="16192" rIns="0" bIns="0" rtlCol="0">
            <a:noAutofit/>
          </a:bodyPr>
          <a:lstStyle/>
          <a:p>
            <a:pPr marL="13004">
              <a:lnSpc>
                <a:spcPts val="2550"/>
              </a:lnSpc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  <a:p>
            <a:pPr marL="12700" marR="16764">
              <a:lnSpc>
                <a:spcPts val="2000"/>
              </a:lnSpc>
            </a:pPr>
            <a:r>
              <a:rPr sz="2400" b="1" spc="-162" dirty="0" smtClean="0">
                <a:solidFill>
                  <a:srgbClr val="FDFDFD"/>
                </a:solidFill>
                <a:latin typeface="Arial Black"/>
                <a:cs typeface="Arial Black"/>
              </a:rPr>
              <a:t>OBJECTIVES</a:t>
            </a:r>
            <a:endParaRPr sz="2400">
              <a:latin typeface="Arial Black"/>
              <a:cs typeface="Arial Black"/>
            </a:endParaRPr>
          </a:p>
          <a:p>
            <a:pPr marL="13004">
              <a:lnSpc>
                <a:spcPts val="2050"/>
              </a:lnSpc>
              <a:spcBef>
                <a:spcPts val="2"/>
              </a:spcBef>
            </a:pPr>
            <a:r>
              <a:rPr sz="2400" b="1" spc="69" dirty="0" smtClean="0">
                <a:solidFill>
                  <a:srgbClr val="FDFDFD"/>
                </a:solidFill>
                <a:latin typeface="Arial Black"/>
                <a:cs typeface="Arial Black"/>
              </a:rPr>
              <a:t>------------------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7299" y="3602404"/>
            <a:ext cx="1489372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Students will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7217" y="4077313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7135" y="4077313"/>
            <a:ext cx="5754696" cy="1744218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 marR="16150">
              <a:lnSpc>
                <a:spcPts val="2140"/>
              </a:lnSpc>
            </a:pPr>
            <a:r>
              <a:rPr sz="2000" spc="24" dirty="0" smtClean="0">
                <a:solidFill>
                  <a:srgbClr val="FDFDFD"/>
                </a:solidFill>
                <a:latin typeface="Arial"/>
                <a:cs typeface="Arial"/>
              </a:rPr>
              <a:t>Review the lessons from the previous weeks and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93"/>
              </a:spcBef>
            </a:pPr>
            <a:r>
              <a:rPr sz="2000" spc="35" dirty="0" smtClean="0">
                <a:solidFill>
                  <a:srgbClr val="FDFDFD"/>
                </a:solidFill>
                <a:latin typeface="Arial"/>
                <a:cs typeface="Arial"/>
              </a:rPr>
              <a:t>identify the core skills and knowledge learned.</a:t>
            </a:r>
            <a:endParaRPr sz="2000">
              <a:latin typeface="Arial"/>
              <a:cs typeface="Arial"/>
            </a:endParaRPr>
          </a:p>
          <a:p>
            <a:pPr marL="12700" marR="31111">
              <a:lnSpc>
                <a:spcPct val="95825"/>
              </a:lnSpc>
              <a:spcBef>
                <a:spcPts val="1434"/>
              </a:spcBef>
            </a:pPr>
            <a:r>
              <a:rPr sz="2000" spc="29" dirty="0" smtClean="0">
                <a:solidFill>
                  <a:srgbClr val="FDFDFD"/>
                </a:solidFill>
                <a:latin typeface="Arial"/>
                <a:cs typeface="Arial"/>
              </a:rPr>
              <a:t>Share and discuss with their classmates the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600"/>
              </a:lnSpc>
              <a:spcBef>
                <a:spcPts val="225"/>
              </a:spcBef>
            </a:pPr>
            <a:r>
              <a:rPr sz="2000" dirty="0" smtClean="0">
                <a:solidFill>
                  <a:srgbClr val="FDFDFD"/>
                </a:solidFill>
                <a:latin typeface="Arial"/>
                <a:cs typeface="Arial"/>
              </a:rPr>
              <a:t>most</a:t>
            </a:r>
            <a:r>
              <a:rPr sz="2000" spc="96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impo</a:t>
            </a:r>
            <a:r>
              <a:rPr sz="2000" spc="114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tant</a:t>
            </a:r>
            <a:r>
              <a:rPr sz="2000" spc="39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thing</a:t>
            </a:r>
            <a:r>
              <a:rPr sz="2000" spc="269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th</a:t>
            </a:r>
            <a:r>
              <a:rPr sz="2000" spc="-9" dirty="0" smtClean="0">
                <a:solidFill>
                  <a:srgbClr val="FDFDFD"/>
                </a:solidFill>
                <a:latin typeface="Arial"/>
                <a:cs typeface="Arial"/>
              </a:rPr>
              <a:t>e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y</a:t>
            </a:r>
            <a:r>
              <a:rPr sz="2000" spc="113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will</a:t>
            </a:r>
            <a:r>
              <a:rPr sz="2000" spc="148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ta</a:t>
            </a:r>
            <a:r>
              <a:rPr sz="2000" spc="-69" dirty="0" smtClean="0">
                <a:solidFill>
                  <a:srgbClr val="FDFDFD"/>
                </a:solidFill>
                <a:latin typeface="Arial"/>
                <a:cs typeface="Arial"/>
              </a:rPr>
              <a:t>k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e</a:t>
            </a:r>
            <a:r>
              <a:rPr sz="2000" spc="127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-9" dirty="0" smtClean="0">
                <a:solidFill>
                  <a:srgbClr val="FDFDFD"/>
                </a:solidFill>
                <a:latin typeface="Arial"/>
                <a:cs typeface="Arial"/>
              </a:rPr>
              <a:t>w</a:t>
            </a:r>
            <a:r>
              <a:rPr sz="2000" spc="-34" dirty="0" smtClean="0">
                <a:solidFill>
                  <a:srgbClr val="FDFDFD"/>
                </a:solidFill>
                <a:latin typeface="Arial"/>
                <a:cs typeface="Arial"/>
              </a:rPr>
              <a:t>a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y</a:t>
            </a:r>
            <a:r>
              <a:rPr sz="2000" spc="92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from</a:t>
            </a:r>
            <a:r>
              <a:rPr sz="2000" spc="169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26" dirty="0" smtClean="0">
                <a:solidFill>
                  <a:srgbClr val="FDFDFD"/>
                </a:solidFill>
                <a:latin typeface="Arial"/>
                <a:cs typeface="Arial"/>
              </a:rPr>
              <a:t>the</a:t>
            </a:r>
            <a:r>
              <a:rPr sz="2000" spc="15" dirty="0" smtClean="0">
                <a:solidFill>
                  <a:srgbClr val="FDFDFD"/>
                </a:solidFill>
                <a:latin typeface="Arial"/>
                <a:cs typeface="Arial"/>
              </a:rPr>
              <a:t> </a:t>
            </a:r>
            <a:r>
              <a:rPr sz="2000" spc="76" dirty="0" smtClean="0">
                <a:solidFill>
                  <a:srgbClr val="FDFDFD"/>
                </a:solidFill>
                <a:latin typeface="Arial"/>
                <a:cs typeface="Arial"/>
              </a:rPr>
              <a:t>pro</a:t>
            </a:r>
            <a:r>
              <a:rPr sz="2000" spc="92" dirty="0" smtClean="0">
                <a:solidFill>
                  <a:srgbClr val="FDFDFD"/>
                </a:solidFill>
                <a:latin typeface="Arial"/>
                <a:cs typeface="Arial"/>
              </a:rPr>
              <a:t>g</a:t>
            </a:r>
            <a:r>
              <a:rPr sz="2000" spc="58" dirty="0" smtClean="0">
                <a:solidFill>
                  <a:srgbClr val="FDFDFD"/>
                </a:solidFill>
                <a:latin typeface="Arial"/>
                <a:cs typeface="Arial"/>
              </a:rPr>
              <a:t>r</a:t>
            </a:r>
            <a:r>
              <a:rPr sz="2000" spc="0" dirty="0" smtClean="0">
                <a:solidFill>
                  <a:srgbClr val="FDFDFD"/>
                </a:solidFill>
                <a:latin typeface="Arial"/>
                <a:cs typeface="Arial"/>
              </a:rPr>
              <a:t>amm</a:t>
            </a:r>
            <a:r>
              <a:rPr sz="2000" spc="-69" dirty="0" smtClean="0">
                <a:solidFill>
                  <a:srgbClr val="FDFDFD"/>
                </a:solidFill>
                <a:latin typeface="Arial"/>
                <a:cs typeface="Arial"/>
              </a:rPr>
              <a:t>e</a:t>
            </a:r>
            <a:r>
              <a:rPr sz="2000" spc="-77" dirty="0" smtClean="0">
                <a:solidFill>
                  <a:srgbClr val="FDFDFD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87217" y="4881731"/>
            <a:ext cx="153415" cy="279400"/>
          </a:xfrm>
          <a:prstGeom prst="rect">
            <a:avLst/>
          </a:prstGeom>
        </p:spPr>
        <p:txBody>
          <a:bodyPr wrap="square" lIns="0" tIns="13589" rIns="0" bIns="0" rtlCol="0">
            <a:noAutofit/>
          </a:bodyPr>
          <a:lstStyle/>
          <a:p>
            <a:pPr marL="12700">
              <a:lnSpc>
                <a:spcPts val="2140"/>
              </a:lnSpc>
            </a:pPr>
            <a:r>
              <a:rPr sz="2000" spc="5" dirty="0" smtClean="0">
                <a:solidFill>
                  <a:srgbClr val="FDFDFD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3400" cy="79400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1079995" y="900010"/>
            <a:ext cx="2152802" cy="597662"/>
          </a:xfrm>
          <a:custGeom>
            <a:avLst/>
            <a:gdLst/>
            <a:ahLst/>
            <a:cxnLst/>
            <a:rect l="l" t="t" r="r" b="b"/>
            <a:pathLst>
              <a:path w="2152802" h="597662">
                <a:moveTo>
                  <a:pt x="0" y="0"/>
                </a:moveTo>
                <a:lnTo>
                  <a:pt x="0" y="597662"/>
                </a:lnTo>
                <a:lnTo>
                  <a:pt x="2152802" y="59766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EF668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32797" y="900010"/>
            <a:ext cx="4680000" cy="597662"/>
          </a:xfrm>
          <a:custGeom>
            <a:avLst/>
            <a:gdLst/>
            <a:ahLst/>
            <a:cxnLst/>
            <a:rect l="l" t="t" r="r" b="b"/>
            <a:pathLst>
              <a:path w="4680000" h="597662">
                <a:moveTo>
                  <a:pt x="0" y="0"/>
                </a:moveTo>
                <a:lnTo>
                  <a:pt x="0" y="597662"/>
                </a:lnTo>
                <a:lnTo>
                  <a:pt x="4680000" y="59766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32797" y="1946744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79995" y="1497672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22A2D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32797" y="1497672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32797" y="2844901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32797" y="2395829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32797" y="3743058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32797" y="3293973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32797" y="4641202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232797" y="4192130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32797" y="5539358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32797" y="5090286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2"/>
                </a:lnTo>
                <a:lnTo>
                  <a:pt x="4680000" y="449072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232797" y="6437515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1"/>
                </a:lnTo>
                <a:lnTo>
                  <a:pt x="4680000" y="449071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5E6E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232797" y="5988431"/>
            <a:ext cx="4680000" cy="449072"/>
          </a:xfrm>
          <a:custGeom>
            <a:avLst/>
            <a:gdLst/>
            <a:ahLst/>
            <a:cxnLst/>
            <a:rect l="l" t="t" r="r" b="b"/>
            <a:pathLst>
              <a:path w="4680000" h="449072">
                <a:moveTo>
                  <a:pt x="0" y="0"/>
                </a:moveTo>
                <a:lnTo>
                  <a:pt x="0" y="449071"/>
                </a:lnTo>
                <a:lnTo>
                  <a:pt x="4680000" y="449071"/>
                </a:lnTo>
                <a:lnTo>
                  <a:pt x="4680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C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079995" y="1946744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B2BE5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79995" y="2395829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EF56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079995" y="2844901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AA75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079995" y="3293973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BA92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79995" y="3743058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6CAA7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079995" y="4192130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BA436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79995" y="4641202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356E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79995" y="5090286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09927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079995" y="5539358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2"/>
                </a:lnTo>
                <a:lnTo>
                  <a:pt x="2152802" y="449072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F275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79995" y="5988431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1"/>
                </a:lnTo>
                <a:lnTo>
                  <a:pt x="2152802" y="449071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4AA9B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79995" y="6437515"/>
            <a:ext cx="2152802" cy="449072"/>
          </a:xfrm>
          <a:custGeom>
            <a:avLst/>
            <a:gdLst/>
            <a:ahLst/>
            <a:cxnLst/>
            <a:rect l="l" t="t" r="r" b="b"/>
            <a:pathLst>
              <a:path w="2152802" h="449072">
                <a:moveTo>
                  <a:pt x="0" y="0"/>
                </a:moveTo>
                <a:lnTo>
                  <a:pt x="0" y="449071"/>
                </a:lnTo>
                <a:lnTo>
                  <a:pt x="2152802" y="449071"/>
                </a:lnTo>
                <a:lnTo>
                  <a:pt x="2152802" y="0"/>
                </a:lnTo>
                <a:lnTo>
                  <a:pt x="0" y="0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80000" y="1481161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80000" y="1930237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80000" y="2379314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80000" y="2828390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19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80000" y="3277466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80000" y="3726543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80000" y="4175619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80000" y="4624694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80000" y="5073771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19"/>
                </a:moveTo>
                <a:lnTo>
                  <a:pt x="2152802" y="33019"/>
                </a:lnTo>
                <a:lnTo>
                  <a:pt x="2152802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80000" y="5522847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80000" y="5971923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19"/>
                </a:moveTo>
                <a:lnTo>
                  <a:pt x="2152802" y="33019"/>
                </a:lnTo>
                <a:lnTo>
                  <a:pt x="2152802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80000" y="6421000"/>
            <a:ext cx="2152802" cy="33019"/>
          </a:xfrm>
          <a:custGeom>
            <a:avLst/>
            <a:gdLst/>
            <a:ahLst/>
            <a:cxnLst/>
            <a:rect l="l" t="t" r="r" b="b"/>
            <a:pathLst>
              <a:path w="2152802" h="33020">
                <a:moveTo>
                  <a:pt x="0" y="33020"/>
                </a:moveTo>
                <a:lnTo>
                  <a:pt x="2152802" y="33020"/>
                </a:lnTo>
                <a:lnTo>
                  <a:pt x="2152802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232800" y="900009"/>
            <a:ext cx="0" cy="581152"/>
          </a:xfrm>
          <a:custGeom>
            <a:avLst/>
            <a:gdLst/>
            <a:ahLst/>
            <a:cxnLst/>
            <a:rect l="l" t="t" r="r" b="b"/>
            <a:pathLst>
              <a:path h="581151">
                <a:moveTo>
                  <a:pt x="0" y="5811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232800" y="1481161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232800" y="1514185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232800" y="1930237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232800" y="1963262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232800" y="2379314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232800" y="2412338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232800" y="2828390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19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232800" y="2861414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232800" y="3277466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232800" y="3310491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32800" y="3726543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232800" y="3759567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232800" y="4175619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232800" y="4208644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232800" y="4624694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232800" y="4657719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1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232800" y="5073771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19"/>
                </a:moveTo>
                <a:lnTo>
                  <a:pt x="4680000" y="33019"/>
                </a:lnTo>
                <a:lnTo>
                  <a:pt x="4680000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232800" y="5106795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232800" y="5522847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232800" y="5555872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232800" y="5971923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19"/>
                </a:moveTo>
                <a:lnTo>
                  <a:pt x="4680000" y="33019"/>
                </a:lnTo>
                <a:lnTo>
                  <a:pt x="4680000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232800" y="6004948"/>
            <a:ext cx="0" cy="416052"/>
          </a:xfrm>
          <a:custGeom>
            <a:avLst/>
            <a:gdLst/>
            <a:ahLst/>
            <a:cxnLst/>
            <a:rect l="l" t="t" r="r" b="b"/>
            <a:pathLst>
              <a:path h="416051">
                <a:moveTo>
                  <a:pt x="0" y="41605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232800" y="6421000"/>
            <a:ext cx="4680000" cy="33019"/>
          </a:xfrm>
          <a:custGeom>
            <a:avLst/>
            <a:gdLst/>
            <a:ahLst/>
            <a:cxnLst/>
            <a:rect l="l" t="t" r="r" b="b"/>
            <a:pathLst>
              <a:path w="4680000" h="33020">
                <a:moveTo>
                  <a:pt x="0" y="33020"/>
                </a:moveTo>
                <a:lnTo>
                  <a:pt x="4680000" y="33020"/>
                </a:lnTo>
                <a:lnTo>
                  <a:pt x="4680000" y="0"/>
                </a:lnTo>
                <a:lnTo>
                  <a:pt x="0" y="0"/>
                </a:lnTo>
                <a:lnTo>
                  <a:pt x="0" y="3302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232800" y="6454024"/>
            <a:ext cx="0" cy="432562"/>
          </a:xfrm>
          <a:custGeom>
            <a:avLst/>
            <a:gdLst/>
            <a:ahLst/>
            <a:cxnLst/>
            <a:rect l="l" t="t" r="r" b="b"/>
            <a:pathLst>
              <a:path h="432562">
                <a:moveTo>
                  <a:pt x="0" y="432562"/>
                </a:moveTo>
                <a:lnTo>
                  <a:pt x="0" y="0"/>
                </a:lnTo>
              </a:path>
            </a:pathLst>
          </a:custGeom>
          <a:ln w="330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79995" y="900010"/>
            <a:ext cx="2152804" cy="597660"/>
          </a:xfrm>
          <a:prstGeom prst="rect">
            <a:avLst/>
          </a:prstGeom>
        </p:spPr>
        <p:txBody>
          <a:bodyPr wrap="square" lIns="0" tIns="5346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193682">
              <a:lnSpc>
                <a:spcPts val="1885"/>
              </a:lnSpc>
              <a:spcBef>
                <a:spcPts val="94"/>
              </a:spcBef>
            </a:pPr>
            <a:r>
              <a:rPr sz="1800" b="1" spc="10" dirty="0" smtClean="0">
                <a:solidFill>
                  <a:srgbClr val="FDFDFD"/>
                </a:solidFill>
                <a:latin typeface="Arial"/>
                <a:cs typeface="Arial"/>
              </a:rPr>
              <a:t>INTRODUCTION</a:t>
            </a:r>
            <a:endParaRPr sz="1800">
              <a:latin typeface="Arial"/>
              <a:cs typeface="Arial"/>
            </a:endParaRPr>
          </a:p>
          <a:p>
            <a:pPr marL="1158203">
              <a:lnSpc>
                <a:spcPts val="1270"/>
              </a:lnSpc>
            </a:pPr>
            <a:r>
              <a:rPr sz="1450" spc="17" dirty="0" smtClean="0">
                <a:solidFill>
                  <a:srgbClr val="FDFDFD"/>
                </a:solidFill>
                <a:latin typeface="Arial"/>
                <a:cs typeface="Arial"/>
              </a:rPr>
              <a:t>SESSION</a:t>
            </a:r>
            <a:endParaRPr sz="14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32800" y="900010"/>
            <a:ext cx="4679998" cy="597660"/>
          </a:xfrm>
          <a:prstGeom prst="rect">
            <a:avLst/>
          </a:prstGeom>
        </p:spPr>
        <p:txBody>
          <a:bodyPr wrap="square" lIns="0" tIns="2600" rIns="0" bIns="0" rtlCol="0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234000">
              <a:lnSpc>
                <a:spcPct val="95825"/>
              </a:lnSpc>
            </a:pPr>
            <a:r>
              <a:rPr sz="1700" spc="13" dirty="0" smtClean="0">
                <a:solidFill>
                  <a:srgbClr val="363435"/>
                </a:solidFill>
                <a:latin typeface="Arial"/>
                <a:cs typeface="Arial"/>
              </a:rPr>
              <a:t>Minding your Mental Wellbeing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79995" y="1497671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32800" y="1497671"/>
            <a:ext cx="4679998" cy="449075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5" dirty="0" smtClean="0">
                <a:solidFill>
                  <a:srgbClr val="363435"/>
                </a:solidFill>
                <a:latin typeface="Arial"/>
                <a:cs typeface="Arial"/>
              </a:rPr>
              <a:t>Boosting Self-Esteem and Confidence</a:t>
            </a:r>
            <a:endParaRPr sz="1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79995" y="1946747"/>
            <a:ext cx="2152804" cy="449077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32800" y="1946747"/>
            <a:ext cx="4679998" cy="449077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4" dirty="0" smtClean="0">
                <a:solidFill>
                  <a:srgbClr val="363435"/>
                </a:solidFill>
                <a:latin typeface="Arial"/>
                <a:cs typeface="Arial"/>
              </a:rPr>
              <a:t>Dealing with Emotions</a:t>
            </a:r>
            <a:endParaRPr sz="1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79995" y="2395824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32800" y="2395824"/>
            <a:ext cx="4679998" cy="449075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4" dirty="0" smtClean="0">
                <a:solidFill>
                  <a:srgbClr val="363435"/>
                </a:solidFill>
                <a:latin typeface="Arial"/>
                <a:cs typeface="Arial"/>
              </a:rPr>
              <a:t>Challenging Thoughts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9995" y="2844900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32800" y="2844900"/>
            <a:ext cx="4679998" cy="449075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5" dirty="0" smtClean="0">
                <a:solidFill>
                  <a:srgbClr val="363435"/>
                </a:solidFill>
                <a:latin typeface="Arial"/>
                <a:cs typeface="Arial"/>
              </a:rPr>
              <a:t>Coping with Challenges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9995" y="3293976"/>
            <a:ext cx="2152804" cy="449077"/>
          </a:xfrm>
          <a:prstGeom prst="rect">
            <a:avLst/>
          </a:prstGeom>
        </p:spPr>
        <p:txBody>
          <a:bodyPr wrap="square" lIns="0" tIns="5353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32800" y="3293976"/>
            <a:ext cx="4679998" cy="449077"/>
          </a:xfrm>
          <a:prstGeom prst="rect">
            <a:avLst/>
          </a:prstGeom>
        </p:spPr>
        <p:txBody>
          <a:bodyPr wrap="square" lIns="0" tIns="4512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4" dirty="0" smtClean="0">
                <a:solidFill>
                  <a:srgbClr val="363435"/>
                </a:solidFill>
                <a:latin typeface="Arial"/>
                <a:cs typeface="Arial"/>
              </a:rPr>
              <a:t>Support from Others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9995" y="3743053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32800" y="3743053"/>
            <a:ext cx="4679998" cy="449075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2" dirty="0" smtClean="0">
                <a:solidFill>
                  <a:srgbClr val="363435"/>
                </a:solidFill>
                <a:latin typeface="Arial"/>
                <a:cs typeface="Arial"/>
              </a:rPr>
              <a:t>Walking in Someone Else’s Shoes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9995" y="4192129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07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2800" y="4192129"/>
            <a:ext cx="4679998" cy="449075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5" dirty="0" smtClean="0">
                <a:solidFill>
                  <a:srgbClr val="363435"/>
                </a:solidFill>
                <a:latin typeface="Arial"/>
                <a:cs typeface="Arial"/>
              </a:rPr>
              <a:t>Managing Conflict</a:t>
            </a:r>
            <a:endParaRPr sz="1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79995" y="4641204"/>
            <a:ext cx="2152804" cy="449077"/>
          </a:xfrm>
          <a:prstGeom prst="rect">
            <a:avLst/>
          </a:prstGeom>
        </p:spPr>
        <p:txBody>
          <a:bodyPr wrap="square" lIns="0" tIns="5353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2800" y="4641204"/>
            <a:ext cx="4679998" cy="449077"/>
          </a:xfrm>
          <a:prstGeom prst="rect">
            <a:avLst/>
          </a:prstGeom>
        </p:spPr>
        <p:txBody>
          <a:bodyPr wrap="square" lIns="0" tIns="4904" rIns="0" bIns="0" rtlCol="0">
            <a:noAutofit/>
          </a:bodyPr>
          <a:lstStyle/>
          <a:p>
            <a:pPr>
              <a:lnSpc>
                <a:spcPts val="750"/>
              </a:lnSpc>
            </a:pPr>
            <a:endParaRPr sz="750"/>
          </a:p>
          <a:p>
            <a:pPr marL="234000">
              <a:lnSpc>
                <a:spcPct val="95825"/>
              </a:lnSpc>
            </a:pPr>
            <a:r>
              <a:rPr sz="1700" spc="-5" dirty="0" smtClean="0">
                <a:solidFill>
                  <a:srgbClr val="363435"/>
                </a:solidFill>
                <a:latin typeface="Arial"/>
                <a:cs typeface="Arial"/>
              </a:rPr>
              <a:t>Connecting with Others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9995" y="5090281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09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2800" y="5090281"/>
            <a:ext cx="4679998" cy="449075"/>
          </a:xfrm>
          <a:prstGeom prst="rect">
            <a:avLst/>
          </a:prstGeom>
        </p:spPr>
        <p:txBody>
          <a:bodyPr wrap="square" lIns="0" tIns="4904" rIns="0" bIns="0" rtlCol="0">
            <a:noAutofit/>
          </a:bodyPr>
          <a:lstStyle/>
          <a:p>
            <a:pPr>
              <a:lnSpc>
                <a:spcPts val="750"/>
              </a:lnSpc>
            </a:pPr>
            <a:endParaRPr sz="750"/>
          </a:p>
          <a:p>
            <a:pPr marL="234000">
              <a:lnSpc>
                <a:spcPct val="95825"/>
              </a:lnSpc>
            </a:pPr>
            <a:r>
              <a:rPr sz="1700" spc="-5" dirty="0" smtClean="0">
                <a:solidFill>
                  <a:srgbClr val="363435"/>
                </a:solidFill>
                <a:latin typeface="Arial"/>
                <a:cs typeface="Arial"/>
              </a:rPr>
              <a:t>Giving and Getting Help</a:t>
            </a:r>
            <a:endParaRPr sz="1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9995" y="5539357"/>
            <a:ext cx="2152804" cy="449075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2800" y="5539357"/>
            <a:ext cx="4679998" cy="449075"/>
          </a:xfrm>
          <a:prstGeom prst="rect">
            <a:avLst/>
          </a:prstGeom>
        </p:spPr>
        <p:txBody>
          <a:bodyPr wrap="square" lIns="0" tIns="4904" rIns="0" bIns="0" rtlCol="0">
            <a:noAutofit/>
          </a:bodyPr>
          <a:lstStyle/>
          <a:p>
            <a:pPr>
              <a:lnSpc>
                <a:spcPts val="750"/>
              </a:lnSpc>
            </a:pPr>
            <a:endParaRPr sz="750"/>
          </a:p>
          <a:p>
            <a:pPr marL="234000">
              <a:lnSpc>
                <a:spcPct val="95825"/>
              </a:lnSpc>
            </a:pPr>
            <a:r>
              <a:rPr sz="1700" spc="-3" dirty="0" smtClean="0">
                <a:solidFill>
                  <a:srgbClr val="363435"/>
                </a:solidFill>
                <a:latin typeface="Arial"/>
                <a:cs typeface="Arial"/>
              </a:rPr>
              <a:t>Making Decisions</a:t>
            </a:r>
            <a:endParaRPr sz="1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9995" y="5988433"/>
            <a:ext cx="2152804" cy="449077"/>
          </a:xfrm>
          <a:prstGeom prst="rect">
            <a:avLst/>
          </a:prstGeom>
        </p:spPr>
        <p:txBody>
          <a:bodyPr wrap="square" lIns="0" tIns="5353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49641">
              <a:lnSpc>
                <a:spcPct val="95825"/>
              </a:lnSpc>
            </a:pPr>
            <a:r>
              <a:rPr sz="1450" spc="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5" dirty="0" smtClean="0">
                <a:solidFill>
                  <a:srgbClr val="FDFDFD"/>
                </a:solidFill>
                <a:latin typeface="Arial"/>
                <a:cs typeface="Arial"/>
              </a:rPr>
              <a:t>11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2800" y="5988433"/>
            <a:ext cx="4679998" cy="449077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4" dirty="0" smtClean="0">
                <a:solidFill>
                  <a:srgbClr val="363435"/>
                </a:solidFill>
                <a:latin typeface="Arial"/>
                <a:cs typeface="Arial"/>
              </a:rPr>
              <a:t>Happiness and Wellbeing</a:t>
            </a:r>
            <a:endParaRPr sz="1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9995" y="6437510"/>
            <a:ext cx="2152804" cy="449077"/>
          </a:xfrm>
          <a:prstGeom prst="rect">
            <a:avLst/>
          </a:prstGeom>
        </p:spPr>
        <p:txBody>
          <a:bodyPr wrap="square" lIns="0" tIns="5351" rIns="0" bIns="0" rtlCol="0">
            <a:noAutofit/>
          </a:bodyPr>
          <a:lstStyle/>
          <a:p>
            <a:pPr>
              <a:lnSpc>
                <a:spcPts val="700"/>
              </a:lnSpc>
            </a:pPr>
            <a:endParaRPr sz="700"/>
          </a:p>
          <a:p>
            <a:pPr marL="836888">
              <a:lnSpc>
                <a:spcPct val="95825"/>
              </a:lnSpc>
            </a:pPr>
            <a:r>
              <a:rPr sz="1450" spc="25" dirty="0" smtClean="0">
                <a:solidFill>
                  <a:srgbClr val="FDFDFD"/>
                </a:solidFill>
                <a:latin typeface="Arial"/>
                <a:cs typeface="Arial"/>
              </a:rPr>
              <a:t>SESSION </a:t>
            </a:r>
            <a:r>
              <a:rPr sz="1800" b="1" spc="25" dirty="0" smtClean="0">
                <a:solidFill>
                  <a:srgbClr val="FDFDFD"/>
                </a:solidFill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232800" y="6437510"/>
            <a:ext cx="4679998" cy="449077"/>
          </a:xfrm>
          <a:prstGeom prst="rect">
            <a:avLst/>
          </a:prstGeom>
        </p:spPr>
        <p:txBody>
          <a:bodyPr wrap="square" lIns="0" tIns="4510" rIns="0" bIns="0" rtlCol="0">
            <a:noAutofit/>
          </a:bodyPr>
          <a:lstStyle/>
          <a:p>
            <a:pPr>
              <a:lnSpc>
                <a:spcPts val="800"/>
              </a:lnSpc>
            </a:pPr>
            <a:endParaRPr sz="800"/>
          </a:p>
          <a:p>
            <a:pPr marL="234000">
              <a:lnSpc>
                <a:spcPct val="95825"/>
              </a:lnSpc>
            </a:pPr>
            <a:r>
              <a:rPr sz="1700" spc="17" dirty="0" smtClean="0">
                <a:solidFill>
                  <a:srgbClr val="363435"/>
                </a:solidFill>
                <a:latin typeface="Arial"/>
                <a:cs typeface="Arial"/>
              </a:rPr>
              <a:t>Review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460500" y="28801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smtClean="0">
                <a:solidFill>
                  <a:schemeClr val="accent4">
                    <a:lumMod val="75000"/>
                  </a:schemeClr>
                </a:solidFill>
              </a:rPr>
              <a:t>Programme Review</a:t>
            </a:r>
            <a:endParaRPr lang="en-IE" sz="2400" b="1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99" y="692921"/>
            <a:ext cx="5207965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4" dirty="0" smtClean="0">
                <a:solidFill>
                  <a:srgbClr val="F17D9B"/>
                </a:solidFill>
                <a:latin typeface="Arial"/>
                <a:cs typeface="Arial"/>
              </a:rPr>
              <a:t>Introduction Session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307096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The meaning of ‘wellbeing’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7218" y="4480130"/>
            <a:ext cx="3804564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The importance of caring for your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as your physical wellbeing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58894" y="4480130"/>
            <a:ext cx="280233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mental wellbeing as well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5386570" cy="1637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87622">
              <a:lnSpc>
                <a:spcPts val="2570"/>
              </a:lnSpc>
            </a:pPr>
            <a:r>
              <a:rPr sz="2400" b="1" spc="38" dirty="0" smtClean="0">
                <a:solidFill>
                  <a:srgbClr val="55ACDF"/>
                </a:solidFill>
                <a:latin typeface="Arial"/>
                <a:cs typeface="Arial"/>
              </a:rPr>
              <a:t>SESSION 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610"/>
              </a:spcBef>
            </a:pPr>
            <a:r>
              <a:rPr sz="4000" b="1" spc="17" dirty="0" smtClean="0">
                <a:solidFill>
                  <a:srgbClr val="55ACDF"/>
                </a:solidFill>
                <a:latin typeface="Arial"/>
                <a:cs typeface="Arial"/>
              </a:rPr>
              <a:t>Boosting Self-esteem</a:t>
            </a:r>
            <a:endParaRPr sz="4000">
              <a:latin typeface="Arial"/>
              <a:cs typeface="Arial"/>
            </a:endParaRPr>
          </a:p>
          <a:p>
            <a:pPr marL="12700" marR="87622">
              <a:lnSpc>
                <a:spcPts val="4585"/>
              </a:lnSpc>
              <a:spcBef>
                <a:spcPts val="629"/>
              </a:spcBef>
            </a:pPr>
            <a:r>
              <a:rPr sz="4000" b="1" spc="42" dirty="0" smtClean="0">
                <a:solidFill>
                  <a:srgbClr val="55ACDF"/>
                </a:solidFill>
                <a:latin typeface="Arial"/>
                <a:cs typeface="Arial"/>
              </a:rPr>
              <a:t>Confidence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31723" y="1167596"/>
            <a:ext cx="1027683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46" dirty="0" smtClean="0">
                <a:solidFill>
                  <a:srgbClr val="55ACDF"/>
                </a:solidFill>
                <a:latin typeface="Arial"/>
                <a:cs typeface="Arial"/>
              </a:rPr>
              <a:t>and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4990490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identify your own personal strengths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these strengths to deal with challenges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4820" y="3811094"/>
            <a:ext cx="1786458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and how to use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2957499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believe in yourself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7299" y="698675"/>
            <a:ext cx="5621528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BCC571"/>
                </a:solidFill>
                <a:latin typeface="Arial"/>
                <a:cs typeface="Arial"/>
              </a:rPr>
              <a:t>SESSION 2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28" dirty="0" smtClean="0">
                <a:solidFill>
                  <a:srgbClr val="BCC571"/>
                </a:solidFill>
                <a:latin typeface="Arial"/>
                <a:cs typeface="Arial"/>
              </a:rPr>
              <a:t>Dealing with Emotions</a:t>
            </a:r>
            <a:endParaRPr sz="4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47218" y="3811094"/>
            <a:ext cx="5715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25830" y="3811094"/>
            <a:ext cx="3480028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your body deals with emotions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7300" y="4480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7218" y="4480130"/>
            <a:ext cx="5715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5830" y="4480130"/>
            <a:ext cx="275336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08278" y="4480130"/>
            <a:ext cx="2999638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identify emotions correctly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7300" y="5149166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7218" y="5149166"/>
            <a:ext cx="5715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25830" y="5149166"/>
            <a:ext cx="275336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8278" y="5149166"/>
            <a:ext cx="242067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9" dirty="0" smtClean="0">
                <a:solidFill>
                  <a:srgbClr val="565657"/>
                </a:solidFill>
                <a:latin typeface="Arial"/>
                <a:cs typeface="Arial"/>
              </a:rPr>
              <a:t>practise ‘Taking Five’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5818202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5818202"/>
            <a:ext cx="5715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25830" y="5818202"/>
            <a:ext cx="275336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08278" y="5818202"/>
            <a:ext cx="2647137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manage your emotions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5511292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F17161"/>
                </a:solidFill>
                <a:latin typeface="Arial"/>
                <a:cs typeface="Arial"/>
              </a:rPr>
              <a:t>SESSION 3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12" dirty="0" smtClean="0">
                <a:solidFill>
                  <a:srgbClr val="F17161"/>
                </a:solidFill>
                <a:latin typeface="Arial"/>
                <a:cs typeface="Arial"/>
              </a:rPr>
              <a:t>Challenging Thoughts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47218" y="3811094"/>
            <a:ext cx="6572478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make the link between your thoughts, feelings and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actions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4861130"/>
            <a:ext cx="6389039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The impact your thoughts can have on your feelings and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actions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5911166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5911166"/>
            <a:ext cx="6628993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challenge unhelpful thoughts and make them more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realistic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7299" y="698675"/>
            <a:ext cx="5953252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B485BA"/>
                </a:solidFill>
                <a:latin typeface="Arial"/>
                <a:cs typeface="Arial"/>
              </a:rPr>
              <a:t>SESSION 4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22" dirty="0" smtClean="0">
                <a:solidFill>
                  <a:srgbClr val="B485BA"/>
                </a:solidFill>
                <a:latin typeface="Arial"/>
                <a:cs typeface="Arial"/>
              </a:rPr>
              <a:t>Coping with Challenges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377371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6" dirty="0" smtClean="0">
                <a:solidFill>
                  <a:srgbClr val="736991"/>
                </a:solidFill>
                <a:latin typeface="Arial"/>
                <a:cs typeface="Arial"/>
              </a:rPr>
              <a:t>What 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7218" y="3811094"/>
            <a:ext cx="4492066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How to identify different types of coping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when you are stressed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6396" y="3811094"/>
            <a:ext cx="1927301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strategies to use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6864858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0" dirty="0" smtClean="0">
                <a:solidFill>
                  <a:srgbClr val="565657"/>
                </a:solidFill>
                <a:latin typeface="Arial"/>
                <a:cs typeface="Arial"/>
              </a:rPr>
              <a:t>The difference between helpful and unhelpful/harmful coping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strategies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7919995" y="587888"/>
            <a:ext cx="248831" cy="242189"/>
          </a:xfrm>
          <a:custGeom>
            <a:avLst/>
            <a:gdLst/>
            <a:ahLst/>
            <a:cxnLst/>
            <a:rect l="l" t="t" r="r" b="b"/>
            <a:pathLst>
              <a:path w="248831" h="242189">
                <a:moveTo>
                  <a:pt x="187" y="213167"/>
                </a:moveTo>
                <a:lnTo>
                  <a:pt x="1916" y="225507"/>
                </a:lnTo>
                <a:lnTo>
                  <a:pt x="6984" y="234188"/>
                </a:lnTo>
                <a:lnTo>
                  <a:pt x="11976" y="239179"/>
                </a:lnTo>
                <a:lnTo>
                  <a:pt x="19291" y="242189"/>
                </a:lnTo>
                <a:lnTo>
                  <a:pt x="35267" y="242189"/>
                </a:lnTo>
                <a:lnTo>
                  <a:pt x="41579" y="237858"/>
                </a:lnTo>
                <a:lnTo>
                  <a:pt x="50046" y="227036"/>
                </a:lnTo>
                <a:lnTo>
                  <a:pt x="52023" y="215461"/>
                </a:lnTo>
                <a:lnTo>
                  <a:pt x="52235" y="198602"/>
                </a:lnTo>
                <a:lnTo>
                  <a:pt x="52235" y="53555"/>
                </a:lnTo>
                <a:lnTo>
                  <a:pt x="89153" y="198602"/>
                </a:lnTo>
                <a:lnTo>
                  <a:pt x="94124" y="217121"/>
                </a:lnTo>
                <a:lnTo>
                  <a:pt x="98475" y="228149"/>
                </a:lnTo>
                <a:lnTo>
                  <a:pt x="104457" y="235204"/>
                </a:lnTo>
                <a:lnTo>
                  <a:pt x="110121" y="239522"/>
                </a:lnTo>
                <a:lnTo>
                  <a:pt x="117436" y="242189"/>
                </a:lnTo>
                <a:lnTo>
                  <a:pt x="132740" y="242189"/>
                </a:lnTo>
                <a:lnTo>
                  <a:pt x="139725" y="238848"/>
                </a:lnTo>
                <a:lnTo>
                  <a:pt x="145267" y="234474"/>
                </a:lnTo>
                <a:lnTo>
                  <a:pt x="150957" y="226878"/>
                </a:lnTo>
                <a:lnTo>
                  <a:pt x="155214" y="215358"/>
                </a:lnTo>
                <a:lnTo>
                  <a:pt x="159677" y="198602"/>
                </a:lnTo>
                <a:lnTo>
                  <a:pt x="196608" y="53555"/>
                </a:lnTo>
                <a:lnTo>
                  <a:pt x="196608" y="198602"/>
                </a:lnTo>
                <a:lnTo>
                  <a:pt x="196796" y="213167"/>
                </a:lnTo>
                <a:lnTo>
                  <a:pt x="198525" y="225507"/>
                </a:lnTo>
                <a:lnTo>
                  <a:pt x="203593" y="234188"/>
                </a:lnTo>
                <a:lnTo>
                  <a:pt x="215899" y="242189"/>
                </a:lnTo>
                <a:lnTo>
                  <a:pt x="231876" y="242189"/>
                </a:lnTo>
                <a:lnTo>
                  <a:pt x="242176" y="233870"/>
                </a:lnTo>
                <a:lnTo>
                  <a:pt x="248536" y="215510"/>
                </a:lnTo>
                <a:lnTo>
                  <a:pt x="248831" y="198602"/>
                </a:lnTo>
                <a:lnTo>
                  <a:pt x="248831" y="51231"/>
                </a:lnTo>
                <a:lnTo>
                  <a:pt x="248682" y="34712"/>
                </a:lnTo>
                <a:lnTo>
                  <a:pt x="247501" y="22621"/>
                </a:lnTo>
                <a:lnTo>
                  <a:pt x="244182" y="14300"/>
                </a:lnTo>
                <a:lnTo>
                  <a:pt x="233710" y="4216"/>
                </a:lnTo>
                <a:lnTo>
                  <a:pt x="221929" y="681"/>
                </a:lnTo>
                <a:lnTo>
                  <a:pt x="207251" y="0"/>
                </a:lnTo>
                <a:lnTo>
                  <a:pt x="198452" y="74"/>
                </a:lnTo>
                <a:lnTo>
                  <a:pt x="181794" y="1300"/>
                </a:lnTo>
                <a:lnTo>
                  <a:pt x="170912" y="4982"/>
                </a:lnTo>
                <a:lnTo>
                  <a:pt x="163882" y="12335"/>
                </a:lnTo>
                <a:lnTo>
                  <a:pt x="158784" y="24574"/>
                </a:lnTo>
                <a:lnTo>
                  <a:pt x="153695" y="42913"/>
                </a:lnTo>
                <a:lnTo>
                  <a:pt x="124752" y="153682"/>
                </a:lnTo>
                <a:lnTo>
                  <a:pt x="95478" y="42913"/>
                </a:lnTo>
                <a:lnTo>
                  <a:pt x="91737" y="28976"/>
                </a:lnTo>
                <a:lnTo>
                  <a:pt x="87996" y="17101"/>
                </a:lnTo>
                <a:lnTo>
                  <a:pt x="83832" y="10312"/>
                </a:lnTo>
                <a:lnTo>
                  <a:pt x="72369" y="2438"/>
                </a:lnTo>
                <a:lnTo>
                  <a:pt x="60514" y="393"/>
                </a:lnTo>
                <a:lnTo>
                  <a:pt x="42252" y="0"/>
                </a:lnTo>
                <a:lnTo>
                  <a:pt x="31193" y="162"/>
                </a:lnTo>
                <a:lnTo>
                  <a:pt x="19007" y="2259"/>
                </a:lnTo>
                <a:lnTo>
                  <a:pt x="8991" y="8978"/>
                </a:lnTo>
                <a:lnTo>
                  <a:pt x="1827" y="20500"/>
                </a:lnTo>
                <a:lnTo>
                  <a:pt x="228" y="32282"/>
                </a:lnTo>
                <a:lnTo>
                  <a:pt x="0" y="51231"/>
                </a:lnTo>
                <a:lnTo>
                  <a:pt x="0" y="198602"/>
                </a:lnTo>
                <a:lnTo>
                  <a:pt x="187" y="21316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16752" y="583906"/>
            <a:ext cx="60871" cy="246164"/>
          </a:xfrm>
          <a:custGeom>
            <a:avLst/>
            <a:gdLst/>
            <a:ahLst/>
            <a:cxnLst/>
            <a:rect l="l" t="t" r="r" b="b"/>
            <a:pathLst>
              <a:path w="60871" h="246164">
                <a:moveTo>
                  <a:pt x="60871" y="195592"/>
                </a:moveTo>
                <a:lnTo>
                  <a:pt x="60864" y="44774"/>
                </a:lnTo>
                <a:lnTo>
                  <a:pt x="60377" y="29289"/>
                </a:lnTo>
                <a:lnTo>
                  <a:pt x="58157" y="17873"/>
                </a:lnTo>
                <a:lnTo>
                  <a:pt x="52882" y="9309"/>
                </a:lnTo>
                <a:lnTo>
                  <a:pt x="46901" y="3314"/>
                </a:lnTo>
                <a:lnTo>
                  <a:pt x="38582" y="0"/>
                </a:lnTo>
                <a:lnTo>
                  <a:pt x="19951" y="0"/>
                </a:lnTo>
                <a:lnTo>
                  <a:pt x="12306" y="5308"/>
                </a:lnTo>
                <a:lnTo>
                  <a:pt x="6087" y="11774"/>
                </a:lnTo>
                <a:lnTo>
                  <a:pt x="1803" y="20847"/>
                </a:lnTo>
                <a:lnTo>
                  <a:pt x="225" y="33323"/>
                </a:lnTo>
                <a:lnTo>
                  <a:pt x="0" y="50558"/>
                </a:lnTo>
                <a:lnTo>
                  <a:pt x="6" y="201381"/>
                </a:lnTo>
                <a:lnTo>
                  <a:pt x="493" y="216957"/>
                </a:lnTo>
                <a:lnTo>
                  <a:pt x="2708" y="228429"/>
                </a:lnTo>
                <a:lnTo>
                  <a:pt x="7975" y="236842"/>
                </a:lnTo>
                <a:lnTo>
                  <a:pt x="13970" y="242823"/>
                </a:lnTo>
                <a:lnTo>
                  <a:pt x="22275" y="246164"/>
                </a:lnTo>
                <a:lnTo>
                  <a:pt x="40906" y="246164"/>
                </a:lnTo>
                <a:lnTo>
                  <a:pt x="48564" y="241172"/>
                </a:lnTo>
                <a:lnTo>
                  <a:pt x="54774" y="234378"/>
                </a:lnTo>
                <a:lnTo>
                  <a:pt x="59064" y="225308"/>
                </a:lnTo>
                <a:lnTo>
                  <a:pt x="60645" y="212829"/>
                </a:lnTo>
                <a:lnTo>
                  <a:pt x="60871" y="19559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28195" y="583899"/>
            <a:ext cx="208241" cy="246176"/>
          </a:xfrm>
          <a:custGeom>
            <a:avLst/>
            <a:gdLst/>
            <a:ahLst/>
            <a:cxnLst/>
            <a:rect l="l" t="t" r="r" b="b"/>
            <a:pathLst>
              <a:path w="208241" h="246176">
                <a:moveTo>
                  <a:pt x="56883" y="99136"/>
                </a:moveTo>
                <a:lnTo>
                  <a:pt x="127736" y="208914"/>
                </a:lnTo>
                <a:lnTo>
                  <a:pt x="133454" y="217676"/>
                </a:lnTo>
                <a:lnTo>
                  <a:pt x="142741" y="230957"/>
                </a:lnTo>
                <a:lnTo>
                  <a:pt x="151035" y="239773"/>
                </a:lnTo>
                <a:lnTo>
                  <a:pt x="160006" y="244666"/>
                </a:lnTo>
                <a:lnTo>
                  <a:pt x="171323" y="246176"/>
                </a:lnTo>
                <a:lnTo>
                  <a:pt x="172471" y="246161"/>
                </a:lnTo>
                <a:lnTo>
                  <a:pt x="187112" y="242886"/>
                </a:lnTo>
                <a:lnTo>
                  <a:pt x="195935" y="237185"/>
                </a:lnTo>
                <a:lnTo>
                  <a:pt x="203754" y="227690"/>
                </a:lnTo>
                <a:lnTo>
                  <a:pt x="206912" y="218000"/>
                </a:lnTo>
                <a:lnTo>
                  <a:pt x="208075" y="204542"/>
                </a:lnTo>
                <a:lnTo>
                  <a:pt x="208241" y="185292"/>
                </a:lnTo>
                <a:lnTo>
                  <a:pt x="208241" y="45297"/>
                </a:lnTo>
                <a:lnTo>
                  <a:pt x="207904" y="29053"/>
                </a:lnTo>
                <a:lnTo>
                  <a:pt x="205948" y="17230"/>
                </a:lnTo>
                <a:lnTo>
                  <a:pt x="200926" y="8648"/>
                </a:lnTo>
                <a:lnTo>
                  <a:pt x="187286" y="0"/>
                </a:lnTo>
                <a:lnTo>
                  <a:pt x="169989" y="0"/>
                </a:lnTo>
                <a:lnTo>
                  <a:pt x="163004" y="4991"/>
                </a:lnTo>
                <a:lnTo>
                  <a:pt x="153415" y="18463"/>
                </a:lnTo>
                <a:lnTo>
                  <a:pt x="151615" y="30567"/>
                </a:lnTo>
                <a:lnTo>
                  <a:pt x="151358" y="47574"/>
                </a:lnTo>
                <a:lnTo>
                  <a:pt x="151358" y="149364"/>
                </a:lnTo>
                <a:lnTo>
                  <a:pt x="78828" y="36588"/>
                </a:lnTo>
                <a:lnTo>
                  <a:pt x="74178" y="29372"/>
                </a:lnTo>
                <a:lnTo>
                  <a:pt x="64781" y="15726"/>
                </a:lnTo>
                <a:lnTo>
                  <a:pt x="56421" y="6635"/>
                </a:lnTo>
                <a:lnTo>
                  <a:pt x="47460" y="1570"/>
                </a:lnTo>
                <a:lnTo>
                  <a:pt x="36258" y="0"/>
                </a:lnTo>
                <a:lnTo>
                  <a:pt x="35999" y="0"/>
                </a:lnTo>
                <a:lnTo>
                  <a:pt x="21075" y="3155"/>
                </a:lnTo>
                <a:lnTo>
                  <a:pt x="12306" y="8978"/>
                </a:lnTo>
                <a:lnTo>
                  <a:pt x="4739" y="17794"/>
                </a:lnTo>
                <a:lnTo>
                  <a:pt x="1404" y="27374"/>
                </a:lnTo>
                <a:lnTo>
                  <a:pt x="175" y="40721"/>
                </a:lnTo>
                <a:lnTo>
                  <a:pt x="0" y="59880"/>
                </a:lnTo>
                <a:lnTo>
                  <a:pt x="1" y="200828"/>
                </a:lnTo>
                <a:lnTo>
                  <a:pt x="420" y="217085"/>
                </a:lnTo>
                <a:lnTo>
                  <a:pt x="2521" y="228805"/>
                </a:lnTo>
                <a:lnTo>
                  <a:pt x="7645" y="237528"/>
                </a:lnTo>
                <a:lnTo>
                  <a:pt x="20955" y="246176"/>
                </a:lnTo>
                <a:lnTo>
                  <a:pt x="38252" y="246176"/>
                </a:lnTo>
                <a:lnTo>
                  <a:pt x="45237" y="241515"/>
                </a:lnTo>
                <a:lnTo>
                  <a:pt x="54850" y="228155"/>
                </a:lnTo>
                <a:lnTo>
                  <a:pt x="56629" y="216072"/>
                </a:lnTo>
                <a:lnTo>
                  <a:pt x="56883" y="198932"/>
                </a:lnTo>
                <a:lnTo>
                  <a:pt x="56883" y="9913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87007" y="587886"/>
            <a:ext cx="139508" cy="238188"/>
          </a:xfrm>
          <a:custGeom>
            <a:avLst/>
            <a:gdLst/>
            <a:ahLst/>
            <a:cxnLst/>
            <a:rect l="l" t="t" r="r" b="b"/>
            <a:pathLst>
              <a:path w="139508" h="238188">
                <a:moveTo>
                  <a:pt x="99590" y="190744"/>
                </a:moveTo>
                <a:lnTo>
                  <a:pt x="87820" y="190957"/>
                </a:lnTo>
                <a:lnTo>
                  <a:pt x="60883" y="190957"/>
                </a:lnTo>
                <a:lnTo>
                  <a:pt x="100139" y="238188"/>
                </a:lnTo>
                <a:lnTo>
                  <a:pt x="111785" y="237787"/>
                </a:lnTo>
                <a:lnTo>
                  <a:pt x="125394" y="236238"/>
                </a:lnTo>
                <a:lnTo>
                  <a:pt x="138473" y="233468"/>
                </a:lnTo>
                <a:lnTo>
                  <a:pt x="139508" y="168171"/>
                </a:lnTo>
                <a:lnTo>
                  <a:pt x="131652" y="179171"/>
                </a:lnTo>
                <a:lnTo>
                  <a:pt x="122030" y="185900"/>
                </a:lnTo>
                <a:lnTo>
                  <a:pt x="111169" y="189409"/>
                </a:lnTo>
                <a:lnTo>
                  <a:pt x="99590" y="190744"/>
                </a:lnTo>
                <a:close/>
              </a:path>
              <a:path w="139508" h="238188">
                <a:moveTo>
                  <a:pt x="149" y="203037"/>
                </a:moveTo>
                <a:lnTo>
                  <a:pt x="1332" y="215339"/>
                </a:lnTo>
                <a:lnTo>
                  <a:pt x="4660" y="223888"/>
                </a:lnTo>
                <a:lnTo>
                  <a:pt x="11110" y="231348"/>
                </a:lnTo>
                <a:lnTo>
                  <a:pt x="20323" y="236161"/>
                </a:lnTo>
                <a:lnTo>
                  <a:pt x="33037" y="237935"/>
                </a:lnTo>
                <a:lnTo>
                  <a:pt x="51231" y="238188"/>
                </a:lnTo>
                <a:lnTo>
                  <a:pt x="100139" y="238188"/>
                </a:lnTo>
                <a:lnTo>
                  <a:pt x="60883" y="190957"/>
                </a:lnTo>
                <a:lnTo>
                  <a:pt x="60883" y="47231"/>
                </a:lnTo>
                <a:lnTo>
                  <a:pt x="91295" y="47333"/>
                </a:lnTo>
                <a:lnTo>
                  <a:pt x="104091" y="48229"/>
                </a:lnTo>
                <a:lnTo>
                  <a:pt x="115950" y="50803"/>
                </a:lnTo>
                <a:lnTo>
                  <a:pt x="126496" y="55937"/>
                </a:lnTo>
                <a:lnTo>
                  <a:pt x="135353" y="64517"/>
                </a:lnTo>
                <a:lnTo>
                  <a:pt x="142146" y="77425"/>
                </a:lnTo>
                <a:lnTo>
                  <a:pt x="146497" y="95545"/>
                </a:lnTo>
                <a:lnTo>
                  <a:pt x="148031" y="119760"/>
                </a:lnTo>
                <a:lnTo>
                  <a:pt x="147829" y="129167"/>
                </a:lnTo>
                <a:lnTo>
                  <a:pt x="145075" y="151853"/>
                </a:lnTo>
                <a:lnTo>
                  <a:pt x="139508" y="168171"/>
                </a:lnTo>
                <a:lnTo>
                  <a:pt x="138473" y="233468"/>
                </a:lnTo>
                <a:lnTo>
                  <a:pt x="150701" y="229417"/>
                </a:lnTo>
                <a:lnTo>
                  <a:pt x="161758" y="224025"/>
                </a:lnTo>
                <a:lnTo>
                  <a:pt x="171323" y="217233"/>
                </a:lnTo>
                <a:lnTo>
                  <a:pt x="186827" y="200570"/>
                </a:lnTo>
                <a:lnTo>
                  <a:pt x="195032" y="187626"/>
                </a:lnTo>
                <a:lnTo>
                  <a:pt x="200982" y="174463"/>
                </a:lnTo>
                <a:lnTo>
                  <a:pt x="205039" y="161444"/>
                </a:lnTo>
                <a:lnTo>
                  <a:pt x="207566" y="148935"/>
                </a:lnTo>
                <a:lnTo>
                  <a:pt x="208923" y="137299"/>
                </a:lnTo>
                <a:lnTo>
                  <a:pt x="209472" y="126902"/>
                </a:lnTo>
                <a:lnTo>
                  <a:pt x="209575" y="118109"/>
                </a:lnTo>
                <a:lnTo>
                  <a:pt x="209442" y="110512"/>
                </a:lnTo>
                <a:lnTo>
                  <a:pt x="208420" y="96419"/>
                </a:lnTo>
                <a:lnTo>
                  <a:pt x="206333" y="82923"/>
                </a:lnTo>
                <a:lnTo>
                  <a:pt x="203115" y="70093"/>
                </a:lnTo>
                <a:lnTo>
                  <a:pt x="198697" y="57997"/>
                </a:lnTo>
                <a:lnTo>
                  <a:pt x="193011" y="46702"/>
                </a:lnTo>
                <a:lnTo>
                  <a:pt x="185989" y="36275"/>
                </a:lnTo>
                <a:lnTo>
                  <a:pt x="177563" y="26786"/>
                </a:lnTo>
                <a:lnTo>
                  <a:pt x="167665" y="18300"/>
                </a:lnTo>
                <a:lnTo>
                  <a:pt x="160539" y="13475"/>
                </a:lnTo>
                <a:lnTo>
                  <a:pt x="148597" y="7511"/>
                </a:lnTo>
                <a:lnTo>
                  <a:pt x="136384" y="3599"/>
                </a:lnTo>
                <a:lnTo>
                  <a:pt x="123969" y="1321"/>
                </a:lnTo>
                <a:lnTo>
                  <a:pt x="111420" y="260"/>
                </a:lnTo>
                <a:lnTo>
                  <a:pt x="98806" y="0"/>
                </a:lnTo>
                <a:lnTo>
                  <a:pt x="42777" y="14"/>
                </a:lnTo>
                <a:lnTo>
                  <a:pt x="27129" y="628"/>
                </a:lnTo>
                <a:lnTo>
                  <a:pt x="16845" y="3164"/>
                </a:lnTo>
                <a:lnTo>
                  <a:pt x="8978" y="8991"/>
                </a:lnTo>
                <a:lnTo>
                  <a:pt x="1827" y="20439"/>
                </a:lnTo>
                <a:lnTo>
                  <a:pt x="228" y="32047"/>
                </a:lnTo>
                <a:lnTo>
                  <a:pt x="0" y="51231"/>
                </a:lnTo>
                <a:lnTo>
                  <a:pt x="0" y="186956"/>
                </a:lnTo>
                <a:lnTo>
                  <a:pt x="149" y="203037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8871" y="583896"/>
            <a:ext cx="225869" cy="246176"/>
          </a:xfrm>
          <a:custGeom>
            <a:avLst/>
            <a:gdLst/>
            <a:ahLst/>
            <a:cxnLst/>
            <a:rect l="l" t="t" r="r" b="b"/>
            <a:pathLst>
              <a:path w="225869" h="246176">
                <a:moveTo>
                  <a:pt x="121783" y="219972"/>
                </a:moveTo>
                <a:lnTo>
                  <a:pt x="112776" y="220560"/>
                </a:lnTo>
                <a:lnTo>
                  <a:pt x="103492" y="220018"/>
                </a:lnTo>
                <a:lnTo>
                  <a:pt x="90690" y="217385"/>
                </a:lnTo>
                <a:lnTo>
                  <a:pt x="94234" y="244929"/>
                </a:lnTo>
                <a:lnTo>
                  <a:pt x="114096" y="246176"/>
                </a:lnTo>
                <a:lnTo>
                  <a:pt x="115795" y="246167"/>
                </a:lnTo>
                <a:lnTo>
                  <a:pt x="133361" y="244890"/>
                </a:lnTo>
                <a:lnTo>
                  <a:pt x="149214" y="241585"/>
                </a:lnTo>
                <a:lnTo>
                  <a:pt x="163409" y="236433"/>
                </a:lnTo>
                <a:lnTo>
                  <a:pt x="175998" y="229616"/>
                </a:lnTo>
                <a:lnTo>
                  <a:pt x="187035" y="221312"/>
                </a:lnTo>
                <a:lnTo>
                  <a:pt x="196573" y="211704"/>
                </a:lnTo>
                <a:lnTo>
                  <a:pt x="204666" y="200972"/>
                </a:lnTo>
                <a:lnTo>
                  <a:pt x="211368" y="189296"/>
                </a:lnTo>
                <a:lnTo>
                  <a:pt x="216731" y="176858"/>
                </a:lnTo>
                <a:lnTo>
                  <a:pt x="220809" y="163837"/>
                </a:lnTo>
                <a:lnTo>
                  <a:pt x="223656" y="150414"/>
                </a:lnTo>
                <a:lnTo>
                  <a:pt x="225325" y="136771"/>
                </a:lnTo>
                <a:lnTo>
                  <a:pt x="225869" y="123088"/>
                </a:lnTo>
                <a:lnTo>
                  <a:pt x="225861" y="121485"/>
                </a:lnTo>
                <a:lnTo>
                  <a:pt x="225247" y="108637"/>
                </a:lnTo>
                <a:lnTo>
                  <a:pt x="223591" y="95591"/>
                </a:lnTo>
                <a:lnTo>
                  <a:pt x="220812" y="82559"/>
                </a:lnTo>
                <a:lnTo>
                  <a:pt x="216830" y="69755"/>
                </a:lnTo>
                <a:lnTo>
                  <a:pt x="211563" y="57392"/>
                </a:lnTo>
                <a:lnTo>
                  <a:pt x="204930" y="45684"/>
                </a:lnTo>
                <a:lnTo>
                  <a:pt x="196850" y="34845"/>
                </a:lnTo>
                <a:lnTo>
                  <a:pt x="187242" y="25087"/>
                </a:lnTo>
                <a:lnTo>
                  <a:pt x="176024" y="16625"/>
                </a:lnTo>
                <a:lnTo>
                  <a:pt x="163116" y="9671"/>
                </a:lnTo>
                <a:lnTo>
                  <a:pt x="148436" y="4440"/>
                </a:lnTo>
                <a:lnTo>
                  <a:pt x="131903" y="1145"/>
                </a:lnTo>
                <a:lnTo>
                  <a:pt x="113436" y="0"/>
                </a:lnTo>
                <a:lnTo>
                  <a:pt x="109817" y="39"/>
                </a:lnTo>
                <a:lnTo>
                  <a:pt x="91019" y="1654"/>
                </a:lnTo>
                <a:lnTo>
                  <a:pt x="74336" y="5456"/>
                </a:lnTo>
                <a:lnTo>
                  <a:pt x="59662" y="11206"/>
                </a:lnTo>
                <a:lnTo>
                  <a:pt x="46890" y="18665"/>
                </a:lnTo>
                <a:lnTo>
                  <a:pt x="35914" y="27591"/>
                </a:lnTo>
                <a:lnTo>
                  <a:pt x="26628" y="37746"/>
                </a:lnTo>
                <a:lnTo>
                  <a:pt x="18925" y="48889"/>
                </a:lnTo>
                <a:lnTo>
                  <a:pt x="12699" y="60782"/>
                </a:lnTo>
                <a:lnTo>
                  <a:pt x="7844" y="73184"/>
                </a:lnTo>
                <a:lnTo>
                  <a:pt x="4252" y="85855"/>
                </a:lnTo>
                <a:lnTo>
                  <a:pt x="1819" y="98556"/>
                </a:lnTo>
                <a:lnTo>
                  <a:pt x="437" y="111047"/>
                </a:lnTo>
                <a:lnTo>
                  <a:pt x="0" y="123088"/>
                </a:lnTo>
                <a:lnTo>
                  <a:pt x="17" y="125452"/>
                </a:lnTo>
                <a:lnTo>
                  <a:pt x="579" y="136918"/>
                </a:lnTo>
                <a:lnTo>
                  <a:pt x="2031" y="148997"/>
                </a:lnTo>
                <a:lnTo>
                  <a:pt x="4503" y="161423"/>
                </a:lnTo>
                <a:lnTo>
                  <a:pt x="8127" y="173930"/>
                </a:lnTo>
                <a:lnTo>
                  <a:pt x="13033" y="186252"/>
                </a:lnTo>
                <a:lnTo>
                  <a:pt x="19351" y="198121"/>
                </a:lnTo>
                <a:lnTo>
                  <a:pt x="27212" y="209272"/>
                </a:lnTo>
                <a:lnTo>
                  <a:pt x="36747" y="219439"/>
                </a:lnTo>
                <a:lnTo>
                  <a:pt x="48086" y="228354"/>
                </a:lnTo>
                <a:lnTo>
                  <a:pt x="42230" y="174152"/>
                </a:lnTo>
                <a:lnTo>
                  <a:pt x="37010" y="160059"/>
                </a:lnTo>
                <a:lnTo>
                  <a:pt x="33735" y="144340"/>
                </a:lnTo>
                <a:lnTo>
                  <a:pt x="32600" y="127076"/>
                </a:lnTo>
                <a:lnTo>
                  <a:pt x="32658" y="122710"/>
                </a:lnTo>
                <a:lnTo>
                  <a:pt x="33382" y="110777"/>
                </a:lnTo>
                <a:lnTo>
                  <a:pt x="35129" y="97819"/>
                </a:lnTo>
                <a:lnTo>
                  <a:pt x="38141" y="84529"/>
                </a:lnTo>
                <a:lnTo>
                  <a:pt x="42664" y="71596"/>
                </a:lnTo>
                <a:lnTo>
                  <a:pt x="48940" y="59712"/>
                </a:lnTo>
                <a:lnTo>
                  <a:pt x="57213" y="49568"/>
                </a:lnTo>
                <a:lnTo>
                  <a:pt x="64182" y="43290"/>
                </a:lnTo>
                <a:lnTo>
                  <a:pt x="74488" y="36138"/>
                </a:lnTo>
                <a:lnTo>
                  <a:pt x="86071" y="30551"/>
                </a:lnTo>
                <a:lnTo>
                  <a:pt x="98858" y="26914"/>
                </a:lnTo>
                <a:lnTo>
                  <a:pt x="112776" y="25615"/>
                </a:lnTo>
                <a:lnTo>
                  <a:pt x="121345" y="26149"/>
                </a:lnTo>
                <a:lnTo>
                  <a:pt x="131370" y="28023"/>
                </a:lnTo>
                <a:lnTo>
                  <a:pt x="141996" y="31503"/>
                </a:lnTo>
                <a:lnTo>
                  <a:pt x="152749" y="36854"/>
                </a:lnTo>
                <a:lnTo>
                  <a:pt x="163152" y="44340"/>
                </a:lnTo>
                <a:lnTo>
                  <a:pt x="172730" y="54228"/>
                </a:lnTo>
                <a:lnTo>
                  <a:pt x="181008" y="66782"/>
                </a:lnTo>
                <a:lnTo>
                  <a:pt x="187509" y="82266"/>
                </a:lnTo>
                <a:lnTo>
                  <a:pt x="191759" y="100947"/>
                </a:lnTo>
                <a:lnTo>
                  <a:pt x="193281" y="123088"/>
                </a:lnTo>
                <a:lnTo>
                  <a:pt x="191891" y="144295"/>
                </a:lnTo>
                <a:lnTo>
                  <a:pt x="187756" y="163128"/>
                </a:lnTo>
                <a:lnTo>
                  <a:pt x="181347" y="178753"/>
                </a:lnTo>
                <a:lnTo>
                  <a:pt x="173140" y="191434"/>
                </a:lnTo>
                <a:lnTo>
                  <a:pt x="163611" y="201438"/>
                </a:lnTo>
                <a:lnTo>
                  <a:pt x="153235" y="209029"/>
                </a:lnTo>
                <a:lnTo>
                  <a:pt x="142488" y="214471"/>
                </a:lnTo>
                <a:lnTo>
                  <a:pt x="131845" y="218031"/>
                </a:lnTo>
                <a:lnTo>
                  <a:pt x="121783" y="219972"/>
                </a:lnTo>
                <a:close/>
              </a:path>
              <a:path w="225869" h="246176">
                <a:moveTo>
                  <a:pt x="57725" y="197135"/>
                </a:moveTo>
                <a:lnTo>
                  <a:pt x="49200" y="186538"/>
                </a:lnTo>
                <a:lnTo>
                  <a:pt x="42230" y="174152"/>
                </a:lnTo>
                <a:lnTo>
                  <a:pt x="48086" y="228354"/>
                </a:lnTo>
                <a:lnTo>
                  <a:pt x="61360" y="235752"/>
                </a:lnTo>
                <a:lnTo>
                  <a:pt x="76699" y="241366"/>
                </a:lnTo>
                <a:lnTo>
                  <a:pt x="94234" y="244929"/>
                </a:lnTo>
                <a:lnTo>
                  <a:pt x="90690" y="217385"/>
                </a:lnTo>
                <a:lnTo>
                  <a:pt x="78666" y="212640"/>
                </a:lnTo>
                <a:lnTo>
                  <a:pt x="67612" y="205863"/>
                </a:lnTo>
                <a:lnTo>
                  <a:pt x="57725" y="197135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098657" y="583896"/>
            <a:ext cx="188620" cy="246176"/>
          </a:xfrm>
          <a:custGeom>
            <a:avLst/>
            <a:gdLst/>
            <a:ahLst/>
            <a:cxnLst/>
            <a:rect l="l" t="t" r="r" b="b"/>
            <a:pathLst>
              <a:path w="188620" h="246176">
                <a:moveTo>
                  <a:pt x="97142" y="246176"/>
                </a:moveTo>
                <a:lnTo>
                  <a:pt x="106001" y="245938"/>
                </a:lnTo>
                <a:lnTo>
                  <a:pt x="124454" y="243629"/>
                </a:lnTo>
                <a:lnTo>
                  <a:pt x="140097" y="239062"/>
                </a:lnTo>
                <a:lnTo>
                  <a:pt x="153136" y="232479"/>
                </a:lnTo>
                <a:lnTo>
                  <a:pt x="163775" y="224124"/>
                </a:lnTo>
                <a:lnTo>
                  <a:pt x="172217" y="214239"/>
                </a:lnTo>
                <a:lnTo>
                  <a:pt x="178666" y="203067"/>
                </a:lnTo>
                <a:lnTo>
                  <a:pt x="183327" y="190851"/>
                </a:lnTo>
                <a:lnTo>
                  <a:pt x="186404" y="177834"/>
                </a:lnTo>
                <a:lnTo>
                  <a:pt x="188100" y="164259"/>
                </a:lnTo>
                <a:lnTo>
                  <a:pt x="188620" y="150367"/>
                </a:lnTo>
                <a:lnTo>
                  <a:pt x="188620" y="9321"/>
                </a:lnTo>
                <a:lnTo>
                  <a:pt x="184302" y="4991"/>
                </a:lnTo>
                <a:lnTo>
                  <a:pt x="181305" y="1663"/>
                </a:lnTo>
                <a:lnTo>
                  <a:pt x="176987" y="0"/>
                </a:lnTo>
                <a:lnTo>
                  <a:pt x="167335" y="0"/>
                </a:lnTo>
                <a:lnTo>
                  <a:pt x="163347" y="2654"/>
                </a:lnTo>
                <a:lnTo>
                  <a:pt x="161010" y="4991"/>
                </a:lnTo>
                <a:lnTo>
                  <a:pt x="156692" y="9321"/>
                </a:lnTo>
                <a:lnTo>
                  <a:pt x="156679" y="155551"/>
                </a:lnTo>
                <a:lnTo>
                  <a:pt x="156021" y="167617"/>
                </a:lnTo>
                <a:lnTo>
                  <a:pt x="153843" y="180196"/>
                </a:lnTo>
                <a:lnTo>
                  <a:pt x="149421" y="192424"/>
                </a:lnTo>
                <a:lnTo>
                  <a:pt x="142032" y="203438"/>
                </a:lnTo>
                <a:lnTo>
                  <a:pt x="130952" y="212375"/>
                </a:lnTo>
                <a:lnTo>
                  <a:pt x="115455" y="218370"/>
                </a:lnTo>
                <a:lnTo>
                  <a:pt x="94818" y="220560"/>
                </a:lnTo>
                <a:lnTo>
                  <a:pt x="88164" y="220374"/>
                </a:lnTo>
                <a:lnTo>
                  <a:pt x="67346" y="216651"/>
                </a:lnTo>
                <a:lnTo>
                  <a:pt x="52430" y="209027"/>
                </a:lnTo>
                <a:lnTo>
                  <a:pt x="42431" y="198663"/>
                </a:lnTo>
                <a:lnTo>
                  <a:pt x="36366" y="186720"/>
                </a:lnTo>
                <a:lnTo>
                  <a:pt x="33251" y="174359"/>
                </a:lnTo>
                <a:lnTo>
                  <a:pt x="32104" y="162739"/>
                </a:lnTo>
                <a:lnTo>
                  <a:pt x="31940" y="153022"/>
                </a:lnTo>
                <a:lnTo>
                  <a:pt x="31940" y="9321"/>
                </a:lnTo>
                <a:lnTo>
                  <a:pt x="27622" y="4991"/>
                </a:lnTo>
                <a:lnTo>
                  <a:pt x="24625" y="1663"/>
                </a:lnTo>
                <a:lnTo>
                  <a:pt x="20294" y="0"/>
                </a:lnTo>
                <a:lnTo>
                  <a:pt x="10655" y="0"/>
                </a:lnTo>
                <a:lnTo>
                  <a:pt x="6654" y="2654"/>
                </a:lnTo>
                <a:lnTo>
                  <a:pt x="4330" y="4991"/>
                </a:lnTo>
                <a:lnTo>
                  <a:pt x="0" y="9321"/>
                </a:lnTo>
                <a:lnTo>
                  <a:pt x="0" y="150698"/>
                </a:lnTo>
                <a:lnTo>
                  <a:pt x="459" y="164325"/>
                </a:lnTo>
                <a:lnTo>
                  <a:pt x="2592" y="181165"/>
                </a:lnTo>
                <a:lnTo>
                  <a:pt x="6448" y="195827"/>
                </a:lnTo>
                <a:lnTo>
                  <a:pt x="12007" y="208407"/>
                </a:lnTo>
                <a:lnTo>
                  <a:pt x="19253" y="219000"/>
                </a:lnTo>
                <a:lnTo>
                  <a:pt x="28167" y="227701"/>
                </a:lnTo>
                <a:lnTo>
                  <a:pt x="38732" y="234607"/>
                </a:lnTo>
                <a:lnTo>
                  <a:pt x="50930" y="239812"/>
                </a:lnTo>
                <a:lnTo>
                  <a:pt x="64743" y="243411"/>
                </a:lnTo>
                <a:lnTo>
                  <a:pt x="80153" y="245501"/>
                </a:lnTo>
                <a:lnTo>
                  <a:pt x="97142" y="246176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18232" y="587890"/>
            <a:ext cx="185953" cy="242176"/>
          </a:xfrm>
          <a:custGeom>
            <a:avLst/>
            <a:gdLst/>
            <a:ahLst/>
            <a:cxnLst/>
            <a:rect l="l" t="t" r="r" b="b"/>
            <a:pathLst>
              <a:path w="185953" h="242176">
                <a:moveTo>
                  <a:pt x="1993" y="19634"/>
                </a:moveTo>
                <a:lnTo>
                  <a:pt x="4318" y="21958"/>
                </a:lnTo>
                <a:lnTo>
                  <a:pt x="7645" y="25615"/>
                </a:lnTo>
                <a:lnTo>
                  <a:pt x="76835" y="25615"/>
                </a:lnTo>
                <a:lnTo>
                  <a:pt x="76835" y="233527"/>
                </a:lnTo>
                <a:lnTo>
                  <a:pt x="81495" y="237528"/>
                </a:lnTo>
                <a:lnTo>
                  <a:pt x="84493" y="240512"/>
                </a:lnTo>
                <a:lnTo>
                  <a:pt x="88811" y="242176"/>
                </a:lnTo>
                <a:lnTo>
                  <a:pt x="98132" y="242176"/>
                </a:lnTo>
                <a:lnTo>
                  <a:pt x="102120" y="239852"/>
                </a:lnTo>
                <a:lnTo>
                  <a:pt x="104457" y="237528"/>
                </a:lnTo>
                <a:lnTo>
                  <a:pt x="108775" y="233527"/>
                </a:lnTo>
                <a:lnTo>
                  <a:pt x="108775" y="25615"/>
                </a:lnTo>
                <a:lnTo>
                  <a:pt x="177965" y="25615"/>
                </a:lnTo>
                <a:lnTo>
                  <a:pt x="181635" y="21958"/>
                </a:lnTo>
                <a:lnTo>
                  <a:pt x="183959" y="19634"/>
                </a:lnTo>
                <a:lnTo>
                  <a:pt x="185953" y="15963"/>
                </a:lnTo>
                <a:lnTo>
                  <a:pt x="185953" y="9639"/>
                </a:lnTo>
                <a:lnTo>
                  <a:pt x="183959" y="6324"/>
                </a:lnTo>
                <a:lnTo>
                  <a:pt x="181635" y="3987"/>
                </a:lnTo>
                <a:lnTo>
                  <a:pt x="178308" y="0"/>
                </a:lnTo>
                <a:lnTo>
                  <a:pt x="7645" y="0"/>
                </a:lnTo>
                <a:lnTo>
                  <a:pt x="3987" y="3987"/>
                </a:lnTo>
                <a:lnTo>
                  <a:pt x="1993" y="6324"/>
                </a:lnTo>
                <a:lnTo>
                  <a:pt x="0" y="9982"/>
                </a:lnTo>
                <a:lnTo>
                  <a:pt x="0" y="16306"/>
                </a:lnTo>
                <a:lnTo>
                  <a:pt x="1993" y="19634"/>
                </a:lnTo>
                <a:close/>
              </a:path>
            </a:pathLst>
          </a:custGeom>
          <a:solidFill>
            <a:srgbClr val="5C81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551311" y="612505"/>
            <a:ext cx="117144" cy="95034"/>
          </a:xfrm>
          <a:custGeom>
            <a:avLst/>
            <a:gdLst/>
            <a:ahLst/>
            <a:cxnLst/>
            <a:rect l="l" t="t" r="r" b="b"/>
            <a:pathLst>
              <a:path w="117144" h="95034">
                <a:moveTo>
                  <a:pt x="57975" y="95034"/>
                </a:moveTo>
                <a:lnTo>
                  <a:pt x="73307" y="93582"/>
                </a:lnTo>
                <a:lnTo>
                  <a:pt x="87441" y="88994"/>
                </a:lnTo>
                <a:lnTo>
                  <a:pt x="99461" y="81715"/>
                </a:lnTo>
                <a:lnTo>
                  <a:pt x="108799" y="72196"/>
                </a:lnTo>
                <a:lnTo>
                  <a:pt x="114883" y="60886"/>
                </a:lnTo>
                <a:lnTo>
                  <a:pt x="117144" y="48234"/>
                </a:lnTo>
                <a:lnTo>
                  <a:pt x="115279" y="35806"/>
                </a:lnTo>
                <a:lnTo>
                  <a:pt x="109554" y="24317"/>
                </a:lnTo>
                <a:lnTo>
                  <a:pt x="100522" y="14528"/>
                </a:lnTo>
                <a:lnTo>
                  <a:pt x="88739" y="6902"/>
                </a:lnTo>
                <a:lnTo>
                  <a:pt x="74765" y="1905"/>
                </a:lnTo>
                <a:lnTo>
                  <a:pt x="59156" y="0"/>
                </a:lnTo>
                <a:lnTo>
                  <a:pt x="43839" y="1449"/>
                </a:lnTo>
                <a:lnTo>
                  <a:pt x="29706" y="6036"/>
                </a:lnTo>
                <a:lnTo>
                  <a:pt x="17685" y="13314"/>
                </a:lnTo>
                <a:lnTo>
                  <a:pt x="8346" y="22834"/>
                </a:lnTo>
                <a:lnTo>
                  <a:pt x="2261" y="34146"/>
                </a:lnTo>
                <a:lnTo>
                  <a:pt x="0" y="46799"/>
                </a:lnTo>
                <a:lnTo>
                  <a:pt x="1863" y="59235"/>
                </a:lnTo>
                <a:lnTo>
                  <a:pt x="7587" y="70721"/>
                </a:lnTo>
                <a:lnTo>
                  <a:pt x="16620" y="80509"/>
                </a:lnTo>
                <a:lnTo>
                  <a:pt x="28401" y="88133"/>
                </a:lnTo>
                <a:lnTo>
                  <a:pt x="42372" y="93129"/>
                </a:lnTo>
                <a:lnTo>
                  <a:pt x="57975" y="950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49123" y="481507"/>
            <a:ext cx="188785" cy="153149"/>
          </a:xfrm>
          <a:custGeom>
            <a:avLst/>
            <a:gdLst/>
            <a:ahLst/>
            <a:cxnLst/>
            <a:rect l="l" t="t" r="r" b="b"/>
            <a:pathLst>
              <a:path w="188785" h="153149">
                <a:moveTo>
                  <a:pt x="95694" y="153149"/>
                </a:moveTo>
                <a:lnTo>
                  <a:pt x="106194" y="152500"/>
                </a:lnTo>
                <a:lnTo>
                  <a:pt x="121454" y="149810"/>
                </a:lnTo>
                <a:lnTo>
                  <a:pt x="135690" y="145222"/>
                </a:lnTo>
                <a:lnTo>
                  <a:pt x="148689" y="138915"/>
                </a:lnTo>
                <a:lnTo>
                  <a:pt x="160238" y="131067"/>
                </a:lnTo>
                <a:lnTo>
                  <a:pt x="170124" y="121856"/>
                </a:lnTo>
                <a:lnTo>
                  <a:pt x="178135" y="111463"/>
                </a:lnTo>
                <a:lnTo>
                  <a:pt x="184057" y="100064"/>
                </a:lnTo>
                <a:lnTo>
                  <a:pt x="187678" y="87840"/>
                </a:lnTo>
                <a:lnTo>
                  <a:pt x="188785" y="74968"/>
                </a:lnTo>
                <a:lnTo>
                  <a:pt x="188062" y="66458"/>
                </a:lnTo>
                <a:lnTo>
                  <a:pt x="184856" y="54093"/>
                </a:lnTo>
                <a:lnTo>
                  <a:pt x="179304" y="42574"/>
                </a:lnTo>
                <a:lnTo>
                  <a:pt x="171624" y="32073"/>
                </a:lnTo>
                <a:lnTo>
                  <a:pt x="162034" y="22759"/>
                </a:lnTo>
                <a:lnTo>
                  <a:pt x="150753" y="14804"/>
                </a:lnTo>
                <a:lnTo>
                  <a:pt x="137999" y="8380"/>
                </a:lnTo>
                <a:lnTo>
                  <a:pt x="123992" y="3657"/>
                </a:lnTo>
                <a:lnTo>
                  <a:pt x="108950" y="806"/>
                </a:lnTo>
                <a:lnTo>
                  <a:pt x="93090" y="0"/>
                </a:lnTo>
                <a:lnTo>
                  <a:pt x="82566" y="650"/>
                </a:lnTo>
                <a:lnTo>
                  <a:pt x="67306" y="3342"/>
                </a:lnTo>
                <a:lnTo>
                  <a:pt x="53072" y="7930"/>
                </a:lnTo>
                <a:lnTo>
                  <a:pt x="40075" y="14237"/>
                </a:lnTo>
                <a:lnTo>
                  <a:pt x="28528" y="22084"/>
                </a:lnTo>
                <a:lnTo>
                  <a:pt x="18645" y="31293"/>
                </a:lnTo>
                <a:lnTo>
                  <a:pt x="10638" y="41685"/>
                </a:lnTo>
                <a:lnTo>
                  <a:pt x="4720" y="53083"/>
                </a:lnTo>
                <a:lnTo>
                  <a:pt x="1103" y="65307"/>
                </a:lnTo>
                <a:lnTo>
                  <a:pt x="0" y="78181"/>
                </a:lnTo>
                <a:lnTo>
                  <a:pt x="723" y="86705"/>
                </a:lnTo>
                <a:lnTo>
                  <a:pt x="3928" y="99068"/>
                </a:lnTo>
                <a:lnTo>
                  <a:pt x="9481" y="110586"/>
                </a:lnTo>
                <a:lnTo>
                  <a:pt x="17162" y="121087"/>
                </a:lnTo>
                <a:lnTo>
                  <a:pt x="26753" y="130400"/>
                </a:lnTo>
                <a:lnTo>
                  <a:pt x="38034" y="138353"/>
                </a:lnTo>
                <a:lnTo>
                  <a:pt x="50788" y="144777"/>
                </a:lnTo>
                <a:lnTo>
                  <a:pt x="64795" y="149498"/>
                </a:lnTo>
                <a:lnTo>
                  <a:pt x="79837" y="152346"/>
                </a:lnTo>
                <a:lnTo>
                  <a:pt x="95694" y="153149"/>
                </a:lnTo>
                <a:close/>
              </a:path>
            </a:pathLst>
          </a:custGeom>
          <a:solidFill>
            <a:srgbClr val="815F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793174" y="288010"/>
            <a:ext cx="286816" cy="232689"/>
          </a:xfrm>
          <a:custGeom>
            <a:avLst/>
            <a:gdLst/>
            <a:ahLst/>
            <a:cxnLst/>
            <a:rect l="l" t="t" r="r" b="b"/>
            <a:pathLst>
              <a:path w="286816" h="232689">
                <a:moveTo>
                  <a:pt x="142532" y="232689"/>
                </a:moveTo>
                <a:lnTo>
                  <a:pt x="152220" y="232501"/>
                </a:lnTo>
                <a:lnTo>
                  <a:pt x="167982" y="231056"/>
                </a:lnTo>
                <a:lnTo>
                  <a:pt x="183179" y="228264"/>
                </a:lnTo>
                <a:lnTo>
                  <a:pt x="197717" y="224201"/>
                </a:lnTo>
                <a:lnTo>
                  <a:pt x="211500" y="218942"/>
                </a:lnTo>
                <a:lnTo>
                  <a:pt x="224433" y="212565"/>
                </a:lnTo>
                <a:lnTo>
                  <a:pt x="236420" y="205146"/>
                </a:lnTo>
                <a:lnTo>
                  <a:pt x="247366" y="196761"/>
                </a:lnTo>
                <a:lnTo>
                  <a:pt x="257175" y="187486"/>
                </a:lnTo>
                <a:lnTo>
                  <a:pt x="265752" y="177398"/>
                </a:lnTo>
                <a:lnTo>
                  <a:pt x="273001" y="166572"/>
                </a:lnTo>
                <a:lnTo>
                  <a:pt x="278828" y="155085"/>
                </a:lnTo>
                <a:lnTo>
                  <a:pt x="283136" y="143014"/>
                </a:lnTo>
                <a:lnTo>
                  <a:pt x="285831" y="130435"/>
                </a:lnTo>
                <a:lnTo>
                  <a:pt x="286816" y="117424"/>
                </a:lnTo>
                <a:lnTo>
                  <a:pt x="286553" y="109536"/>
                </a:lnTo>
                <a:lnTo>
                  <a:pt x="284721" y="96746"/>
                </a:lnTo>
                <a:lnTo>
                  <a:pt x="281230" y="84411"/>
                </a:lnTo>
                <a:lnTo>
                  <a:pt x="276174" y="72606"/>
                </a:lnTo>
                <a:lnTo>
                  <a:pt x="269648" y="61410"/>
                </a:lnTo>
                <a:lnTo>
                  <a:pt x="261746" y="50900"/>
                </a:lnTo>
                <a:lnTo>
                  <a:pt x="252562" y="41154"/>
                </a:lnTo>
                <a:lnTo>
                  <a:pt x="242191" y="32249"/>
                </a:lnTo>
                <a:lnTo>
                  <a:pt x="230727" y="24264"/>
                </a:lnTo>
                <a:lnTo>
                  <a:pt x="218265" y="17275"/>
                </a:lnTo>
                <a:lnTo>
                  <a:pt x="204897" y="11361"/>
                </a:lnTo>
                <a:lnTo>
                  <a:pt x="190720" y="6599"/>
                </a:lnTo>
                <a:lnTo>
                  <a:pt x="175827" y="3066"/>
                </a:lnTo>
                <a:lnTo>
                  <a:pt x="160313" y="840"/>
                </a:lnTo>
                <a:lnTo>
                  <a:pt x="144271" y="0"/>
                </a:lnTo>
                <a:lnTo>
                  <a:pt x="134596" y="187"/>
                </a:lnTo>
                <a:lnTo>
                  <a:pt x="118835" y="1630"/>
                </a:lnTo>
                <a:lnTo>
                  <a:pt x="103638" y="4421"/>
                </a:lnTo>
                <a:lnTo>
                  <a:pt x="89099" y="8483"/>
                </a:lnTo>
                <a:lnTo>
                  <a:pt x="75316" y="13740"/>
                </a:lnTo>
                <a:lnTo>
                  <a:pt x="62382" y="20116"/>
                </a:lnTo>
                <a:lnTo>
                  <a:pt x="50394" y="27535"/>
                </a:lnTo>
                <a:lnTo>
                  <a:pt x="39448" y="35919"/>
                </a:lnTo>
                <a:lnTo>
                  <a:pt x="29638" y="45194"/>
                </a:lnTo>
                <a:lnTo>
                  <a:pt x="21060" y="55282"/>
                </a:lnTo>
                <a:lnTo>
                  <a:pt x="13810" y="66109"/>
                </a:lnTo>
                <a:lnTo>
                  <a:pt x="7984" y="77596"/>
                </a:lnTo>
                <a:lnTo>
                  <a:pt x="3676" y="89669"/>
                </a:lnTo>
                <a:lnTo>
                  <a:pt x="983" y="102250"/>
                </a:lnTo>
                <a:lnTo>
                  <a:pt x="0" y="115265"/>
                </a:lnTo>
                <a:lnTo>
                  <a:pt x="262" y="123143"/>
                </a:lnTo>
                <a:lnTo>
                  <a:pt x="2093" y="135933"/>
                </a:lnTo>
                <a:lnTo>
                  <a:pt x="5582" y="148270"/>
                </a:lnTo>
                <a:lnTo>
                  <a:pt x="10636" y="160076"/>
                </a:lnTo>
                <a:lnTo>
                  <a:pt x="17161" y="171273"/>
                </a:lnTo>
                <a:lnTo>
                  <a:pt x="25061" y="181784"/>
                </a:lnTo>
                <a:lnTo>
                  <a:pt x="34244" y="191531"/>
                </a:lnTo>
                <a:lnTo>
                  <a:pt x="44614" y="200436"/>
                </a:lnTo>
                <a:lnTo>
                  <a:pt x="56077" y="208422"/>
                </a:lnTo>
                <a:lnTo>
                  <a:pt x="68538" y="215411"/>
                </a:lnTo>
                <a:lnTo>
                  <a:pt x="81905" y="221326"/>
                </a:lnTo>
                <a:lnTo>
                  <a:pt x="96082" y="226089"/>
                </a:lnTo>
                <a:lnTo>
                  <a:pt x="110975" y="229622"/>
                </a:lnTo>
                <a:lnTo>
                  <a:pt x="126489" y="231848"/>
                </a:lnTo>
                <a:lnTo>
                  <a:pt x="142532" y="232689"/>
                </a:lnTo>
                <a:close/>
              </a:path>
            </a:pathLst>
          </a:custGeom>
          <a:solidFill>
            <a:srgbClr val="D06E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60000" y="0"/>
            <a:ext cx="3132002" cy="1567040"/>
          </a:xfrm>
          <a:custGeom>
            <a:avLst/>
            <a:gdLst/>
            <a:ahLst/>
            <a:cxnLst/>
            <a:rect l="l" t="t" r="r" b="b"/>
            <a:pathLst>
              <a:path w="3132002" h="1567040">
                <a:moveTo>
                  <a:pt x="3132002" y="1245434"/>
                </a:moveTo>
                <a:lnTo>
                  <a:pt x="3132002" y="0"/>
                </a:lnTo>
                <a:lnTo>
                  <a:pt x="305059" y="0"/>
                </a:lnTo>
                <a:lnTo>
                  <a:pt x="271029" y="28069"/>
                </a:lnTo>
                <a:lnTo>
                  <a:pt x="201917" y="95806"/>
                </a:lnTo>
                <a:lnTo>
                  <a:pt x="142160" y="166681"/>
                </a:lnTo>
                <a:lnTo>
                  <a:pt x="92224" y="240434"/>
                </a:lnTo>
                <a:lnTo>
                  <a:pt x="52574" y="316806"/>
                </a:lnTo>
                <a:lnTo>
                  <a:pt x="23676" y="395538"/>
                </a:lnTo>
                <a:lnTo>
                  <a:pt x="5996" y="476369"/>
                </a:lnTo>
                <a:lnTo>
                  <a:pt x="0" y="559041"/>
                </a:lnTo>
                <a:lnTo>
                  <a:pt x="5996" y="641713"/>
                </a:lnTo>
                <a:lnTo>
                  <a:pt x="23676" y="722544"/>
                </a:lnTo>
                <a:lnTo>
                  <a:pt x="52574" y="801275"/>
                </a:lnTo>
                <a:lnTo>
                  <a:pt x="92224" y="877647"/>
                </a:lnTo>
                <a:lnTo>
                  <a:pt x="142160" y="951400"/>
                </a:lnTo>
                <a:lnTo>
                  <a:pt x="201917" y="1022275"/>
                </a:lnTo>
                <a:lnTo>
                  <a:pt x="271029" y="1090013"/>
                </a:lnTo>
                <a:lnTo>
                  <a:pt x="349032" y="1154353"/>
                </a:lnTo>
                <a:lnTo>
                  <a:pt x="435458" y="1215037"/>
                </a:lnTo>
                <a:lnTo>
                  <a:pt x="529844" y="1271804"/>
                </a:lnTo>
                <a:lnTo>
                  <a:pt x="631722" y="1324397"/>
                </a:lnTo>
                <a:lnTo>
                  <a:pt x="740628" y="1372555"/>
                </a:lnTo>
                <a:lnTo>
                  <a:pt x="856096" y="1416019"/>
                </a:lnTo>
                <a:lnTo>
                  <a:pt x="977660" y="1454529"/>
                </a:lnTo>
                <a:lnTo>
                  <a:pt x="1104855" y="1487827"/>
                </a:lnTo>
                <a:lnTo>
                  <a:pt x="1237216" y="1515652"/>
                </a:lnTo>
                <a:lnTo>
                  <a:pt x="1374276" y="1537745"/>
                </a:lnTo>
                <a:lnTo>
                  <a:pt x="1515571" y="1553847"/>
                </a:lnTo>
                <a:lnTo>
                  <a:pt x="1660634" y="1563698"/>
                </a:lnTo>
                <a:lnTo>
                  <a:pt x="1809000" y="1567040"/>
                </a:lnTo>
                <a:lnTo>
                  <a:pt x="1957366" y="1563698"/>
                </a:lnTo>
                <a:lnTo>
                  <a:pt x="2102430" y="1553847"/>
                </a:lnTo>
                <a:lnTo>
                  <a:pt x="2243724" y="1537745"/>
                </a:lnTo>
                <a:lnTo>
                  <a:pt x="2380784" y="1515652"/>
                </a:lnTo>
                <a:lnTo>
                  <a:pt x="2513145" y="1487827"/>
                </a:lnTo>
                <a:lnTo>
                  <a:pt x="2640340" y="1454529"/>
                </a:lnTo>
                <a:lnTo>
                  <a:pt x="2761905" y="1416019"/>
                </a:lnTo>
                <a:lnTo>
                  <a:pt x="2877373" y="1372555"/>
                </a:lnTo>
                <a:lnTo>
                  <a:pt x="2986279" y="1324397"/>
                </a:lnTo>
                <a:lnTo>
                  <a:pt x="3088157" y="1271804"/>
                </a:lnTo>
                <a:lnTo>
                  <a:pt x="3132002" y="1245434"/>
                </a:lnTo>
                <a:close/>
              </a:path>
            </a:pathLst>
          </a:custGeom>
          <a:solidFill>
            <a:srgbClr val="6059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869624" y="605511"/>
            <a:ext cx="216877" cy="153530"/>
          </a:xfrm>
          <a:custGeom>
            <a:avLst/>
            <a:gdLst/>
            <a:ahLst/>
            <a:cxnLst/>
            <a:rect l="l" t="t" r="r" b="b"/>
            <a:pathLst>
              <a:path w="216877" h="153530">
                <a:moveTo>
                  <a:pt x="108521" y="153530"/>
                </a:moveTo>
                <a:lnTo>
                  <a:pt x="116465" y="153320"/>
                </a:lnTo>
                <a:lnTo>
                  <a:pt x="132927" y="151555"/>
                </a:lnTo>
                <a:lnTo>
                  <a:pt x="148482" y="148111"/>
                </a:lnTo>
                <a:lnTo>
                  <a:pt x="162934" y="143124"/>
                </a:lnTo>
                <a:lnTo>
                  <a:pt x="176090" y="136734"/>
                </a:lnTo>
                <a:lnTo>
                  <a:pt x="187753" y="129080"/>
                </a:lnTo>
                <a:lnTo>
                  <a:pt x="197730" y="120298"/>
                </a:lnTo>
                <a:lnTo>
                  <a:pt x="205826" y="110528"/>
                </a:lnTo>
                <a:lnTo>
                  <a:pt x="211845" y="99908"/>
                </a:lnTo>
                <a:lnTo>
                  <a:pt x="215594" y="88575"/>
                </a:lnTo>
                <a:lnTo>
                  <a:pt x="216877" y="76669"/>
                </a:lnTo>
                <a:lnTo>
                  <a:pt x="216582" y="71042"/>
                </a:lnTo>
                <a:lnTo>
                  <a:pt x="214094" y="59384"/>
                </a:lnTo>
                <a:lnTo>
                  <a:pt x="209234" y="48372"/>
                </a:lnTo>
                <a:lnTo>
                  <a:pt x="202198" y="38143"/>
                </a:lnTo>
                <a:lnTo>
                  <a:pt x="193180" y="28835"/>
                </a:lnTo>
                <a:lnTo>
                  <a:pt x="182375" y="20584"/>
                </a:lnTo>
                <a:lnTo>
                  <a:pt x="169977" y="13528"/>
                </a:lnTo>
                <a:lnTo>
                  <a:pt x="156182" y="7804"/>
                </a:lnTo>
                <a:lnTo>
                  <a:pt x="141183" y="3550"/>
                </a:lnTo>
                <a:lnTo>
                  <a:pt x="125177" y="903"/>
                </a:lnTo>
                <a:lnTo>
                  <a:pt x="108356" y="0"/>
                </a:lnTo>
                <a:lnTo>
                  <a:pt x="100392" y="215"/>
                </a:lnTo>
                <a:lnTo>
                  <a:pt x="83930" y="1989"/>
                </a:lnTo>
                <a:lnTo>
                  <a:pt x="68377" y="5440"/>
                </a:lnTo>
                <a:lnTo>
                  <a:pt x="53926" y="10430"/>
                </a:lnTo>
                <a:lnTo>
                  <a:pt x="40774" y="16822"/>
                </a:lnTo>
                <a:lnTo>
                  <a:pt x="29113" y="24476"/>
                </a:lnTo>
                <a:lnTo>
                  <a:pt x="19139" y="33257"/>
                </a:lnTo>
                <a:lnTo>
                  <a:pt x="11046" y="43026"/>
                </a:lnTo>
                <a:lnTo>
                  <a:pt x="5029" y="53646"/>
                </a:lnTo>
                <a:lnTo>
                  <a:pt x="1282" y="64978"/>
                </a:lnTo>
                <a:lnTo>
                  <a:pt x="0" y="76885"/>
                </a:lnTo>
                <a:lnTo>
                  <a:pt x="291" y="82511"/>
                </a:lnTo>
                <a:lnTo>
                  <a:pt x="2774" y="94166"/>
                </a:lnTo>
                <a:lnTo>
                  <a:pt x="7630" y="105175"/>
                </a:lnTo>
                <a:lnTo>
                  <a:pt x="14665" y="115402"/>
                </a:lnTo>
                <a:lnTo>
                  <a:pt x="23682" y="124709"/>
                </a:lnTo>
                <a:lnTo>
                  <a:pt x="34488" y="132958"/>
                </a:lnTo>
                <a:lnTo>
                  <a:pt x="46887" y="140012"/>
                </a:lnTo>
                <a:lnTo>
                  <a:pt x="60685" y="145733"/>
                </a:lnTo>
                <a:lnTo>
                  <a:pt x="75686" y="149985"/>
                </a:lnTo>
                <a:lnTo>
                  <a:pt x="91697" y="152630"/>
                </a:lnTo>
                <a:lnTo>
                  <a:pt x="108521" y="153530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776846" y="753704"/>
            <a:ext cx="139230" cy="98577"/>
          </a:xfrm>
          <a:custGeom>
            <a:avLst/>
            <a:gdLst/>
            <a:ahLst/>
            <a:cxnLst/>
            <a:rect l="l" t="t" r="r" b="b"/>
            <a:pathLst>
              <a:path w="139230" h="98577">
                <a:moveTo>
                  <a:pt x="69672" y="98577"/>
                </a:moveTo>
                <a:lnTo>
                  <a:pt x="81750" y="97825"/>
                </a:lnTo>
                <a:lnTo>
                  <a:pt x="97360" y="94492"/>
                </a:lnTo>
                <a:lnTo>
                  <a:pt x="111186" y="88803"/>
                </a:lnTo>
                <a:lnTo>
                  <a:pt x="122757" y="81093"/>
                </a:lnTo>
                <a:lnTo>
                  <a:pt x="131602" y="71698"/>
                </a:lnTo>
                <a:lnTo>
                  <a:pt x="137250" y="60955"/>
                </a:lnTo>
                <a:lnTo>
                  <a:pt x="139230" y="49199"/>
                </a:lnTo>
                <a:lnTo>
                  <a:pt x="138175" y="40660"/>
                </a:lnTo>
                <a:lnTo>
                  <a:pt x="133481" y="29615"/>
                </a:lnTo>
                <a:lnTo>
                  <a:pt x="125460" y="19831"/>
                </a:lnTo>
                <a:lnTo>
                  <a:pt x="114584" y="11644"/>
                </a:lnTo>
                <a:lnTo>
                  <a:pt x="101327" y="5386"/>
                </a:lnTo>
                <a:lnTo>
                  <a:pt x="86160" y="1393"/>
                </a:lnTo>
                <a:lnTo>
                  <a:pt x="69557" y="0"/>
                </a:lnTo>
                <a:lnTo>
                  <a:pt x="57487" y="753"/>
                </a:lnTo>
                <a:lnTo>
                  <a:pt x="41875" y="4086"/>
                </a:lnTo>
                <a:lnTo>
                  <a:pt x="28048" y="9772"/>
                </a:lnTo>
                <a:lnTo>
                  <a:pt x="16475" y="17478"/>
                </a:lnTo>
                <a:lnTo>
                  <a:pt x="7628" y="26869"/>
                </a:lnTo>
                <a:lnTo>
                  <a:pt x="1980" y="37609"/>
                </a:lnTo>
                <a:lnTo>
                  <a:pt x="0" y="49364"/>
                </a:lnTo>
                <a:lnTo>
                  <a:pt x="1055" y="57913"/>
                </a:lnTo>
                <a:lnTo>
                  <a:pt x="5751" y="68961"/>
                </a:lnTo>
                <a:lnTo>
                  <a:pt x="13772" y="78746"/>
                </a:lnTo>
                <a:lnTo>
                  <a:pt x="24648" y="86934"/>
                </a:lnTo>
                <a:lnTo>
                  <a:pt x="37905" y="93191"/>
                </a:lnTo>
                <a:lnTo>
                  <a:pt x="53070" y="97183"/>
                </a:lnTo>
                <a:lnTo>
                  <a:pt x="69672" y="98577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014201" y="432003"/>
            <a:ext cx="245795" cy="187274"/>
          </a:xfrm>
          <a:custGeom>
            <a:avLst/>
            <a:gdLst/>
            <a:ahLst/>
            <a:cxnLst/>
            <a:rect l="l" t="t" r="r" b="b"/>
            <a:pathLst>
              <a:path w="245795" h="187274">
                <a:moveTo>
                  <a:pt x="122999" y="187274"/>
                </a:moveTo>
                <a:lnTo>
                  <a:pt x="142243" y="186114"/>
                </a:lnTo>
                <a:lnTo>
                  <a:pt x="157892" y="183410"/>
                </a:lnTo>
                <a:lnTo>
                  <a:pt x="172716" y="179242"/>
                </a:lnTo>
                <a:lnTo>
                  <a:pt x="186573" y="173717"/>
                </a:lnTo>
                <a:lnTo>
                  <a:pt x="199323" y="166942"/>
                </a:lnTo>
                <a:lnTo>
                  <a:pt x="210826" y="159024"/>
                </a:lnTo>
                <a:lnTo>
                  <a:pt x="220942" y="150071"/>
                </a:lnTo>
                <a:lnTo>
                  <a:pt x="229530" y="140189"/>
                </a:lnTo>
                <a:lnTo>
                  <a:pt x="236450" y="129486"/>
                </a:lnTo>
                <a:lnTo>
                  <a:pt x="241561" y="118069"/>
                </a:lnTo>
                <a:lnTo>
                  <a:pt x="244723" y="106045"/>
                </a:lnTo>
                <a:lnTo>
                  <a:pt x="245795" y="93522"/>
                </a:lnTo>
                <a:lnTo>
                  <a:pt x="245760" y="91351"/>
                </a:lnTo>
                <a:lnTo>
                  <a:pt x="244288" y="78895"/>
                </a:lnTo>
                <a:lnTo>
                  <a:pt x="240753" y="66965"/>
                </a:lnTo>
                <a:lnTo>
                  <a:pt x="235295" y="55667"/>
                </a:lnTo>
                <a:lnTo>
                  <a:pt x="228054" y="45108"/>
                </a:lnTo>
                <a:lnTo>
                  <a:pt x="219172" y="35394"/>
                </a:lnTo>
                <a:lnTo>
                  <a:pt x="208787" y="26631"/>
                </a:lnTo>
                <a:lnTo>
                  <a:pt x="197042" y="18927"/>
                </a:lnTo>
                <a:lnTo>
                  <a:pt x="184076" y="12387"/>
                </a:lnTo>
                <a:lnTo>
                  <a:pt x="170029" y="7118"/>
                </a:lnTo>
                <a:lnTo>
                  <a:pt x="155042" y="3226"/>
                </a:lnTo>
                <a:lnTo>
                  <a:pt x="139255" y="818"/>
                </a:lnTo>
                <a:lnTo>
                  <a:pt x="122808" y="0"/>
                </a:lnTo>
                <a:lnTo>
                  <a:pt x="119935" y="29"/>
                </a:lnTo>
                <a:lnTo>
                  <a:pt x="103597" y="1168"/>
                </a:lnTo>
                <a:lnTo>
                  <a:pt x="87944" y="3877"/>
                </a:lnTo>
                <a:lnTo>
                  <a:pt x="73118" y="8049"/>
                </a:lnTo>
                <a:lnTo>
                  <a:pt x="59259" y="13577"/>
                </a:lnTo>
                <a:lnTo>
                  <a:pt x="46506" y="20354"/>
                </a:lnTo>
                <a:lnTo>
                  <a:pt x="35001" y="28273"/>
                </a:lnTo>
                <a:lnTo>
                  <a:pt x="24882" y="37228"/>
                </a:lnTo>
                <a:lnTo>
                  <a:pt x="16291" y="47111"/>
                </a:lnTo>
                <a:lnTo>
                  <a:pt x="9366" y="57815"/>
                </a:lnTo>
                <a:lnTo>
                  <a:pt x="4250" y="69234"/>
                </a:lnTo>
                <a:lnTo>
                  <a:pt x="1081" y="81261"/>
                </a:lnTo>
                <a:lnTo>
                  <a:pt x="0" y="93789"/>
                </a:lnTo>
                <a:lnTo>
                  <a:pt x="35" y="95977"/>
                </a:lnTo>
                <a:lnTo>
                  <a:pt x="1507" y="108425"/>
                </a:lnTo>
                <a:lnTo>
                  <a:pt x="5044" y="120349"/>
                </a:lnTo>
                <a:lnTo>
                  <a:pt x="10504" y="131642"/>
                </a:lnTo>
                <a:lnTo>
                  <a:pt x="17746" y="142197"/>
                </a:lnTo>
                <a:lnTo>
                  <a:pt x="26631" y="151907"/>
                </a:lnTo>
                <a:lnTo>
                  <a:pt x="37017" y="160667"/>
                </a:lnTo>
                <a:lnTo>
                  <a:pt x="48764" y="168368"/>
                </a:lnTo>
                <a:lnTo>
                  <a:pt x="61732" y="174905"/>
                </a:lnTo>
                <a:lnTo>
                  <a:pt x="75780" y="180170"/>
                </a:lnTo>
                <a:lnTo>
                  <a:pt x="90768" y="184058"/>
                </a:lnTo>
                <a:lnTo>
                  <a:pt x="106554" y="186461"/>
                </a:lnTo>
                <a:lnTo>
                  <a:pt x="122999" y="187274"/>
                </a:lnTo>
                <a:close/>
              </a:path>
            </a:pathLst>
          </a:custGeom>
          <a:solidFill>
            <a:srgbClr val="A197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3100" y="618378"/>
            <a:ext cx="1736978" cy="368673"/>
          </a:xfrm>
          <a:prstGeom prst="rect">
            <a:avLst/>
          </a:prstGeom>
        </p:spPr>
        <p:txBody>
          <a:bodyPr wrap="square" lIns="0" tIns="18446" rIns="0" bIns="0" rtlCol="0">
            <a:noAutofit/>
          </a:bodyPr>
          <a:lstStyle/>
          <a:p>
            <a:pPr marL="12700">
              <a:lnSpc>
                <a:spcPts val="2905"/>
              </a:lnSpc>
            </a:pPr>
            <a:r>
              <a:rPr sz="2700" b="1" spc="-85" dirty="0" smtClean="0">
                <a:solidFill>
                  <a:srgbClr val="A197B3"/>
                </a:solidFill>
                <a:latin typeface="Arial Black"/>
                <a:cs typeface="Arial Black"/>
              </a:rPr>
              <a:t>MIND</a:t>
            </a:r>
            <a:r>
              <a:rPr sz="2700" spc="-17" dirty="0" smtClean="0">
                <a:solidFill>
                  <a:srgbClr val="A197B3"/>
                </a:solidFill>
                <a:latin typeface="Arial"/>
                <a:cs typeface="Arial"/>
              </a:rPr>
              <a:t>OUT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7299" y="698675"/>
            <a:ext cx="2097379" cy="1002321"/>
          </a:xfrm>
          <a:prstGeom prst="rect">
            <a:avLst/>
          </a:prstGeom>
        </p:spPr>
        <p:txBody>
          <a:bodyPr wrap="square" lIns="0" tIns="16319" rIns="0" bIns="0" rtlCol="0">
            <a:noAutofit/>
          </a:bodyPr>
          <a:lstStyle/>
          <a:p>
            <a:pPr marL="12700" marR="76200">
              <a:lnSpc>
                <a:spcPts val="2570"/>
              </a:lnSpc>
            </a:pPr>
            <a:r>
              <a:rPr sz="2400" b="1" spc="38" dirty="0" smtClean="0">
                <a:solidFill>
                  <a:srgbClr val="C29F7F"/>
                </a:solidFill>
                <a:latin typeface="Arial"/>
                <a:cs typeface="Arial"/>
              </a:rPr>
              <a:t>SESSION 5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4585"/>
              </a:lnSpc>
              <a:spcBef>
                <a:spcPts val="840"/>
              </a:spcBef>
            </a:pPr>
            <a:r>
              <a:rPr sz="4000" b="1" spc="36" dirty="0" smtClean="0">
                <a:solidFill>
                  <a:srgbClr val="C29F7F"/>
                </a:solidFill>
                <a:latin typeface="Arial"/>
                <a:cs typeface="Arial"/>
              </a:rPr>
              <a:t>Support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3955" y="1167596"/>
            <a:ext cx="3057093" cy="533400"/>
          </a:xfrm>
          <a:prstGeom prst="rect">
            <a:avLst/>
          </a:prstGeom>
        </p:spPr>
        <p:txBody>
          <a:bodyPr wrap="square" lIns="0" tIns="26670" rIns="0" bIns="0" rtlCol="0">
            <a:noAutofit/>
          </a:bodyPr>
          <a:lstStyle/>
          <a:p>
            <a:pPr marL="12700">
              <a:lnSpc>
                <a:spcPts val="4200"/>
              </a:lnSpc>
            </a:pPr>
            <a:r>
              <a:rPr sz="4000" b="1" spc="23" dirty="0" smtClean="0">
                <a:solidFill>
                  <a:srgbClr val="C29F7F"/>
                </a:solidFill>
                <a:latin typeface="Arial"/>
                <a:cs typeface="Arial"/>
              </a:rPr>
              <a:t>from Others</a:t>
            </a:r>
            <a:endParaRPr sz="4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7300" y="3036518"/>
            <a:ext cx="1021753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1" dirty="0" smtClean="0">
                <a:solidFill>
                  <a:srgbClr val="736991"/>
                </a:solidFill>
                <a:latin typeface="Arial"/>
                <a:cs typeface="Arial"/>
              </a:rPr>
              <a:t>What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39660" y="3036518"/>
            <a:ext cx="2721356" cy="406400"/>
          </a:xfrm>
          <a:prstGeom prst="rect">
            <a:avLst/>
          </a:prstGeom>
        </p:spPr>
        <p:txBody>
          <a:bodyPr wrap="square" lIns="0" tIns="20256" rIns="0" bIns="0" rtlCol="0">
            <a:noAutofit/>
          </a:bodyPr>
          <a:lstStyle/>
          <a:p>
            <a:pPr marL="12700">
              <a:lnSpc>
                <a:spcPts val="3190"/>
              </a:lnSpc>
            </a:pPr>
            <a:r>
              <a:rPr sz="3000" b="1" spc="15" dirty="0" smtClean="0">
                <a:solidFill>
                  <a:srgbClr val="736991"/>
                </a:solidFill>
                <a:latin typeface="Arial"/>
                <a:cs typeface="Arial"/>
              </a:rPr>
              <a:t>did you learn?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300" y="3811094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7218" y="3811094"/>
            <a:ext cx="6120028" cy="660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How to identify characteristics of helpful and unhelpful</a:t>
            </a:r>
            <a:endParaRPr sz="2000">
              <a:latin typeface="Arial"/>
              <a:cs typeface="Arial"/>
            </a:endParaRPr>
          </a:p>
          <a:p>
            <a:pPr marL="12700" marR="38100">
              <a:lnSpc>
                <a:spcPct val="95825"/>
              </a:lnSpc>
              <a:spcBef>
                <a:spcPts val="592"/>
              </a:spcBef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sources of support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300" y="4861130"/>
            <a:ext cx="152400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dirty="0" smtClean="0">
                <a:solidFill>
                  <a:srgbClr val="565657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7218" y="4861130"/>
            <a:ext cx="4101515" cy="279400"/>
          </a:xfrm>
          <a:prstGeom prst="rect">
            <a:avLst/>
          </a:prstGeom>
        </p:spPr>
        <p:txBody>
          <a:bodyPr wrap="square" lIns="0" tIns="13620" rIns="0" bIns="0" rtlCol="0">
            <a:noAutofit/>
          </a:bodyPr>
          <a:lstStyle/>
          <a:p>
            <a:pPr marL="12700">
              <a:lnSpc>
                <a:spcPts val="2145"/>
              </a:lnSpc>
            </a:pPr>
            <a:r>
              <a:rPr sz="2000" spc="-3" dirty="0" smtClean="0">
                <a:solidFill>
                  <a:srgbClr val="565657"/>
                </a:solidFill>
                <a:latin typeface="Arial"/>
                <a:cs typeface="Arial"/>
              </a:rPr>
              <a:t>The importance of ‘One Good Adult’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638</Words>
  <Application>Microsoft Office PowerPoint</Application>
  <PresentationFormat>Custom</PresentationFormat>
  <Paragraphs>230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HSE</dc:creator>
  <cp:lastModifiedBy>bridget</cp:lastModifiedBy>
  <cp:revision>2</cp:revision>
  <dcterms:modified xsi:type="dcterms:W3CDTF">2018-12-17T12:20:35Z</dcterms:modified>
</cp:coreProperties>
</file>