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3_0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693400" cy="7569200"/>
  <p:notesSz cx="106934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F1B601D-7FB4-34B1-2A3B-0A44D26714B2}" name="Conradh 105" initials="C1" userId="S::Conradh105@conradhnagaeilge.onmicrosoft.com::83352c4e-8896-4f5e-926e-dee9228c701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E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95"/>
    <p:restoredTop sz="65102"/>
  </p:normalViewPr>
  <p:slideViewPr>
    <p:cSldViewPr>
      <p:cViewPr varScale="1">
        <p:scale>
          <a:sx n="73" d="100"/>
          <a:sy n="73" d="100"/>
        </p:scale>
        <p:origin x="2128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modernComment_103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610B454-F58A-4A09-BA9F-E1A281A1EE46}" authorId="{DF1B601D-7FB4-34B1-2A3B-0A44D26714B2}" created="2022-09-30T10:01:38.373">
    <pc:sldMkLst xmlns:pc="http://schemas.microsoft.com/office/powerpoint/2013/main/command">
      <pc:docMk/>
      <pc:sldMk cId="0" sldId="259"/>
    </pc:sldMkLst>
    <p188:txBody>
      <a:bodyPr/>
      <a:lstStyle/>
      <a:p>
        <a:r>
          <a:rPr lang="ga-IE"/>
          <a:t>Formatting is off here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47E44-EF88-0A4E-8C94-8056CAA50FC3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6150"/>
            <a:ext cx="3609975" cy="2554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3313"/>
            <a:ext cx="8553450" cy="2979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97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215EE-A014-814E-A695-A7D9B5188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32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Session Goal – </a:t>
            </a:r>
            <a:r>
              <a:rPr lang="en-US" dirty="0" err="1"/>
              <a:t>Sprioc</a:t>
            </a:r>
            <a:r>
              <a:rPr lang="en-US" dirty="0"/>
              <a:t> an </a:t>
            </a:r>
            <a:r>
              <a:rPr lang="en-US" dirty="0" err="1"/>
              <a:t>tSeisiúin</a:t>
            </a:r>
            <a:endParaRPr lang="en-US" dirty="0"/>
          </a:p>
          <a:p>
            <a:endParaRPr lang="en-US" dirty="0"/>
          </a:p>
          <a:p>
            <a:r>
              <a:rPr lang="en-US" dirty="0"/>
              <a:t>To recognize and explore - Chun </a:t>
            </a:r>
            <a:r>
              <a:rPr lang="en-US" dirty="0" err="1"/>
              <a:t>réimse</a:t>
            </a:r>
            <a:r>
              <a:rPr lang="en-US" dirty="0"/>
              <a:t> </a:t>
            </a:r>
            <a:r>
              <a:rPr lang="en-US" dirty="0" err="1"/>
              <a:t>mothúchán</a:t>
            </a:r>
            <a:r>
              <a:rPr lang="en-US" dirty="0"/>
              <a:t> a </a:t>
            </a:r>
            <a:r>
              <a:rPr lang="en-US" dirty="0" err="1"/>
              <a:t>aithint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a </a:t>
            </a:r>
            <a:r>
              <a:rPr lang="en-US" dirty="0" err="1"/>
              <a:t>iniúchadh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foghlaim</a:t>
            </a:r>
            <a:r>
              <a:rPr lang="en-US" dirty="0"/>
              <a:t> an </a:t>
            </a:r>
            <a:r>
              <a:rPr lang="en-US" dirty="0" err="1"/>
              <a:t>chaoi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a </a:t>
            </a:r>
            <a:r>
              <a:rPr lang="en-US" dirty="0" err="1"/>
              <a:t>bhainistiú</a:t>
            </a:r>
            <a:r>
              <a:rPr lang="en-US" dirty="0"/>
              <a:t> go </a:t>
            </a:r>
            <a:r>
              <a:rPr lang="en-US" dirty="0" err="1"/>
              <a:t>héifeachtach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Objectives – </a:t>
            </a:r>
            <a:r>
              <a:rPr lang="en-US" dirty="0" err="1"/>
              <a:t>Cuspóirí</a:t>
            </a:r>
            <a:endParaRPr lang="en-US" dirty="0"/>
          </a:p>
          <a:p>
            <a:endParaRPr lang="en-US" dirty="0"/>
          </a:p>
          <a:p>
            <a:r>
              <a:rPr lang="en-US" dirty="0"/>
              <a:t>Students will – </a:t>
            </a:r>
            <a:r>
              <a:rPr lang="en-US" dirty="0" err="1"/>
              <a:t>Beidh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Scoláirí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ann</a:t>
            </a:r>
            <a:r>
              <a:rPr lang="en-US" dirty="0"/>
              <a:t> </a:t>
            </a:r>
            <a:r>
              <a:rPr lang="en-US" dirty="0" err="1"/>
              <a:t>raon</a:t>
            </a:r>
            <a:r>
              <a:rPr lang="en-US" dirty="0"/>
              <a:t> </a:t>
            </a:r>
            <a:r>
              <a:rPr lang="en-US" dirty="0" err="1"/>
              <a:t>mothúcháin</a:t>
            </a:r>
            <a:r>
              <a:rPr lang="en-US" dirty="0"/>
              <a:t> a </a:t>
            </a:r>
            <a:r>
              <a:rPr lang="en-US" dirty="0" err="1"/>
              <a:t>aithint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Iniúchadh</a:t>
            </a:r>
            <a:r>
              <a:rPr lang="en-US" dirty="0"/>
              <a:t> a </a:t>
            </a:r>
            <a:r>
              <a:rPr lang="en-US" dirty="0" err="1"/>
              <a:t>dhéanamh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an </a:t>
            </a:r>
            <a:r>
              <a:rPr lang="en-US" dirty="0" err="1"/>
              <a:t>gcaoi</a:t>
            </a:r>
            <a:r>
              <a:rPr lang="en-US" dirty="0"/>
              <a:t> a </a:t>
            </a:r>
            <a:r>
              <a:rPr lang="en-US" dirty="0" err="1"/>
              <a:t>bhfreagraíonn</a:t>
            </a:r>
            <a:r>
              <a:rPr lang="en-US" dirty="0"/>
              <a:t> a </a:t>
            </a:r>
            <a:r>
              <a:rPr lang="en-US" dirty="0" err="1"/>
              <a:t>gcorp</a:t>
            </a:r>
            <a:r>
              <a:rPr lang="en-US" dirty="0"/>
              <a:t> a </a:t>
            </a:r>
            <a:r>
              <a:rPr lang="en-US" dirty="0" err="1"/>
              <a:t>mothúcháin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Pléigh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foghlaim</a:t>
            </a:r>
            <a:r>
              <a:rPr lang="en-US" dirty="0"/>
              <a:t> </a:t>
            </a:r>
            <a:r>
              <a:rPr lang="en-US" dirty="0" err="1"/>
              <a:t>conas</a:t>
            </a:r>
            <a:r>
              <a:rPr lang="en-US" dirty="0"/>
              <a:t> is </a:t>
            </a:r>
            <a:r>
              <a:rPr lang="en-US" dirty="0" err="1"/>
              <a:t>féidir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an </a:t>
            </a:r>
            <a:r>
              <a:rPr lang="en-US" dirty="0" err="1"/>
              <a:t>straitéis</a:t>
            </a:r>
            <a:r>
              <a:rPr lang="en-US" dirty="0"/>
              <a:t> ‘</a:t>
            </a:r>
            <a:r>
              <a:rPr lang="en-US" dirty="0" err="1"/>
              <a:t>Tóg</a:t>
            </a:r>
            <a:r>
              <a:rPr lang="en-US" dirty="0"/>
              <a:t> </a:t>
            </a:r>
            <a:r>
              <a:rPr lang="en-US" dirty="0" err="1"/>
              <a:t>Cúig</a:t>
            </a:r>
            <a:r>
              <a:rPr lang="en-US" dirty="0"/>
              <a:t>’ a </a:t>
            </a:r>
            <a:r>
              <a:rPr lang="en-US" dirty="0" err="1"/>
              <a:t>úsáid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Foghlaim</a:t>
            </a:r>
            <a:r>
              <a:rPr lang="en-US" dirty="0"/>
              <a:t> </a:t>
            </a:r>
            <a:r>
              <a:rPr lang="en-US" dirty="0" err="1"/>
              <a:t>conas</a:t>
            </a:r>
            <a:r>
              <a:rPr lang="en-US" dirty="0"/>
              <a:t> a </a:t>
            </a:r>
            <a:r>
              <a:rPr lang="en-US" dirty="0" err="1"/>
              <a:t>gcuid</a:t>
            </a:r>
            <a:r>
              <a:rPr lang="en-US" dirty="0"/>
              <a:t> </a:t>
            </a:r>
            <a:r>
              <a:rPr lang="en-US" dirty="0" err="1"/>
              <a:t>mothúchán</a:t>
            </a:r>
            <a:r>
              <a:rPr lang="en-US" dirty="0"/>
              <a:t> a </a:t>
            </a:r>
            <a:r>
              <a:rPr lang="en-US" dirty="0" err="1"/>
              <a:t>bhainistiú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gcásanna</a:t>
            </a:r>
            <a:r>
              <a:rPr lang="en-US" dirty="0"/>
              <a:t> </a:t>
            </a:r>
            <a:r>
              <a:rPr lang="en-US" dirty="0" err="1"/>
              <a:t>áirithe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215EE-A014-814E-A695-A7D9B51880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95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8/10/relationships/comments" Target="../comments/modernComment_103_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TUBK9FNJ3Gc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-26934" y="9195"/>
            <a:ext cx="10692003" cy="7560005"/>
          </a:xfrm>
          <a:custGeom>
            <a:avLst/>
            <a:gdLst/>
            <a:ahLst/>
            <a:cxnLst/>
            <a:rect l="l" t="t" r="r" b="b"/>
            <a:pathLst>
              <a:path w="10692003" h="7560005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>
              <a:solidFill>
                <a:srgbClr val="B2BE5A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4251" y="615590"/>
            <a:ext cx="1957525" cy="602962"/>
          </a:xfrm>
          <a:prstGeom prst="rect">
            <a:avLst/>
          </a:prstGeom>
        </p:spPr>
        <p:txBody>
          <a:bodyPr wrap="square" lIns="0" tIns="18192" rIns="0" bIns="0">
            <a:noAutofit/>
          </a:bodyPr>
          <a:lstStyle/>
          <a:p>
            <a:pPr marL="12700">
              <a:lnSpc>
                <a:spcPts val="2865"/>
              </a:lnSpc>
              <a:defRPr sz="2650"/>
            </a:pPr>
            <a:r>
              <a:rPr b="1" dirty="0">
                <a:solidFill>
                  <a:srgbClr val="565657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90B857"/>
                </a:solidFill>
                <a:latin typeface="Arial"/>
                <a:cs typeface="Arial"/>
              </a:rPr>
              <a:t>OUT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3291" y="2679394"/>
            <a:ext cx="1748739" cy="304800"/>
          </a:xfrm>
          <a:prstGeom prst="rect">
            <a:avLst/>
          </a:prstGeom>
        </p:spPr>
        <p:txBody>
          <a:bodyPr wrap="square" lIns="0" tIns="15017" rIns="0" bIns="0">
            <a:noAutofit/>
          </a:bodyPr>
          <a:lstStyle/>
          <a:p>
            <a:pPr marL="12700">
              <a:lnSpc>
                <a:spcPts val="2365"/>
              </a:lnSpc>
              <a:defRPr sz="22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t>SEISIÚN 02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3291" y="2889433"/>
            <a:ext cx="5450255" cy="203200"/>
          </a:xfrm>
          <a:prstGeom prst="rect">
            <a:avLst/>
          </a:prstGeom>
        </p:spPr>
        <p:txBody>
          <a:bodyPr wrap="square" lIns="0" tIns="9779" rIns="0" bIns="0">
            <a:noAutofit/>
          </a:bodyPr>
          <a:lstStyle/>
          <a:p>
            <a:pPr marL="12700">
              <a:lnSpc>
                <a:spcPts val="1540"/>
              </a:lnSpc>
              <a:defRPr sz="1400" b="1">
                <a:solidFill>
                  <a:srgbClr val="D5D9A5"/>
                </a:solidFill>
                <a:latin typeface="Arial"/>
                <a:cs typeface="Arial"/>
              </a:defRPr>
            </a:pPr>
            <a:r>
              <a:t>.................................................................................................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13291" y="3330756"/>
            <a:ext cx="5621527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t>Ag Déileáil le Mothúcháin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40000" y="12"/>
            <a:ext cx="2880004" cy="2879991"/>
          </a:xfrm>
          <a:custGeom>
            <a:avLst/>
            <a:gdLst/>
            <a:ahLst/>
            <a:cxnLst/>
            <a:rect l="l" t="t" r="r" b="b"/>
            <a:pathLst>
              <a:path w="2880004" h="2879991">
                <a:moveTo>
                  <a:pt x="0" y="2879991"/>
                </a:moveTo>
                <a:lnTo>
                  <a:pt x="2880004" y="2879991"/>
                </a:lnTo>
                <a:lnTo>
                  <a:pt x="2880004" y="0"/>
                </a:lnTo>
                <a:lnTo>
                  <a:pt x="0" y="0"/>
                </a:lnTo>
                <a:lnTo>
                  <a:pt x="0" y="2879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40000" y="135521"/>
            <a:ext cx="2880004" cy="27444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67300" y="2852922"/>
            <a:ext cx="4947462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dirty="0"/>
              <a:t>Is </a:t>
            </a:r>
            <a:r>
              <a:rPr dirty="0" err="1"/>
              <a:t>tú</a:t>
            </a:r>
            <a:r>
              <a:rPr dirty="0"/>
              <a:t> an </a:t>
            </a:r>
            <a:r>
              <a:rPr dirty="0" err="1"/>
              <a:t>chéad</a:t>
            </a:r>
            <a:r>
              <a:rPr dirty="0"/>
              <a:t> </a:t>
            </a:r>
            <a:r>
              <a:rPr dirty="0" err="1"/>
              <a:t>duine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53533" y="2852922"/>
            <a:ext cx="3538884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dirty="0"/>
              <a:t>de do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7301" y="3487922"/>
            <a:ext cx="5193800" cy="11684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>
              <a:lnSpc>
                <a:spcPts val="4215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dirty="0" err="1"/>
              <a:t>chairde</a:t>
            </a:r>
            <a:r>
              <a:rPr dirty="0"/>
              <a:t> le </a:t>
            </a:r>
            <a:r>
              <a:rPr dirty="0" err="1"/>
              <a:t>fáil</a:t>
            </a:r>
            <a:r>
              <a:rPr dirty="0"/>
              <a:t> </a:t>
            </a:r>
            <a:r>
              <a:rPr dirty="0" err="1"/>
              <a:t>amach</a:t>
            </a:r>
            <a:endParaRPr sz="4000" dirty="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418"/>
              </a:spcBef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choláiste</a:t>
            </a:r>
            <a:r>
              <a:rPr dirty="0"/>
              <a:t>.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4900" y="3487922"/>
            <a:ext cx="4507102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dirty="0"/>
              <a:t>go </a:t>
            </a:r>
            <a:r>
              <a:rPr dirty="0" err="1"/>
              <a:t>bhfuair</a:t>
            </a:r>
            <a:r>
              <a:rPr dirty="0"/>
              <a:t> </a:t>
            </a:r>
            <a:r>
              <a:rPr dirty="0" err="1"/>
              <a:t>tú</a:t>
            </a:r>
            <a:r>
              <a:rPr lang="gd-GB" dirty="0"/>
              <a:t> </a:t>
            </a:r>
            <a:r>
              <a:rPr dirty="0" err="1"/>
              <a:t>spás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21148" y="5192770"/>
            <a:ext cx="6282952" cy="18034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 marR="76200">
              <a:lnSpc>
                <a:spcPts val="4215"/>
              </a:lnSpc>
              <a:defRPr sz="4000" b="1">
                <a:solidFill>
                  <a:srgbClr val="96989A"/>
                </a:solidFill>
                <a:latin typeface="Arial"/>
                <a:cs typeface="Arial"/>
              </a:defRPr>
            </a:pPr>
            <a:r>
              <a:rPr dirty="0"/>
              <a:t>Cad a </a:t>
            </a:r>
            <a:r>
              <a:rPr dirty="0" err="1"/>
              <a:t>dhéanann</a:t>
            </a:r>
            <a:r>
              <a:rPr dirty="0"/>
              <a:t> </a:t>
            </a:r>
            <a:r>
              <a:rPr dirty="0" err="1"/>
              <a:t>tú</a:t>
            </a:r>
            <a:r>
              <a:rPr dirty="0"/>
              <a:t>...</a:t>
            </a:r>
            <a:endParaRPr sz="4000" dirty="0">
              <a:latin typeface="Arial"/>
              <a:cs typeface="Arial"/>
            </a:endParaRPr>
          </a:p>
          <a:p>
            <a:pPr marL="12700" marR="76200">
              <a:lnSpc>
                <a:spcPct val="95825"/>
              </a:lnSpc>
              <a:spcBef>
                <a:spcPts val="189"/>
              </a:spcBef>
              <a:defRPr sz="4000" b="1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Ar</a:t>
            </a:r>
            <a:r>
              <a:rPr dirty="0"/>
              <a:t> an </a:t>
            </a:r>
            <a:r>
              <a:rPr dirty="0" err="1"/>
              <a:t>toirt</a:t>
            </a:r>
            <a:r>
              <a:rPr dirty="0"/>
              <a:t>? vs</a:t>
            </a:r>
            <a:endParaRPr sz="4000" dirty="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629"/>
              </a:spcBef>
              <a:defRPr sz="4000" b="1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I </a:t>
            </a:r>
            <a:r>
              <a:rPr dirty="0" err="1"/>
              <a:t>ndiaidh</a:t>
            </a:r>
            <a:r>
              <a:rPr dirty="0"/>
              <a:t> ‘</a:t>
            </a:r>
            <a:r>
              <a:rPr dirty="0" err="1"/>
              <a:t>Tóg</a:t>
            </a:r>
            <a:r>
              <a:rPr dirty="0"/>
              <a:t> </a:t>
            </a:r>
            <a:r>
              <a:rPr dirty="0" err="1"/>
              <a:t>Cúig</a:t>
            </a:r>
            <a:r>
              <a:rPr dirty="0"/>
              <a:t>'?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5" name="object 6">
            <a:extLst>
              <a:ext uri="{FF2B5EF4-FFF2-40B4-BE49-F238E27FC236}">
                <a16:creationId xmlns:a16="http://schemas.microsoft.com/office/drawing/2014/main" id="{8A6BE31B-373D-967F-6AAF-353459799BAC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7">
            <a:extLst>
              <a:ext uri="{FF2B5EF4-FFF2-40B4-BE49-F238E27FC236}">
                <a16:creationId xmlns:a16="http://schemas.microsoft.com/office/drawing/2014/main" id="{8FCAFA4E-88BE-2DBB-8A66-45D0CFF8A788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8">
            <a:extLst>
              <a:ext uri="{FF2B5EF4-FFF2-40B4-BE49-F238E27FC236}">
                <a16:creationId xmlns:a16="http://schemas.microsoft.com/office/drawing/2014/main" id="{6FF08E2E-EDC9-4B8A-91C4-9F5A9B85D858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9">
            <a:extLst>
              <a:ext uri="{FF2B5EF4-FFF2-40B4-BE49-F238E27FC236}">
                <a16:creationId xmlns:a16="http://schemas.microsoft.com/office/drawing/2014/main" id="{AFA1AF64-3723-9C64-1EBB-245F1105D935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10">
            <a:extLst>
              <a:ext uri="{FF2B5EF4-FFF2-40B4-BE49-F238E27FC236}">
                <a16:creationId xmlns:a16="http://schemas.microsoft.com/office/drawing/2014/main" id="{8DF495C4-6C7D-9D63-189A-AA1A45FB1ECA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11">
            <a:extLst>
              <a:ext uri="{FF2B5EF4-FFF2-40B4-BE49-F238E27FC236}">
                <a16:creationId xmlns:a16="http://schemas.microsoft.com/office/drawing/2014/main" id="{33D49478-9058-56DE-D83B-B9DE7DDE3108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12">
            <a:extLst>
              <a:ext uri="{FF2B5EF4-FFF2-40B4-BE49-F238E27FC236}">
                <a16:creationId xmlns:a16="http://schemas.microsoft.com/office/drawing/2014/main" id="{53D2E652-BF15-4628-CA17-6F93307650E0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13">
            <a:extLst>
              <a:ext uri="{FF2B5EF4-FFF2-40B4-BE49-F238E27FC236}">
                <a16:creationId xmlns:a16="http://schemas.microsoft.com/office/drawing/2014/main" id="{24C6479A-37D0-E19F-77A4-EC26959A598D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14">
            <a:extLst>
              <a:ext uri="{FF2B5EF4-FFF2-40B4-BE49-F238E27FC236}">
                <a16:creationId xmlns:a16="http://schemas.microsoft.com/office/drawing/2014/main" id="{A274776E-5517-6EAA-C082-CCD7F77556C1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5">
            <a:extLst>
              <a:ext uri="{FF2B5EF4-FFF2-40B4-BE49-F238E27FC236}">
                <a16:creationId xmlns:a16="http://schemas.microsoft.com/office/drawing/2014/main" id="{5236341A-56CF-281B-5924-A68DA4117273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7">
            <a:extLst>
              <a:ext uri="{FF2B5EF4-FFF2-40B4-BE49-F238E27FC236}">
                <a16:creationId xmlns:a16="http://schemas.microsoft.com/office/drawing/2014/main" id="{FED59EFB-41CF-D0AD-10DE-4057BF5C57C5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8">
            <a:extLst>
              <a:ext uri="{FF2B5EF4-FFF2-40B4-BE49-F238E27FC236}">
                <a16:creationId xmlns:a16="http://schemas.microsoft.com/office/drawing/2014/main" id="{9DCA9086-A571-4483-42A4-84244B8BC9B0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9">
            <a:extLst>
              <a:ext uri="{FF2B5EF4-FFF2-40B4-BE49-F238E27FC236}">
                <a16:creationId xmlns:a16="http://schemas.microsoft.com/office/drawing/2014/main" id="{ED0F9D53-6C88-BA4E-2CF6-C794BA99F654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20">
            <a:extLst>
              <a:ext uri="{FF2B5EF4-FFF2-40B4-BE49-F238E27FC236}">
                <a16:creationId xmlns:a16="http://schemas.microsoft.com/office/drawing/2014/main" id="{8DF97480-0EDD-9B16-6292-7804C2EBBD9F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3">
            <a:extLst>
              <a:ext uri="{FF2B5EF4-FFF2-40B4-BE49-F238E27FC236}">
                <a16:creationId xmlns:a16="http://schemas.microsoft.com/office/drawing/2014/main" id="{D3AAE8B7-96F2-601B-72ED-BE754E9D7DDB}"/>
              </a:ext>
            </a:extLst>
          </p:cNvPr>
          <p:cNvSpPr txBox="1"/>
          <p:nvPr/>
        </p:nvSpPr>
        <p:spPr>
          <a:xfrm>
            <a:off x="7937500" y="618378"/>
            <a:ext cx="1991101" cy="570591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D5D9A5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B2BE5A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75629" y="1418576"/>
            <a:ext cx="872744" cy="362585"/>
          </a:xfrm>
          <a:custGeom>
            <a:avLst/>
            <a:gdLst/>
            <a:ahLst/>
            <a:cxnLst/>
            <a:rect l="l" t="t" r="r" b="b"/>
            <a:pathLst>
              <a:path w="872744" h="362585">
                <a:moveTo>
                  <a:pt x="436372" y="362585"/>
                </a:moveTo>
                <a:lnTo>
                  <a:pt x="872744" y="362585"/>
                </a:lnTo>
                <a:lnTo>
                  <a:pt x="654545" y="181305"/>
                </a:lnTo>
                <a:lnTo>
                  <a:pt x="436372" y="0"/>
                </a:lnTo>
                <a:lnTo>
                  <a:pt x="218249" y="181305"/>
                </a:lnTo>
                <a:lnTo>
                  <a:pt x="0" y="362585"/>
                </a:lnTo>
                <a:lnTo>
                  <a:pt x="436372" y="362585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84732" y="1729333"/>
            <a:ext cx="654545" cy="362597"/>
          </a:xfrm>
          <a:custGeom>
            <a:avLst/>
            <a:gdLst/>
            <a:ahLst/>
            <a:cxnLst/>
            <a:rect l="l" t="t" r="r" b="b"/>
            <a:pathLst>
              <a:path w="654545" h="362597">
                <a:moveTo>
                  <a:pt x="654545" y="362597"/>
                </a:moveTo>
                <a:lnTo>
                  <a:pt x="654545" y="0"/>
                </a:lnTo>
                <a:lnTo>
                  <a:pt x="0" y="0"/>
                </a:lnTo>
                <a:lnTo>
                  <a:pt x="0" y="362597"/>
                </a:lnTo>
                <a:lnTo>
                  <a:pt x="654545" y="362597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30197" y="1832940"/>
            <a:ext cx="163614" cy="258991"/>
          </a:xfrm>
          <a:custGeom>
            <a:avLst/>
            <a:gdLst/>
            <a:ahLst/>
            <a:cxnLst/>
            <a:rect l="l" t="t" r="r" b="b"/>
            <a:pathLst>
              <a:path w="163614" h="258991">
                <a:moveTo>
                  <a:pt x="163614" y="258991"/>
                </a:moveTo>
                <a:lnTo>
                  <a:pt x="163614" y="0"/>
                </a:lnTo>
                <a:lnTo>
                  <a:pt x="0" y="0"/>
                </a:lnTo>
                <a:lnTo>
                  <a:pt x="0" y="258991"/>
                </a:lnTo>
                <a:lnTo>
                  <a:pt x="163614" y="258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507300" y="1484921"/>
            <a:ext cx="431043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t>Cleacht sa bhaile</a:t>
            </a:r>
            <a:endParaRPr sz="4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07300" y="2678675"/>
            <a:ext cx="5502686" cy="330200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>
              <a:lnSpc>
                <a:spcPts val="2570"/>
              </a:lnSpc>
              <a:defRPr sz="2400" b="1">
                <a:solidFill>
                  <a:srgbClr val="363435"/>
                </a:solidFill>
                <a:latin typeface="Arial"/>
                <a:cs typeface="Arial"/>
              </a:defRPr>
            </a:pPr>
            <a:r>
              <a:t>I rith na seachtaine seo chugainn, iarr ar na daltaí: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67218" y="3771972"/>
            <a:ext cx="5799737" cy="1041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355600" indent="-342900">
              <a:lnSpc>
                <a:spcPts val="2145"/>
              </a:lnSpc>
              <a:buFont typeface="Arial" panose="020B0604020202020204" pitchFamily="34" charset="0"/>
              <a:buChar char="•"/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Cleacht an straitéis ‘Tóg Cúig' aon uair a mhothaíonn siad</a:t>
            </a:r>
            <a:r>
              <a:rPr lang="en-IE" sz="2000" dirty="0">
                <a:latin typeface="Arial"/>
                <a:cs typeface="Arial"/>
              </a:rPr>
              <a:t> </a:t>
            </a:r>
            <a:r>
              <a:rPr dirty="0"/>
              <a:t>mothúcháin láidre </a:t>
            </a:r>
            <a:r>
              <a:rPr i="1" dirty="0"/>
              <a:t>, m.sh., fearg, sceitimíní, frustrachas, éad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67218" y="4822008"/>
            <a:ext cx="6068501" cy="660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355600" indent="-342900">
              <a:lnSpc>
                <a:spcPts val="2145"/>
              </a:lnSpc>
              <a:buFont typeface="Arial" panose="020B0604020202020204" pitchFamily="34" charset="0"/>
              <a:buChar char="•"/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Bain triail as an gcleachtadh análaithe nó as gníomhaíocht aireachais eile</a:t>
            </a:r>
            <a:endParaRPr lang="en-IE" sz="2000" dirty="0">
              <a:latin typeface="Arial"/>
              <a:cs typeface="Arial"/>
            </a:endParaRPr>
          </a:p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endParaRPr lang="en-IE" sz="2000" dirty="0">
              <a:latin typeface="Arial"/>
              <a:cs typeface="Arial"/>
            </a:endParaRPr>
          </a:p>
          <a:p>
            <a:pPr marL="355600" indent="-342900">
              <a:lnSpc>
                <a:spcPts val="2145"/>
              </a:lnSpc>
              <a:buFont typeface="Arial" panose="020B0604020202020204" pitchFamily="34" charset="0"/>
              <a:buChar char="•"/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Cuardaigh: #mindyourselfie míreanna fuaime.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67217" y="6084278"/>
            <a:ext cx="5502685" cy="1484921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355600" indent="-342900">
              <a:lnSpc>
                <a:spcPts val="2145"/>
              </a:lnSpc>
              <a:buFont typeface="Arial" panose="020B0604020202020204" pitchFamily="34" charset="0"/>
              <a:buChar char="•"/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Déan</a:t>
            </a:r>
            <a:r>
              <a:rPr dirty="0"/>
              <a:t> machnamh ar an gcaoi ar chabhraigh na rudaí seo leo</a:t>
            </a:r>
            <a:r>
              <a:rPr lang="en-IE" sz="2000" dirty="0">
                <a:latin typeface="Arial"/>
                <a:cs typeface="Arial"/>
              </a:rPr>
              <a:t> </a:t>
            </a:r>
            <a:r>
              <a:rPr dirty="0"/>
              <a:t>a gcuid mothúchán a chur in iúl agus a bhainistiú.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4732" y="1729333"/>
            <a:ext cx="245465" cy="3625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839277" y="1729333"/>
            <a:ext cx="0" cy="3625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184732" y="1832940"/>
            <a:ext cx="245465" cy="2589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430197" y="1832940"/>
            <a:ext cx="163614" cy="2589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737006D6-17D8-CC78-81AA-C5A82D76F7B8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67322A22-0429-F552-36C3-9A575020FA81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C5DEF291-640F-DF7D-2630-E2EE7E5A0D80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48B43ABD-CF24-8D91-5D8F-46D2D2324B6B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0">
            <a:extLst>
              <a:ext uri="{FF2B5EF4-FFF2-40B4-BE49-F238E27FC236}">
                <a16:creationId xmlns:a16="http://schemas.microsoft.com/office/drawing/2014/main" id="{D9194B50-B532-4385-76D9-A52F356A9AB1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1">
            <a:extLst>
              <a:ext uri="{FF2B5EF4-FFF2-40B4-BE49-F238E27FC236}">
                <a16:creationId xmlns:a16="http://schemas.microsoft.com/office/drawing/2014/main" id="{C6BC4917-9A84-1B01-3BB0-B7AB7F4ECFBB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12">
            <a:extLst>
              <a:ext uri="{FF2B5EF4-FFF2-40B4-BE49-F238E27FC236}">
                <a16:creationId xmlns:a16="http://schemas.microsoft.com/office/drawing/2014/main" id="{C494CC6F-E85A-9244-EA28-BAB278080055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2" name="object 13">
            <a:extLst>
              <a:ext uri="{FF2B5EF4-FFF2-40B4-BE49-F238E27FC236}">
                <a16:creationId xmlns:a16="http://schemas.microsoft.com/office/drawing/2014/main" id="{E150C97E-EAA8-7436-0A5D-41B3A196B7F4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14">
            <a:extLst>
              <a:ext uri="{FF2B5EF4-FFF2-40B4-BE49-F238E27FC236}">
                <a16:creationId xmlns:a16="http://schemas.microsoft.com/office/drawing/2014/main" id="{88A4FA0D-1855-8ED4-35CA-238F54071C57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B92A885A-7C18-A1A2-AE1E-63ABAE6FE301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17">
            <a:extLst>
              <a:ext uri="{FF2B5EF4-FFF2-40B4-BE49-F238E27FC236}">
                <a16:creationId xmlns:a16="http://schemas.microsoft.com/office/drawing/2014/main" id="{42BE4A3C-83DF-5891-6A72-F4AEF25B6869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18">
            <a:extLst>
              <a:ext uri="{FF2B5EF4-FFF2-40B4-BE49-F238E27FC236}">
                <a16:creationId xmlns:a16="http://schemas.microsoft.com/office/drawing/2014/main" id="{D84A043A-58D7-2914-C8C5-5623319BBD43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7" name="object 19">
            <a:extLst>
              <a:ext uri="{FF2B5EF4-FFF2-40B4-BE49-F238E27FC236}">
                <a16:creationId xmlns:a16="http://schemas.microsoft.com/office/drawing/2014/main" id="{BBB3E8B4-0E0B-4166-2FE6-6A2E49236961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8" name="object 20">
            <a:extLst>
              <a:ext uri="{FF2B5EF4-FFF2-40B4-BE49-F238E27FC236}">
                <a16:creationId xmlns:a16="http://schemas.microsoft.com/office/drawing/2014/main" id="{6827203B-96B4-6BDC-13B0-966CA180B0BF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9" name="object 3">
            <a:extLst>
              <a:ext uri="{FF2B5EF4-FFF2-40B4-BE49-F238E27FC236}">
                <a16:creationId xmlns:a16="http://schemas.microsoft.com/office/drawing/2014/main" id="{F887AD29-8615-BA5B-F082-B5BE992884F6}"/>
              </a:ext>
            </a:extLst>
          </p:cNvPr>
          <p:cNvSpPr txBox="1"/>
          <p:nvPr/>
        </p:nvSpPr>
        <p:spPr>
          <a:xfrm>
            <a:off x="7937500" y="618378"/>
            <a:ext cx="1991101" cy="570591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D5D9A5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E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13">
            <a:extLst>
              <a:ext uri="{FF2B5EF4-FFF2-40B4-BE49-F238E27FC236}">
                <a16:creationId xmlns:a16="http://schemas.microsoft.com/office/drawing/2014/main" id="{F563B0C3-E735-6339-35DC-8E41303625D1}"/>
              </a:ext>
            </a:extLst>
          </p:cNvPr>
          <p:cNvSpPr/>
          <p:nvPr/>
        </p:nvSpPr>
        <p:spPr>
          <a:xfrm>
            <a:off x="720002" y="1116008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53" name="object 15">
            <a:extLst>
              <a:ext uri="{FF2B5EF4-FFF2-40B4-BE49-F238E27FC236}">
                <a16:creationId xmlns:a16="http://schemas.microsoft.com/office/drawing/2014/main" id="{57D4F644-EA78-DACC-0F91-5A620E1DCEF1}"/>
              </a:ext>
            </a:extLst>
          </p:cNvPr>
          <p:cNvSpPr/>
          <p:nvPr/>
        </p:nvSpPr>
        <p:spPr>
          <a:xfrm>
            <a:off x="720002" y="1193800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54" name="object 9">
            <a:extLst>
              <a:ext uri="{FF2B5EF4-FFF2-40B4-BE49-F238E27FC236}">
                <a16:creationId xmlns:a16="http://schemas.microsoft.com/office/drawing/2014/main" id="{BA6A16A1-F0DE-E71B-9BE8-C0B6042D2633}"/>
              </a:ext>
            </a:extLst>
          </p:cNvPr>
          <p:cNvSpPr txBox="1"/>
          <p:nvPr/>
        </p:nvSpPr>
        <p:spPr>
          <a:xfrm>
            <a:off x="462684" y="1562829"/>
            <a:ext cx="2314632" cy="685901"/>
          </a:xfrm>
          <a:prstGeom prst="rect">
            <a:avLst/>
          </a:prstGeom>
        </p:spPr>
        <p:txBody>
          <a:bodyPr wrap="square" lIns="0" tIns="17811" rIns="0" bIns="0">
            <a:noAutofit/>
          </a:bodyPr>
          <a:lstStyle/>
          <a:p>
            <a:pPr algn="ctr">
              <a:lnSpc>
                <a:spcPts val="2805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B2BE5A"/>
                </a:solidFill>
              </a:rPr>
              <a:t>SPRIOC</a:t>
            </a:r>
            <a:endParaRPr sz="2000" dirty="0">
              <a:solidFill>
                <a:srgbClr val="B2BE5A"/>
              </a:solidFill>
              <a:latin typeface="Arial Black"/>
              <a:cs typeface="Arial Black"/>
            </a:endParaRPr>
          </a:p>
          <a:p>
            <a:pPr marL="232867" marR="256001" algn="ctr">
              <a:lnSpc>
                <a:spcPts val="2595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B2BE5A"/>
                </a:solidFill>
              </a:rPr>
              <a:t>AN </a:t>
            </a:r>
            <a:r>
              <a:rPr sz="2000" dirty="0" err="1">
                <a:solidFill>
                  <a:srgbClr val="B2BE5A"/>
                </a:solidFill>
              </a:rPr>
              <a:t>tSEISIÚIN</a:t>
            </a:r>
            <a:endParaRPr sz="2000" dirty="0">
              <a:solidFill>
                <a:srgbClr val="B2BE5A"/>
              </a:solidFill>
              <a:latin typeface="Arial Black"/>
              <a:cs typeface="Arial Black"/>
            </a:endParaRPr>
          </a:p>
        </p:txBody>
      </p:sp>
      <p:sp>
        <p:nvSpPr>
          <p:cNvPr id="55" name="object 8">
            <a:extLst>
              <a:ext uri="{FF2B5EF4-FFF2-40B4-BE49-F238E27FC236}">
                <a16:creationId xmlns:a16="http://schemas.microsoft.com/office/drawing/2014/main" id="{208E6907-F6BF-2983-107D-601F81F6F68A}"/>
              </a:ext>
            </a:extLst>
          </p:cNvPr>
          <p:cNvSpPr txBox="1"/>
          <p:nvPr/>
        </p:nvSpPr>
        <p:spPr>
          <a:xfrm>
            <a:off x="434133" y="3462653"/>
            <a:ext cx="2062988" cy="838301"/>
          </a:xfrm>
          <a:prstGeom prst="rect">
            <a:avLst/>
          </a:prstGeom>
        </p:spPr>
        <p:txBody>
          <a:bodyPr wrap="square" lIns="0" tIns="16192" rIns="0" bIns="0">
            <a:noAutofit/>
          </a:bodyPr>
          <a:lstStyle/>
          <a:p>
            <a:pPr marL="12700" marR="16764" algn="ctr">
              <a:lnSpc>
                <a:spcPts val="2000"/>
              </a:lnSpc>
              <a:defRPr sz="2400" b="1">
                <a:solidFill>
                  <a:srgbClr val="FDFDFD"/>
                </a:solidFill>
                <a:latin typeface="Arial Black"/>
                <a:cs typeface="Arial Black"/>
              </a:defRPr>
            </a:pPr>
            <a:r>
              <a:rPr dirty="0"/>
              <a:t>CUSPÓIRÍ</a:t>
            </a:r>
            <a:endParaRPr sz="2400" dirty="0">
              <a:latin typeface="Arial Black"/>
              <a:cs typeface="Arial Black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D05CAFF-BA1A-A2F2-AFE3-40600E2889ED}"/>
              </a:ext>
            </a:extLst>
          </p:cNvPr>
          <p:cNvCxnSpPr>
            <a:cxnSpLocks/>
          </p:cNvCxnSpPr>
          <p:nvPr/>
        </p:nvCxnSpPr>
        <p:spPr>
          <a:xfrm>
            <a:off x="632555" y="3251200"/>
            <a:ext cx="1666145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2612F9E-5C14-150B-90D0-4475759947B4}"/>
              </a:ext>
            </a:extLst>
          </p:cNvPr>
          <p:cNvCxnSpPr>
            <a:cxnSpLocks/>
          </p:cNvCxnSpPr>
          <p:nvPr/>
        </p:nvCxnSpPr>
        <p:spPr>
          <a:xfrm>
            <a:off x="632554" y="3861979"/>
            <a:ext cx="1666145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object 16"/>
          <p:cNvSpPr/>
          <p:nvPr/>
        </p:nvSpPr>
        <p:spPr>
          <a:xfrm>
            <a:off x="9947699" y="570800"/>
            <a:ext cx="173494" cy="122834"/>
          </a:xfrm>
          <a:custGeom>
            <a:avLst/>
            <a:gdLst/>
            <a:ahLst/>
            <a:cxnLst/>
            <a:rect l="l" t="t" r="r" b="b"/>
            <a:pathLst>
              <a:path w="173494" h="122834">
                <a:moveTo>
                  <a:pt x="86817" y="122834"/>
                </a:moveTo>
                <a:lnTo>
                  <a:pt x="93189" y="122666"/>
                </a:lnTo>
                <a:lnTo>
                  <a:pt x="109541" y="120685"/>
                </a:lnTo>
                <a:lnTo>
                  <a:pt x="124697" y="116648"/>
                </a:lnTo>
                <a:lnTo>
                  <a:pt x="138355" y="110771"/>
                </a:lnTo>
                <a:lnTo>
                  <a:pt x="150208" y="103270"/>
                </a:lnTo>
                <a:lnTo>
                  <a:pt x="159953" y="94360"/>
                </a:lnTo>
                <a:lnTo>
                  <a:pt x="167285" y="84258"/>
                </a:lnTo>
                <a:lnTo>
                  <a:pt x="171900" y="73179"/>
                </a:lnTo>
                <a:lnTo>
                  <a:pt x="173494" y="61341"/>
                </a:lnTo>
                <a:lnTo>
                  <a:pt x="173261" y="56852"/>
                </a:lnTo>
                <a:lnTo>
                  <a:pt x="170477" y="45269"/>
                </a:lnTo>
                <a:lnTo>
                  <a:pt x="164787" y="34536"/>
                </a:lnTo>
                <a:lnTo>
                  <a:pt x="156496" y="24868"/>
                </a:lnTo>
                <a:lnTo>
                  <a:pt x="145908" y="16479"/>
                </a:lnTo>
                <a:lnTo>
                  <a:pt x="133328" y="9584"/>
                </a:lnTo>
                <a:lnTo>
                  <a:pt x="119060" y="4396"/>
                </a:lnTo>
                <a:lnTo>
                  <a:pt x="103408" y="1130"/>
                </a:lnTo>
                <a:lnTo>
                  <a:pt x="86677" y="0"/>
                </a:lnTo>
                <a:lnTo>
                  <a:pt x="80313" y="172"/>
                </a:lnTo>
                <a:lnTo>
                  <a:pt x="63960" y="2162"/>
                </a:lnTo>
                <a:lnTo>
                  <a:pt x="48803" y="6205"/>
                </a:lnTo>
                <a:lnTo>
                  <a:pt x="35146" y="12086"/>
                </a:lnTo>
                <a:lnTo>
                  <a:pt x="23293" y="19589"/>
                </a:lnTo>
                <a:lnTo>
                  <a:pt x="13548" y="28499"/>
                </a:lnTo>
                <a:lnTo>
                  <a:pt x="6215" y="38601"/>
                </a:lnTo>
                <a:lnTo>
                  <a:pt x="1597" y="49679"/>
                </a:lnTo>
                <a:lnTo>
                  <a:pt x="0" y="61518"/>
                </a:lnTo>
                <a:lnTo>
                  <a:pt x="234" y="66019"/>
                </a:lnTo>
                <a:lnTo>
                  <a:pt x="3022" y="77596"/>
                </a:lnTo>
                <a:lnTo>
                  <a:pt x="8715" y="88325"/>
                </a:lnTo>
                <a:lnTo>
                  <a:pt x="17008" y="97990"/>
                </a:lnTo>
                <a:lnTo>
                  <a:pt x="27597" y="106375"/>
                </a:lnTo>
                <a:lnTo>
                  <a:pt x="40177" y="113267"/>
                </a:lnTo>
                <a:lnTo>
                  <a:pt x="54443" y="118451"/>
                </a:lnTo>
                <a:lnTo>
                  <a:pt x="70091" y="121711"/>
                </a:lnTo>
                <a:lnTo>
                  <a:pt x="86817" y="12283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873474" y="689372"/>
            <a:ext cx="111391" cy="78854"/>
          </a:xfrm>
          <a:custGeom>
            <a:avLst/>
            <a:gdLst/>
            <a:ahLst/>
            <a:cxnLst/>
            <a:rect l="l" t="t" r="r" b="b"/>
            <a:pathLst>
              <a:path w="111391" h="78854">
                <a:moveTo>
                  <a:pt x="55740" y="78854"/>
                </a:moveTo>
                <a:lnTo>
                  <a:pt x="62087" y="78593"/>
                </a:lnTo>
                <a:lnTo>
                  <a:pt x="77878" y="75586"/>
                </a:lnTo>
                <a:lnTo>
                  <a:pt x="91441" y="69634"/>
                </a:lnTo>
                <a:lnTo>
                  <a:pt x="102038" y="61263"/>
                </a:lnTo>
                <a:lnTo>
                  <a:pt x="108934" y="50995"/>
                </a:lnTo>
                <a:lnTo>
                  <a:pt x="111391" y="39357"/>
                </a:lnTo>
                <a:lnTo>
                  <a:pt x="111024" y="34852"/>
                </a:lnTo>
                <a:lnTo>
                  <a:pt x="106784" y="23681"/>
                </a:lnTo>
                <a:lnTo>
                  <a:pt x="98389" y="14088"/>
                </a:lnTo>
                <a:lnTo>
                  <a:pt x="86576" y="6595"/>
                </a:lnTo>
                <a:lnTo>
                  <a:pt x="72084" y="1725"/>
                </a:lnTo>
                <a:lnTo>
                  <a:pt x="55651" y="0"/>
                </a:lnTo>
                <a:lnTo>
                  <a:pt x="49287" y="260"/>
                </a:lnTo>
                <a:lnTo>
                  <a:pt x="33499" y="3264"/>
                </a:lnTo>
                <a:lnTo>
                  <a:pt x="19939" y="9213"/>
                </a:lnTo>
                <a:lnTo>
                  <a:pt x="9344" y="17582"/>
                </a:lnTo>
                <a:lnTo>
                  <a:pt x="2451" y="27848"/>
                </a:lnTo>
                <a:lnTo>
                  <a:pt x="0" y="39484"/>
                </a:lnTo>
                <a:lnTo>
                  <a:pt x="366" y="43995"/>
                </a:lnTo>
                <a:lnTo>
                  <a:pt x="4602" y="55167"/>
                </a:lnTo>
                <a:lnTo>
                  <a:pt x="12996" y="64761"/>
                </a:lnTo>
                <a:lnTo>
                  <a:pt x="24809" y="72256"/>
                </a:lnTo>
                <a:lnTo>
                  <a:pt x="39303" y="77128"/>
                </a:lnTo>
                <a:lnTo>
                  <a:pt x="55740" y="7885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063361" y="432000"/>
            <a:ext cx="196634" cy="149821"/>
          </a:xfrm>
          <a:custGeom>
            <a:avLst/>
            <a:gdLst/>
            <a:ahLst/>
            <a:cxnLst/>
            <a:rect l="l" t="t" r="r" b="b"/>
            <a:pathLst>
              <a:path w="196634" h="149821">
                <a:moveTo>
                  <a:pt x="98399" y="149821"/>
                </a:moveTo>
                <a:lnTo>
                  <a:pt x="110579" y="149240"/>
                </a:lnTo>
                <a:lnTo>
                  <a:pt x="126318" y="146730"/>
                </a:lnTo>
                <a:lnTo>
                  <a:pt x="141024" y="142390"/>
                </a:lnTo>
                <a:lnTo>
                  <a:pt x="154478" y="136386"/>
                </a:lnTo>
                <a:lnTo>
                  <a:pt x="166461" y="128887"/>
                </a:lnTo>
                <a:lnTo>
                  <a:pt x="176754" y="120060"/>
                </a:lnTo>
                <a:lnTo>
                  <a:pt x="185137" y="110072"/>
                </a:lnTo>
                <a:lnTo>
                  <a:pt x="191391" y="99090"/>
                </a:lnTo>
                <a:lnTo>
                  <a:pt x="195296" y="87282"/>
                </a:lnTo>
                <a:lnTo>
                  <a:pt x="196634" y="74815"/>
                </a:lnTo>
                <a:lnTo>
                  <a:pt x="195885" y="65575"/>
                </a:lnTo>
                <a:lnTo>
                  <a:pt x="192606" y="53576"/>
                </a:lnTo>
                <a:lnTo>
                  <a:pt x="186922" y="42366"/>
                </a:lnTo>
                <a:lnTo>
                  <a:pt x="179053" y="32114"/>
                </a:lnTo>
                <a:lnTo>
                  <a:pt x="169219" y="22984"/>
                </a:lnTo>
                <a:lnTo>
                  <a:pt x="157638" y="15144"/>
                </a:lnTo>
                <a:lnTo>
                  <a:pt x="144531" y="8759"/>
                </a:lnTo>
                <a:lnTo>
                  <a:pt x="130117" y="3996"/>
                </a:lnTo>
                <a:lnTo>
                  <a:pt x="114615" y="1020"/>
                </a:lnTo>
                <a:lnTo>
                  <a:pt x="98247" y="0"/>
                </a:lnTo>
                <a:lnTo>
                  <a:pt x="86084" y="587"/>
                </a:lnTo>
                <a:lnTo>
                  <a:pt x="70344" y="3103"/>
                </a:lnTo>
                <a:lnTo>
                  <a:pt x="55636" y="7448"/>
                </a:lnTo>
                <a:lnTo>
                  <a:pt x="42180" y="13455"/>
                </a:lnTo>
                <a:lnTo>
                  <a:pt x="30195" y="20956"/>
                </a:lnTo>
                <a:lnTo>
                  <a:pt x="19899" y="29784"/>
                </a:lnTo>
                <a:lnTo>
                  <a:pt x="11513" y="39773"/>
                </a:lnTo>
                <a:lnTo>
                  <a:pt x="5255" y="50755"/>
                </a:lnTo>
                <a:lnTo>
                  <a:pt x="1344" y="62563"/>
                </a:lnTo>
                <a:lnTo>
                  <a:pt x="0" y="75031"/>
                </a:lnTo>
                <a:lnTo>
                  <a:pt x="752" y="84292"/>
                </a:lnTo>
                <a:lnTo>
                  <a:pt x="4036" y="96285"/>
                </a:lnTo>
                <a:lnTo>
                  <a:pt x="9723" y="107489"/>
                </a:lnTo>
                <a:lnTo>
                  <a:pt x="17595" y="117737"/>
                </a:lnTo>
                <a:lnTo>
                  <a:pt x="27432" y="126863"/>
                </a:lnTo>
                <a:lnTo>
                  <a:pt x="39013" y="134699"/>
                </a:lnTo>
                <a:lnTo>
                  <a:pt x="52121" y="141080"/>
                </a:lnTo>
                <a:lnTo>
                  <a:pt x="66534" y="145838"/>
                </a:lnTo>
                <a:lnTo>
                  <a:pt x="82033" y="148808"/>
                </a:lnTo>
                <a:lnTo>
                  <a:pt x="98399" y="149821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467940" y="578564"/>
            <a:ext cx="1394662" cy="300018"/>
          </a:xfrm>
          <a:prstGeom prst="rect">
            <a:avLst/>
          </a:prstGeom>
        </p:spPr>
        <p:txBody>
          <a:bodyPr wrap="square" lIns="0" tIns="14986" rIns="0" bIns="0">
            <a:noAutofit/>
          </a:bodyPr>
          <a:lstStyle/>
          <a:p>
            <a:pPr marL="12700">
              <a:lnSpc>
                <a:spcPts val="2360"/>
              </a:lnSpc>
              <a:defRPr sz="2150">
                <a:solidFill>
                  <a:srgbClr val="D5D9A5"/>
                </a:solidFill>
              </a:defRPr>
            </a:pPr>
            <a:r>
              <a:rPr b="1">
                <a:latin typeface="Arial Black"/>
                <a:cs typeface="Arial Black"/>
              </a:rPr>
              <a:t>MIND</a:t>
            </a:r>
            <a:r>
              <a:rPr>
                <a:latin typeface="Arial"/>
                <a:cs typeface="Arial"/>
              </a:rPr>
              <a:t>OUT</a:t>
            </a:r>
            <a:endParaRPr sz="2150">
              <a:latin typeface="Arial"/>
              <a:cs typeface="Arial"/>
            </a:endParaRPr>
          </a:p>
        </p:txBody>
      </p:sp>
      <p:sp>
        <p:nvSpPr>
          <p:cNvPr id="36" name="object 6">
            <a:extLst>
              <a:ext uri="{FF2B5EF4-FFF2-40B4-BE49-F238E27FC236}">
                <a16:creationId xmlns:a16="http://schemas.microsoft.com/office/drawing/2014/main" id="{FF7961C8-E683-E4E0-F4DC-9DCF60010BDA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7">
            <a:extLst>
              <a:ext uri="{FF2B5EF4-FFF2-40B4-BE49-F238E27FC236}">
                <a16:creationId xmlns:a16="http://schemas.microsoft.com/office/drawing/2014/main" id="{8111E134-393A-4122-C905-FF68C2C0827F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8">
            <a:extLst>
              <a:ext uri="{FF2B5EF4-FFF2-40B4-BE49-F238E27FC236}">
                <a16:creationId xmlns:a16="http://schemas.microsoft.com/office/drawing/2014/main" id="{AF3FE330-8F88-8BCC-550B-8DCBA6515A6B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9">
            <a:extLst>
              <a:ext uri="{FF2B5EF4-FFF2-40B4-BE49-F238E27FC236}">
                <a16:creationId xmlns:a16="http://schemas.microsoft.com/office/drawing/2014/main" id="{56F63B93-049B-2FB9-C363-ED2D47B6BF4A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0">
            <a:extLst>
              <a:ext uri="{FF2B5EF4-FFF2-40B4-BE49-F238E27FC236}">
                <a16:creationId xmlns:a16="http://schemas.microsoft.com/office/drawing/2014/main" id="{968A60CA-F642-6B4C-3588-815495A0C937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11">
            <a:extLst>
              <a:ext uri="{FF2B5EF4-FFF2-40B4-BE49-F238E27FC236}">
                <a16:creationId xmlns:a16="http://schemas.microsoft.com/office/drawing/2014/main" id="{FAE4A9AC-96CA-A691-4DEF-2669AADC2357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2" name="object 12">
            <a:extLst>
              <a:ext uri="{FF2B5EF4-FFF2-40B4-BE49-F238E27FC236}">
                <a16:creationId xmlns:a16="http://schemas.microsoft.com/office/drawing/2014/main" id="{929A0937-C139-9C3C-3EE0-FF285D39F6CA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13">
            <a:extLst>
              <a:ext uri="{FF2B5EF4-FFF2-40B4-BE49-F238E27FC236}">
                <a16:creationId xmlns:a16="http://schemas.microsoft.com/office/drawing/2014/main" id="{511ADB53-2BA6-59B2-8158-9FC45C8AEF3D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14">
            <a:extLst>
              <a:ext uri="{FF2B5EF4-FFF2-40B4-BE49-F238E27FC236}">
                <a16:creationId xmlns:a16="http://schemas.microsoft.com/office/drawing/2014/main" id="{9439695B-D33A-D8D8-9E9B-7AA198B7C8D1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15">
            <a:extLst>
              <a:ext uri="{FF2B5EF4-FFF2-40B4-BE49-F238E27FC236}">
                <a16:creationId xmlns:a16="http://schemas.microsoft.com/office/drawing/2014/main" id="{2FEA9987-C912-5E39-6C84-BD89FD818123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17">
            <a:extLst>
              <a:ext uri="{FF2B5EF4-FFF2-40B4-BE49-F238E27FC236}">
                <a16:creationId xmlns:a16="http://schemas.microsoft.com/office/drawing/2014/main" id="{D31D5AAB-7803-4633-D655-480F5D022D78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7" name="object 18">
            <a:extLst>
              <a:ext uri="{FF2B5EF4-FFF2-40B4-BE49-F238E27FC236}">
                <a16:creationId xmlns:a16="http://schemas.microsoft.com/office/drawing/2014/main" id="{0C72DA06-737A-4B48-394D-39E87B55A191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8" name="object 19">
            <a:extLst>
              <a:ext uri="{FF2B5EF4-FFF2-40B4-BE49-F238E27FC236}">
                <a16:creationId xmlns:a16="http://schemas.microsoft.com/office/drawing/2014/main" id="{9B8C3609-A4AD-1439-FC99-9713E420D075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9" name="object 20">
            <a:extLst>
              <a:ext uri="{FF2B5EF4-FFF2-40B4-BE49-F238E27FC236}">
                <a16:creationId xmlns:a16="http://schemas.microsoft.com/office/drawing/2014/main" id="{C61907CA-7675-C8B7-4DF4-67606BCF3774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0" name="object 3">
            <a:extLst>
              <a:ext uri="{FF2B5EF4-FFF2-40B4-BE49-F238E27FC236}">
                <a16:creationId xmlns:a16="http://schemas.microsoft.com/office/drawing/2014/main" id="{C7F2B376-798B-4E69-88C3-01EC457C271D}"/>
              </a:ext>
            </a:extLst>
          </p:cNvPr>
          <p:cNvSpPr txBox="1"/>
          <p:nvPr/>
        </p:nvSpPr>
        <p:spPr>
          <a:xfrm>
            <a:off x="7937500" y="618378"/>
            <a:ext cx="1991101" cy="570591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D5D9A5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60" name="object 10">
            <a:extLst>
              <a:ext uri="{FF2B5EF4-FFF2-40B4-BE49-F238E27FC236}">
                <a16:creationId xmlns:a16="http://schemas.microsoft.com/office/drawing/2014/main" id="{0F1CBF94-D58C-0AEB-B0E6-6D93D9BDFA9B}"/>
              </a:ext>
            </a:extLst>
          </p:cNvPr>
          <p:cNvSpPr txBox="1"/>
          <p:nvPr/>
        </p:nvSpPr>
        <p:spPr>
          <a:xfrm>
            <a:off x="3133401" y="1539666"/>
            <a:ext cx="6417910" cy="1371295"/>
          </a:xfrm>
          <a:prstGeom prst="rect">
            <a:avLst/>
          </a:prstGeom>
        </p:spPr>
        <p:txBody>
          <a:bodyPr wrap="square" lIns="0" tIns="17526" rIns="0" bIns="0">
            <a:noAutofit/>
          </a:bodyPr>
          <a:lstStyle/>
          <a:p>
            <a:pPr marL="12700">
              <a:defRPr sz="26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dirty="0"/>
              <a:t>Chun </a:t>
            </a:r>
            <a:r>
              <a:rPr lang="en-IE" dirty="0" err="1"/>
              <a:t>réimse</a:t>
            </a:r>
            <a:r>
              <a:rPr lang="en-IE" dirty="0"/>
              <a:t> </a:t>
            </a:r>
            <a:r>
              <a:rPr lang="en-IE" dirty="0" err="1"/>
              <a:t>mothúchán</a:t>
            </a:r>
            <a:r>
              <a:rPr lang="en-IE" dirty="0"/>
              <a:t> a </a:t>
            </a:r>
            <a:r>
              <a:rPr lang="en-IE" dirty="0" err="1"/>
              <a:t>aithint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a </a:t>
            </a:r>
            <a:r>
              <a:rPr lang="en-IE" dirty="0" err="1"/>
              <a:t>iniúchadh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</a:t>
            </a:r>
            <a:r>
              <a:rPr lang="en-IE" dirty="0" err="1"/>
              <a:t>foghlaim</a:t>
            </a:r>
            <a:r>
              <a:rPr lang="en-IE" dirty="0"/>
              <a:t> an </a:t>
            </a:r>
            <a:r>
              <a:rPr lang="en-IE" dirty="0" err="1"/>
              <a:t>chaoi</a:t>
            </a:r>
            <a:r>
              <a:rPr lang="en-IE" dirty="0"/>
              <a:t> </a:t>
            </a:r>
            <a:r>
              <a:rPr lang="en-IE" dirty="0" err="1"/>
              <a:t>leo</a:t>
            </a:r>
            <a:r>
              <a:rPr lang="en-IE" dirty="0"/>
              <a:t> a </a:t>
            </a:r>
            <a:r>
              <a:rPr lang="en-IE" dirty="0" err="1"/>
              <a:t>bhainistiú</a:t>
            </a:r>
            <a:r>
              <a:rPr lang="en-IE" dirty="0"/>
              <a:t> go </a:t>
            </a:r>
            <a:r>
              <a:rPr lang="en-IE" dirty="0" err="1"/>
              <a:t>héifeachtach</a:t>
            </a:r>
            <a:r>
              <a:rPr lang="en-IE" dirty="0"/>
              <a:t>. </a:t>
            </a:r>
            <a:endParaRPr lang="en-IE" sz="2600" dirty="0">
              <a:latin typeface="Arial"/>
              <a:cs typeface="Arial"/>
            </a:endParaRPr>
          </a:p>
        </p:txBody>
      </p:sp>
      <p:sp>
        <p:nvSpPr>
          <p:cNvPr id="61" name="object 7">
            <a:extLst>
              <a:ext uri="{FF2B5EF4-FFF2-40B4-BE49-F238E27FC236}">
                <a16:creationId xmlns:a16="http://schemas.microsoft.com/office/drawing/2014/main" id="{7626E2E8-6446-63A0-78DE-033DC88505D4}"/>
              </a:ext>
            </a:extLst>
          </p:cNvPr>
          <p:cNvSpPr txBox="1"/>
          <p:nvPr/>
        </p:nvSpPr>
        <p:spPr>
          <a:xfrm>
            <a:off x="3227298" y="3556000"/>
            <a:ext cx="2119401" cy="325804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 err="1"/>
              <a:t>Beidh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Scoláirí</a:t>
            </a:r>
            <a:r>
              <a:rPr dirty="0"/>
              <a:t>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2" name="object 5">
            <a:extLst>
              <a:ext uri="{FF2B5EF4-FFF2-40B4-BE49-F238E27FC236}">
                <a16:creationId xmlns:a16="http://schemas.microsoft.com/office/drawing/2014/main" id="{9645A264-9624-C50C-251B-905AC6575702}"/>
              </a:ext>
            </a:extLst>
          </p:cNvPr>
          <p:cNvSpPr txBox="1"/>
          <p:nvPr/>
        </p:nvSpPr>
        <p:spPr>
          <a:xfrm>
            <a:off x="3278553" y="3978316"/>
            <a:ext cx="5550318" cy="301232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/>
              <a:t>In ann raon mothúcháin a aithint. 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dirty="0"/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/>
              <a:t>Iniúchadh a dhéanamh ar an gcaoi a bhfreagraíonn a gcorp a mothúcháin.  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dirty="0"/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/>
              <a:t>Pléigh agus foghlaim conas is féidir leo an straitéis ‘Tóg Cúig’ a úsáid.  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dirty="0"/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/>
              <a:t>Foghlaim conas a gcuid mothúchán a bhainistiú i gcásanna áirithe. </a:t>
            </a:r>
            <a:endParaRPr lang="ga-IE"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720001" y="1260005"/>
            <a:ext cx="8640000" cy="5759996"/>
          </a:xfrm>
          <a:custGeom>
            <a:avLst/>
            <a:gdLst/>
            <a:ahLst/>
            <a:cxnLst/>
            <a:rect l="l" t="t" r="r" b="b"/>
            <a:pathLst>
              <a:path w="8640000" h="5759996">
                <a:moveTo>
                  <a:pt x="0" y="5759996"/>
                </a:moveTo>
                <a:lnTo>
                  <a:pt x="8640000" y="5759996"/>
                </a:lnTo>
                <a:lnTo>
                  <a:pt x="8640000" y="0"/>
                </a:lnTo>
                <a:lnTo>
                  <a:pt x="0" y="0"/>
                </a:lnTo>
                <a:lnTo>
                  <a:pt x="0" y="575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54007" y="1655633"/>
            <a:ext cx="6768751" cy="5141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37500" y="618378"/>
            <a:ext cx="1991101" cy="570591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D5D9A5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20001" y="1260005"/>
            <a:ext cx="8640000" cy="57599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720001" y="1260005"/>
            <a:ext cx="8640000" cy="5759996"/>
          </a:xfrm>
          <a:custGeom>
            <a:avLst/>
            <a:gdLst/>
            <a:ahLst/>
            <a:cxnLst/>
            <a:rect l="l" t="t" r="r" b="b"/>
            <a:pathLst>
              <a:path w="8640000" h="5759996">
                <a:moveTo>
                  <a:pt x="0" y="5759996"/>
                </a:moveTo>
                <a:lnTo>
                  <a:pt x="8640000" y="5759996"/>
                </a:lnTo>
                <a:lnTo>
                  <a:pt x="8640000" y="0"/>
                </a:lnTo>
                <a:lnTo>
                  <a:pt x="0" y="0"/>
                </a:lnTo>
                <a:lnTo>
                  <a:pt x="0" y="575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54007" y="1655633"/>
            <a:ext cx="6768751" cy="51419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94648" y="6909553"/>
            <a:ext cx="688276" cy="190499"/>
          </a:xfrm>
          <a:prstGeom prst="rect">
            <a:avLst/>
          </a:prstGeom>
        </p:spPr>
        <p:txBody>
          <a:bodyPr wrap="square" lIns="0" tIns="9144" rIns="0" bIns="0">
            <a:noAutofit/>
          </a:bodyPr>
          <a:lstStyle/>
          <a:p>
            <a:pPr marL="12700">
              <a:lnSpc>
                <a:spcPts val="1440"/>
              </a:lnSpc>
              <a:defRPr sz="1300" b="1">
                <a:solidFill>
                  <a:srgbClr val="5F6062"/>
                </a:solidFill>
                <a:latin typeface="Arial"/>
                <a:cs typeface="Arial"/>
              </a:defRPr>
            </a:pPr>
            <a:r>
              <a:t>Imníoch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42258" y="6909553"/>
            <a:ext cx="841159" cy="190499"/>
          </a:xfrm>
          <a:prstGeom prst="rect">
            <a:avLst/>
          </a:prstGeom>
        </p:spPr>
        <p:txBody>
          <a:bodyPr wrap="square" lIns="0" tIns="9144" rIns="0" bIns="0">
            <a:noAutofit/>
          </a:bodyPr>
          <a:lstStyle/>
          <a:p>
            <a:pPr marL="12700">
              <a:lnSpc>
                <a:spcPts val="1440"/>
              </a:lnSpc>
              <a:defRPr sz="1300" b="1">
                <a:solidFill>
                  <a:srgbClr val="5F6062"/>
                </a:solidFill>
                <a:latin typeface="Arial"/>
                <a:cs typeface="Arial"/>
              </a:defRPr>
            </a:pPr>
            <a:r>
              <a:t>Ionadh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42256" y="6909553"/>
            <a:ext cx="689118" cy="190499"/>
          </a:xfrm>
          <a:prstGeom prst="rect">
            <a:avLst/>
          </a:prstGeom>
        </p:spPr>
        <p:txBody>
          <a:bodyPr wrap="square" lIns="0" tIns="9144" rIns="0" bIns="0">
            <a:noAutofit/>
          </a:bodyPr>
          <a:lstStyle/>
          <a:p>
            <a:pPr marL="12700">
              <a:lnSpc>
                <a:spcPts val="1440"/>
              </a:lnSpc>
              <a:defRPr sz="1300" b="1">
                <a:solidFill>
                  <a:srgbClr val="5F6062"/>
                </a:solidFill>
                <a:latin typeface="Arial"/>
                <a:cs typeface="Arial"/>
              </a:defRPr>
            </a:pPr>
            <a:r>
              <a:t>Buartha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40221" y="6909553"/>
            <a:ext cx="741075" cy="190499"/>
          </a:xfrm>
          <a:prstGeom prst="rect">
            <a:avLst/>
          </a:prstGeom>
        </p:spPr>
        <p:txBody>
          <a:bodyPr wrap="square" lIns="0" tIns="9144" rIns="0" bIns="0">
            <a:noAutofit/>
          </a:bodyPr>
          <a:lstStyle/>
          <a:p>
            <a:pPr marL="12700">
              <a:lnSpc>
                <a:spcPts val="1440"/>
              </a:lnSpc>
              <a:defRPr sz="1300" b="1">
                <a:solidFill>
                  <a:srgbClr val="5F6062"/>
                </a:solidFill>
                <a:latin typeface="Arial"/>
                <a:cs typeface="Arial"/>
              </a:defRPr>
            </a:pPr>
            <a:r>
              <a:t>Geit bainte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95527" y="6909553"/>
            <a:ext cx="901116" cy="190499"/>
          </a:xfrm>
          <a:prstGeom prst="rect">
            <a:avLst/>
          </a:prstGeom>
        </p:spPr>
        <p:txBody>
          <a:bodyPr wrap="square" lIns="0" tIns="9144" rIns="0" bIns="0">
            <a:noAutofit/>
          </a:bodyPr>
          <a:lstStyle/>
          <a:p>
            <a:pPr marL="12700">
              <a:lnSpc>
                <a:spcPts val="1440"/>
              </a:lnSpc>
              <a:defRPr sz="1300" b="1">
                <a:solidFill>
                  <a:srgbClr val="5F6062"/>
                </a:solidFill>
                <a:latin typeface="Arial"/>
                <a:cs typeface="Arial"/>
              </a:defRPr>
            </a:pPr>
            <a:r>
              <a:rPr dirty="0" err="1"/>
              <a:t>Meadhránach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96643" y="6909553"/>
            <a:ext cx="1124322" cy="190499"/>
          </a:xfrm>
          <a:prstGeom prst="rect">
            <a:avLst/>
          </a:prstGeom>
        </p:spPr>
        <p:txBody>
          <a:bodyPr wrap="square" lIns="0" tIns="9144" rIns="0" bIns="0">
            <a:noAutofit/>
          </a:bodyPr>
          <a:lstStyle/>
          <a:p>
            <a:pPr marL="12700">
              <a:lnSpc>
                <a:spcPts val="1440"/>
              </a:lnSpc>
              <a:defRPr sz="1300" b="1">
                <a:solidFill>
                  <a:srgbClr val="5F6062"/>
                </a:solidFill>
                <a:latin typeface="Arial"/>
                <a:cs typeface="Arial"/>
              </a:defRPr>
            </a:pPr>
            <a:r>
              <a:t>Náirithe</a:t>
            </a:r>
            <a:endParaRPr sz="13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20001" y="1260005"/>
            <a:ext cx="8640000" cy="5759996"/>
          </a:xfrm>
          <a:prstGeom prst="rect">
            <a:avLst/>
          </a:prstGeom>
        </p:spPr>
        <p:txBody>
          <a:bodyPr wrap="square" lIns="0" tIns="1302" rIns="0" bIns="0">
            <a:noAutofit/>
          </a:bodyPr>
          <a:lstStyle/>
          <a:p>
            <a:pPr marL="921496" marR="1049730" algn="ctr">
              <a:lnSpc>
                <a:spcPct val="95825"/>
              </a:lnSpc>
              <a:spcBef>
                <a:spcPts val="8000"/>
              </a:spcBef>
              <a:defRPr sz="1300" b="1">
                <a:solidFill>
                  <a:srgbClr val="5F6062"/>
                </a:solidFill>
                <a:latin typeface="Arial"/>
                <a:cs typeface="Arial"/>
              </a:defRPr>
            </a:pPr>
            <a:endParaRPr lang="gd-GB" sz="700" dirty="0"/>
          </a:p>
          <a:p>
            <a:pPr marL="921496" marR="1049730" algn="ctr">
              <a:lnSpc>
                <a:spcPct val="95825"/>
              </a:lnSpc>
              <a:spcBef>
                <a:spcPts val="8000"/>
              </a:spcBef>
              <a:defRPr sz="1300" b="1">
                <a:solidFill>
                  <a:srgbClr val="5F6062"/>
                </a:solidFill>
                <a:latin typeface="Arial"/>
                <a:cs typeface="Arial"/>
              </a:defRPr>
            </a:pPr>
            <a:r>
              <a:rPr dirty="0" err="1"/>
              <a:t>Sásta</a:t>
            </a:r>
            <a:r>
              <a:rPr dirty="0"/>
              <a:t>             </a:t>
            </a:r>
            <a:r>
              <a:rPr dirty="0" err="1"/>
              <a:t>Ríméadach</a:t>
            </a:r>
            <a:r>
              <a:rPr dirty="0"/>
              <a:t>             I </a:t>
            </a:r>
            <a:r>
              <a:rPr dirty="0" err="1"/>
              <a:t>nGrá</a:t>
            </a:r>
            <a:r>
              <a:rPr dirty="0"/>
              <a:t>             </a:t>
            </a:r>
            <a:r>
              <a:rPr dirty="0" err="1"/>
              <a:t>Dána</a:t>
            </a:r>
            <a:r>
              <a:rPr dirty="0"/>
              <a:t>             </a:t>
            </a:r>
            <a:r>
              <a:rPr dirty="0" err="1"/>
              <a:t>Corraithe</a:t>
            </a:r>
            <a:r>
              <a:rPr dirty="0"/>
              <a:t>               </a:t>
            </a:r>
            <a:r>
              <a:rPr dirty="0" err="1"/>
              <a:t>Leibideach</a:t>
            </a:r>
            <a:endParaRPr sz="1300" dirty="0">
              <a:latin typeface="Arial"/>
              <a:cs typeface="Arial"/>
            </a:endParaRPr>
          </a:p>
          <a:p>
            <a:pPr marL="774887" marR="865478" algn="ctr">
              <a:lnSpc>
                <a:spcPct val="95825"/>
              </a:lnSpc>
              <a:spcBef>
                <a:spcPts val="7576"/>
              </a:spcBef>
              <a:defRPr sz="1300" b="1">
                <a:solidFill>
                  <a:srgbClr val="5F6062"/>
                </a:solidFill>
                <a:latin typeface="Arial"/>
                <a:cs typeface="Arial"/>
              </a:defRPr>
            </a:pPr>
            <a:r>
              <a:rPr dirty="0" err="1"/>
              <a:t>Déistin</a:t>
            </a:r>
            <a:r>
              <a:rPr dirty="0"/>
              <a:t> air            </a:t>
            </a:r>
            <a:r>
              <a:rPr dirty="0" err="1"/>
              <a:t>Uaigneach</a:t>
            </a:r>
            <a:r>
              <a:rPr dirty="0"/>
              <a:t>              </a:t>
            </a:r>
            <a:r>
              <a:rPr dirty="0" err="1"/>
              <a:t>Splanctha</a:t>
            </a:r>
            <a:r>
              <a:rPr dirty="0"/>
              <a:t>             </a:t>
            </a:r>
            <a:r>
              <a:rPr dirty="0" err="1"/>
              <a:t>Sásta</a:t>
            </a:r>
            <a:r>
              <a:rPr dirty="0"/>
              <a:t>        </a:t>
            </a:r>
            <a:r>
              <a:rPr dirty="0" err="1"/>
              <a:t>Meallta</a:t>
            </a:r>
            <a:r>
              <a:rPr dirty="0"/>
              <a:t>      </a:t>
            </a:r>
            <a:r>
              <a:rPr dirty="0" err="1"/>
              <a:t>Traochta</a:t>
            </a:r>
            <a:endParaRPr sz="1300" dirty="0">
              <a:latin typeface="Arial"/>
              <a:cs typeface="Arial"/>
            </a:endParaRPr>
          </a:p>
          <a:p>
            <a:pPr marL="754607">
              <a:lnSpc>
                <a:spcPct val="95825"/>
              </a:lnSpc>
              <a:spcBef>
                <a:spcPts val="7008"/>
              </a:spcBef>
              <a:defRPr sz="1300" b="1">
                <a:solidFill>
                  <a:srgbClr val="5F6062"/>
                </a:solidFill>
                <a:latin typeface="Arial"/>
                <a:cs typeface="Arial"/>
              </a:defRPr>
            </a:pPr>
            <a:r>
              <a:rPr dirty="0" err="1"/>
              <a:t>Croíbhriste</a:t>
            </a:r>
            <a:r>
              <a:rPr dirty="0"/>
              <a:t>           Sona            </a:t>
            </a:r>
            <a:r>
              <a:rPr dirty="0" err="1"/>
              <a:t>Lúcháireach</a:t>
            </a:r>
            <a:r>
              <a:rPr dirty="0"/>
              <a:t>            Ag Magadh               </a:t>
            </a:r>
            <a:r>
              <a:rPr dirty="0" err="1"/>
              <a:t>Dúdóite</a:t>
            </a:r>
            <a:r>
              <a:rPr dirty="0"/>
              <a:t>                In </a:t>
            </a:r>
            <a:r>
              <a:rPr dirty="0" err="1"/>
              <a:t>ísle</a:t>
            </a:r>
            <a:r>
              <a:rPr dirty="0"/>
              <a:t> </a:t>
            </a:r>
            <a:r>
              <a:rPr dirty="0" err="1"/>
              <a:t>brí</a:t>
            </a:r>
            <a:endParaRPr sz="1300" dirty="0">
              <a:latin typeface="Arial"/>
              <a:cs typeface="Arial"/>
            </a:endParaRPr>
          </a:p>
          <a:p>
            <a:pPr marL="956207" marR="1054558" algn="ctr">
              <a:lnSpc>
                <a:spcPct val="95825"/>
              </a:lnSpc>
              <a:spcBef>
                <a:spcPts val="7576"/>
              </a:spcBef>
              <a:defRPr sz="1300" b="1">
                <a:solidFill>
                  <a:srgbClr val="5F6062"/>
                </a:solidFill>
                <a:latin typeface="Arial"/>
                <a:cs typeface="Arial"/>
              </a:defRPr>
            </a:pPr>
            <a:r>
              <a:rPr dirty="0"/>
              <a:t>Uafásach                 Ag Cliúsaíocht              Míshásta             Feargach                Trína chéile                Ciontach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7" name="object 6">
            <a:extLst>
              <a:ext uri="{FF2B5EF4-FFF2-40B4-BE49-F238E27FC236}">
                <a16:creationId xmlns:a16="http://schemas.microsoft.com/office/drawing/2014/main" id="{D19788BA-C8CD-2E19-3D41-FE34D487873D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C56106EA-0A74-0B3A-EBD6-789085985C31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8">
            <a:extLst>
              <a:ext uri="{FF2B5EF4-FFF2-40B4-BE49-F238E27FC236}">
                <a16:creationId xmlns:a16="http://schemas.microsoft.com/office/drawing/2014/main" id="{F0F1A437-2053-0149-1CB3-8162E4E57E34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9">
            <a:extLst>
              <a:ext uri="{FF2B5EF4-FFF2-40B4-BE49-F238E27FC236}">
                <a16:creationId xmlns:a16="http://schemas.microsoft.com/office/drawing/2014/main" id="{6BDCF074-4372-8C2D-DC69-E82C11A1073D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10">
            <a:extLst>
              <a:ext uri="{FF2B5EF4-FFF2-40B4-BE49-F238E27FC236}">
                <a16:creationId xmlns:a16="http://schemas.microsoft.com/office/drawing/2014/main" id="{30114BB7-3805-E99B-D8D6-6C63D5ADDCA6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11">
            <a:extLst>
              <a:ext uri="{FF2B5EF4-FFF2-40B4-BE49-F238E27FC236}">
                <a16:creationId xmlns:a16="http://schemas.microsoft.com/office/drawing/2014/main" id="{ADDADD6E-02B5-DACB-6969-287F8A5D4500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12">
            <a:extLst>
              <a:ext uri="{FF2B5EF4-FFF2-40B4-BE49-F238E27FC236}">
                <a16:creationId xmlns:a16="http://schemas.microsoft.com/office/drawing/2014/main" id="{EE7D59A2-AC78-F644-98ED-DB0F0AE65310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3">
            <a:extLst>
              <a:ext uri="{FF2B5EF4-FFF2-40B4-BE49-F238E27FC236}">
                <a16:creationId xmlns:a16="http://schemas.microsoft.com/office/drawing/2014/main" id="{5BB6E962-F60A-34F5-727D-8EAC88F1BE79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4">
            <a:extLst>
              <a:ext uri="{FF2B5EF4-FFF2-40B4-BE49-F238E27FC236}">
                <a16:creationId xmlns:a16="http://schemas.microsoft.com/office/drawing/2014/main" id="{D3498506-9165-5B4D-C43C-CA88296C6C28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5">
            <a:extLst>
              <a:ext uri="{FF2B5EF4-FFF2-40B4-BE49-F238E27FC236}">
                <a16:creationId xmlns:a16="http://schemas.microsoft.com/office/drawing/2014/main" id="{D7F2F46A-228E-AAF0-0370-80A7B063F676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7">
            <a:extLst>
              <a:ext uri="{FF2B5EF4-FFF2-40B4-BE49-F238E27FC236}">
                <a16:creationId xmlns:a16="http://schemas.microsoft.com/office/drawing/2014/main" id="{1435FA97-139D-06E8-D5A0-403D75177F97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8">
            <a:extLst>
              <a:ext uri="{FF2B5EF4-FFF2-40B4-BE49-F238E27FC236}">
                <a16:creationId xmlns:a16="http://schemas.microsoft.com/office/drawing/2014/main" id="{954D6F02-3498-D4F1-71C3-394679568BA3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9">
            <a:extLst>
              <a:ext uri="{FF2B5EF4-FFF2-40B4-BE49-F238E27FC236}">
                <a16:creationId xmlns:a16="http://schemas.microsoft.com/office/drawing/2014/main" id="{51AF94B7-EEEA-1C23-797F-CD83320BE36C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20">
            <a:extLst>
              <a:ext uri="{FF2B5EF4-FFF2-40B4-BE49-F238E27FC236}">
                <a16:creationId xmlns:a16="http://schemas.microsoft.com/office/drawing/2014/main" id="{C9D58F63-303F-77EF-9A64-284447AAE4CE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F18C8596-6EFF-E7D2-9D95-9B1E28750074}"/>
              </a:ext>
            </a:extLst>
          </p:cNvPr>
          <p:cNvSpPr txBox="1"/>
          <p:nvPr/>
        </p:nvSpPr>
        <p:spPr>
          <a:xfrm>
            <a:off x="7937500" y="618378"/>
            <a:ext cx="1991101" cy="570591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D5D9A5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65995" y="287997"/>
            <a:ext cx="2884233" cy="7012711"/>
          </a:xfrm>
          <a:custGeom>
            <a:avLst/>
            <a:gdLst/>
            <a:ahLst/>
            <a:cxnLst/>
            <a:rect l="l" t="t" r="r" b="b"/>
            <a:pathLst>
              <a:path w="2884233" h="7012711">
                <a:moveTo>
                  <a:pt x="0" y="7012711"/>
                </a:moveTo>
                <a:lnTo>
                  <a:pt x="2884233" y="7012711"/>
                </a:lnTo>
                <a:lnTo>
                  <a:pt x="2884233" y="0"/>
                </a:lnTo>
                <a:lnTo>
                  <a:pt x="0" y="0"/>
                </a:lnTo>
                <a:lnTo>
                  <a:pt x="0" y="701271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62241" y="635859"/>
            <a:ext cx="2747550" cy="61354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365995" y="287997"/>
            <a:ext cx="2884233" cy="701271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6">
            <a:extLst>
              <a:ext uri="{FF2B5EF4-FFF2-40B4-BE49-F238E27FC236}">
                <a16:creationId xmlns:a16="http://schemas.microsoft.com/office/drawing/2014/main" id="{A441B1BD-A790-E4CF-B231-F3D02ED0E858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2" name="object 7">
            <a:extLst>
              <a:ext uri="{FF2B5EF4-FFF2-40B4-BE49-F238E27FC236}">
                <a16:creationId xmlns:a16="http://schemas.microsoft.com/office/drawing/2014/main" id="{3CFB6D25-83EF-207D-6686-607717467BAC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id="{9C35217E-142C-6932-97FB-A09E90F8922A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4" name="object 9">
            <a:extLst>
              <a:ext uri="{FF2B5EF4-FFF2-40B4-BE49-F238E27FC236}">
                <a16:creationId xmlns:a16="http://schemas.microsoft.com/office/drawing/2014/main" id="{5EBCF1DA-3049-4F91-CD49-A069294790FD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5" name="object 10">
            <a:extLst>
              <a:ext uri="{FF2B5EF4-FFF2-40B4-BE49-F238E27FC236}">
                <a16:creationId xmlns:a16="http://schemas.microsoft.com/office/drawing/2014/main" id="{920C9356-DA66-529E-6385-A9F330B11CC1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id="{4F41E4A5-03F2-2B22-4048-B7461B823CDD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12">
            <a:extLst>
              <a:ext uri="{FF2B5EF4-FFF2-40B4-BE49-F238E27FC236}">
                <a16:creationId xmlns:a16="http://schemas.microsoft.com/office/drawing/2014/main" id="{B80DDEF2-DBFB-7F54-1AD3-ED0393F2B2FC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13">
            <a:extLst>
              <a:ext uri="{FF2B5EF4-FFF2-40B4-BE49-F238E27FC236}">
                <a16:creationId xmlns:a16="http://schemas.microsoft.com/office/drawing/2014/main" id="{CB9164B0-BE3D-2BD8-8DE8-36C11B2B4641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14">
            <a:extLst>
              <a:ext uri="{FF2B5EF4-FFF2-40B4-BE49-F238E27FC236}">
                <a16:creationId xmlns:a16="http://schemas.microsoft.com/office/drawing/2014/main" id="{2A58D175-C435-0CF9-566B-A52421DB71D9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15">
            <a:extLst>
              <a:ext uri="{FF2B5EF4-FFF2-40B4-BE49-F238E27FC236}">
                <a16:creationId xmlns:a16="http://schemas.microsoft.com/office/drawing/2014/main" id="{AB917963-8BF4-3628-2C04-4224FA79FBDC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17">
            <a:extLst>
              <a:ext uri="{FF2B5EF4-FFF2-40B4-BE49-F238E27FC236}">
                <a16:creationId xmlns:a16="http://schemas.microsoft.com/office/drawing/2014/main" id="{B99EA02D-4327-33DF-90DC-F76A4CC213AE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18">
            <a:extLst>
              <a:ext uri="{FF2B5EF4-FFF2-40B4-BE49-F238E27FC236}">
                <a16:creationId xmlns:a16="http://schemas.microsoft.com/office/drawing/2014/main" id="{022DEEF7-EEDA-1923-1EB8-202E0A5117E2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19">
            <a:extLst>
              <a:ext uri="{FF2B5EF4-FFF2-40B4-BE49-F238E27FC236}">
                <a16:creationId xmlns:a16="http://schemas.microsoft.com/office/drawing/2014/main" id="{DEF40CCE-B80C-9B00-E719-E770F0765443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20">
            <a:extLst>
              <a:ext uri="{FF2B5EF4-FFF2-40B4-BE49-F238E27FC236}">
                <a16:creationId xmlns:a16="http://schemas.microsoft.com/office/drawing/2014/main" id="{A67A6294-7152-45E3-4FAD-4BE9A1DB005A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3">
            <a:extLst>
              <a:ext uri="{FF2B5EF4-FFF2-40B4-BE49-F238E27FC236}">
                <a16:creationId xmlns:a16="http://schemas.microsoft.com/office/drawing/2014/main" id="{0D60AA9D-DBEC-0843-FFEC-5461F5003516}"/>
              </a:ext>
            </a:extLst>
          </p:cNvPr>
          <p:cNvSpPr txBox="1"/>
          <p:nvPr/>
        </p:nvSpPr>
        <p:spPr>
          <a:xfrm>
            <a:off x="7937500" y="618378"/>
            <a:ext cx="1991101" cy="570591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D5D9A5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>
            <a:hlinkClick r:id="rId2"/>
          </p:cNvPr>
          <p:cNvSpPr/>
          <p:nvPr/>
        </p:nvSpPr>
        <p:spPr>
          <a:xfrm>
            <a:off x="763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63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03639" y="1385619"/>
            <a:ext cx="872731" cy="828763"/>
          </a:xfrm>
          <a:custGeom>
            <a:avLst/>
            <a:gdLst/>
            <a:ahLst/>
            <a:cxnLst/>
            <a:rect l="l" t="t" r="r" b="b"/>
            <a:pathLst>
              <a:path w="872731" h="828763">
                <a:moveTo>
                  <a:pt x="872731" y="414400"/>
                </a:moveTo>
                <a:lnTo>
                  <a:pt x="871284" y="380412"/>
                </a:lnTo>
                <a:lnTo>
                  <a:pt x="867019" y="347180"/>
                </a:lnTo>
                <a:lnTo>
                  <a:pt x="860048" y="314811"/>
                </a:lnTo>
                <a:lnTo>
                  <a:pt x="850482" y="283413"/>
                </a:lnTo>
                <a:lnTo>
                  <a:pt x="838436" y="253092"/>
                </a:lnTo>
                <a:lnTo>
                  <a:pt x="824020" y="223954"/>
                </a:lnTo>
                <a:lnTo>
                  <a:pt x="807348" y="196106"/>
                </a:lnTo>
                <a:lnTo>
                  <a:pt x="788531" y="169655"/>
                </a:lnTo>
                <a:lnTo>
                  <a:pt x="767682" y="144708"/>
                </a:lnTo>
                <a:lnTo>
                  <a:pt x="744913" y="121370"/>
                </a:lnTo>
                <a:lnTo>
                  <a:pt x="720337" y="99749"/>
                </a:lnTo>
                <a:lnTo>
                  <a:pt x="694066" y="79951"/>
                </a:lnTo>
                <a:lnTo>
                  <a:pt x="666212" y="62083"/>
                </a:lnTo>
                <a:lnTo>
                  <a:pt x="636888" y="46252"/>
                </a:lnTo>
                <a:lnTo>
                  <a:pt x="606206" y="32563"/>
                </a:lnTo>
                <a:lnTo>
                  <a:pt x="574279" y="21125"/>
                </a:lnTo>
                <a:lnTo>
                  <a:pt x="541218" y="12042"/>
                </a:lnTo>
                <a:lnTo>
                  <a:pt x="507136" y="5423"/>
                </a:lnTo>
                <a:lnTo>
                  <a:pt x="472146" y="1373"/>
                </a:lnTo>
                <a:lnTo>
                  <a:pt x="436359" y="0"/>
                </a:lnTo>
                <a:lnTo>
                  <a:pt x="400569" y="1373"/>
                </a:lnTo>
                <a:lnTo>
                  <a:pt x="365576" y="5423"/>
                </a:lnTo>
                <a:lnTo>
                  <a:pt x="331492" y="12042"/>
                </a:lnTo>
                <a:lnTo>
                  <a:pt x="298430" y="21125"/>
                </a:lnTo>
                <a:lnTo>
                  <a:pt x="266502" y="32563"/>
                </a:lnTo>
                <a:lnTo>
                  <a:pt x="235821" y="46252"/>
                </a:lnTo>
                <a:lnTo>
                  <a:pt x="206497" y="62083"/>
                </a:lnTo>
                <a:lnTo>
                  <a:pt x="178645" y="79951"/>
                </a:lnTo>
                <a:lnTo>
                  <a:pt x="152375" y="99749"/>
                </a:lnTo>
                <a:lnTo>
                  <a:pt x="127801" y="121370"/>
                </a:lnTo>
                <a:lnTo>
                  <a:pt x="105035" y="144708"/>
                </a:lnTo>
                <a:lnTo>
                  <a:pt x="84188" y="169655"/>
                </a:lnTo>
                <a:lnTo>
                  <a:pt x="65373" y="196106"/>
                </a:lnTo>
                <a:lnTo>
                  <a:pt x="48703" y="223954"/>
                </a:lnTo>
                <a:lnTo>
                  <a:pt x="34289" y="253092"/>
                </a:lnTo>
                <a:lnTo>
                  <a:pt x="22244" y="283413"/>
                </a:lnTo>
                <a:lnTo>
                  <a:pt x="12680" y="314811"/>
                </a:lnTo>
                <a:lnTo>
                  <a:pt x="5710" y="347180"/>
                </a:lnTo>
                <a:lnTo>
                  <a:pt x="1446" y="380412"/>
                </a:lnTo>
                <a:lnTo>
                  <a:pt x="0" y="414400"/>
                </a:lnTo>
                <a:lnTo>
                  <a:pt x="1446" y="448386"/>
                </a:lnTo>
                <a:lnTo>
                  <a:pt x="5710" y="481614"/>
                </a:lnTo>
                <a:lnTo>
                  <a:pt x="12680" y="513979"/>
                </a:lnTo>
                <a:lnTo>
                  <a:pt x="22244" y="545374"/>
                </a:lnTo>
                <a:lnTo>
                  <a:pt x="34289" y="575692"/>
                </a:lnTo>
                <a:lnTo>
                  <a:pt x="48703" y="604828"/>
                </a:lnTo>
                <a:lnTo>
                  <a:pt x="65373" y="632673"/>
                </a:lnTo>
                <a:lnTo>
                  <a:pt x="84188" y="659121"/>
                </a:lnTo>
                <a:lnTo>
                  <a:pt x="105035" y="684067"/>
                </a:lnTo>
                <a:lnTo>
                  <a:pt x="127801" y="707402"/>
                </a:lnTo>
                <a:lnTo>
                  <a:pt x="152375" y="729021"/>
                </a:lnTo>
                <a:lnTo>
                  <a:pt x="178645" y="748818"/>
                </a:lnTo>
                <a:lnTo>
                  <a:pt x="206497" y="766684"/>
                </a:lnTo>
                <a:lnTo>
                  <a:pt x="235821" y="782514"/>
                </a:lnTo>
                <a:lnTo>
                  <a:pt x="266502" y="796202"/>
                </a:lnTo>
                <a:lnTo>
                  <a:pt x="298430" y="807640"/>
                </a:lnTo>
                <a:lnTo>
                  <a:pt x="331492" y="816721"/>
                </a:lnTo>
                <a:lnTo>
                  <a:pt x="365576" y="823340"/>
                </a:lnTo>
                <a:lnTo>
                  <a:pt x="400569" y="827390"/>
                </a:lnTo>
                <a:lnTo>
                  <a:pt x="436359" y="828763"/>
                </a:lnTo>
                <a:lnTo>
                  <a:pt x="472146" y="827390"/>
                </a:lnTo>
                <a:lnTo>
                  <a:pt x="507136" y="823340"/>
                </a:lnTo>
                <a:lnTo>
                  <a:pt x="541218" y="816721"/>
                </a:lnTo>
                <a:lnTo>
                  <a:pt x="574279" y="807640"/>
                </a:lnTo>
                <a:lnTo>
                  <a:pt x="606206" y="796202"/>
                </a:lnTo>
                <a:lnTo>
                  <a:pt x="636888" y="782514"/>
                </a:lnTo>
                <a:lnTo>
                  <a:pt x="666212" y="766684"/>
                </a:lnTo>
                <a:lnTo>
                  <a:pt x="694066" y="748818"/>
                </a:lnTo>
                <a:lnTo>
                  <a:pt x="720337" y="729021"/>
                </a:lnTo>
                <a:lnTo>
                  <a:pt x="744913" y="707402"/>
                </a:lnTo>
                <a:lnTo>
                  <a:pt x="767682" y="684067"/>
                </a:lnTo>
                <a:lnTo>
                  <a:pt x="788531" y="659121"/>
                </a:lnTo>
                <a:lnTo>
                  <a:pt x="807348" y="632673"/>
                </a:lnTo>
                <a:lnTo>
                  <a:pt x="824020" y="604828"/>
                </a:lnTo>
                <a:lnTo>
                  <a:pt x="838436" y="575692"/>
                </a:lnTo>
                <a:lnTo>
                  <a:pt x="850482" y="545374"/>
                </a:lnTo>
                <a:lnTo>
                  <a:pt x="860048" y="513979"/>
                </a:lnTo>
                <a:lnTo>
                  <a:pt x="867019" y="481614"/>
                </a:lnTo>
                <a:lnTo>
                  <a:pt x="871284" y="448386"/>
                </a:lnTo>
                <a:lnTo>
                  <a:pt x="872731" y="414400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2">
            <a:hlinkClick r:id="rId2"/>
          </p:cNvPr>
          <p:cNvSpPr/>
          <p:nvPr/>
        </p:nvSpPr>
        <p:spPr>
          <a:xfrm>
            <a:off x="1289278" y="1586901"/>
            <a:ext cx="388696" cy="426211"/>
          </a:xfrm>
          <a:custGeom>
            <a:avLst/>
            <a:gdLst/>
            <a:ahLst/>
            <a:cxnLst/>
            <a:rect l="l" t="t" r="r" b="b"/>
            <a:pathLst>
              <a:path w="388696" h="426212">
                <a:moveTo>
                  <a:pt x="0" y="213118"/>
                </a:moveTo>
                <a:lnTo>
                  <a:pt x="0" y="426212"/>
                </a:lnTo>
                <a:lnTo>
                  <a:pt x="194348" y="319659"/>
                </a:lnTo>
                <a:lnTo>
                  <a:pt x="388696" y="213118"/>
                </a:lnTo>
                <a:lnTo>
                  <a:pt x="194348" y="106565"/>
                </a:lnTo>
                <a:lnTo>
                  <a:pt x="0" y="0"/>
                </a:lnTo>
                <a:lnTo>
                  <a:pt x="0" y="213118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20051" y="3060005"/>
            <a:ext cx="5039904" cy="2879959"/>
          </a:xfrm>
          <a:custGeom>
            <a:avLst/>
            <a:gdLst/>
            <a:ahLst/>
            <a:cxnLst/>
            <a:rect l="l" t="t" r="r" b="b"/>
            <a:pathLst>
              <a:path w="5039904" h="2879959">
                <a:moveTo>
                  <a:pt x="359949" y="0"/>
                </a:moveTo>
                <a:lnTo>
                  <a:pt x="308605" y="44"/>
                </a:lnTo>
                <a:lnTo>
                  <a:pt x="262390" y="359"/>
                </a:lnTo>
                <a:lnTo>
                  <a:pt x="221036" y="1214"/>
                </a:lnTo>
                <a:lnTo>
                  <a:pt x="151827" y="5624"/>
                </a:lnTo>
                <a:lnTo>
                  <a:pt x="98818" y="15434"/>
                </a:lnTo>
                <a:lnTo>
                  <a:pt x="59849" y="32804"/>
                </a:lnTo>
                <a:lnTo>
                  <a:pt x="32759" y="59894"/>
                </a:lnTo>
                <a:lnTo>
                  <a:pt x="15389" y="98863"/>
                </a:lnTo>
                <a:lnTo>
                  <a:pt x="5579" y="151872"/>
                </a:lnTo>
                <a:lnTo>
                  <a:pt x="1169" y="221081"/>
                </a:lnTo>
                <a:lnTo>
                  <a:pt x="314" y="262435"/>
                </a:lnTo>
                <a:lnTo>
                  <a:pt x="0" y="308650"/>
                </a:lnTo>
                <a:lnTo>
                  <a:pt x="0" y="2571343"/>
                </a:lnTo>
                <a:lnTo>
                  <a:pt x="314" y="2617559"/>
                </a:lnTo>
                <a:lnTo>
                  <a:pt x="1169" y="2658915"/>
                </a:lnTo>
                <a:lnTo>
                  <a:pt x="5579" y="2728126"/>
                </a:lnTo>
                <a:lnTo>
                  <a:pt x="15389" y="2781137"/>
                </a:lnTo>
                <a:lnTo>
                  <a:pt x="32759" y="2820108"/>
                </a:lnTo>
                <a:lnTo>
                  <a:pt x="59849" y="2847198"/>
                </a:lnTo>
                <a:lnTo>
                  <a:pt x="98818" y="2864569"/>
                </a:lnTo>
                <a:lnTo>
                  <a:pt x="151827" y="2874379"/>
                </a:lnTo>
                <a:lnTo>
                  <a:pt x="221036" y="2878789"/>
                </a:lnTo>
                <a:lnTo>
                  <a:pt x="262390" y="2879644"/>
                </a:lnTo>
                <a:lnTo>
                  <a:pt x="308605" y="2879959"/>
                </a:lnTo>
                <a:lnTo>
                  <a:pt x="4731289" y="2879959"/>
                </a:lnTo>
                <a:lnTo>
                  <a:pt x="4777504" y="2879644"/>
                </a:lnTo>
                <a:lnTo>
                  <a:pt x="4818860" y="2878789"/>
                </a:lnTo>
                <a:lnTo>
                  <a:pt x="4888072" y="2874379"/>
                </a:lnTo>
                <a:lnTo>
                  <a:pt x="4941083" y="2864569"/>
                </a:lnTo>
                <a:lnTo>
                  <a:pt x="4980053" y="2847198"/>
                </a:lnTo>
                <a:lnTo>
                  <a:pt x="5007144" y="2820108"/>
                </a:lnTo>
                <a:lnTo>
                  <a:pt x="5024514" y="2781137"/>
                </a:lnTo>
                <a:lnTo>
                  <a:pt x="5034324" y="2728126"/>
                </a:lnTo>
                <a:lnTo>
                  <a:pt x="5038734" y="2658915"/>
                </a:lnTo>
                <a:lnTo>
                  <a:pt x="5039589" y="2617559"/>
                </a:lnTo>
                <a:lnTo>
                  <a:pt x="5039904" y="2571343"/>
                </a:lnTo>
                <a:lnTo>
                  <a:pt x="5039904" y="308650"/>
                </a:lnTo>
                <a:lnTo>
                  <a:pt x="5039589" y="262435"/>
                </a:lnTo>
                <a:lnTo>
                  <a:pt x="5038734" y="221081"/>
                </a:lnTo>
                <a:lnTo>
                  <a:pt x="5034324" y="151872"/>
                </a:lnTo>
                <a:lnTo>
                  <a:pt x="5024514" y="98863"/>
                </a:lnTo>
                <a:lnTo>
                  <a:pt x="5007144" y="59894"/>
                </a:lnTo>
                <a:lnTo>
                  <a:pt x="4980053" y="32804"/>
                </a:lnTo>
                <a:lnTo>
                  <a:pt x="4941083" y="15434"/>
                </a:lnTo>
                <a:lnTo>
                  <a:pt x="4888072" y="5624"/>
                </a:lnTo>
                <a:lnTo>
                  <a:pt x="4818860" y="1214"/>
                </a:lnTo>
                <a:lnTo>
                  <a:pt x="4777504" y="359"/>
                </a:lnTo>
                <a:lnTo>
                  <a:pt x="4731289" y="44"/>
                </a:lnTo>
                <a:lnTo>
                  <a:pt x="359949" y="0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>
            <a:hlinkClick r:id="rId2"/>
          </p:cNvPr>
          <p:cNvSpPr/>
          <p:nvPr/>
        </p:nvSpPr>
        <p:spPr>
          <a:xfrm>
            <a:off x="2501694" y="3060005"/>
            <a:ext cx="5076610" cy="2880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03065" y="1217544"/>
            <a:ext cx="3062224" cy="533400"/>
          </a:xfrm>
          <a:prstGeom prst="rect">
            <a:avLst/>
          </a:prstGeom>
        </p:spPr>
        <p:txBody>
          <a:bodyPr wrap="square" lIns="0" tIns="26606" rIns="0" bIns="0">
            <a:noAutofit/>
          </a:bodyPr>
          <a:lstStyle/>
          <a:p>
            <a:pPr marL="12700">
              <a:lnSpc>
                <a:spcPts val="419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dirty="0" err="1"/>
              <a:t>Aireachas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41900" y="1217544"/>
            <a:ext cx="1275107" cy="533400"/>
          </a:xfrm>
          <a:prstGeom prst="rect">
            <a:avLst/>
          </a:prstGeom>
        </p:spPr>
        <p:txBody>
          <a:bodyPr wrap="square" lIns="0" tIns="26606" rIns="0" bIns="0">
            <a:noAutofit/>
          </a:bodyPr>
          <a:lstStyle/>
          <a:p>
            <a:pPr marL="12700">
              <a:lnSpc>
                <a:spcPts val="419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dirty="0" err="1"/>
              <a:t>na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83823" y="1217544"/>
            <a:ext cx="1785532" cy="533400"/>
          </a:xfrm>
          <a:prstGeom prst="rect">
            <a:avLst/>
          </a:prstGeom>
        </p:spPr>
        <p:txBody>
          <a:bodyPr wrap="square" lIns="0" tIns="26606" rIns="0" bIns="0">
            <a:noAutofit/>
          </a:bodyPr>
          <a:lstStyle/>
          <a:p>
            <a:pPr marL="12700">
              <a:lnSpc>
                <a:spcPts val="419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dirty="0" err="1"/>
              <a:t>hAnála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03065" y="1848987"/>
            <a:ext cx="4660925" cy="536956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>
              <a:lnSpc>
                <a:spcPts val="4215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t> - Mír Fuaime</a:t>
            </a:r>
            <a:endParaRPr sz="4000">
              <a:latin typeface="Arial"/>
              <a:cs typeface="Arial"/>
            </a:endParaRPr>
          </a:p>
        </p:txBody>
      </p:sp>
      <p:sp>
        <p:nvSpPr>
          <p:cNvPr id="32" name="object 6">
            <a:extLst>
              <a:ext uri="{FF2B5EF4-FFF2-40B4-BE49-F238E27FC236}">
                <a16:creationId xmlns:a16="http://schemas.microsoft.com/office/drawing/2014/main" id="{6AB09D67-9E14-4DC2-1ED6-823D57148066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7">
            <a:extLst>
              <a:ext uri="{FF2B5EF4-FFF2-40B4-BE49-F238E27FC236}">
                <a16:creationId xmlns:a16="http://schemas.microsoft.com/office/drawing/2014/main" id="{522ECF48-73C7-EF60-B1A2-BCE6ECA2EC36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8">
            <a:extLst>
              <a:ext uri="{FF2B5EF4-FFF2-40B4-BE49-F238E27FC236}">
                <a16:creationId xmlns:a16="http://schemas.microsoft.com/office/drawing/2014/main" id="{C709DE78-E421-4346-12BE-3528FFE90218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9">
            <a:extLst>
              <a:ext uri="{FF2B5EF4-FFF2-40B4-BE49-F238E27FC236}">
                <a16:creationId xmlns:a16="http://schemas.microsoft.com/office/drawing/2014/main" id="{C61C763B-CE36-6192-6EAD-564BBAB31B48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0">
            <a:extLst>
              <a:ext uri="{FF2B5EF4-FFF2-40B4-BE49-F238E27FC236}">
                <a16:creationId xmlns:a16="http://schemas.microsoft.com/office/drawing/2014/main" id="{62C864B9-8A62-1789-05CA-EAF393ED411B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1">
            <a:extLst>
              <a:ext uri="{FF2B5EF4-FFF2-40B4-BE49-F238E27FC236}">
                <a16:creationId xmlns:a16="http://schemas.microsoft.com/office/drawing/2014/main" id="{B143A2BD-9FF0-D99F-4FB8-60912DCC8B9C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2">
            <a:extLst>
              <a:ext uri="{FF2B5EF4-FFF2-40B4-BE49-F238E27FC236}">
                <a16:creationId xmlns:a16="http://schemas.microsoft.com/office/drawing/2014/main" id="{6A25BCFF-4D8C-3D31-BB79-6790FE0D735F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3">
            <a:extLst>
              <a:ext uri="{FF2B5EF4-FFF2-40B4-BE49-F238E27FC236}">
                <a16:creationId xmlns:a16="http://schemas.microsoft.com/office/drawing/2014/main" id="{688388EC-1931-B3EC-F0E0-2637A81FE123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4">
            <a:extLst>
              <a:ext uri="{FF2B5EF4-FFF2-40B4-BE49-F238E27FC236}">
                <a16:creationId xmlns:a16="http://schemas.microsoft.com/office/drawing/2014/main" id="{A4ABA597-2D5D-39B9-D89B-AD61AFCF588E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15">
            <a:extLst>
              <a:ext uri="{FF2B5EF4-FFF2-40B4-BE49-F238E27FC236}">
                <a16:creationId xmlns:a16="http://schemas.microsoft.com/office/drawing/2014/main" id="{80C6A8C2-9CAD-3CD6-C7D9-9BB84A060EFD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2" name="object 17">
            <a:extLst>
              <a:ext uri="{FF2B5EF4-FFF2-40B4-BE49-F238E27FC236}">
                <a16:creationId xmlns:a16="http://schemas.microsoft.com/office/drawing/2014/main" id="{BFC2B3C0-1513-6167-F5E2-5578F6DA67E8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18">
            <a:extLst>
              <a:ext uri="{FF2B5EF4-FFF2-40B4-BE49-F238E27FC236}">
                <a16:creationId xmlns:a16="http://schemas.microsoft.com/office/drawing/2014/main" id="{343BECD0-249F-E4B8-0656-B985258EEB53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19">
            <a:extLst>
              <a:ext uri="{FF2B5EF4-FFF2-40B4-BE49-F238E27FC236}">
                <a16:creationId xmlns:a16="http://schemas.microsoft.com/office/drawing/2014/main" id="{25F88053-BE5B-6A22-E3DD-E6C5E1E9CD81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20">
            <a:extLst>
              <a:ext uri="{FF2B5EF4-FFF2-40B4-BE49-F238E27FC236}">
                <a16:creationId xmlns:a16="http://schemas.microsoft.com/office/drawing/2014/main" id="{86AD684F-A4D8-BB47-78FC-6D005A7C53E6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3">
            <a:extLst>
              <a:ext uri="{FF2B5EF4-FFF2-40B4-BE49-F238E27FC236}">
                <a16:creationId xmlns:a16="http://schemas.microsoft.com/office/drawing/2014/main" id="{12D4118D-4565-0F63-9838-5D74BA3BEB15}"/>
              </a:ext>
            </a:extLst>
          </p:cNvPr>
          <p:cNvSpPr txBox="1"/>
          <p:nvPr/>
        </p:nvSpPr>
        <p:spPr>
          <a:xfrm>
            <a:off x="7937500" y="618378"/>
            <a:ext cx="1991101" cy="570591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D5D9A5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07299" y="692921"/>
            <a:ext cx="2707131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t>Tá Aip</a:t>
            </a:r>
            <a:endParaRPr sz="4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7299" y="1327921"/>
            <a:ext cx="1101852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t>ann</a:t>
            </a:r>
            <a:endParaRPr sz="4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87300" y="1317372"/>
            <a:ext cx="2200249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dirty="0"/>
              <a:t>Dó!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87300" y="2666404"/>
            <a:ext cx="15242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47218" y="2666404"/>
            <a:ext cx="185704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Aip Headspace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84270" y="2666404"/>
            <a:ext cx="15242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44188" y="2666404"/>
            <a:ext cx="151743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Smiling mind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87300" y="3335440"/>
            <a:ext cx="15242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47218" y="3335440"/>
            <a:ext cx="1569080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Frantic World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84270" y="3335440"/>
            <a:ext cx="15242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44188" y="3335440"/>
            <a:ext cx="1588371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Take a break!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4004476"/>
            <a:ext cx="15242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7218" y="4004476"/>
            <a:ext cx="1517405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Insight Timer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84270" y="4004476"/>
            <a:ext cx="15242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44188" y="4004476"/>
            <a:ext cx="2124976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Reachout-Breathe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4673512"/>
            <a:ext cx="15242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4673512"/>
            <a:ext cx="2125041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Stop, breath, think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7FE7D301-3B2A-2B7C-17CE-579E1105A1D2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DBAA1A9F-6DFC-361C-5BAB-AE48264983F4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1B6C18AA-7C0B-BB44-CEF8-E80EEE55B827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D890045F-4776-F522-4C27-F78A1F9BA23B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0">
            <a:extLst>
              <a:ext uri="{FF2B5EF4-FFF2-40B4-BE49-F238E27FC236}">
                <a16:creationId xmlns:a16="http://schemas.microsoft.com/office/drawing/2014/main" id="{4F40E822-EECA-58AF-B560-E374641408EC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1">
            <a:extLst>
              <a:ext uri="{FF2B5EF4-FFF2-40B4-BE49-F238E27FC236}">
                <a16:creationId xmlns:a16="http://schemas.microsoft.com/office/drawing/2014/main" id="{29EB6943-60CC-BD6C-C85C-F33D42B1D6B6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12">
            <a:extLst>
              <a:ext uri="{FF2B5EF4-FFF2-40B4-BE49-F238E27FC236}">
                <a16:creationId xmlns:a16="http://schemas.microsoft.com/office/drawing/2014/main" id="{05E5916C-693B-562B-D469-C640BDD7B56E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2" name="object 13">
            <a:extLst>
              <a:ext uri="{FF2B5EF4-FFF2-40B4-BE49-F238E27FC236}">
                <a16:creationId xmlns:a16="http://schemas.microsoft.com/office/drawing/2014/main" id="{CE61FBE1-2655-48D6-6C3F-C4F42E52EA8C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14">
            <a:extLst>
              <a:ext uri="{FF2B5EF4-FFF2-40B4-BE49-F238E27FC236}">
                <a16:creationId xmlns:a16="http://schemas.microsoft.com/office/drawing/2014/main" id="{617B2BED-BFB1-D45D-C80C-6740724FF28A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15">
            <a:extLst>
              <a:ext uri="{FF2B5EF4-FFF2-40B4-BE49-F238E27FC236}">
                <a16:creationId xmlns:a16="http://schemas.microsoft.com/office/drawing/2014/main" id="{F0BB95DA-1C54-F6DC-1B8C-FB5A01B8D0FF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17">
            <a:extLst>
              <a:ext uri="{FF2B5EF4-FFF2-40B4-BE49-F238E27FC236}">
                <a16:creationId xmlns:a16="http://schemas.microsoft.com/office/drawing/2014/main" id="{BD03DA7B-BC39-620B-691D-E35CE48B4522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18">
            <a:extLst>
              <a:ext uri="{FF2B5EF4-FFF2-40B4-BE49-F238E27FC236}">
                <a16:creationId xmlns:a16="http://schemas.microsoft.com/office/drawing/2014/main" id="{D60EB3D5-AD3A-516F-01B2-F26DA5033DC2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7" name="object 19">
            <a:extLst>
              <a:ext uri="{FF2B5EF4-FFF2-40B4-BE49-F238E27FC236}">
                <a16:creationId xmlns:a16="http://schemas.microsoft.com/office/drawing/2014/main" id="{EB155DD4-9E0D-EC4A-6D6A-43DB0E1CD23F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8" name="object 20">
            <a:extLst>
              <a:ext uri="{FF2B5EF4-FFF2-40B4-BE49-F238E27FC236}">
                <a16:creationId xmlns:a16="http://schemas.microsoft.com/office/drawing/2014/main" id="{F7EE00B6-000C-A7AD-3E19-7CD76DADFAF5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9" name="object 3">
            <a:extLst>
              <a:ext uri="{FF2B5EF4-FFF2-40B4-BE49-F238E27FC236}">
                <a16:creationId xmlns:a16="http://schemas.microsoft.com/office/drawing/2014/main" id="{15976FA1-AEBF-0AFA-318C-1A1D6C667C5F}"/>
              </a:ext>
            </a:extLst>
          </p:cNvPr>
          <p:cNvSpPr txBox="1"/>
          <p:nvPr/>
        </p:nvSpPr>
        <p:spPr>
          <a:xfrm>
            <a:off x="7937500" y="618378"/>
            <a:ext cx="1991101" cy="570591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D5D9A5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40000" y="12"/>
            <a:ext cx="2880004" cy="2879991"/>
          </a:xfrm>
          <a:custGeom>
            <a:avLst/>
            <a:gdLst/>
            <a:ahLst/>
            <a:cxnLst/>
            <a:rect l="l" t="t" r="r" b="b"/>
            <a:pathLst>
              <a:path w="2880004" h="2879991">
                <a:moveTo>
                  <a:pt x="0" y="2879991"/>
                </a:moveTo>
                <a:lnTo>
                  <a:pt x="2880004" y="2879991"/>
                </a:lnTo>
                <a:lnTo>
                  <a:pt x="2880004" y="0"/>
                </a:lnTo>
                <a:lnTo>
                  <a:pt x="0" y="0"/>
                </a:lnTo>
                <a:lnTo>
                  <a:pt x="0" y="2879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40000" y="12"/>
            <a:ext cx="2880004" cy="28799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7300" y="2852922"/>
            <a:ext cx="7469136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dirty="0" err="1"/>
              <a:t>Ní</a:t>
            </a:r>
            <a:r>
              <a:rPr dirty="0"/>
              <a:t> </a:t>
            </a:r>
            <a:r>
              <a:rPr dirty="0" err="1"/>
              <a:t>ligfidh</a:t>
            </a:r>
            <a:r>
              <a:rPr dirty="0"/>
              <a:t> do </a:t>
            </a:r>
            <a:r>
              <a:rPr dirty="0" err="1"/>
              <a:t>thuismitheoirí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7300" y="3487922"/>
            <a:ext cx="7101526" cy="11684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>
              <a:lnSpc>
                <a:spcPts val="4215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dirty="0"/>
              <a:t>duit an guthán </a:t>
            </a:r>
            <a:r>
              <a:rPr lang="en-IE" dirty="0"/>
              <a:t>atá uait </a:t>
            </a:r>
            <a:r>
              <a:rPr dirty="0"/>
              <a:t>leat</a:t>
            </a:r>
            <a:r>
              <a:rPr lang="gd-GB" sz="4000" dirty="0">
                <a:latin typeface="Arial"/>
                <a:cs typeface="Arial"/>
              </a:rPr>
              <a:t> </a:t>
            </a:r>
            <a:r>
              <a:rPr dirty="0"/>
              <a:t>a </a:t>
            </a:r>
            <a:r>
              <a:rPr dirty="0" err="1"/>
              <a:t>fháil</a:t>
            </a:r>
            <a:r>
              <a:rPr dirty="0"/>
              <a:t>.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93252" y="4656322"/>
            <a:ext cx="5548848" cy="18034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 marR="76200">
              <a:lnSpc>
                <a:spcPts val="4215"/>
              </a:lnSpc>
              <a:defRPr sz="4000" b="1">
                <a:solidFill>
                  <a:srgbClr val="96989A"/>
                </a:solidFill>
                <a:latin typeface="Arial"/>
                <a:cs typeface="Arial"/>
              </a:defRPr>
            </a:pPr>
            <a:r>
              <a:rPr dirty="0"/>
              <a:t>Cad a </a:t>
            </a:r>
            <a:r>
              <a:rPr dirty="0" err="1"/>
              <a:t>dhéanann</a:t>
            </a:r>
            <a:r>
              <a:rPr dirty="0"/>
              <a:t> </a:t>
            </a:r>
            <a:r>
              <a:rPr dirty="0" err="1"/>
              <a:t>tú</a:t>
            </a:r>
            <a:r>
              <a:rPr dirty="0"/>
              <a:t>...</a:t>
            </a:r>
            <a:endParaRPr sz="4000" dirty="0">
              <a:latin typeface="Arial"/>
              <a:cs typeface="Arial"/>
            </a:endParaRPr>
          </a:p>
          <a:p>
            <a:pPr marL="12700" marR="76200">
              <a:lnSpc>
                <a:spcPct val="95825"/>
              </a:lnSpc>
              <a:spcBef>
                <a:spcPts val="189"/>
              </a:spcBef>
              <a:defRPr sz="4000" b="1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Ar</a:t>
            </a:r>
            <a:r>
              <a:rPr dirty="0"/>
              <a:t> an </a:t>
            </a:r>
            <a:r>
              <a:rPr dirty="0" err="1"/>
              <a:t>toirt</a:t>
            </a:r>
            <a:r>
              <a:rPr dirty="0"/>
              <a:t>? vs</a:t>
            </a:r>
            <a:endParaRPr sz="4000" dirty="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629"/>
              </a:spcBef>
              <a:defRPr sz="4000" b="1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I </a:t>
            </a:r>
            <a:r>
              <a:rPr dirty="0" err="1"/>
              <a:t>ndiaidh</a:t>
            </a:r>
            <a:r>
              <a:rPr dirty="0"/>
              <a:t> ‘</a:t>
            </a:r>
            <a:r>
              <a:rPr dirty="0" err="1"/>
              <a:t>Tóg</a:t>
            </a:r>
            <a:r>
              <a:rPr dirty="0"/>
              <a:t> </a:t>
            </a:r>
            <a:r>
              <a:rPr dirty="0" err="1"/>
              <a:t>Cúig</a:t>
            </a:r>
            <a:r>
              <a:rPr dirty="0"/>
              <a:t> '?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3" name="object 6">
            <a:extLst>
              <a:ext uri="{FF2B5EF4-FFF2-40B4-BE49-F238E27FC236}">
                <a16:creationId xmlns:a16="http://schemas.microsoft.com/office/drawing/2014/main" id="{C1F5E7DA-0970-09FD-F640-155E70F0AEDF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4" name="object 7">
            <a:extLst>
              <a:ext uri="{FF2B5EF4-FFF2-40B4-BE49-F238E27FC236}">
                <a16:creationId xmlns:a16="http://schemas.microsoft.com/office/drawing/2014/main" id="{9BE914D7-582E-3A7E-7F89-D69943290B4E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BEB2560D-20BD-8D54-C33D-404371E54798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9">
            <a:extLst>
              <a:ext uri="{FF2B5EF4-FFF2-40B4-BE49-F238E27FC236}">
                <a16:creationId xmlns:a16="http://schemas.microsoft.com/office/drawing/2014/main" id="{56C30FBD-5FCF-DD4F-B6A2-2F63BB53DBCE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10">
            <a:extLst>
              <a:ext uri="{FF2B5EF4-FFF2-40B4-BE49-F238E27FC236}">
                <a16:creationId xmlns:a16="http://schemas.microsoft.com/office/drawing/2014/main" id="{530A6CE2-AC6C-E5E0-9C4F-1C6619CDD691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11">
            <a:extLst>
              <a:ext uri="{FF2B5EF4-FFF2-40B4-BE49-F238E27FC236}">
                <a16:creationId xmlns:a16="http://schemas.microsoft.com/office/drawing/2014/main" id="{84210897-7281-1B71-0240-104BF971161D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12">
            <a:extLst>
              <a:ext uri="{FF2B5EF4-FFF2-40B4-BE49-F238E27FC236}">
                <a16:creationId xmlns:a16="http://schemas.microsoft.com/office/drawing/2014/main" id="{3D660CE5-C65C-DB9B-9EB6-7A80E0A50951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13">
            <a:extLst>
              <a:ext uri="{FF2B5EF4-FFF2-40B4-BE49-F238E27FC236}">
                <a16:creationId xmlns:a16="http://schemas.microsoft.com/office/drawing/2014/main" id="{B24ADD62-D87C-E938-D046-13EEAB3255CB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14">
            <a:extLst>
              <a:ext uri="{FF2B5EF4-FFF2-40B4-BE49-F238E27FC236}">
                <a16:creationId xmlns:a16="http://schemas.microsoft.com/office/drawing/2014/main" id="{F3804CE1-7607-0337-6FFA-E88B9B1C83BE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15">
            <a:extLst>
              <a:ext uri="{FF2B5EF4-FFF2-40B4-BE49-F238E27FC236}">
                <a16:creationId xmlns:a16="http://schemas.microsoft.com/office/drawing/2014/main" id="{F0929845-F8A6-DC7C-330C-4995C02B9B52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17">
            <a:extLst>
              <a:ext uri="{FF2B5EF4-FFF2-40B4-BE49-F238E27FC236}">
                <a16:creationId xmlns:a16="http://schemas.microsoft.com/office/drawing/2014/main" id="{C380824B-12A9-388B-F068-56D48E04C2C0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8">
            <a:extLst>
              <a:ext uri="{FF2B5EF4-FFF2-40B4-BE49-F238E27FC236}">
                <a16:creationId xmlns:a16="http://schemas.microsoft.com/office/drawing/2014/main" id="{874B21CE-6FBA-812C-F0CC-32EE2F885328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9">
            <a:extLst>
              <a:ext uri="{FF2B5EF4-FFF2-40B4-BE49-F238E27FC236}">
                <a16:creationId xmlns:a16="http://schemas.microsoft.com/office/drawing/2014/main" id="{CDA68235-AB05-387F-04AC-404CF0BD3078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20">
            <a:extLst>
              <a:ext uri="{FF2B5EF4-FFF2-40B4-BE49-F238E27FC236}">
                <a16:creationId xmlns:a16="http://schemas.microsoft.com/office/drawing/2014/main" id="{DB2C4EF1-476F-5186-30A0-EA841713F948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3">
            <a:extLst>
              <a:ext uri="{FF2B5EF4-FFF2-40B4-BE49-F238E27FC236}">
                <a16:creationId xmlns:a16="http://schemas.microsoft.com/office/drawing/2014/main" id="{57E42D92-635C-01A8-3746-FEC2D6989F05}"/>
              </a:ext>
            </a:extLst>
          </p:cNvPr>
          <p:cNvSpPr txBox="1"/>
          <p:nvPr/>
        </p:nvSpPr>
        <p:spPr>
          <a:xfrm>
            <a:off x="7937500" y="618378"/>
            <a:ext cx="1991101" cy="570591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D5D9A5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40000" y="12"/>
            <a:ext cx="2880004" cy="2879991"/>
          </a:xfrm>
          <a:custGeom>
            <a:avLst/>
            <a:gdLst/>
            <a:ahLst/>
            <a:cxnLst/>
            <a:rect l="l" t="t" r="r" b="b"/>
            <a:pathLst>
              <a:path w="2880004" h="2879991">
                <a:moveTo>
                  <a:pt x="0" y="2879991"/>
                </a:moveTo>
                <a:lnTo>
                  <a:pt x="2880004" y="2879991"/>
                </a:lnTo>
                <a:lnTo>
                  <a:pt x="2880004" y="0"/>
                </a:lnTo>
                <a:lnTo>
                  <a:pt x="0" y="0"/>
                </a:lnTo>
                <a:lnTo>
                  <a:pt x="0" y="2879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40000" y="12"/>
            <a:ext cx="2880004" cy="28471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67300" y="2852922"/>
            <a:ext cx="9624702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dirty="0" err="1"/>
              <a:t>Sheol</a:t>
            </a:r>
            <a:r>
              <a:rPr dirty="0"/>
              <a:t> </a:t>
            </a:r>
            <a:r>
              <a:rPr dirty="0" err="1"/>
              <a:t>tú</a:t>
            </a:r>
            <a:r>
              <a:rPr dirty="0"/>
              <a:t> </a:t>
            </a:r>
            <a:r>
              <a:rPr dirty="0" err="1"/>
              <a:t>téacs</a:t>
            </a:r>
            <a:r>
              <a:rPr dirty="0"/>
              <a:t> </a:t>
            </a:r>
            <a:r>
              <a:rPr dirty="0" err="1"/>
              <a:t>chugat</a:t>
            </a:r>
            <a:r>
              <a:rPr dirty="0"/>
              <a:t> </a:t>
            </a:r>
            <a:r>
              <a:rPr dirty="0" err="1"/>
              <a:t>faoi</a:t>
            </a:r>
            <a:r>
              <a:rPr dirty="0"/>
              <a:t> </a:t>
            </a:r>
            <a:r>
              <a:rPr dirty="0" err="1"/>
              <a:t>dhuine</a:t>
            </a:r>
            <a:r>
              <a:rPr dirty="0"/>
              <a:t> </a:t>
            </a:r>
            <a:r>
              <a:rPr dirty="0" err="1"/>
              <a:t>éigin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7300" y="3487922"/>
            <a:ext cx="8250932" cy="11684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>
              <a:lnSpc>
                <a:spcPts val="4215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dirty="0"/>
              <a:t>a bhfuil dúil agat </a:t>
            </a:r>
            <a:r>
              <a:rPr lang="en-IE" dirty="0"/>
              <a:t>dóibh </a:t>
            </a:r>
            <a:r>
              <a:rPr dirty="0"/>
              <a:t>in</a:t>
            </a:r>
            <a:r>
              <a:rPr lang="gd-GB" dirty="0"/>
              <a:t> </a:t>
            </a:r>
            <a:r>
              <a:rPr dirty="0" err="1"/>
              <a:t>ionad</a:t>
            </a:r>
            <a:endParaRPr sz="4000" dirty="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418"/>
              </a:spcBef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r>
              <a:rPr dirty="0"/>
              <a:t>do </a:t>
            </a:r>
            <a:r>
              <a:rPr dirty="0" err="1"/>
              <a:t>chara</a:t>
            </a:r>
            <a:r>
              <a:rPr dirty="0"/>
              <a:t> de </a:t>
            </a:r>
            <a:r>
              <a:rPr dirty="0" err="1"/>
              <a:t>dhearmad</a:t>
            </a:r>
            <a:r>
              <a:rPr dirty="0"/>
              <a:t>.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1131" y="3487922"/>
            <a:ext cx="577596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64746" y="3487922"/>
            <a:ext cx="120650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BCC571"/>
                </a:solidFill>
                <a:latin typeface="Arial"/>
                <a:cs typeface="Arial"/>
              </a:defRPr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21148" y="5192770"/>
            <a:ext cx="5749552" cy="18034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 marR="76200">
              <a:lnSpc>
                <a:spcPts val="4215"/>
              </a:lnSpc>
              <a:defRPr sz="4000" b="1">
                <a:solidFill>
                  <a:srgbClr val="96989A"/>
                </a:solidFill>
                <a:latin typeface="Arial"/>
                <a:cs typeface="Arial"/>
              </a:defRPr>
            </a:pPr>
            <a:r>
              <a:rPr dirty="0"/>
              <a:t>Cad a </a:t>
            </a:r>
            <a:r>
              <a:rPr dirty="0" err="1"/>
              <a:t>dhéanann</a:t>
            </a:r>
            <a:r>
              <a:rPr dirty="0"/>
              <a:t> </a:t>
            </a:r>
            <a:r>
              <a:rPr dirty="0" err="1"/>
              <a:t>tú</a:t>
            </a:r>
            <a:r>
              <a:rPr dirty="0"/>
              <a:t>...</a:t>
            </a:r>
            <a:endParaRPr sz="4000" dirty="0">
              <a:latin typeface="Arial"/>
              <a:cs typeface="Arial"/>
            </a:endParaRPr>
          </a:p>
          <a:p>
            <a:pPr marL="12700" marR="76200">
              <a:lnSpc>
                <a:spcPct val="95825"/>
              </a:lnSpc>
              <a:spcBef>
                <a:spcPts val="189"/>
              </a:spcBef>
              <a:defRPr sz="4000" b="1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Ar</a:t>
            </a:r>
            <a:r>
              <a:rPr dirty="0"/>
              <a:t> an </a:t>
            </a:r>
            <a:r>
              <a:rPr dirty="0" err="1"/>
              <a:t>toirt</a:t>
            </a:r>
            <a:r>
              <a:rPr dirty="0"/>
              <a:t>? vs</a:t>
            </a:r>
            <a:endParaRPr sz="4000" dirty="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629"/>
              </a:spcBef>
              <a:defRPr sz="4000" b="1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I </a:t>
            </a:r>
            <a:r>
              <a:rPr dirty="0" err="1"/>
              <a:t>ndiaidh</a:t>
            </a:r>
            <a:r>
              <a:rPr dirty="0"/>
              <a:t> ‘</a:t>
            </a:r>
            <a:r>
              <a:rPr dirty="0" err="1"/>
              <a:t>Tóg</a:t>
            </a:r>
            <a:r>
              <a:rPr dirty="0"/>
              <a:t> </a:t>
            </a:r>
            <a:r>
              <a:rPr dirty="0" err="1"/>
              <a:t>Cúig</a:t>
            </a:r>
            <a:r>
              <a:rPr dirty="0"/>
              <a:t>'?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5" name="object 6">
            <a:extLst>
              <a:ext uri="{FF2B5EF4-FFF2-40B4-BE49-F238E27FC236}">
                <a16:creationId xmlns:a16="http://schemas.microsoft.com/office/drawing/2014/main" id="{B5258E82-372D-2475-95BF-7D5284C328E3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7">
            <a:extLst>
              <a:ext uri="{FF2B5EF4-FFF2-40B4-BE49-F238E27FC236}">
                <a16:creationId xmlns:a16="http://schemas.microsoft.com/office/drawing/2014/main" id="{E0AF17FA-797B-ACBA-21AA-8F159235011B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8">
            <a:extLst>
              <a:ext uri="{FF2B5EF4-FFF2-40B4-BE49-F238E27FC236}">
                <a16:creationId xmlns:a16="http://schemas.microsoft.com/office/drawing/2014/main" id="{DEF378BB-AE41-8C27-F671-CA17DA475C8B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9">
            <a:extLst>
              <a:ext uri="{FF2B5EF4-FFF2-40B4-BE49-F238E27FC236}">
                <a16:creationId xmlns:a16="http://schemas.microsoft.com/office/drawing/2014/main" id="{C9B6C59A-FD1B-93B8-0141-AF242761F264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10">
            <a:extLst>
              <a:ext uri="{FF2B5EF4-FFF2-40B4-BE49-F238E27FC236}">
                <a16:creationId xmlns:a16="http://schemas.microsoft.com/office/drawing/2014/main" id="{08DEFF90-1494-2B51-FFC9-9CC9F30166B8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11">
            <a:extLst>
              <a:ext uri="{FF2B5EF4-FFF2-40B4-BE49-F238E27FC236}">
                <a16:creationId xmlns:a16="http://schemas.microsoft.com/office/drawing/2014/main" id="{E1FC1AD6-4255-1014-F8BF-6F7A3D232D89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12">
            <a:extLst>
              <a:ext uri="{FF2B5EF4-FFF2-40B4-BE49-F238E27FC236}">
                <a16:creationId xmlns:a16="http://schemas.microsoft.com/office/drawing/2014/main" id="{523CB95D-BE7F-40D4-9525-9245066EF6A7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13">
            <a:extLst>
              <a:ext uri="{FF2B5EF4-FFF2-40B4-BE49-F238E27FC236}">
                <a16:creationId xmlns:a16="http://schemas.microsoft.com/office/drawing/2014/main" id="{F1E3AEF3-7292-F3C8-13DD-1E52DFF66584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14">
            <a:extLst>
              <a:ext uri="{FF2B5EF4-FFF2-40B4-BE49-F238E27FC236}">
                <a16:creationId xmlns:a16="http://schemas.microsoft.com/office/drawing/2014/main" id="{A3C175C6-87F3-1C7C-213A-660EFFB5E648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4" name="object 15">
            <a:extLst>
              <a:ext uri="{FF2B5EF4-FFF2-40B4-BE49-F238E27FC236}">
                <a16:creationId xmlns:a16="http://schemas.microsoft.com/office/drawing/2014/main" id="{1F9B745F-87E7-CDF7-F9C9-5653C5DDFBCC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5" name="object 17">
            <a:extLst>
              <a:ext uri="{FF2B5EF4-FFF2-40B4-BE49-F238E27FC236}">
                <a16:creationId xmlns:a16="http://schemas.microsoft.com/office/drawing/2014/main" id="{E67AA2AE-F92C-B969-909C-F6246672C7E7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8">
            <a:extLst>
              <a:ext uri="{FF2B5EF4-FFF2-40B4-BE49-F238E27FC236}">
                <a16:creationId xmlns:a16="http://schemas.microsoft.com/office/drawing/2014/main" id="{447D3D6E-B9C0-8812-8662-8981B5C3AE69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9">
            <a:extLst>
              <a:ext uri="{FF2B5EF4-FFF2-40B4-BE49-F238E27FC236}">
                <a16:creationId xmlns:a16="http://schemas.microsoft.com/office/drawing/2014/main" id="{72DEF333-527A-490B-D939-8BA30B449B6A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20">
            <a:extLst>
              <a:ext uri="{FF2B5EF4-FFF2-40B4-BE49-F238E27FC236}">
                <a16:creationId xmlns:a16="http://schemas.microsoft.com/office/drawing/2014/main" id="{7BFB02F9-9DAF-1A49-6C31-CB7DDE69880D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D5D9A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3">
            <a:extLst>
              <a:ext uri="{FF2B5EF4-FFF2-40B4-BE49-F238E27FC236}">
                <a16:creationId xmlns:a16="http://schemas.microsoft.com/office/drawing/2014/main" id="{1FC19B56-1E2B-3A6E-512C-D68444E0BC1F}"/>
              </a:ext>
            </a:extLst>
          </p:cNvPr>
          <p:cNvSpPr txBox="1"/>
          <p:nvPr/>
        </p:nvSpPr>
        <p:spPr>
          <a:xfrm>
            <a:off x="7937500" y="618378"/>
            <a:ext cx="1991101" cy="570591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D5D9A5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432</Words>
  <Application>Microsoft Macintosh PowerPoint</Application>
  <PresentationFormat>Custom</PresentationFormat>
  <Paragraphs>101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Don O'Connor</cp:lastModifiedBy>
  <cp:revision>9</cp:revision>
  <dcterms:modified xsi:type="dcterms:W3CDTF">2022-10-12T14:30:15Z</dcterms:modified>
</cp:coreProperties>
</file>