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58" r:id="rId4"/>
    <p:sldId id="259" r:id="rId5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5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29"/>
    <p:restoredTop sz="63605"/>
  </p:normalViewPr>
  <p:slideViewPr>
    <p:cSldViewPr>
      <p:cViewPr varScale="1">
        <p:scale>
          <a:sx n="64" d="100"/>
          <a:sy n="64" d="100"/>
        </p:scale>
        <p:origin x="222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3CCE2-619D-1243-882A-BA1BC3AAE1AD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9975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3313"/>
            <a:ext cx="8553450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72DCD-B880-5141-823C-262BBA52A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215EE-A014-814E-A695-A7D9B51880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95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72DCD-B880-5141-823C-262BBA52AA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0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5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2" y="615590"/>
            <a:ext cx="2025738" cy="517614"/>
          </a:xfrm>
          <a:prstGeom prst="rect">
            <a:avLst/>
          </a:prstGeom>
        </p:spPr>
        <p:txBody>
          <a:bodyPr wrap="square" lIns="0" tIns="18192" rIns="0" bIns="0">
            <a:noAutofit/>
          </a:bodyPr>
          <a:lstStyle/>
          <a:p>
            <a:pPr marL="12700">
              <a:lnSpc>
                <a:spcPts val="2865"/>
              </a:lnSpc>
              <a:defRPr sz="2650"/>
            </a:pPr>
            <a:r>
              <a:rPr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>
            <a:noAutofit/>
          </a:bodyPr>
          <a:lstStyle/>
          <a:p>
            <a:pPr marL="12700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t>SEISIÚN 04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>
            <a:noAutofit/>
          </a:bodyPr>
          <a:lstStyle/>
          <a:p>
            <a:pPr marL="12700">
              <a:lnSpc>
                <a:spcPts val="1540"/>
              </a:lnSpc>
              <a:defRPr sz="1400" b="1">
                <a:solidFill>
                  <a:srgbClr val="CDB0D3"/>
                </a:solidFill>
                <a:latin typeface="Arial"/>
                <a:cs typeface="Arial"/>
              </a:defRPr>
            </a:pPr>
            <a:r>
              <a:rPr dirty="0"/>
              <a:t>.................................................................................................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5953252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t>Ag Déileáil le Dúshláin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5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13">
            <a:extLst>
              <a:ext uri="{FF2B5EF4-FFF2-40B4-BE49-F238E27FC236}">
                <a16:creationId xmlns:a16="http://schemas.microsoft.com/office/drawing/2014/main" id="{F563B0C3-E735-6339-35DC-8E41303625D1}"/>
              </a:ext>
            </a:extLst>
          </p:cNvPr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53" name="object 15">
            <a:extLst>
              <a:ext uri="{FF2B5EF4-FFF2-40B4-BE49-F238E27FC236}">
                <a16:creationId xmlns:a16="http://schemas.microsoft.com/office/drawing/2014/main" id="{57D4F644-EA78-DACC-0F91-5A620E1DCEF1}"/>
              </a:ext>
            </a:extLst>
          </p:cNvPr>
          <p:cNvSpPr/>
          <p:nvPr/>
        </p:nvSpPr>
        <p:spPr>
          <a:xfrm>
            <a:off x="720002" y="1193800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54" name="object 9">
            <a:extLst>
              <a:ext uri="{FF2B5EF4-FFF2-40B4-BE49-F238E27FC236}">
                <a16:creationId xmlns:a16="http://schemas.microsoft.com/office/drawing/2014/main" id="{BA6A16A1-F0DE-E71B-9BE8-C0B6042D2633}"/>
              </a:ext>
            </a:extLst>
          </p:cNvPr>
          <p:cNvSpPr txBox="1"/>
          <p:nvPr/>
        </p:nvSpPr>
        <p:spPr>
          <a:xfrm>
            <a:off x="462684" y="1562829"/>
            <a:ext cx="2314632" cy="685901"/>
          </a:xfrm>
          <a:prstGeom prst="rect">
            <a:avLst/>
          </a:prstGeom>
        </p:spPr>
        <p:txBody>
          <a:bodyPr wrap="square" lIns="0" tIns="17811" rIns="0" bIns="0">
            <a:noAutofit/>
          </a:bodyPr>
          <a:lstStyle/>
          <a:p>
            <a:pPr algn="ctr">
              <a:lnSpc>
                <a:spcPts val="280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A75AB3"/>
                </a:solidFill>
              </a:rPr>
              <a:t>SPRIOC</a:t>
            </a:r>
            <a:endParaRPr sz="2000" dirty="0">
              <a:solidFill>
                <a:srgbClr val="A75AB3"/>
              </a:solidFill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A75AB3"/>
                </a:solidFill>
              </a:rPr>
              <a:t>AN </a:t>
            </a:r>
            <a:r>
              <a:rPr sz="2000" dirty="0" err="1">
                <a:solidFill>
                  <a:srgbClr val="A75AB3"/>
                </a:solidFill>
              </a:rPr>
              <a:t>tSEISIÚIN</a:t>
            </a:r>
            <a:endParaRPr sz="2000" dirty="0">
              <a:solidFill>
                <a:srgbClr val="A75AB3"/>
              </a:solidFill>
              <a:latin typeface="Arial Black"/>
              <a:cs typeface="Arial Black"/>
            </a:endParaRPr>
          </a:p>
        </p:txBody>
      </p:sp>
      <p:sp>
        <p:nvSpPr>
          <p:cNvPr id="55" name="object 8">
            <a:extLst>
              <a:ext uri="{FF2B5EF4-FFF2-40B4-BE49-F238E27FC236}">
                <a16:creationId xmlns:a16="http://schemas.microsoft.com/office/drawing/2014/main" id="{208E6907-F6BF-2983-107D-601F81F6F68A}"/>
              </a:ext>
            </a:extLst>
          </p:cNvPr>
          <p:cNvSpPr txBox="1"/>
          <p:nvPr/>
        </p:nvSpPr>
        <p:spPr>
          <a:xfrm>
            <a:off x="434133" y="3462653"/>
            <a:ext cx="2062988" cy="838301"/>
          </a:xfrm>
          <a:prstGeom prst="rect">
            <a:avLst/>
          </a:prstGeom>
        </p:spPr>
        <p:txBody>
          <a:bodyPr wrap="square" lIns="0" tIns="16192" rIns="0" bIns="0">
            <a:noAutofit/>
          </a:bodyPr>
          <a:lstStyle/>
          <a:p>
            <a:pPr marL="12700" marR="16764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D05CAFF-BA1A-A2F2-AFE3-40600E2889ED}"/>
              </a:ext>
            </a:extLst>
          </p:cNvPr>
          <p:cNvCxnSpPr>
            <a:cxnSpLocks/>
          </p:cNvCxnSpPr>
          <p:nvPr/>
        </p:nvCxnSpPr>
        <p:spPr>
          <a:xfrm>
            <a:off x="632555" y="3251200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2612F9E-5C14-150B-90D0-4475759947B4}"/>
              </a:ext>
            </a:extLst>
          </p:cNvPr>
          <p:cNvCxnSpPr>
            <a:cxnSpLocks/>
          </p:cNvCxnSpPr>
          <p:nvPr/>
        </p:nvCxnSpPr>
        <p:spPr>
          <a:xfrm>
            <a:off x="632554" y="3861979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0" name="object 10">
            <a:extLst>
              <a:ext uri="{FF2B5EF4-FFF2-40B4-BE49-F238E27FC236}">
                <a16:creationId xmlns:a16="http://schemas.microsoft.com/office/drawing/2014/main" id="{0F1CBF94-D58C-0AEB-B0E6-6D93D9BDFA9B}"/>
              </a:ext>
            </a:extLst>
          </p:cNvPr>
          <p:cNvSpPr txBox="1"/>
          <p:nvPr/>
        </p:nvSpPr>
        <p:spPr>
          <a:xfrm>
            <a:off x="3133401" y="1539666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pPr marL="12700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 err="1"/>
              <a:t>Réimse</a:t>
            </a:r>
            <a:r>
              <a:rPr lang="en-IE" dirty="0"/>
              <a:t> de </a:t>
            </a:r>
            <a:r>
              <a:rPr lang="en-IE" dirty="0" err="1"/>
              <a:t>straitéisí</a:t>
            </a:r>
            <a:r>
              <a:rPr lang="en-IE" dirty="0"/>
              <a:t> le </a:t>
            </a:r>
            <a:r>
              <a:rPr lang="en-IE" dirty="0" err="1"/>
              <a:t>déileáil</a:t>
            </a:r>
            <a:r>
              <a:rPr lang="en-IE" dirty="0"/>
              <a:t> a </a:t>
            </a:r>
            <a:r>
              <a:rPr lang="en-IE" dirty="0" err="1"/>
              <a:t>aithint</a:t>
            </a:r>
            <a:r>
              <a:rPr lang="en-IE" dirty="0"/>
              <a:t> is </a:t>
            </a:r>
            <a:r>
              <a:rPr lang="en-IE" dirty="0" err="1"/>
              <a:t>féidir</a:t>
            </a:r>
            <a:r>
              <a:rPr lang="en-IE" dirty="0"/>
              <a:t> a </a:t>
            </a:r>
            <a:r>
              <a:rPr lang="en-IE" dirty="0" err="1"/>
              <a:t>úsáid</a:t>
            </a:r>
            <a:r>
              <a:rPr lang="en-IE" dirty="0"/>
              <a:t> </a:t>
            </a:r>
            <a:r>
              <a:rPr lang="en-IE" dirty="0" err="1"/>
              <a:t>chun</a:t>
            </a:r>
            <a:r>
              <a:rPr lang="en-IE" dirty="0"/>
              <a:t> </a:t>
            </a:r>
            <a:r>
              <a:rPr lang="en-IE" dirty="0" err="1"/>
              <a:t>déileáil</a:t>
            </a:r>
            <a:r>
              <a:rPr lang="en-IE" dirty="0"/>
              <a:t> le </a:t>
            </a:r>
            <a:r>
              <a:rPr lang="en-IE" dirty="0" err="1"/>
              <a:t>cásanna</a:t>
            </a:r>
            <a:r>
              <a:rPr lang="en-IE" dirty="0"/>
              <a:t> </a:t>
            </a:r>
            <a:r>
              <a:rPr lang="en-IE" dirty="0" err="1"/>
              <a:t>strusmhara</a:t>
            </a:r>
            <a:r>
              <a:rPr lang="en-IE" dirty="0"/>
              <a:t>. </a:t>
            </a:r>
            <a:endParaRPr lang="en-IE" sz="2600" dirty="0">
              <a:latin typeface="Arial"/>
              <a:cs typeface="Arial"/>
            </a:endParaRPr>
          </a:p>
        </p:txBody>
      </p:sp>
      <p:sp>
        <p:nvSpPr>
          <p:cNvPr id="61" name="object 7">
            <a:extLst>
              <a:ext uri="{FF2B5EF4-FFF2-40B4-BE49-F238E27FC236}">
                <a16:creationId xmlns:a16="http://schemas.microsoft.com/office/drawing/2014/main" id="{7626E2E8-6446-63A0-78DE-033DC88505D4}"/>
              </a:ext>
            </a:extLst>
          </p:cNvPr>
          <p:cNvSpPr txBox="1"/>
          <p:nvPr/>
        </p:nvSpPr>
        <p:spPr>
          <a:xfrm>
            <a:off x="3227298" y="3556000"/>
            <a:ext cx="2119401" cy="325804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 err="1"/>
              <a:t>Beidh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Scoláirí</a:t>
            </a:r>
            <a:r>
              <a:rPr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2" name="object 5">
            <a:extLst>
              <a:ext uri="{FF2B5EF4-FFF2-40B4-BE49-F238E27FC236}">
                <a16:creationId xmlns:a16="http://schemas.microsoft.com/office/drawing/2014/main" id="{9645A264-9624-C50C-251B-905AC6575702}"/>
              </a:ext>
            </a:extLst>
          </p:cNvPr>
          <p:cNvSpPr txBox="1"/>
          <p:nvPr/>
        </p:nvSpPr>
        <p:spPr>
          <a:xfrm>
            <a:off x="3278553" y="3978316"/>
            <a:ext cx="5550318" cy="30123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In ann cineálacha éagsúla straitéisí chun déileáil le fadhbanna a aithint is féidir leo a úsáid chun déileáil le strus.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Ag plé agus ag machnamh ar an gcaoi a ndéileálann daoine ar dhóigheanna éagsúla.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Déan comparáid idir na straitéisí chun déileáil is dócha go gcabhróidh agus leo siúd ar dócha nach mbeidh siad chomh cabhrach i gcásanna éagsúla. </a:t>
            </a:r>
            <a:endParaRPr lang="ga-IE" sz="2000" dirty="0">
              <a:latin typeface="Arial"/>
              <a:cs typeface="Arial"/>
            </a:endParaRP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6A133F2C-55B9-A959-FEA6-A820D6564B5B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C5DEF6EA-C0ED-DD29-A2E8-417C745ACAD2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3204A3D8-B415-A9A6-C7FC-9D9AD44938F6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7F69646D-171B-02E4-05CC-9397907C4501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13">
            <a:extLst>
              <a:ext uri="{FF2B5EF4-FFF2-40B4-BE49-F238E27FC236}">
                <a16:creationId xmlns:a16="http://schemas.microsoft.com/office/drawing/2014/main" id="{2D79DA6D-E810-9FE8-0BDC-22FD285DAD8F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14">
            <a:extLst>
              <a:ext uri="{FF2B5EF4-FFF2-40B4-BE49-F238E27FC236}">
                <a16:creationId xmlns:a16="http://schemas.microsoft.com/office/drawing/2014/main" id="{A31EAE83-F15B-6655-037B-8839A901F047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15">
            <a:extLst>
              <a:ext uri="{FF2B5EF4-FFF2-40B4-BE49-F238E27FC236}">
                <a16:creationId xmlns:a16="http://schemas.microsoft.com/office/drawing/2014/main" id="{D11FBD3F-44F8-032A-4C6B-6109C7CF2DA2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16">
            <a:extLst>
              <a:ext uri="{FF2B5EF4-FFF2-40B4-BE49-F238E27FC236}">
                <a16:creationId xmlns:a16="http://schemas.microsoft.com/office/drawing/2014/main" id="{F824ECFA-5E99-AC4D-F4C6-5E00FE3AA4A8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17">
            <a:extLst>
              <a:ext uri="{FF2B5EF4-FFF2-40B4-BE49-F238E27FC236}">
                <a16:creationId xmlns:a16="http://schemas.microsoft.com/office/drawing/2014/main" id="{6CA824B1-6157-7494-7DCA-17E0B62727CD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18">
            <a:extLst>
              <a:ext uri="{FF2B5EF4-FFF2-40B4-BE49-F238E27FC236}">
                <a16:creationId xmlns:a16="http://schemas.microsoft.com/office/drawing/2014/main" id="{EB3A6D2A-3739-8776-2FB0-5B13AE631BCB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D678CD4E-D1F4-FB2B-E113-580282F9EDF0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20">
            <a:extLst>
              <a:ext uri="{FF2B5EF4-FFF2-40B4-BE49-F238E27FC236}">
                <a16:creationId xmlns:a16="http://schemas.microsoft.com/office/drawing/2014/main" id="{4AF182E8-6DEC-5FBD-A9EC-77E7564FA539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21">
            <a:extLst>
              <a:ext uri="{FF2B5EF4-FFF2-40B4-BE49-F238E27FC236}">
                <a16:creationId xmlns:a16="http://schemas.microsoft.com/office/drawing/2014/main" id="{ED75F1DA-F27C-BB81-FF1F-A83EF0C88A4E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22">
            <a:extLst>
              <a:ext uri="{FF2B5EF4-FFF2-40B4-BE49-F238E27FC236}">
                <a16:creationId xmlns:a16="http://schemas.microsoft.com/office/drawing/2014/main" id="{1C869C56-3C63-2625-CA58-9438DCEE631A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23">
            <a:extLst>
              <a:ext uri="{FF2B5EF4-FFF2-40B4-BE49-F238E27FC236}">
                <a16:creationId xmlns:a16="http://schemas.microsoft.com/office/drawing/2014/main" id="{F6A320D3-BD92-883E-0AE9-48B4B4D8F6A5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8">
            <a:extLst>
              <a:ext uri="{FF2B5EF4-FFF2-40B4-BE49-F238E27FC236}">
                <a16:creationId xmlns:a16="http://schemas.microsoft.com/office/drawing/2014/main" id="{05F88D06-AD2F-5198-5279-D1390B53C7A1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5918403" y="4158005"/>
            <a:ext cx="4233608" cy="3401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7299" y="692921"/>
            <a:ext cx="3377234" cy="888758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sz="1700" dirty="0" err="1"/>
              <a:t>Rás</a:t>
            </a:r>
            <a:r>
              <a:rPr sz="1700" dirty="0"/>
              <a:t> </a:t>
            </a:r>
            <a:r>
              <a:rPr sz="1700" dirty="0" err="1"/>
              <a:t>Sealaíochta</a:t>
            </a:r>
            <a:r>
              <a:rPr sz="1700" dirty="0"/>
              <a:t> - </a:t>
            </a:r>
            <a:r>
              <a:rPr sz="1700" dirty="0" err="1"/>
              <a:t>Déileáil</a:t>
            </a:r>
            <a:endParaRPr sz="1700" dirty="0">
              <a:latin typeface="Arial"/>
              <a:cs typeface="Arial"/>
            </a:endParaRPr>
          </a:p>
          <a:p>
            <a:pPr marL="12700" marR="76200">
              <a:lnSpc>
                <a:spcPct val="95825"/>
              </a:lnSpc>
              <a:spcBef>
                <a:spcPts val="453"/>
              </a:spcBef>
              <a:defRPr sz="18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sz="1700" dirty="0"/>
              <a:t>(3 </a:t>
            </a:r>
            <a:r>
              <a:rPr sz="1700" dirty="0" err="1"/>
              <a:t>nóiméad</a:t>
            </a:r>
            <a:r>
              <a:rPr sz="1700" dirty="0"/>
              <a:t>)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299" y="2630920"/>
            <a:ext cx="6011001" cy="3401999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 marR="42163">
              <a:lnSpc>
                <a:spcPts val="4215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dirty="0"/>
              <a:t>Gabh</a:t>
            </a:r>
            <a:r>
              <a:rPr lang="en-IE" dirty="0"/>
              <a:t> isteach i bhur ngrúpaí agus</a:t>
            </a:r>
          </a:p>
          <a:p>
            <a:pPr marL="12700" marR="42163">
              <a:lnSpc>
                <a:spcPts val="4215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lang="en-IE" dirty="0"/>
              <a:t>déan líne taobh </a:t>
            </a:r>
            <a:r>
              <a:rPr lang="fr-FR" dirty="0"/>
              <a:t>thiar dá chéile le d'aghaidh</a:t>
            </a:r>
          </a:p>
          <a:p>
            <a:pPr marL="12700" marR="42163">
              <a:lnSpc>
                <a:spcPts val="4215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lang="en-IE" dirty="0"/>
              <a:t>ar do </a:t>
            </a:r>
            <a:r>
              <a:rPr lang="en-IE" dirty="0" err="1"/>
              <a:t>chairtpháipéar</a:t>
            </a:r>
            <a:endParaRPr lang="en-IE" dirty="0">
              <a:latin typeface="Arial"/>
              <a:cs typeface="Arial"/>
            </a:endParaRPr>
          </a:p>
          <a:p>
            <a:pPr marL="12700" marR="42163">
              <a:lnSpc>
                <a:spcPts val="4215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endParaRPr lang="fr-FR" sz="1700" dirty="0">
              <a:latin typeface="Arial"/>
              <a:cs typeface="Arial"/>
            </a:endParaRPr>
          </a:p>
          <a:p>
            <a:pPr marL="12700" marR="42163">
              <a:lnSpc>
                <a:spcPts val="4215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endParaRPr lang="en-IE" sz="1700" dirty="0">
              <a:latin typeface="Arial"/>
              <a:cs typeface="Arial"/>
            </a:endParaRPr>
          </a:p>
          <a:p>
            <a:pPr marL="12700" marR="42163">
              <a:lnSpc>
                <a:spcPts val="4215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endParaRPr lang="en-IE" sz="1700" dirty="0">
              <a:latin typeface="Arial"/>
              <a:cs typeface="Arial"/>
            </a:endParaRPr>
          </a:p>
          <a:p>
            <a:pPr marL="12700" marR="42163">
              <a:lnSpc>
                <a:spcPts val="4215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endParaRPr sz="1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t>Cleacht sa bhaile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95357" y="2372643"/>
            <a:ext cx="5502686" cy="1105925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>
              <a:lnSpc>
                <a:spcPts val="2570"/>
              </a:lnSpc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dirty="0"/>
              <a:t>I </a:t>
            </a:r>
            <a:r>
              <a:rPr dirty="0" err="1"/>
              <a:t>rith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seachtaine</a:t>
            </a:r>
            <a:r>
              <a:rPr dirty="0"/>
              <a:t> </a:t>
            </a:r>
            <a:r>
              <a:rPr dirty="0" err="1"/>
              <a:t>seo</a:t>
            </a:r>
            <a:r>
              <a:rPr dirty="0"/>
              <a:t> </a:t>
            </a:r>
            <a:r>
              <a:rPr dirty="0" err="1"/>
              <a:t>chugainn</a:t>
            </a:r>
            <a:r>
              <a:rPr dirty="0"/>
              <a:t>, </a:t>
            </a:r>
            <a:r>
              <a:rPr dirty="0" err="1"/>
              <a:t>iarr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daltaí</a:t>
            </a:r>
            <a:r>
              <a:rPr dirty="0"/>
              <a:t>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47799" y="3300928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B485BA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02811" y="3300928"/>
            <a:ext cx="5597701" cy="6096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Smaoinigh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straitéisí</a:t>
            </a:r>
            <a:r>
              <a:rPr dirty="0"/>
              <a:t> </a:t>
            </a:r>
            <a:r>
              <a:rPr lang="gd-GB" dirty="0"/>
              <a:t>cabhracha </a:t>
            </a:r>
            <a:r>
              <a:rPr dirty="0"/>
              <a:t>chun déileáil</a:t>
            </a:r>
            <a:r>
              <a:rPr lang="en-IE" dirty="0"/>
              <a:t> </a:t>
            </a:r>
            <a:r>
              <a:rPr dirty="0"/>
              <a:t>agus is fearr a mbaineann siad</a:t>
            </a:r>
            <a:r>
              <a:rPr lang="en-IE" sz="2000" dirty="0">
                <a:latin typeface="Arial"/>
                <a:cs typeface="Arial"/>
              </a:rPr>
              <a:t> </a:t>
            </a:r>
            <a:r>
              <a:rPr dirty="0"/>
              <a:t>úsáid astu go minic.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47799" y="4251021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07717" y="4251021"/>
            <a:ext cx="5752082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Smaoinigh “Cén fáth a n-oibríonn na straitéisí chun déileáil seo</a:t>
            </a:r>
            <a:r>
              <a:rPr lang="en-IE" dirty="0"/>
              <a:t>?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31579" y="4376928"/>
            <a:ext cx="642193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do</a:t>
            </a:r>
            <a:r>
              <a:rPr lang="en-GB" dirty="0"/>
              <a:t>m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2034" y="5054600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•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11952" y="5054600"/>
            <a:ext cx="6639359" cy="9398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Smaoinigh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aon</a:t>
            </a:r>
            <a:r>
              <a:rPr dirty="0"/>
              <a:t> </a:t>
            </a:r>
            <a:r>
              <a:rPr dirty="0" err="1"/>
              <a:t>straitéisí</a:t>
            </a:r>
            <a:r>
              <a:rPr dirty="0"/>
              <a:t> </a:t>
            </a:r>
            <a:r>
              <a:rPr dirty="0" err="1"/>
              <a:t>neamhchabhracha</a:t>
            </a:r>
            <a:r>
              <a:rPr dirty="0"/>
              <a:t> </a:t>
            </a:r>
            <a:r>
              <a:rPr dirty="0" err="1"/>
              <a:t>nó</a:t>
            </a:r>
            <a:r>
              <a:rPr dirty="0"/>
              <a:t> </a:t>
            </a:r>
            <a:r>
              <a:rPr dirty="0" err="1"/>
              <a:t>díobhálacha</a:t>
            </a:r>
            <a:r>
              <a:rPr lang="gd-GB" dirty="0"/>
              <a:t> </a:t>
            </a:r>
            <a:r>
              <a:rPr lang="en-GB" dirty="0" err="1"/>
              <a:t>chun</a:t>
            </a:r>
            <a:r>
              <a:rPr lang="en-GB" dirty="0"/>
              <a:t> </a:t>
            </a:r>
            <a:r>
              <a:rPr lang="en-GB" dirty="0" err="1"/>
              <a:t>déileáil</a:t>
            </a:r>
            <a:r>
              <a:rPr lang="en-GB" dirty="0"/>
              <a:t> </a:t>
            </a:r>
            <a:r>
              <a:rPr dirty="0"/>
              <a:t>a </a:t>
            </a:r>
            <a:r>
              <a:rPr dirty="0" err="1"/>
              <a:t>mbaineann</a:t>
            </a:r>
            <a:r>
              <a:rPr dirty="0"/>
              <a:t> </a:t>
            </a:r>
            <a:r>
              <a:rPr dirty="0" err="1"/>
              <a:t>siad</a:t>
            </a:r>
            <a:r>
              <a:rPr dirty="0"/>
              <a:t> </a:t>
            </a:r>
            <a:r>
              <a:rPr dirty="0" err="1"/>
              <a:t>úsáid</a:t>
            </a:r>
            <a:r>
              <a:rPr dirty="0"/>
              <a:t> </a:t>
            </a:r>
            <a:r>
              <a:rPr dirty="0" err="1"/>
              <a:t>astu</a:t>
            </a:r>
            <a:r>
              <a:rPr dirty="0"/>
              <a:t> </a:t>
            </a:r>
            <a:r>
              <a:rPr dirty="0" err="1"/>
              <a:t>nuair</a:t>
            </a:r>
            <a:r>
              <a:rPr dirty="0"/>
              <a:t> a </a:t>
            </a:r>
            <a:r>
              <a:rPr dirty="0" err="1"/>
              <a:t>bhíonn</a:t>
            </a:r>
            <a:r>
              <a:rPr dirty="0"/>
              <a:t> </a:t>
            </a:r>
            <a:r>
              <a:rPr dirty="0" err="1"/>
              <a:t>strus</a:t>
            </a:r>
            <a:r>
              <a:rPr dirty="0"/>
              <a:t> </a:t>
            </a:r>
            <a:r>
              <a:rPr dirty="0" err="1"/>
              <a:t>orthu</a:t>
            </a:r>
            <a:r>
              <a:rPr dirty="0"/>
              <a:t> </a:t>
            </a:r>
            <a:r>
              <a:rPr dirty="0" err="1"/>
              <a:t>agus</a:t>
            </a:r>
            <a:r>
              <a:rPr dirty="0"/>
              <a:t> an </a:t>
            </a:r>
            <a:r>
              <a:rPr dirty="0" err="1"/>
              <a:t>straitéis</a:t>
            </a:r>
            <a:r>
              <a:rPr dirty="0"/>
              <a:t> </a:t>
            </a:r>
            <a:r>
              <a:rPr dirty="0" err="1"/>
              <a:t>chun</a:t>
            </a:r>
            <a:r>
              <a:rPr dirty="0"/>
              <a:t> </a:t>
            </a:r>
            <a:r>
              <a:rPr dirty="0" err="1"/>
              <a:t>déileáil</a:t>
            </a:r>
            <a:r>
              <a:rPr dirty="0"/>
              <a:t> </a:t>
            </a:r>
            <a:r>
              <a:rPr dirty="0" err="1"/>
              <a:t>cabhrach</a:t>
            </a:r>
            <a:r>
              <a:rPr dirty="0"/>
              <a:t> a </a:t>
            </a:r>
            <a:r>
              <a:rPr dirty="0" err="1"/>
              <a:t>d'fhéadfadh</a:t>
            </a:r>
            <a:r>
              <a:rPr dirty="0"/>
              <a:t> </a:t>
            </a:r>
            <a:r>
              <a:rPr dirty="0" err="1"/>
              <a:t>siad</a:t>
            </a:r>
            <a:r>
              <a:rPr dirty="0"/>
              <a:t> a </a:t>
            </a:r>
            <a:r>
              <a:rPr dirty="0" err="1"/>
              <a:t>thriail</a:t>
            </a:r>
            <a:r>
              <a:rPr dirty="0"/>
              <a:t> </a:t>
            </a:r>
            <a:r>
              <a:rPr dirty="0" err="1"/>
              <a:t>ina</a:t>
            </a:r>
            <a:r>
              <a:rPr dirty="0"/>
              <a:t> </a:t>
            </a:r>
            <a:r>
              <a:rPr dirty="0" err="1"/>
              <a:t>ionad</a:t>
            </a:r>
            <a:r>
              <a:rPr dirty="0"/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52034" y="6451600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•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11952" y="6451600"/>
            <a:ext cx="6925956" cy="6096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Téigh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líne</a:t>
            </a:r>
            <a:r>
              <a:rPr dirty="0"/>
              <a:t> le </a:t>
            </a:r>
            <a:r>
              <a:rPr dirty="0" err="1"/>
              <a:t>haghaidh</a:t>
            </a:r>
            <a:r>
              <a:rPr dirty="0"/>
              <a:t> </a:t>
            </a:r>
            <a:r>
              <a:rPr dirty="0" err="1"/>
              <a:t>smaointe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bhainistiú</a:t>
            </a:r>
            <a:r>
              <a:rPr dirty="0"/>
              <a:t> </a:t>
            </a: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déileáil</a:t>
            </a:r>
            <a:r>
              <a:rPr dirty="0"/>
              <a:t> le </a:t>
            </a:r>
            <a:r>
              <a:rPr dirty="0" err="1"/>
              <a:t>strus</a:t>
            </a:r>
            <a:r>
              <a:rPr lang="gd-GB" dirty="0"/>
              <a:t> agus</a:t>
            </a:r>
            <a:r>
              <a:rPr dirty="0"/>
              <a:t> </a:t>
            </a:r>
            <a:r>
              <a:rPr dirty="0" err="1"/>
              <a:t>bain</a:t>
            </a:r>
            <a:r>
              <a:rPr dirty="0"/>
              <a:t> </a:t>
            </a:r>
            <a:r>
              <a:rPr dirty="0" err="1"/>
              <a:t>triail</a:t>
            </a:r>
            <a:r>
              <a:rPr dirty="0"/>
              <a:t> as </a:t>
            </a:r>
            <a:r>
              <a:rPr dirty="0" err="1"/>
              <a:t>cuid</a:t>
            </a:r>
            <a:r>
              <a:rPr dirty="0"/>
              <a:t> </a:t>
            </a:r>
            <a:r>
              <a:rPr dirty="0" err="1"/>
              <a:t>acu</a:t>
            </a:r>
            <a:r>
              <a:rPr dirty="0"/>
              <a:t>!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848B3DDE-9245-E48E-27F6-948130E58982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">
            <a:extLst>
              <a:ext uri="{FF2B5EF4-FFF2-40B4-BE49-F238E27FC236}">
                <a16:creationId xmlns:a16="http://schemas.microsoft.com/office/drawing/2014/main" id="{34F7B2E5-1987-CBB2-E557-EFFD97E7CD70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1">
            <a:extLst>
              <a:ext uri="{FF2B5EF4-FFF2-40B4-BE49-F238E27FC236}">
                <a16:creationId xmlns:a16="http://schemas.microsoft.com/office/drawing/2014/main" id="{D275EF0D-73C8-46D8-CE8C-7DFF3BC70BC1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2">
            <a:extLst>
              <a:ext uri="{FF2B5EF4-FFF2-40B4-BE49-F238E27FC236}">
                <a16:creationId xmlns:a16="http://schemas.microsoft.com/office/drawing/2014/main" id="{12652AB7-DC7D-2FCE-F588-FB5B620ACB6E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3">
            <a:extLst>
              <a:ext uri="{FF2B5EF4-FFF2-40B4-BE49-F238E27FC236}">
                <a16:creationId xmlns:a16="http://schemas.microsoft.com/office/drawing/2014/main" id="{21C7E0D5-B8AC-32D7-480E-01E00A2D9987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4">
            <a:extLst>
              <a:ext uri="{FF2B5EF4-FFF2-40B4-BE49-F238E27FC236}">
                <a16:creationId xmlns:a16="http://schemas.microsoft.com/office/drawing/2014/main" id="{8E5BBC02-11F3-F868-5BEE-2B970F3C2D0B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A8572E0C-B89B-D218-80D5-CB50CCBC38D1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16">
            <a:extLst>
              <a:ext uri="{FF2B5EF4-FFF2-40B4-BE49-F238E27FC236}">
                <a16:creationId xmlns:a16="http://schemas.microsoft.com/office/drawing/2014/main" id="{B93DE468-85F8-D283-3D6C-A6DF36096619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17">
            <a:extLst>
              <a:ext uri="{FF2B5EF4-FFF2-40B4-BE49-F238E27FC236}">
                <a16:creationId xmlns:a16="http://schemas.microsoft.com/office/drawing/2014/main" id="{E1EF482C-E859-9E46-EA8A-C1DDBACE78F7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18">
            <a:extLst>
              <a:ext uri="{FF2B5EF4-FFF2-40B4-BE49-F238E27FC236}">
                <a16:creationId xmlns:a16="http://schemas.microsoft.com/office/drawing/2014/main" id="{0F4E2A2F-0335-2E9C-D7CE-C12AF4EC643F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19">
            <a:extLst>
              <a:ext uri="{FF2B5EF4-FFF2-40B4-BE49-F238E27FC236}">
                <a16:creationId xmlns:a16="http://schemas.microsoft.com/office/drawing/2014/main" id="{45E11C8B-0928-1976-248B-E1C37298A70F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20">
            <a:extLst>
              <a:ext uri="{FF2B5EF4-FFF2-40B4-BE49-F238E27FC236}">
                <a16:creationId xmlns:a16="http://schemas.microsoft.com/office/drawing/2014/main" id="{760CFC26-3D22-F4BF-0C60-B49935916928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0" name="object 21">
            <a:extLst>
              <a:ext uri="{FF2B5EF4-FFF2-40B4-BE49-F238E27FC236}">
                <a16:creationId xmlns:a16="http://schemas.microsoft.com/office/drawing/2014/main" id="{86E53A54-AF4A-78BE-5CE0-78E25CCB9F72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1" name="object 22">
            <a:extLst>
              <a:ext uri="{FF2B5EF4-FFF2-40B4-BE49-F238E27FC236}">
                <a16:creationId xmlns:a16="http://schemas.microsoft.com/office/drawing/2014/main" id="{1492EDC2-2202-AE2B-DE4C-C80A3BC0FEF8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2" name="object 23">
            <a:extLst>
              <a:ext uri="{FF2B5EF4-FFF2-40B4-BE49-F238E27FC236}">
                <a16:creationId xmlns:a16="http://schemas.microsoft.com/office/drawing/2014/main" id="{937240DD-EDA2-A89B-179E-5198245FBFAB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3" name="object 8">
            <a:extLst>
              <a:ext uri="{FF2B5EF4-FFF2-40B4-BE49-F238E27FC236}">
                <a16:creationId xmlns:a16="http://schemas.microsoft.com/office/drawing/2014/main" id="{3B6D8418-BA95-A2F8-0ED9-8FF7CAB510C1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227</Words>
  <Application>Microsoft Office PowerPoint</Application>
  <PresentationFormat>Custom</PresentationFormat>
  <Paragraphs>37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Conradh 105</cp:lastModifiedBy>
  <cp:revision>9</cp:revision>
  <dcterms:modified xsi:type="dcterms:W3CDTF">2022-09-30T10:07:33Z</dcterms:modified>
</cp:coreProperties>
</file>