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59" r:id="rId5"/>
    <p:sldId id="260" r:id="rId6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A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08"/>
    <p:restoredTop sz="65714"/>
  </p:normalViewPr>
  <p:slideViewPr>
    <p:cSldViewPr>
      <p:cViewPr varScale="1">
        <p:scale>
          <a:sx n="66" d="100"/>
          <a:sy n="66" d="100"/>
        </p:scale>
        <p:origin x="211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67F34-89FA-8840-B206-4ED6CE24E9DC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C2D92-E18C-044A-BD55-AD666B9A6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16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9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EA744-D926-C76F-2F8A-2C18C394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03DCB-B2B1-3B41-9A35-DEBEE92B9E73}" type="datetimeFigureOut">
              <a:rPr lang="en-US" altLang="en-US"/>
              <a:pPr>
                <a:defRPr/>
              </a:pPr>
              <a:t>9/30/2022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D5425-72B6-6960-04CA-DCFCB3D67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43A3E-E7D1-BA65-CE14-58F0D90C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4E7BC-5689-0F4A-B14A-BCEFF9641A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83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AD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1" y="615590"/>
            <a:ext cx="1957525" cy="500573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t>SEISIÚN 06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B1CDB3"/>
                </a:solidFill>
                <a:latin typeface="Arial"/>
                <a:cs typeface="Arial"/>
              </a:defRPr>
            </a:pPr>
            <a: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5103977" cy="12446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t>Ag Siúl 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1018"/>
              </a:spcBef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t>i mBróga Duine Eile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AD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13">
            <a:extLst>
              <a:ext uri="{FF2B5EF4-FFF2-40B4-BE49-F238E27FC236}">
                <a16:creationId xmlns:a16="http://schemas.microsoft.com/office/drawing/2014/main" id="{496100C1-90B0-5150-3005-5BAB7B792CCA}"/>
              </a:ext>
            </a:extLst>
          </p:cNvPr>
          <p:cNvSpPr/>
          <p:nvPr/>
        </p:nvSpPr>
        <p:spPr>
          <a:xfrm>
            <a:off x="721766" y="1115774"/>
            <a:ext cx="1799619" cy="1799619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11BE6CBE-9DE7-D759-8762-9FEA0B54EA0E}"/>
              </a:ext>
            </a:extLst>
          </p:cNvPr>
          <p:cNvSpPr/>
          <p:nvPr/>
        </p:nvSpPr>
        <p:spPr>
          <a:xfrm>
            <a:off x="721766" y="1193549"/>
            <a:ext cx="1799619" cy="1799619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9">
            <a:extLst>
              <a:ext uri="{FF2B5EF4-FFF2-40B4-BE49-F238E27FC236}">
                <a16:creationId xmlns:a16="http://schemas.microsoft.com/office/drawing/2014/main" id="{19B111DE-C106-A56F-5C0F-DCB96B4BBDA2}"/>
              </a:ext>
            </a:extLst>
          </p:cNvPr>
          <p:cNvSpPr txBox="1"/>
          <p:nvPr/>
        </p:nvSpPr>
        <p:spPr>
          <a:xfrm>
            <a:off x="464502" y="1562502"/>
            <a:ext cx="2314147" cy="685757"/>
          </a:xfrm>
          <a:prstGeom prst="rect">
            <a:avLst/>
          </a:prstGeom>
        </p:spPr>
        <p:txBody>
          <a:bodyPr wrap="square" lIns="0" tIns="17807" rIns="0" bIns="0">
            <a:noAutofit/>
          </a:bodyPr>
          <a:lstStyle/>
          <a:p>
            <a:pPr algn="ctr">
              <a:lnSpc>
                <a:spcPts val="2804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5FAD6C"/>
                </a:solidFill>
              </a:rPr>
              <a:t>SPRIOC</a:t>
            </a:r>
            <a:endParaRPr sz="2000" dirty="0">
              <a:solidFill>
                <a:srgbClr val="5FAD6C"/>
              </a:solidFill>
              <a:latin typeface="Arial Black"/>
              <a:cs typeface="Arial Black"/>
            </a:endParaRPr>
          </a:p>
          <a:p>
            <a:pPr marL="232820" marR="255950" algn="ctr">
              <a:lnSpc>
                <a:spcPts val="2594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5FAD6C"/>
                </a:solidFill>
              </a:rPr>
              <a:t>AN </a:t>
            </a:r>
            <a:r>
              <a:rPr sz="2000" dirty="0" err="1">
                <a:solidFill>
                  <a:srgbClr val="5FAD6C"/>
                </a:solidFill>
              </a:rPr>
              <a:t>tSEISIÚIN</a:t>
            </a:r>
            <a:endParaRPr sz="2000" dirty="0">
              <a:solidFill>
                <a:srgbClr val="5FAD6C"/>
              </a:solidFill>
              <a:latin typeface="Arial Black"/>
              <a:cs typeface="Arial Black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08293A76-AFB7-DB55-06C3-5D95EC4419F7}"/>
              </a:ext>
            </a:extLst>
          </p:cNvPr>
          <p:cNvSpPr txBox="1"/>
          <p:nvPr/>
        </p:nvSpPr>
        <p:spPr>
          <a:xfrm>
            <a:off x="435957" y="3461927"/>
            <a:ext cx="2062555" cy="838125"/>
          </a:xfrm>
          <a:prstGeom prst="rect">
            <a:avLst/>
          </a:prstGeom>
        </p:spPr>
        <p:txBody>
          <a:bodyPr wrap="square" lIns="0" tIns="16189" rIns="0" bIns="0">
            <a:noAutofit/>
          </a:bodyPr>
          <a:lstStyle/>
          <a:p>
            <a:pPr marL="12697" marR="16761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sz="2400"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EEB6CCC-A0B0-4F60-5589-EF6DEC4848CD}"/>
              </a:ext>
            </a:extLst>
          </p:cNvPr>
          <p:cNvCxnSpPr>
            <a:cxnSpLocks/>
          </p:cNvCxnSpPr>
          <p:nvPr/>
        </p:nvCxnSpPr>
        <p:spPr>
          <a:xfrm>
            <a:off x="634338" y="3250518"/>
            <a:ext cx="1665796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BC65824-C6A4-80F1-52D9-840C3939A95C}"/>
              </a:ext>
            </a:extLst>
          </p:cNvPr>
          <p:cNvCxnSpPr>
            <a:cxnSpLocks/>
          </p:cNvCxnSpPr>
          <p:nvPr/>
        </p:nvCxnSpPr>
        <p:spPr>
          <a:xfrm>
            <a:off x="634337" y="3861169"/>
            <a:ext cx="1665796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object 10">
            <a:extLst>
              <a:ext uri="{FF2B5EF4-FFF2-40B4-BE49-F238E27FC236}">
                <a16:creationId xmlns:a16="http://schemas.microsoft.com/office/drawing/2014/main" id="{2B07E17B-8897-C2FD-4A9D-B264B80389F1}"/>
              </a:ext>
            </a:extLst>
          </p:cNvPr>
          <p:cNvSpPr txBox="1"/>
          <p:nvPr/>
        </p:nvSpPr>
        <p:spPr>
          <a:xfrm>
            <a:off x="3134659" y="1539344"/>
            <a:ext cx="6416564" cy="1371007"/>
          </a:xfrm>
          <a:prstGeom prst="rect">
            <a:avLst/>
          </a:prstGeom>
        </p:spPr>
        <p:txBody>
          <a:bodyPr wrap="square" lIns="0" tIns="17522" rIns="0" bIns="0">
            <a:noAutofit/>
          </a:bodyPr>
          <a:lstStyle/>
          <a:p>
            <a:pPr marL="12697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sz="2599" dirty="0"/>
              <a:t>Chun </a:t>
            </a:r>
            <a:r>
              <a:rPr lang="en-IE" sz="2599" dirty="0" err="1"/>
              <a:t>cabhrú</a:t>
            </a:r>
            <a:r>
              <a:rPr lang="en-IE" sz="2599" dirty="0"/>
              <a:t> le </a:t>
            </a:r>
            <a:r>
              <a:rPr lang="en-IE" sz="2599" dirty="0" err="1"/>
              <a:t>scoláirí</a:t>
            </a:r>
            <a:r>
              <a:rPr lang="en-IE" sz="2599" dirty="0"/>
              <a:t> a </a:t>
            </a:r>
            <a:r>
              <a:rPr lang="en-IE" sz="2599" dirty="0" err="1"/>
              <a:t>bhfeasacht</a:t>
            </a:r>
            <a:r>
              <a:rPr lang="en-IE" sz="2599" dirty="0"/>
              <a:t> a </a:t>
            </a:r>
            <a:r>
              <a:rPr lang="en-IE" sz="2599" dirty="0" err="1"/>
              <a:t>mhéadú</a:t>
            </a:r>
            <a:r>
              <a:rPr lang="en-IE" sz="2599" dirty="0"/>
              <a:t> </a:t>
            </a:r>
            <a:r>
              <a:rPr lang="en-IE" sz="2599" dirty="0" err="1"/>
              <a:t>ar</a:t>
            </a:r>
            <a:r>
              <a:rPr lang="en-IE" sz="2599" dirty="0"/>
              <a:t> </a:t>
            </a:r>
            <a:r>
              <a:rPr lang="en-IE" sz="2599" dirty="0" err="1"/>
              <a:t>smaointe</a:t>
            </a:r>
            <a:r>
              <a:rPr lang="en-IE" sz="2599" dirty="0"/>
              <a:t> </a:t>
            </a:r>
            <a:r>
              <a:rPr lang="en-IE" sz="2599" dirty="0" err="1"/>
              <a:t>agus</a:t>
            </a:r>
            <a:r>
              <a:rPr lang="en-IE" sz="2599" dirty="0"/>
              <a:t> </a:t>
            </a:r>
            <a:r>
              <a:rPr lang="en-IE" sz="2599" dirty="0" err="1"/>
              <a:t>mothúcháin</a:t>
            </a:r>
            <a:r>
              <a:rPr lang="en-IE" sz="2599" dirty="0"/>
              <a:t> </a:t>
            </a:r>
            <a:r>
              <a:rPr lang="en-IE" sz="2599" dirty="0" err="1"/>
              <a:t>daoine</a:t>
            </a:r>
            <a:r>
              <a:rPr lang="en-IE" sz="2599" dirty="0"/>
              <a:t> </a:t>
            </a:r>
            <a:r>
              <a:rPr lang="en-IE" sz="2599" dirty="0" err="1"/>
              <a:t>eile</a:t>
            </a:r>
            <a:r>
              <a:rPr lang="en-IE" sz="2599" dirty="0"/>
              <a:t> </a:t>
            </a:r>
            <a:r>
              <a:rPr lang="en-IE" sz="2599" dirty="0" err="1"/>
              <a:t>agus</a:t>
            </a:r>
            <a:r>
              <a:rPr lang="en-IE" sz="2599" dirty="0"/>
              <a:t> le </a:t>
            </a:r>
            <a:r>
              <a:rPr lang="en-IE" sz="2599" dirty="0" err="1"/>
              <a:t>comhbhá</a:t>
            </a:r>
            <a:r>
              <a:rPr lang="en-IE" sz="2599" dirty="0"/>
              <a:t> a </a:t>
            </a:r>
            <a:r>
              <a:rPr lang="en-IE" sz="2599" dirty="0" err="1"/>
              <a:t>léiriú</a:t>
            </a:r>
            <a:r>
              <a:rPr lang="en-IE" sz="2599" dirty="0"/>
              <a:t>. </a:t>
            </a:r>
            <a:endParaRPr lang="en-IE" sz="2599" dirty="0">
              <a:latin typeface="Arial"/>
              <a:cs typeface="Arial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id="{9FBD8F7E-9E26-1CC8-6C7F-A00FDC215FEC}"/>
              </a:ext>
            </a:extLst>
          </p:cNvPr>
          <p:cNvSpPr txBox="1"/>
          <p:nvPr/>
        </p:nvSpPr>
        <p:spPr>
          <a:xfrm>
            <a:off x="3228537" y="3555254"/>
            <a:ext cx="2118957" cy="325736"/>
          </a:xfrm>
          <a:prstGeom prst="rect">
            <a:avLst/>
          </a:prstGeom>
        </p:spPr>
        <p:txBody>
          <a:bodyPr wrap="square" lIns="0" tIns="13617" rIns="0" bIns="0">
            <a:noAutofit/>
          </a:bodyPr>
          <a:lstStyle/>
          <a:p>
            <a:pPr marL="12697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2000" dirty="0" err="1"/>
              <a:t>Beidh</a:t>
            </a:r>
            <a:r>
              <a:rPr sz="2000" dirty="0"/>
              <a:t> </a:t>
            </a:r>
            <a:r>
              <a:rPr sz="2000" dirty="0" err="1"/>
              <a:t>na</a:t>
            </a:r>
            <a:r>
              <a:rPr sz="2000" dirty="0"/>
              <a:t> </a:t>
            </a:r>
            <a:r>
              <a:rPr sz="2000" dirty="0" err="1"/>
              <a:t>Scoláirí</a:t>
            </a:r>
            <a:r>
              <a:rPr sz="2000"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96B20ED6-64D5-EE17-8332-BA9490CC163D}"/>
              </a:ext>
            </a:extLst>
          </p:cNvPr>
          <p:cNvSpPr txBox="1"/>
          <p:nvPr/>
        </p:nvSpPr>
        <p:spPr>
          <a:xfrm>
            <a:off x="3279781" y="3977482"/>
            <a:ext cx="5549154" cy="3011688"/>
          </a:xfrm>
          <a:prstGeom prst="rect">
            <a:avLst/>
          </a:prstGeom>
        </p:spPr>
        <p:txBody>
          <a:bodyPr wrap="square" lIns="0" tIns="13586" rIns="0" bIns="0">
            <a:noAutofit/>
          </a:bodyPr>
          <a:lstStyle/>
          <a:p>
            <a:pPr marL="355529" marR="14449" indent="-342831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sz="2000" dirty="0"/>
              <a:t>Níos feasaí ar smaointe agus mothúcháin daoine eile.    </a:t>
            </a:r>
          </a:p>
          <a:p>
            <a:pPr marL="355529" marR="14449" indent="-342831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sz="2000" dirty="0"/>
          </a:p>
          <a:p>
            <a:pPr marL="355529" marR="14449" indent="-342831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sz="2000" dirty="0"/>
              <a:t>Ag tuiscint go mothaíonn daoine mothúcháin ar bhealach difriúil agus go bhfuil sé tábhachtach go bhfoghlaimíonn siad meas ar mhothúcháin a chéile</a:t>
            </a:r>
          </a:p>
          <a:p>
            <a:pPr marL="355529" marR="14449" indent="-342831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sz="2000" dirty="0"/>
          </a:p>
          <a:p>
            <a:pPr marL="355529" marR="14449" indent="-342831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sz="2000" dirty="0"/>
              <a:t>Ag machnamh ar na gníomhartha pearsanta is féidir leo a dhéanamh chun tacaíocht a thaispeáint do dhaoine eile. </a:t>
            </a:r>
            <a:endParaRPr lang="ga-IE" sz="2000" dirty="0">
              <a:latin typeface="Arial"/>
              <a:cs typeface="Arial"/>
            </a:endParaRPr>
          </a:p>
        </p:txBody>
      </p:sp>
      <p:sp>
        <p:nvSpPr>
          <p:cNvPr id="2" name="object 157">
            <a:extLst>
              <a:ext uri="{FF2B5EF4-FFF2-40B4-BE49-F238E27FC236}">
                <a16:creationId xmlns:a16="http://schemas.microsoft.com/office/drawing/2014/main" id="{EF92572D-019C-AAF4-D7FA-94D50BA4614C}"/>
              </a:ext>
            </a:extLst>
          </p:cNvPr>
          <p:cNvSpPr/>
          <p:nvPr/>
        </p:nvSpPr>
        <p:spPr>
          <a:xfrm>
            <a:off x="7919995" y="612653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158">
            <a:extLst>
              <a:ext uri="{FF2B5EF4-FFF2-40B4-BE49-F238E27FC236}">
                <a16:creationId xmlns:a16="http://schemas.microsoft.com/office/drawing/2014/main" id="{915EEA31-988E-4238-3472-E4346BE7FBC4}"/>
              </a:ext>
            </a:extLst>
          </p:cNvPr>
          <p:cNvSpPr/>
          <p:nvPr/>
        </p:nvSpPr>
        <p:spPr>
          <a:xfrm>
            <a:off x="8216752" y="608671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159">
            <a:extLst>
              <a:ext uri="{FF2B5EF4-FFF2-40B4-BE49-F238E27FC236}">
                <a16:creationId xmlns:a16="http://schemas.microsoft.com/office/drawing/2014/main" id="{9F9CCE52-0B0B-5B43-5279-BC9396E8BD4A}"/>
              </a:ext>
            </a:extLst>
          </p:cNvPr>
          <p:cNvSpPr/>
          <p:nvPr/>
        </p:nvSpPr>
        <p:spPr>
          <a:xfrm>
            <a:off x="8328195" y="608664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160">
            <a:extLst>
              <a:ext uri="{FF2B5EF4-FFF2-40B4-BE49-F238E27FC236}">
                <a16:creationId xmlns:a16="http://schemas.microsoft.com/office/drawing/2014/main" id="{E016C13E-517B-9A03-B3C7-42EEA25E935C}"/>
              </a:ext>
            </a:extLst>
          </p:cNvPr>
          <p:cNvSpPr/>
          <p:nvPr/>
        </p:nvSpPr>
        <p:spPr>
          <a:xfrm>
            <a:off x="8587007" y="612651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161">
            <a:extLst>
              <a:ext uri="{FF2B5EF4-FFF2-40B4-BE49-F238E27FC236}">
                <a16:creationId xmlns:a16="http://schemas.microsoft.com/office/drawing/2014/main" id="{CBB429FB-5B0A-3C75-3F69-FCB793C1BF45}"/>
              </a:ext>
            </a:extLst>
          </p:cNvPr>
          <p:cNvSpPr/>
          <p:nvPr/>
        </p:nvSpPr>
        <p:spPr>
          <a:xfrm>
            <a:off x="8828871" y="608661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162">
            <a:extLst>
              <a:ext uri="{FF2B5EF4-FFF2-40B4-BE49-F238E27FC236}">
                <a16:creationId xmlns:a16="http://schemas.microsoft.com/office/drawing/2014/main" id="{881D0E04-B745-6780-31EC-D8E3F00A40EF}"/>
              </a:ext>
            </a:extLst>
          </p:cNvPr>
          <p:cNvSpPr/>
          <p:nvPr/>
        </p:nvSpPr>
        <p:spPr>
          <a:xfrm>
            <a:off x="9098657" y="608661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63">
            <a:extLst>
              <a:ext uri="{FF2B5EF4-FFF2-40B4-BE49-F238E27FC236}">
                <a16:creationId xmlns:a16="http://schemas.microsoft.com/office/drawing/2014/main" id="{F0EF9299-B33C-00CB-CA06-35CA552887FF}"/>
              </a:ext>
            </a:extLst>
          </p:cNvPr>
          <p:cNvSpPr/>
          <p:nvPr/>
        </p:nvSpPr>
        <p:spPr>
          <a:xfrm>
            <a:off x="9318232" y="612655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64">
            <a:extLst>
              <a:ext uri="{FF2B5EF4-FFF2-40B4-BE49-F238E27FC236}">
                <a16:creationId xmlns:a16="http://schemas.microsoft.com/office/drawing/2014/main" id="{B2140FA1-36A9-A15C-2B49-C56DA17C0D67}"/>
              </a:ext>
            </a:extLst>
          </p:cNvPr>
          <p:cNvSpPr/>
          <p:nvPr/>
        </p:nvSpPr>
        <p:spPr>
          <a:xfrm>
            <a:off x="9551311" y="637270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65">
            <a:extLst>
              <a:ext uri="{FF2B5EF4-FFF2-40B4-BE49-F238E27FC236}">
                <a16:creationId xmlns:a16="http://schemas.microsoft.com/office/drawing/2014/main" id="{3805F5CB-53B5-F9F0-EBFA-F3762C28A4BD}"/>
              </a:ext>
            </a:extLst>
          </p:cNvPr>
          <p:cNvSpPr/>
          <p:nvPr/>
        </p:nvSpPr>
        <p:spPr>
          <a:xfrm>
            <a:off x="9649123" y="506272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66">
            <a:extLst>
              <a:ext uri="{FF2B5EF4-FFF2-40B4-BE49-F238E27FC236}">
                <a16:creationId xmlns:a16="http://schemas.microsoft.com/office/drawing/2014/main" id="{B74E4A55-0956-CE5E-4FE9-73BD8A6C3337}"/>
              </a:ext>
            </a:extLst>
          </p:cNvPr>
          <p:cNvSpPr/>
          <p:nvPr/>
        </p:nvSpPr>
        <p:spPr>
          <a:xfrm>
            <a:off x="9793174" y="312775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68">
            <a:extLst>
              <a:ext uri="{FF2B5EF4-FFF2-40B4-BE49-F238E27FC236}">
                <a16:creationId xmlns:a16="http://schemas.microsoft.com/office/drawing/2014/main" id="{E9600781-7E26-D0C8-8410-6643EB422CFC}"/>
              </a:ext>
            </a:extLst>
          </p:cNvPr>
          <p:cNvSpPr/>
          <p:nvPr/>
        </p:nvSpPr>
        <p:spPr>
          <a:xfrm>
            <a:off x="7560000" y="24765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69">
            <a:extLst>
              <a:ext uri="{FF2B5EF4-FFF2-40B4-BE49-F238E27FC236}">
                <a16:creationId xmlns:a16="http://schemas.microsoft.com/office/drawing/2014/main" id="{4B0075E9-E35A-8CB2-B64F-C10F6F06BC4C}"/>
              </a:ext>
            </a:extLst>
          </p:cNvPr>
          <p:cNvSpPr/>
          <p:nvPr/>
        </p:nvSpPr>
        <p:spPr>
          <a:xfrm>
            <a:off x="9869624" y="630276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70">
            <a:extLst>
              <a:ext uri="{FF2B5EF4-FFF2-40B4-BE49-F238E27FC236}">
                <a16:creationId xmlns:a16="http://schemas.microsoft.com/office/drawing/2014/main" id="{5092EE16-0E8F-7059-9AF0-5F4B283B2C40}"/>
              </a:ext>
            </a:extLst>
          </p:cNvPr>
          <p:cNvSpPr/>
          <p:nvPr/>
        </p:nvSpPr>
        <p:spPr>
          <a:xfrm>
            <a:off x="9776846" y="778469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71">
            <a:extLst>
              <a:ext uri="{FF2B5EF4-FFF2-40B4-BE49-F238E27FC236}">
                <a16:creationId xmlns:a16="http://schemas.microsoft.com/office/drawing/2014/main" id="{1BEF7E3E-9D7A-DF88-5A9B-A48BF578422D}"/>
              </a:ext>
            </a:extLst>
          </p:cNvPr>
          <p:cNvSpPr/>
          <p:nvPr/>
        </p:nvSpPr>
        <p:spPr>
          <a:xfrm>
            <a:off x="10014201" y="456768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C0A429DA-4BE9-EF91-8124-8B9C38DB4A19}"/>
              </a:ext>
            </a:extLst>
          </p:cNvPr>
          <p:cNvSpPr txBox="1"/>
          <p:nvPr/>
        </p:nvSpPr>
        <p:spPr>
          <a:xfrm>
            <a:off x="8023100" y="643143"/>
            <a:ext cx="1892976" cy="481569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B1CD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object 157"/>
          <p:cNvSpPr/>
          <p:nvPr/>
        </p:nvSpPr>
        <p:spPr>
          <a:xfrm>
            <a:off x="7919995" y="612653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216752" y="608671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328195" y="608664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587007" y="612651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828871" y="608661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098657" y="608661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318232" y="612655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551311" y="637270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649123" y="506272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793174" y="312775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560000" y="24765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869624" y="630276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776846" y="778469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0014201" y="456768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25253" y="3006581"/>
            <a:ext cx="3589487" cy="3436081"/>
          </a:xfrm>
          <a:custGeom>
            <a:avLst/>
            <a:gdLst/>
            <a:ahLst/>
            <a:cxnLst/>
            <a:rect l="l" t="t" r="r" b="b"/>
            <a:pathLst>
              <a:path w="3589487" h="3436081">
                <a:moveTo>
                  <a:pt x="3574795" y="1680623"/>
                </a:moveTo>
                <a:lnTo>
                  <a:pt x="3574250" y="1660323"/>
                </a:lnTo>
                <a:lnTo>
                  <a:pt x="3575077" y="1634868"/>
                </a:lnTo>
                <a:lnTo>
                  <a:pt x="3576922" y="1604771"/>
                </a:lnTo>
                <a:lnTo>
                  <a:pt x="3579430" y="1570548"/>
                </a:lnTo>
                <a:lnTo>
                  <a:pt x="3582246" y="1532712"/>
                </a:lnTo>
                <a:lnTo>
                  <a:pt x="3585014" y="1491777"/>
                </a:lnTo>
                <a:lnTo>
                  <a:pt x="3587381" y="1448260"/>
                </a:lnTo>
                <a:lnTo>
                  <a:pt x="3588990" y="1402672"/>
                </a:lnTo>
                <a:lnTo>
                  <a:pt x="3589487" y="1355530"/>
                </a:lnTo>
                <a:lnTo>
                  <a:pt x="3588516" y="1307346"/>
                </a:lnTo>
                <a:lnTo>
                  <a:pt x="3585723" y="1258637"/>
                </a:lnTo>
                <a:lnTo>
                  <a:pt x="3580753" y="1209915"/>
                </a:lnTo>
                <a:lnTo>
                  <a:pt x="3573250" y="1161695"/>
                </a:lnTo>
                <a:lnTo>
                  <a:pt x="3562859" y="1114492"/>
                </a:lnTo>
                <a:lnTo>
                  <a:pt x="3549226" y="1068820"/>
                </a:lnTo>
                <a:lnTo>
                  <a:pt x="3531995" y="1025193"/>
                </a:lnTo>
                <a:lnTo>
                  <a:pt x="3510812" y="984126"/>
                </a:lnTo>
                <a:lnTo>
                  <a:pt x="3485321" y="946132"/>
                </a:lnTo>
                <a:lnTo>
                  <a:pt x="3455167" y="911727"/>
                </a:lnTo>
                <a:lnTo>
                  <a:pt x="3419995" y="881425"/>
                </a:lnTo>
                <a:lnTo>
                  <a:pt x="3390776" y="860254"/>
                </a:lnTo>
                <a:lnTo>
                  <a:pt x="3363582" y="841616"/>
                </a:lnTo>
                <a:lnTo>
                  <a:pt x="3339542" y="826096"/>
                </a:lnTo>
                <a:lnTo>
                  <a:pt x="3318039" y="812978"/>
                </a:lnTo>
                <a:lnTo>
                  <a:pt x="3289183" y="796239"/>
                </a:lnTo>
                <a:lnTo>
                  <a:pt x="3280161" y="791085"/>
                </a:lnTo>
                <a:lnTo>
                  <a:pt x="3271309" y="785994"/>
                </a:lnTo>
                <a:lnTo>
                  <a:pt x="3262549" y="780878"/>
                </a:lnTo>
                <a:lnTo>
                  <a:pt x="3253804" y="775646"/>
                </a:lnTo>
                <a:lnTo>
                  <a:pt x="3244996" y="770209"/>
                </a:lnTo>
                <a:lnTo>
                  <a:pt x="3236047" y="764477"/>
                </a:lnTo>
                <a:lnTo>
                  <a:pt x="3226882" y="758362"/>
                </a:lnTo>
                <a:lnTo>
                  <a:pt x="3217421" y="751773"/>
                </a:lnTo>
                <a:lnTo>
                  <a:pt x="3207588" y="744620"/>
                </a:lnTo>
                <a:lnTo>
                  <a:pt x="3197443" y="738730"/>
                </a:lnTo>
                <a:lnTo>
                  <a:pt x="3186665" y="735406"/>
                </a:lnTo>
                <a:lnTo>
                  <a:pt x="3175303" y="734298"/>
                </a:lnTo>
                <a:lnTo>
                  <a:pt x="3163408" y="735058"/>
                </a:lnTo>
                <a:lnTo>
                  <a:pt x="3151028" y="737336"/>
                </a:lnTo>
                <a:lnTo>
                  <a:pt x="3138214" y="740781"/>
                </a:lnTo>
                <a:lnTo>
                  <a:pt x="3125015" y="745044"/>
                </a:lnTo>
                <a:lnTo>
                  <a:pt x="3111483" y="749776"/>
                </a:lnTo>
                <a:lnTo>
                  <a:pt x="3097666" y="754626"/>
                </a:lnTo>
                <a:lnTo>
                  <a:pt x="3083615" y="759246"/>
                </a:lnTo>
                <a:lnTo>
                  <a:pt x="3069379" y="763285"/>
                </a:lnTo>
                <a:lnTo>
                  <a:pt x="3055009" y="766394"/>
                </a:lnTo>
                <a:lnTo>
                  <a:pt x="3040554" y="768223"/>
                </a:lnTo>
                <a:lnTo>
                  <a:pt x="3026064" y="768423"/>
                </a:lnTo>
                <a:lnTo>
                  <a:pt x="3011590" y="766643"/>
                </a:lnTo>
                <a:lnTo>
                  <a:pt x="2997181" y="762534"/>
                </a:lnTo>
                <a:lnTo>
                  <a:pt x="2982886" y="755747"/>
                </a:lnTo>
                <a:lnTo>
                  <a:pt x="2968757" y="745931"/>
                </a:lnTo>
                <a:lnTo>
                  <a:pt x="2954842" y="732738"/>
                </a:lnTo>
                <a:lnTo>
                  <a:pt x="2941192" y="715817"/>
                </a:lnTo>
                <a:lnTo>
                  <a:pt x="2927522" y="698038"/>
                </a:lnTo>
                <a:lnTo>
                  <a:pt x="2913585" y="682329"/>
                </a:lnTo>
                <a:lnTo>
                  <a:pt x="2899494" y="668429"/>
                </a:lnTo>
                <a:lnTo>
                  <a:pt x="2885362" y="656078"/>
                </a:lnTo>
                <a:lnTo>
                  <a:pt x="2871301" y="645016"/>
                </a:lnTo>
                <a:lnTo>
                  <a:pt x="2857421" y="634983"/>
                </a:lnTo>
                <a:lnTo>
                  <a:pt x="2843836" y="625720"/>
                </a:lnTo>
                <a:lnTo>
                  <a:pt x="2830658" y="616967"/>
                </a:lnTo>
                <a:lnTo>
                  <a:pt x="2817997" y="608464"/>
                </a:lnTo>
                <a:lnTo>
                  <a:pt x="2805968" y="599950"/>
                </a:lnTo>
                <a:lnTo>
                  <a:pt x="2794680" y="591166"/>
                </a:lnTo>
                <a:lnTo>
                  <a:pt x="2784248" y="581853"/>
                </a:lnTo>
                <a:lnTo>
                  <a:pt x="2774781" y="571749"/>
                </a:lnTo>
                <a:lnTo>
                  <a:pt x="2766394" y="560596"/>
                </a:lnTo>
                <a:lnTo>
                  <a:pt x="2759197" y="548133"/>
                </a:lnTo>
                <a:lnTo>
                  <a:pt x="2753302" y="534101"/>
                </a:lnTo>
                <a:lnTo>
                  <a:pt x="2748822" y="518240"/>
                </a:lnTo>
                <a:lnTo>
                  <a:pt x="2745869" y="500289"/>
                </a:lnTo>
                <a:lnTo>
                  <a:pt x="2744554" y="479989"/>
                </a:lnTo>
                <a:lnTo>
                  <a:pt x="2744990" y="457080"/>
                </a:lnTo>
                <a:lnTo>
                  <a:pt x="2745605" y="431246"/>
                </a:lnTo>
                <a:lnTo>
                  <a:pt x="2744775" y="402692"/>
                </a:lnTo>
                <a:lnTo>
                  <a:pt x="2742541" y="371938"/>
                </a:lnTo>
                <a:lnTo>
                  <a:pt x="2738944" y="339503"/>
                </a:lnTo>
                <a:lnTo>
                  <a:pt x="2734023" y="305907"/>
                </a:lnTo>
                <a:lnTo>
                  <a:pt x="2727820" y="271670"/>
                </a:lnTo>
                <a:lnTo>
                  <a:pt x="2720375" y="237311"/>
                </a:lnTo>
                <a:lnTo>
                  <a:pt x="2711728" y="203350"/>
                </a:lnTo>
                <a:lnTo>
                  <a:pt x="2701920" y="170308"/>
                </a:lnTo>
                <a:lnTo>
                  <a:pt x="2690991" y="138703"/>
                </a:lnTo>
                <a:lnTo>
                  <a:pt x="2678983" y="109056"/>
                </a:lnTo>
                <a:lnTo>
                  <a:pt x="2665935" y="81887"/>
                </a:lnTo>
                <a:lnTo>
                  <a:pt x="2651888" y="57714"/>
                </a:lnTo>
                <a:lnTo>
                  <a:pt x="2636882" y="37059"/>
                </a:lnTo>
                <a:lnTo>
                  <a:pt x="2620959" y="20439"/>
                </a:lnTo>
                <a:lnTo>
                  <a:pt x="2604158" y="8377"/>
                </a:lnTo>
                <a:lnTo>
                  <a:pt x="2586520" y="1390"/>
                </a:lnTo>
                <a:lnTo>
                  <a:pt x="2568085" y="0"/>
                </a:lnTo>
                <a:lnTo>
                  <a:pt x="2548895" y="4724"/>
                </a:lnTo>
                <a:lnTo>
                  <a:pt x="2528989" y="16085"/>
                </a:lnTo>
                <a:lnTo>
                  <a:pt x="2508728" y="29246"/>
                </a:lnTo>
                <a:lnTo>
                  <a:pt x="2488408" y="39295"/>
                </a:lnTo>
                <a:lnTo>
                  <a:pt x="2467966" y="46631"/>
                </a:lnTo>
                <a:lnTo>
                  <a:pt x="2447341" y="51651"/>
                </a:lnTo>
                <a:lnTo>
                  <a:pt x="2426474" y="54755"/>
                </a:lnTo>
                <a:lnTo>
                  <a:pt x="2405303" y="56339"/>
                </a:lnTo>
                <a:lnTo>
                  <a:pt x="2383768" y="56804"/>
                </a:lnTo>
                <a:lnTo>
                  <a:pt x="2361808" y="56546"/>
                </a:lnTo>
                <a:lnTo>
                  <a:pt x="2339361" y="55964"/>
                </a:lnTo>
                <a:lnTo>
                  <a:pt x="2316368" y="55457"/>
                </a:lnTo>
                <a:lnTo>
                  <a:pt x="2292768" y="55421"/>
                </a:lnTo>
                <a:lnTo>
                  <a:pt x="2268499" y="56257"/>
                </a:lnTo>
                <a:lnTo>
                  <a:pt x="2243501" y="58362"/>
                </a:lnTo>
                <a:lnTo>
                  <a:pt x="2217713" y="62134"/>
                </a:lnTo>
                <a:lnTo>
                  <a:pt x="2191075" y="67972"/>
                </a:lnTo>
                <a:lnTo>
                  <a:pt x="2163525" y="76273"/>
                </a:lnTo>
                <a:lnTo>
                  <a:pt x="2135003" y="87437"/>
                </a:lnTo>
                <a:lnTo>
                  <a:pt x="2105449" y="101860"/>
                </a:lnTo>
                <a:lnTo>
                  <a:pt x="2074800" y="119943"/>
                </a:lnTo>
                <a:lnTo>
                  <a:pt x="2042998" y="142082"/>
                </a:lnTo>
                <a:lnTo>
                  <a:pt x="1996830" y="177459"/>
                </a:lnTo>
                <a:lnTo>
                  <a:pt x="1957579" y="209054"/>
                </a:lnTo>
                <a:lnTo>
                  <a:pt x="1924627" y="237184"/>
                </a:lnTo>
                <a:lnTo>
                  <a:pt x="1897353" y="262167"/>
                </a:lnTo>
                <a:lnTo>
                  <a:pt x="1875139" y="284321"/>
                </a:lnTo>
                <a:lnTo>
                  <a:pt x="1857366" y="303963"/>
                </a:lnTo>
                <a:lnTo>
                  <a:pt x="1843413" y="321410"/>
                </a:lnTo>
                <a:lnTo>
                  <a:pt x="1832663" y="336982"/>
                </a:lnTo>
                <a:lnTo>
                  <a:pt x="1818290" y="363765"/>
                </a:lnTo>
                <a:lnTo>
                  <a:pt x="1809294" y="386854"/>
                </a:lnTo>
                <a:lnTo>
                  <a:pt x="1805265" y="397807"/>
                </a:lnTo>
                <a:lnTo>
                  <a:pt x="1800721" y="408789"/>
                </a:lnTo>
                <a:lnTo>
                  <a:pt x="1795045" y="420118"/>
                </a:lnTo>
                <a:lnTo>
                  <a:pt x="1787617" y="432112"/>
                </a:lnTo>
                <a:lnTo>
                  <a:pt x="1777818" y="445088"/>
                </a:lnTo>
                <a:lnTo>
                  <a:pt x="1765028" y="459363"/>
                </a:lnTo>
                <a:lnTo>
                  <a:pt x="1748628" y="475256"/>
                </a:lnTo>
                <a:lnTo>
                  <a:pt x="1728000" y="493084"/>
                </a:lnTo>
                <a:lnTo>
                  <a:pt x="1706036" y="511176"/>
                </a:lnTo>
                <a:lnTo>
                  <a:pt x="1685949" y="527661"/>
                </a:lnTo>
                <a:lnTo>
                  <a:pt x="1667590" y="542553"/>
                </a:lnTo>
                <a:lnTo>
                  <a:pt x="1650811" y="555866"/>
                </a:lnTo>
                <a:lnTo>
                  <a:pt x="1635463" y="567613"/>
                </a:lnTo>
                <a:lnTo>
                  <a:pt x="1621398" y="577807"/>
                </a:lnTo>
                <a:lnTo>
                  <a:pt x="1608467" y="586463"/>
                </a:lnTo>
                <a:lnTo>
                  <a:pt x="1596521" y="593592"/>
                </a:lnTo>
                <a:lnTo>
                  <a:pt x="1585413" y="599210"/>
                </a:lnTo>
                <a:lnTo>
                  <a:pt x="1574993" y="603330"/>
                </a:lnTo>
                <a:lnTo>
                  <a:pt x="1555625" y="607127"/>
                </a:lnTo>
                <a:lnTo>
                  <a:pt x="1546380" y="606832"/>
                </a:lnTo>
                <a:lnTo>
                  <a:pt x="1528025" y="601923"/>
                </a:lnTo>
                <a:lnTo>
                  <a:pt x="1508859" y="591344"/>
                </a:lnTo>
                <a:lnTo>
                  <a:pt x="1498602" y="583962"/>
                </a:lnTo>
                <a:lnTo>
                  <a:pt x="1487696" y="575203"/>
                </a:lnTo>
                <a:lnTo>
                  <a:pt x="1475993" y="565081"/>
                </a:lnTo>
                <a:lnTo>
                  <a:pt x="1462020" y="555609"/>
                </a:lnTo>
                <a:lnTo>
                  <a:pt x="1444665" y="548702"/>
                </a:lnTo>
                <a:lnTo>
                  <a:pt x="1424326" y="544224"/>
                </a:lnTo>
                <a:lnTo>
                  <a:pt x="1401402" y="542042"/>
                </a:lnTo>
                <a:lnTo>
                  <a:pt x="1376291" y="542020"/>
                </a:lnTo>
                <a:lnTo>
                  <a:pt x="1349391" y="544023"/>
                </a:lnTo>
                <a:lnTo>
                  <a:pt x="1321101" y="547916"/>
                </a:lnTo>
                <a:lnTo>
                  <a:pt x="1291819" y="553564"/>
                </a:lnTo>
                <a:lnTo>
                  <a:pt x="1261943" y="560832"/>
                </a:lnTo>
                <a:lnTo>
                  <a:pt x="1231871" y="569584"/>
                </a:lnTo>
                <a:lnTo>
                  <a:pt x="1202001" y="579687"/>
                </a:lnTo>
                <a:lnTo>
                  <a:pt x="1172733" y="591005"/>
                </a:lnTo>
                <a:lnTo>
                  <a:pt x="1144463" y="603402"/>
                </a:lnTo>
                <a:lnTo>
                  <a:pt x="1117590" y="616745"/>
                </a:lnTo>
                <a:lnTo>
                  <a:pt x="1092513" y="630898"/>
                </a:lnTo>
                <a:lnTo>
                  <a:pt x="1069630" y="645725"/>
                </a:lnTo>
                <a:lnTo>
                  <a:pt x="1049339" y="661093"/>
                </a:lnTo>
                <a:lnTo>
                  <a:pt x="1032037" y="676866"/>
                </a:lnTo>
                <a:lnTo>
                  <a:pt x="1018125" y="692908"/>
                </a:lnTo>
                <a:lnTo>
                  <a:pt x="1007998" y="709086"/>
                </a:lnTo>
                <a:lnTo>
                  <a:pt x="1001165" y="724815"/>
                </a:lnTo>
                <a:lnTo>
                  <a:pt x="993600" y="753464"/>
                </a:lnTo>
                <a:lnTo>
                  <a:pt x="990841" y="778414"/>
                </a:lnTo>
                <a:lnTo>
                  <a:pt x="990015" y="789518"/>
                </a:lnTo>
                <a:lnTo>
                  <a:pt x="988892" y="799718"/>
                </a:lnTo>
                <a:lnTo>
                  <a:pt x="986973" y="809021"/>
                </a:lnTo>
                <a:lnTo>
                  <a:pt x="983757" y="817432"/>
                </a:lnTo>
                <a:lnTo>
                  <a:pt x="978746" y="824959"/>
                </a:lnTo>
                <a:lnTo>
                  <a:pt x="971439" y="831608"/>
                </a:lnTo>
                <a:lnTo>
                  <a:pt x="961338" y="837387"/>
                </a:lnTo>
                <a:lnTo>
                  <a:pt x="947944" y="842302"/>
                </a:lnTo>
                <a:lnTo>
                  <a:pt x="930755" y="846359"/>
                </a:lnTo>
                <a:lnTo>
                  <a:pt x="909274" y="849566"/>
                </a:lnTo>
                <a:lnTo>
                  <a:pt x="883000" y="851929"/>
                </a:lnTo>
                <a:lnTo>
                  <a:pt x="851434" y="853455"/>
                </a:lnTo>
                <a:lnTo>
                  <a:pt x="814076" y="854151"/>
                </a:lnTo>
                <a:lnTo>
                  <a:pt x="770427" y="854023"/>
                </a:lnTo>
                <a:lnTo>
                  <a:pt x="719988" y="853078"/>
                </a:lnTo>
                <a:lnTo>
                  <a:pt x="668897" y="852995"/>
                </a:lnTo>
                <a:lnTo>
                  <a:pt x="623375" y="855376"/>
                </a:lnTo>
                <a:lnTo>
                  <a:pt x="583050" y="860119"/>
                </a:lnTo>
                <a:lnTo>
                  <a:pt x="547551" y="867123"/>
                </a:lnTo>
                <a:lnTo>
                  <a:pt x="516508" y="876286"/>
                </a:lnTo>
                <a:lnTo>
                  <a:pt x="489548" y="887509"/>
                </a:lnTo>
                <a:lnTo>
                  <a:pt x="466300" y="900689"/>
                </a:lnTo>
                <a:lnTo>
                  <a:pt x="446394" y="915725"/>
                </a:lnTo>
                <a:lnTo>
                  <a:pt x="429457" y="932516"/>
                </a:lnTo>
                <a:lnTo>
                  <a:pt x="415120" y="950960"/>
                </a:lnTo>
                <a:lnTo>
                  <a:pt x="403009" y="970957"/>
                </a:lnTo>
                <a:lnTo>
                  <a:pt x="392755" y="992406"/>
                </a:lnTo>
                <a:lnTo>
                  <a:pt x="383986" y="1015204"/>
                </a:lnTo>
                <a:lnTo>
                  <a:pt x="376330" y="1039250"/>
                </a:lnTo>
                <a:lnTo>
                  <a:pt x="369417" y="1064444"/>
                </a:lnTo>
                <a:lnTo>
                  <a:pt x="362875" y="1090684"/>
                </a:lnTo>
                <a:lnTo>
                  <a:pt x="356333" y="1117869"/>
                </a:lnTo>
                <a:lnTo>
                  <a:pt x="349420" y="1145898"/>
                </a:lnTo>
                <a:lnTo>
                  <a:pt x="341764" y="1174669"/>
                </a:lnTo>
                <a:lnTo>
                  <a:pt x="332993" y="1204081"/>
                </a:lnTo>
                <a:lnTo>
                  <a:pt x="328766" y="1214166"/>
                </a:lnTo>
                <a:lnTo>
                  <a:pt x="322779" y="1223717"/>
                </a:lnTo>
                <a:lnTo>
                  <a:pt x="315180" y="1232786"/>
                </a:lnTo>
                <a:lnTo>
                  <a:pt x="306114" y="1241430"/>
                </a:lnTo>
                <a:lnTo>
                  <a:pt x="295729" y="1249702"/>
                </a:lnTo>
                <a:lnTo>
                  <a:pt x="284169" y="1257656"/>
                </a:lnTo>
                <a:lnTo>
                  <a:pt x="271582" y="1265346"/>
                </a:lnTo>
                <a:lnTo>
                  <a:pt x="258113" y="1272828"/>
                </a:lnTo>
                <a:lnTo>
                  <a:pt x="243909" y="1280155"/>
                </a:lnTo>
                <a:lnTo>
                  <a:pt x="229117" y="1287382"/>
                </a:lnTo>
                <a:lnTo>
                  <a:pt x="213882" y="1294563"/>
                </a:lnTo>
                <a:lnTo>
                  <a:pt x="198351" y="1301752"/>
                </a:lnTo>
                <a:lnTo>
                  <a:pt x="182670" y="1309003"/>
                </a:lnTo>
                <a:lnTo>
                  <a:pt x="166985" y="1316372"/>
                </a:lnTo>
                <a:lnTo>
                  <a:pt x="151442" y="1323912"/>
                </a:lnTo>
                <a:lnTo>
                  <a:pt x="136189" y="1331678"/>
                </a:lnTo>
                <a:lnTo>
                  <a:pt x="121370" y="1339723"/>
                </a:lnTo>
                <a:lnTo>
                  <a:pt x="107133" y="1348103"/>
                </a:lnTo>
                <a:lnTo>
                  <a:pt x="93623" y="1356871"/>
                </a:lnTo>
                <a:lnTo>
                  <a:pt x="80987" y="1366082"/>
                </a:lnTo>
                <a:lnTo>
                  <a:pt x="67210" y="1377193"/>
                </a:lnTo>
                <a:lnTo>
                  <a:pt x="53812" y="1388976"/>
                </a:lnTo>
                <a:lnTo>
                  <a:pt x="42324" y="1400246"/>
                </a:lnTo>
                <a:lnTo>
                  <a:pt x="32600" y="1411117"/>
                </a:lnTo>
                <a:lnTo>
                  <a:pt x="24493" y="1421703"/>
                </a:lnTo>
                <a:lnTo>
                  <a:pt x="17855" y="1432119"/>
                </a:lnTo>
                <a:lnTo>
                  <a:pt x="12540" y="1442480"/>
                </a:lnTo>
                <a:lnTo>
                  <a:pt x="8401" y="1452899"/>
                </a:lnTo>
                <a:lnTo>
                  <a:pt x="5290" y="1463490"/>
                </a:lnTo>
                <a:lnTo>
                  <a:pt x="3061" y="1474369"/>
                </a:lnTo>
                <a:lnTo>
                  <a:pt x="1567" y="1485650"/>
                </a:lnTo>
                <a:lnTo>
                  <a:pt x="661" y="1497446"/>
                </a:lnTo>
                <a:lnTo>
                  <a:pt x="195" y="1509873"/>
                </a:lnTo>
                <a:lnTo>
                  <a:pt x="24" y="1523045"/>
                </a:lnTo>
                <a:lnTo>
                  <a:pt x="0" y="1537075"/>
                </a:lnTo>
                <a:lnTo>
                  <a:pt x="1812" y="1548112"/>
                </a:lnTo>
                <a:lnTo>
                  <a:pt x="6938" y="1559645"/>
                </a:lnTo>
                <a:lnTo>
                  <a:pt x="14913" y="1571715"/>
                </a:lnTo>
                <a:lnTo>
                  <a:pt x="25271" y="1584361"/>
                </a:lnTo>
                <a:lnTo>
                  <a:pt x="37545" y="1597621"/>
                </a:lnTo>
                <a:lnTo>
                  <a:pt x="51271" y="1611536"/>
                </a:lnTo>
                <a:lnTo>
                  <a:pt x="65982" y="1626145"/>
                </a:lnTo>
                <a:lnTo>
                  <a:pt x="81213" y="1641486"/>
                </a:lnTo>
                <a:lnTo>
                  <a:pt x="96498" y="1657600"/>
                </a:lnTo>
                <a:lnTo>
                  <a:pt x="111371" y="1674526"/>
                </a:lnTo>
                <a:lnTo>
                  <a:pt x="125366" y="1692302"/>
                </a:lnTo>
                <a:lnTo>
                  <a:pt x="138018" y="1710969"/>
                </a:lnTo>
                <a:lnTo>
                  <a:pt x="148861" y="1730566"/>
                </a:lnTo>
                <a:lnTo>
                  <a:pt x="157430" y="1751132"/>
                </a:lnTo>
                <a:lnTo>
                  <a:pt x="163257" y="1772706"/>
                </a:lnTo>
                <a:lnTo>
                  <a:pt x="165879" y="1795328"/>
                </a:lnTo>
                <a:lnTo>
                  <a:pt x="164829" y="1819038"/>
                </a:lnTo>
                <a:lnTo>
                  <a:pt x="159640" y="1843873"/>
                </a:lnTo>
                <a:lnTo>
                  <a:pt x="149849" y="1869875"/>
                </a:lnTo>
                <a:lnTo>
                  <a:pt x="134988" y="1897082"/>
                </a:lnTo>
                <a:lnTo>
                  <a:pt x="119825" y="1924677"/>
                </a:lnTo>
                <a:lnTo>
                  <a:pt x="109259" y="1951775"/>
                </a:lnTo>
                <a:lnTo>
                  <a:pt x="103026" y="1978315"/>
                </a:lnTo>
                <a:lnTo>
                  <a:pt x="100863" y="2004235"/>
                </a:lnTo>
                <a:lnTo>
                  <a:pt x="102507" y="2029473"/>
                </a:lnTo>
                <a:lnTo>
                  <a:pt x="107695" y="2053967"/>
                </a:lnTo>
                <a:lnTo>
                  <a:pt x="116163" y="2077654"/>
                </a:lnTo>
                <a:lnTo>
                  <a:pt x="127649" y="2100474"/>
                </a:lnTo>
                <a:lnTo>
                  <a:pt x="141888" y="2122364"/>
                </a:lnTo>
                <a:lnTo>
                  <a:pt x="158618" y="2143262"/>
                </a:lnTo>
                <a:lnTo>
                  <a:pt x="177575" y="2163106"/>
                </a:lnTo>
                <a:lnTo>
                  <a:pt x="198497" y="2181835"/>
                </a:lnTo>
                <a:lnTo>
                  <a:pt x="221119" y="2199387"/>
                </a:lnTo>
                <a:lnTo>
                  <a:pt x="245179" y="2215699"/>
                </a:lnTo>
                <a:lnTo>
                  <a:pt x="270414" y="2230709"/>
                </a:lnTo>
                <a:lnTo>
                  <a:pt x="296559" y="2244357"/>
                </a:lnTo>
                <a:lnTo>
                  <a:pt x="323353" y="2256579"/>
                </a:lnTo>
                <a:lnTo>
                  <a:pt x="350532" y="2267314"/>
                </a:lnTo>
                <a:lnTo>
                  <a:pt x="377832" y="2276501"/>
                </a:lnTo>
                <a:lnTo>
                  <a:pt x="404990" y="2284076"/>
                </a:lnTo>
                <a:lnTo>
                  <a:pt x="429764" y="2294080"/>
                </a:lnTo>
                <a:lnTo>
                  <a:pt x="450352" y="2310185"/>
                </a:lnTo>
                <a:lnTo>
                  <a:pt x="467161" y="2331789"/>
                </a:lnTo>
                <a:lnTo>
                  <a:pt x="480594" y="2358288"/>
                </a:lnTo>
                <a:lnTo>
                  <a:pt x="491057" y="2389081"/>
                </a:lnTo>
                <a:lnTo>
                  <a:pt x="498954" y="2423564"/>
                </a:lnTo>
                <a:lnTo>
                  <a:pt x="504692" y="2461133"/>
                </a:lnTo>
                <a:lnTo>
                  <a:pt x="508674" y="2501187"/>
                </a:lnTo>
                <a:lnTo>
                  <a:pt x="511307" y="2543121"/>
                </a:lnTo>
                <a:lnTo>
                  <a:pt x="512994" y="2586333"/>
                </a:lnTo>
                <a:lnTo>
                  <a:pt x="514141" y="2630220"/>
                </a:lnTo>
                <a:lnTo>
                  <a:pt x="515153" y="2674179"/>
                </a:lnTo>
                <a:lnTo>
                  <a:pt x="516435" y="2717608"/>
                </a:lnTo>
                <a:lnTo>
                  <a:pt x="518392" y="2759902"/>
                </a:lnTo>
                <a:lnTo>
                  <a:pt x="521429" y="2800459"/>
                </a:lnTo>
                <a:lnTo>
                  <a:pt x="525952" y="2838676"/>
                </a:lnTo>
                <a:lnTo>
                  <a:pt x="541071" y="2905678"/>
                </a:lnTo>
                <a:lnTo>
                  <a:pt x="566991" y="2956084"/>
                </a:lnTo>
                <a:lnTo>
                  <a:pt x="623556" y="3002086"/>
                </a:lnTo>
                <a:lnTo>
                  <a:pt x="667989" y="3028619"/>
                </a:lnTo>
                <a:lnTo>
                  <a:pt x="721432" y="3056980"/>
                </a:lnTo>
                <a:lnTo>
                  <a:pt x="782571" y="3086771"/>
                </a:lnTo>
                <a:lnTo>
                  <a:pt x="850088" y="3117597"/>
                </a:lnTo>
                <a:lnTo>
                  <a:pt x="922668" y="3149062"/>
                </a:lnTo>
                <a:lnTo>
                  <a:pt x="998994" y="3180770"/>
                </a:lnTo>
                <a:lnTo>
                  <a:pt x="1077750" y="3212325"/>
                </a:lnTo>
                <a:lnTo>
                  <a:pt x="1157620" y="3243331"/>
                </a:lnTo>
                <a:lnTo>
                  <a:pt x="1237288" y="3273392"/>
                </a:lnTo>
                <a:lnTo>
                  <a:pt x="1315437" y="3302112"/>
                </a:lnTo>
                <a:lnTo>
                  <a:pt x="1390750" y="3329095"/>
                </a:lnTo>
                <a:lnTo>
                  <a:pt x="1461913" y="3353946"/>
                </a:lnTo>
                <a:lnTo>
                  <a:pt x="1527607" y="3376267"/>
                </a:lnTo>
                <a:lnTo>
                  <a:pt x="1586519" y="3395663"/>
                </a:lnTo>
                <a:lnTo>
                  <a:pt x="1637330" y="3411739"/>
                </a:lnTo>
                <a:lnTo>
                  <a:pt x="1678724" y="3424098"/>
                </a:lnTo>
                <a:lnTo>
                  <a:pt x="1728000" y="3436081"/>
                </a:lnTo>
                <a:lnTo>
                  <a:pt x="1745904" y="3435993"/>
                </a:lnTo>
                <a:lnTo>
                  <a:pt x="1812597" y="3427851"/>
                </a:lnTo>
                <a:lnTo>
                  <a:pt x="1858950" y="3420237"/>
                </a:lnTo>
                <a:lnTo>
                  <a:pt x="1912349" y="3410557"/>
                </a:lnTo>
                <a:lnTo>
                  <a:pt x="1971577" y="3399030"/>
                </a:lnTo>
                <a:lnTo>
                  <a:pt x="2035417" y="3385878"/>
                </a:lnTo>
                <a:lnTo>
                  <a:pt x="2102649" y="3371321"/>
                </a:lnTo>
                <a:lnTo>
                  <a:pt x="2172056" y="3355581"/>
                </a:lnTo>
                <a:lnTo>
                  <a:pt x="2242419" y="3338876"/>
                </a:lnTo>
                <a:lnTo>
                  <a:pt x="2312522" y="3321430"/>
                </a:lnTo>
                <a:lnTo>
                  <a:pt x="2381146" y="3303462"/>
                </a:lnTo>
                <a:lnTo>
                  <a:pt x="2447073" y="3285192"/>
                </a:lnTo>
                <a:lnTo>
                  <a:pt x="2509086" y="3266843"/>
                </a:lnTo>
                <a:lnTo>
                  <a:pt x="2565965" y="3248634"/>
                </a:lnTo>
                <a:lnTo>
                  <a:pt x="2616494" y="3230786"/>
                </a:lnTo>
                <a:lnTo>
                  <a:pt x="2659453" y="3213521"/>
                </a:lnTo>
                <a:lnTo>
                  <a:pt x="2717795" y="3181619"/>
                </a:lnTo>
                <a:lnTo>
                  <a:pt x="2739120" y="3152485"/>
                </a:lnTo>
                <a:lnTo>
                  <a:pt x="2750206" y="3134848"/>
                </a:lnTo>
                <a:lnTo>
                  <a:pt x="2763713" y="3114789"/>
                </a:lnTo>
                <a:lnTo>
                  <a:pt x="2779356" y="3092580"/>
                </a:lnTo>
                <a:lnTo>
                  <a:pt x="2796849" y="3068495"/>
                </a:lnTo>
                <a:lnTo>
                  <a:pt x="2815906" y="3042808"/>
                </a:lnTo>
                <a:lnTo>
                  <a:pt x="2836241" y="3015792"/>
                </a:lnTo>
                <a:lnTo>
                  <a:pt x="2857570" y="2987720"/>
                </a:lnTo>
                <a:lnTo>
                  <a:pt x="2879606" y="2958867"/>
                </a:lnTo>
                <a:lnTo>
                  <a:pt x="2902064" y="2929505"/>
                </a:lnTo>
                <a:lnTo>
                  <a:pt x="2924657" y="2899908"/>
                </a:lnTo>
                <a:lnTo>
                  <a:pt x="2947102" y="2870349"/>
                </a:lnTo>
                <a:lnTo>
                  <a:pt x="2969110" y="2841103"/>
                </a:lnTo>
                <a:lnTo>
                  <a:pt x="2990398" y="2812442"/>
                </a:lnTo>
                <a:lnTo>
                  <a:pt x="3010679" y="2784639"/>
                </a:lnTo>
                <a:lnTo>
                  <a:pt x="3029668" y="2757970"/>
                </a:lnTo>
                <a:lnTo>
                  <a:pt x="3047079" y="2732706"/>
                </a:lnTo>
                <a:lnTo>
                  <a:pt x="3062627" y="2709122"/>
                </a:lnTo>
                <a:lnTo>
                  <a:pt x="3076025" y="2687491"/>
                </a:lnTo>
                <a:lnTo>
                  <a:pt x="3086988" y="2668086"/>
                </a:lnTo>
                <a:lnTo>
                  <a:pt x="3109565" y="2625979"/>
                </a:lnTo>
                <a:lnTo>
                  <a:pt x="3134951" y="2579368"/>
                </a:lnTo>
                <a:lnTo>
                  <a:pt x="3162712" y="2528876"/>
                </a:lnTo>
                <a:lnTo>
                  <a:pt x="3192410" y="2475127"/>
                </a:lnTo>
                <a:lnTo>
                  <a:pt x="3223609" y="2418742"/>
                </a:lnTo>
                <a:lnTo>
                  <a:pt x="3255872" y="2360346"/>
                </a:lnTo>
                <a:lnTo>
                  <a:pt x="3288762" y="2300562"/>
                </a:lnTo>
                <a:lnTo>
                  <a:pt x="3321843" y="2240014"/>
                </a:lnTo>
                <a:lnTo>
                  <a:pt x="3354679" y="2179323"/>
                </a:lnTo>
                <a:lnTo>
                  <a:pt x="3386832" y="2119114"/>
                </a:lnTo>
                <a:lnTo>
                  <a:pt x="3417867" y="2060010"/>
                </a:lnTo>
                <a:lnTo>
                  <a:pt x="3447346" y="2002634"/>
                </a:lnTo>
                <a:lnTo>
                  <a:pt x="3474833" y="1947610"/>
                </a:lnTo>
                <a:lnTo>
                  <a:pt x="3499892" y="1895559"/>
                </a:lnTo>
                <a:lnTo>
                  <a:pt x="3522086" y="1847107"/>
                </a:lnTo>
                <a:lnTo>
                  <a:pt x="3540978" y="1802875"/>
                </a:lnTo>
                <a:lnTo>
                  <a:pt x="3556131" y="1763488"/>
                </a:lnTo>
                <a:lnTo>
                  <a:pt x="3567110" y="1729568"/>
                </a:lnTo>
                <a:lnTo>
                  <a:pt x="3573477" y="1701739"/>
                </a:lnTo>
                <a:lnTo>
                  <a:pt x="3574795" y="1680623"/>
                </a:lnTo>
                <a:close/>
              </a:path>
            </a:pathLst>
          </a:custGeom>
          <a:solidFill>
            <a:srgbClr val="C2C87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25248" y="3786352"/>
            <a:ext cx="3589496" cy="2656306"/>
          </a:xfrm>
          <a:custGeom>
            <a:avLst/>
            <a:gdLst/>
            <a:ahLst/>
            <a:cxnLst/>
            <a:rect l="l" t="t" r="r" b="b"/>
            <a:pathLst>
              <a:path w="3589496" h="2656306">
                <a:moveTo>
                  <a:pt x="2878" y="695734"/>
                </a:moveTo>
                <a:lnTo>
                  <a:pt x="1451" y="707062"/>
                </a:lnTo>
                <a:lnTo>
                  <a:pt x="596" y="718918"/>
                </a:lnTo>
                <a:lnTo>
                  <a:pt x="167" y="731416"/>
                </a:lnTo>
                <a:lnTo>
                  <a:pt x="17" y="744669"/>
                </a:lnTo>
                <a:lnTo>
                  <a:pt x="0" y="757313"/>
                </a:lnTo>
                <a:lnTo>
                  <a:pt x="1812" y="768348"/>
                </a:lnTo>
                <a:lnTo>
                  <a:pt x="6938" y="779880"/>
                </a:lnTo>
                <a:lnTo>
                  <a:pt x="14913" y="791949"/>
                </a:lnTo>
                <a:lnTo>
                  <a:pt x="25271" y="804593"/>
                </a:lnTo>
                <a:lnTo>
                  <a:pt x="37545" y="817852"/>
                </a:lnTo>
                <a:lnTo>
                  <a:pt x="51271" y="831766"/>
                </a:lnTo>
                <a:lnTo>
                  <a:pt x="65983" y="846374"/>
                </a:lnTo>
                <a:lnTo>
                  <a:pt x="81214" y="861714"/>
                </a:lnTo>
                <a:lnTo>
                  <a:pt x="96499" y="877828"/>
                </a:lnTo>
                <a:lnTo>
                  <a:pt x="111372" y="894753"/>
                </a:lnTo>
                <a:lnTo>
                  <a:pt x="125368" y="912529"/>
                </a:lnTo>
                <a:lnTo>
                  <a:pt x="138021" y="931196"/>
                </a:lnTo>
                <a:lnTo>
                  <a:pt x="148865" y="950792"/>
                </a:lnTo>
                <a:lnTo>
                  <a:pt x="157434" y="971358"/>
                </a:lnTo>
                <a:lnTo>
                  <a:pt x="163263" y="992932"/>
                </a:lnTo>
                <a:lnTo>
                  <a:pt x="165885" y="1015554"/>
                </a:lnTo>
                <a:lnTo>
                  <a:pt x="164836" y="1039263"/>
                </a:lnTo>
                <a:lnTo>
                  <a:pt x="159650" y="1064099"/>
                </a:lnTo>
                <a:lnTo>
                  <a:pt x="149860" y="1090101"/>
                </a:lnTo>
                <a:lnTo>
                  <a:pt x="135000" y="1117307"/>
                </a:lnTo>
                <a:lnTo>
                  <a:pt x="119836" y="1144902"/>
                </a:lnTo>
                <a:lnTo>
                  <a:pt x="109268" y="1172001"/>
                </a:lnTo>
                <a:lnTo>
                  <a:pt x="103034" y="1198541"/>
                </a:lnTo>
                <a:lnTo>
                  <a:pt x="100870" y="1224461"/>
                </a:lnTo>
                <a:lnTo>
                  <a:pt x="102513" y="1249699"/>
                </a:lnTo>
                <a:lnTo>
                  <a:pt x="107700" y="1274192"/>
                </a:lnTo>
                <a:lnTo>
                  <a:pt x="116167" y="1297880"/>
                </a:lnTo>
                <a:lnTo>
                  <a:pt x="127652" y="1320700"/>
                </a:lnTo>
                <a:lnTo>
                  <a:pt x="141891" y="1342590"/>
                </a:lnTo>
                <a:lnTo>
                  <a:pt x="158621" y="1363489"/>
                </a:lnTo>
                <a:lnTo>
                  <a:pt x="177578" y="1383334"/>
                </a:lnTo>
                <a:lnTo>
                  <a:pt x="198500" y="1402063"/>
                </a:lnTo>
                <a:lnTo>
                  <a:pt x="221123" y="1419616"/>
                </a:lnTo>
                <a:lnTo>
                  <a:pt x="245184" y="1435928"/>
                </a:lnTo>
                <a:lnTo>
                  <a:pt x="270419" y="1450940"/>
                </a:lnTo>
                <a:lnTo>
                  <a:pt x="296566" y="1464589"/>
                </a:lnTo>
                <a:lnTo>
                  <a:pt x="323361" y="1476812"/>
                </a:lnTo>
                <a:lnTo>
                  <a:pt x="350541" y="1487549"/>
                </a:lnTo>
                <a:lnTo>
                  <a:pt x="377842" y="1496737"/>
                </a:lnTo>
                <a:lnTo>
                  <a:pt x="405002" y="1504314"/>
                </a:lnTo>
                <a:lnTo>
                  <a:pt x="429775" y="1514316"/>
                </a:lnTo>
                <a:lnTo>
                  <a:pt x="450362" y="1530419"/>
                </a:lnTo>
                <a:lnTo>
                  <a:pt x="467169" y="1552022"/>
                </a:lnTo>
                <a:lnTo>
                  <a:pt x="480601" y="1578520"/>
                </a:lnTo>
                <a:lnTo>
                  <a:pt x="491064" y="1609312"/>
                </a:lnTo>
                <a:lnTo>
                  <a:pt x="498961" y="1643794"/>
                </a:lnTo>
                <a:lnTo>
                  <a:pt x="504698" y="1681362"/>
                </a:lnTo>
                <a:lnTo>
                  <a:pt x="508681" y="1721415"/>
                </a:lnTo>
                <a:lnTo>
                  <a:pt x="511313" y="1763348"/>
                </a:lnTo>
                <a:lnTo>
                  <a:pt x="513000" y="1806560"/>
                </a:lnTo>
                <a:lnTo>
                  <a:pt x="514147" y="1850447"/>
                </a:lnTo>
                <a:lnTo>
                  <a:pt x="515159" y="1894406"/>
                </a:lnTo>
                <a:lnTo>
                  <a:pt x="516441" y="1937834"/>
                </a:lnTo>
                <a:lnTo>
                  <a:pt x="518398" y="1980127"/>
                </a:lnTo>
                <a:lnTo>
                  <a:pt x="521435" y="2020684"/>
                </a:lnTo>
                <a:lnTo>
                  <a:pt x="525956" y="2058901"/>
                </a:lnTo>
                <a:lnTo>
                  <a:pt x="541074" y="2125903"/>
                </a:lnTo>
                <a:lnTo>
                  <a:pt x="566991" y="2176310"/>
                </a:lnTo>
                <a:lnTo>
                  <a:pt x="623556" y="2222312"/>
                </a:lnTo>
                <a:lnTo>
                  <a:pt x="667989" y="2248846"/>
                </a:lnTo>
                <a:lnTo>
                  <a:pt x="721432" y="2277206"/>
                </a:lnTo>
                <a:lnTo>
                  <a:pt x="782571" y="2306998"/>
                </a:lnTo>
                <a:lnTo>
                  <a:pt x="850088" y="2337825"/>
                </a:lnTo>
                <a:lnTo>
                  <a:pt x="922668" y="2369291"/>
                </a:lnTo>
                <a:lnTo>
                  <a:pt x="998994" y="2400999"/>
                </a:lnTo>
                <a:lnTo>
                  <a:pt x="1077750" y="2432555"/>
                </a:lnTo>
                <a:lnTo>
                  <a:pt x="1157620" y="2463561"/>
                </a:lnTo>
                <a:lnTo>
                  <a:pt x="1237288" y="2493623"/>
                </a:lnTo>
                <a:lnTo>
                  <a:pt x="1315437" y="2522343"/>
                </a:lnTo>
                <a:lnTo>
                  <a:pt x="1390750" y="2549327"/>
                </a:lnTo>
                <a:lnTo>
                  <a:pt x="1461913" y="2574177"/>
                </a:lnTo>
                <a:lnTo>
                  <a:pt x="1527607" y="2596498"/>
                </a:lnTo>
                <a:lnTo>
                  <a:pt x="1586519" y="2615894"/>
                </a:lnTo>
                <a:lnTo>
                  <a:pt x="1637330" y="2631969"/>
                </a:lnTo>
                <a:lnTo>
                  <a:pt x="1678724" y="2644326"/>
                </a:lnTo>
                <a:lnTo>
                  <a:pt x="1728000" y="2656306"/>
                </a:lnTo>
                <a:lnTo>
                  <a:pt x="1745906" y="2656219"/>
                </a:lnTo>
                <a:lnTo>
                  <a:pt x="1812601" y="2648077"/>
                </a:lnTo>
                <a:lnTo>
                  <a:pt x="1858955" y="2640464"/>
                </a:lnTo>
                <a:lnTo>
                  <a:pt x="1912355" y="2630784"/>
                </a:lnTo>
                <a:lnTo>
                  <a:pt x="1971583" y="2619258"/>
                </a:lnTo>
                <a:lnTo>
                  <a:pt x="2035423" y="2606107"/>
                </a:lnTo>
                <a:lnTo>
                  <a:pt x="2102655" y="2591551"/>
                </a:lnTo>
                <a:lnTo>
                  <a:pt x="2172062" y="2575810"/>
                </a:lnTo>
                <a:lnTo>
                  <a:pt x="2242426" y="2559107"/>
                </a:lnTo>
                <a:lnTo>
                  <a:pt x="2312529" y="2541660"/>
                </a:lnTo>
                <a:lnTo>
                  <a:pt x="2381153" y="2523692"/>
                </a:lnTo>
                <a:lnTo>
                  <a:pt x="2447080" y="2505423"/>
                </a:lnTo>
                <a:lnTo>
                  <a:pt x="2509092" y="2487074"/>
                </a:lnTo>
                <a:lnTo>
                  <a:pt x="2565972" y="2468865"/>
                </a:lnTo>
                <a:lnTo>
                  <a:pt x="2616501" y="2451017"/>
                </a:lnTo>
                <a:lnTo>
                  <a:pt x="2659462" y="2433751"/>
                </a:lnTo>
                <a:lnTo>
                  <a:pt x="2717806" y="2401847"/>
                </a:lnTo>
                <a:lnTo>
                  <a:pt x="2739132" y="2372710"/>
                </a:lnTo>
                <a:lnTo>
                  <a:pt x="2750218" y="2355074"/>
                </a:lnTo>
                <a:lnTo>
                  <a:pt x="2763725" y="2335014"/>
                </a:lnTo>
                <a:lnTo>
                  <a:pt x="2779367" y="2312805"/>
                </a:lnTo>
                <a:lnTo>
                  <a:pt x="2796860" y="2288721"/>
                </a:lnTo>
                <a:lnTo>
                  <a:pt x="2815916" y="2263033"/>
                </a:lnTo>
                <a:lnTo>
                  <a:pt x="2836251" y="2236017"/>
                </a:lnTo>
                <a:lnTo>
                  <a:pt x="2857579" y="2207946"/>
                </a:lnTo>
                <a:lnTo>
                  <a:pt x="2879615" y="2179092"/>
                </a:lnTo>
                <a:lnTo>
                  <a:pt x="2902072" y="2149730"/>
                </a:lnTo>
                <a:lnTo>
                  <a:pt x="2924665" y="2120133"/>
                </a:lnTo>
                <a:lnTo>
                  <a:pt x="2947109" y="2090575"/>
                </a:lnTo>
                <a:lnTo>
                  <a:pt x="2969117" y="2061328"/>
                </a:lnTo>
                <a:lnTo>
                  <a:pt x="2990405" y="2032667"/>
                </a:lnTo>
                <a:lnTo>
                  <a:pt x="3010687" y="2004865"/>
                </a:lnTo>
                <a:lnTo>
                  <a:pt x="3029676" y="1978195"/>
                </a:lnTo>
                <a:lnTo>
                  <a:pt x="3047088" y="1952932"/>
                </a:lnTo>
                <a:lnTo>
                  <a:pt x="3062636" y="1929348"/>
                </a:lnTo>
                <a:lnTo>
                  <a:pt x="3076036" y="1907716"/>
                </a:lnTo>
                <a:lnTo>
                  <a:pt x="3087001" y="1888312"/>
                </a:lnTo>
                <a:lnTo>
                  <a:pt x="3109576" y="1846205"/>
                </a:lnTo>
                <a:lnTo>
                  <a:pt x="3134961" y="1799594"/>
                </a:lnTo>
                <a:lnTo>
                  <a:pt x="3162720" y="1749102"/>
                </a:lnTo>
                <a:lnTo>
                  <a:pt x="3192417" y="1695352"/>
                </a:lnTo>
                <a:lnTo>
                  <a:pt x="3223614" y="1638968"/>
                </a:lnTo>
                <a:lnTo>
                  <a:pt x="3255876" y="1580572"/>
                </a:lnTo>
                <a:lnTo>
                  <a:pt x="3288765" y="1520788"/>
                </a:lnTo>
                <a:lnTo>
                  <a:pt x="3321846" y="1460239"/>
                </a:lnTo>
                <a:lnTo>
                  <a:pt x="3354681" y="1399549"/>
                </a:lnTo>
                <a:lnTo>
                  <a:pt x="3386834" y="1339340"/>
                </a:lnTo>
                <a:lnTo>
                  <a:pt x="3417868" y="1280236"/>
                </a:lnTo>
                <a:lnTo>
                  <a:pt x="3447347" y="1222860"/>
                </a:lnTo>
                <a:lnTo>
                  <a:pt x="3474834" y="1167835"/>
                </a:lnTo>
                <a:lnTo>
                  <a:pt x="3499893" y="1115785"/>
                </a:lnTo>
                <a:lnTo>
                  <a:pt x="3522086" y="1067332"/>
                </a:lnTo>
                <a:lnTo>
                  <a:pt x="3540978" y="1023101"/>
                </a:lnTo>
                <a:lnTo>
                  <a:pt x="3556131" y="983713"/>
                </a:lnTo>
                <a:lnTo>
                  <a:pt x="3567110" y="949793"/>
                </a:lnTo>
                <a:lnTo>
                  <a:pt x="3573477" y="921964"/>
                </a:lnTo>
                <a:lnTo>
                  <a:pt x="3574796" y="900849"/>
                </a:lnTo>
                <a:lnTo>
                  <a:pt x="3574252" y="880550"/>
                </a:lnTo>
                <a:lnTo>
                  <a:pt x="3575080" y="855096"/>
                </a:lnTo>
                <a:lnTo>
                  <a:pt x="3576927" y="825001"/>
                </a:lnTo>
                <a:lnTo>
                  <a:pt x="3579436" y="790778"/>
                </a:lnTo>
                <a:lnTo>
                  <a:pt x="3582253" y="752942"/>
                </a:lnTo>
                <a:lnTo>
                  <a:pt x="3585022" y="712009"/>
                </a:lnTo>
                <a:lnTo>
                  <a:pt x="3587390" y="668491"/>
                </a:lnTo>
                <a:lnTo>
                  <a:pt x="3588999" y="622903"/>
                </a:lnTo>
                <a:lnTo>
                  <a:pt x="3589496" y="575760"/>
                </a:lnTo>
                <a:lnTo>
                  <a:pt x="3588526" y="527577"/>
                </a:lnTo>
                <a:lnTo>
                  <a:pt x="3585733" y="478866"/>
                </a:lnTo>
                <a:lnTo>
                  <a:pt x="3580762" y="430144"/>
                </a:lnTo>
                <a:lnTo>
                  <a:pt x="3573259" y="381924"/>
                </a:lnTo>
                <a:lnTo>
                  <a:pt x="3562867" y="334720"/>
                </a:lnTo>
                <a:lnTo>
                  <a:pt x="3549233" y="289047"/>
                </a:lnTo>
                <a:lnTo>
                  <a:pt x="3532002" y="245420"/>
                </a:lnTo>
                <a:lnTo>
                  <a:pt x="3510817" y="204352"/>
                </a:lnTo>
                <a:lnTo>
                  <a:pt x="3485324" y="166358"/>
                </a:lnTo>
                <a:lnTo>
                  <a:pt x="3455169" y="131953"/>
                </a:lnTo>
                <a:lnTo>
                  <a:pt x="3419995" y="101650"/>
                </a:lnTo>
                <a:lnTo>
                  <a:pt x="3389244" y="79398"/>
                </a:lnTo>
                <a:lnTo>
                  <a:pt x="3362232" y="60944"/>
                </a:lnTo>
                <a:lnTo>
                  <a:pt x="3338343" y="45570"/>
                </a:lnTo>
                <a:lnTo>
                  <a:pt x="3316956" y="32561"/>
                </a:lnTo>
                <a:lnTo>
                  <a:pt x="3288213" y="15915"/>
                </a:lnTo>
                <a:lnTo>
                  <a:pt x="3279213" y="10772"/>
                </a:lnTo>
                <a:lnTo>
                  <a:pt x="3270374" y="5684"/>
                </a:lnTo>
                <a:lnTo>
                  <a:pt x="3261619" y="560"/>
                </a:lnTo>
                <a:lnTo>
                  <a:pt x="3260685" y="0"/>
                </a:lnTo>
                <a:lnTo>
                  <a:pt x="990740" y="0"/>
                </a:lnTo>
                <a:lnTo>
                  <a:pt x="990016" y="9744"/>
                </a:lnTo>
                <a:lnTo>
                  <a:pt x="988893" y="19945"/>
                </a:lnTo>
                <a:lnTo>
                  <a:pt x="986973" y="29247"/>
                </a:lnTo>
                <a:lnTo>
                  <a:pt x="978747" y="45186"/>
                </a:lnTo>
                <a:lnTo>
                  <a:pt x="971441" y="51836"/>
                </a:lnTo>
                <a:lnTo>
                  <a:pt x="961341" y="57615"/>
                </a:lnTo>
                <a:lnTo>
                  <a:pt x="947947" y="62531"/>
                </a:lnTo>
                <a:lnTo>
                  <a:pt x="930760" y="66589"/>
                </a:lnTo>
                <a:lnTo>
                  <a:pt x="909279" y="69797"/>
                </a:lnTo>
                <a:lnTo>
                  <a:pt x="883006" y="72161"/>
                </a:lnTo>
                <a:lnTo>
                  <a:pt x="851441" y="73688"/>
                </a:lnTo>
                <a:lnTo>
                  <a:pt x="814085" y="74385"/>
                </a:lnTo>
                <a:lnTo>
                  <a:pt x="770438" y="74259"/>
                </a:lnTo>
                <a:lnTo>
                  <a:pt x="720001" y="73317"/>
                </a:lnTo>
                <a:lnTo>
                  <a:pt x="668908" y="73232"/>
                </a:lnTo>
                <a:lnTo>
                  <a:pt x="623384" y="75610"/>
                </a:lnTo>
                <a:lnTo>
                  <a:pt x="583058" y="80352"/>
                </a:lnTo>
                <a:lnTo>
                  <a:pt x="547558" y="87355"/>
                </a:lnTo>
                <a:lnTo>
                  <a:pt x="516513" y="96517"/>
                </a:lnTo>
                <a:lnTo>
                  <a:pt x="489552" y="107739"/>
                </a:lnTo>
                <a:lnTo>
                  <a:pt x="466304" y="120918"/>
                </a:lnTo>
                <a:lnTo>
                  <a:pt x="446396" y="135953"/>
                </a:lnTo>
                <a:lnTo>
                  <a:pt x="429459" y="152744"/>
                </a:lnTo>
                <a:lnTo>
                  <a:pt x="415121" y="171188"/>
                </a:lnTo>
                <a:lnTo>
                  <a:pt x="403011" y="191184"/>
                </a:lnTo>
                <a:lnTo>
                  <a:pt x="392756" y="212632"/>
                </a:lnTo>
                <a:lnTo>
                  <a:pt x="383987" y="235430"/>
                </a:lnTo>
                <a:lnTo>
                  <a:pt x="376331" y="259476"/>
                </a:lnTo>
                <a:lnTo>
                  <a:pt x="369417" y="284670"/>
                </a:lnTo>
                <a:lnTo>
                  <a:pt x="362875" y="310910"/>
                </a:lnTo>
                <a:lnTo>
                  <a:pt x="356333" y="338095"/>
                </a:lnTo>
                <a:lnTo>
                  <a:pt x="349420" y="366123"/>
                </a:lnTo>
                <a:lnTo>
                  <a:pt x="341764" y="394894"/>
                </a:lnTo>
                <a:lnTo>
                  <a:pt x="332994" y="424306"/>
                </a:lnTo>
                <a:lnTo>
                  <a:pt x="328766" y="434394"/>
                </a:lnTo>
                <a:lnTo>
                  <a:pt x="322780" y="443946"/>
                </a:lnTo>
                <a:lnTo>
                  <a:pt x="315181" y="453017"/>
                </a:lnTo>
                <a:lnTo>
                  <a:pt x="306116" y="461662"/>
                </a:lnTo>
                <a:lnTo>
                  <a:pt x="295731" y="469934"/>
                </a:lnTo>
                <a:lnTo>
                  <a:pt x="284172" y="477889"/>
                </a:lnTo>
                <a:lnTo>
                  <a:pt x="271585" y="485581"/>
                </a:lnTo>
                <a:lnTo>
                  <a:pt x="258118" y="493063"/>
                </a:lnTo>
                <a:lnTo>
                  <a:pt x="243915" y="500391"/>
                </a:lnTo>
                <a:lnTo>
                  <a:pt x="229123" y="507619"/>
                </a:lnTo>
                <a:lnTo>
                  <a:pt x="213889" y="514800"/>
                </a:lnTo>
                <a:lnTo>
                  <a:pt x="198359" y="521989"/>
                </a:lnTo>
                <a:lnTo>
                  <a:pt x="182679" y="529241"/>
                </a:lnTo>
                <a:lnTo>
                  <a:pt x="166995" y="536610"/>
                </a:lnTo>
                <a:lnTo>
                  <a:pt x="151453" y="544150"/>
                </a:lnTo>
                <a:lnTo>
                  <a:pt x="136200" y="551916"/>
                </a:lnTo>
                <a:lnTo>
                  <a:pt x="121382" y="559961"/>
                </a:lnTo>
                <a:lnTo>
                  <a:pt x="107145" y="568341"/>
                </a:lnTo>
                <a:lnTo>
                  <a:pt x="93636" y="577109"/>
                </a:lnTo>
                <a:lnTo>
                  <a:pt x="81000" y="586320"/>
                </a:lnTo>
                <a:lnTo>
                  <a:pt x="65760" y="598659"/>
                </a:lnTo>
                <a:lnTo>
                  <a:pt x="52562" y="610383"/>
                </a:lnTo>
                <a:lnTo>
                  <a:pt x="41260" y="621605"/>
                </a:lnTo>
                <a:lnTo>
                  <a:pt x="31706" y="632441"/>
                </a:lnTo>
                <a:lnTo>
                  <a:pt x="23755" y="643004"/>
                </a:lnTo>
                <a:lnTo>
                  <a:pt x="17258" y="653409"/>
                </a:lnTo>
                <a:lnTo>
                  <a:pt x="12069" y="663771"/>
                </a:lnTo>
                <a:lnTo>
                  <a:pt x="8040" y="674202"/>
                </a:lnTo>
                <a:lnTo>
                  <a:pt x="5026" y="684818"/>
                </a:lnTo>
                <a:lnTo>
                  <a:pt x="2878" y="695734"/>
                </a:lnTo>
                <a:close/>
              </a:path>
            </a:pathLst>
          </a:custGeom>
          <a:solidFill>
            <a:srgbClr val="E3E4BF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80000" y="2700004"/>
            <a:ext cx="1601723" cy="1246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1955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7706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34567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9207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578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0708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864589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2209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79601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3710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94612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5210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0961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6711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24621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82127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3963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97138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55464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61214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6965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2716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84666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84217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89967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5718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1468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7219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12970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187205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4469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0220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5971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1721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47472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53222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58973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4723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70474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76224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1975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7726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93476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9227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04977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10728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16478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22229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279799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33729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39479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45230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50980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56731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62482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68232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3983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9733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854842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91234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96985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02735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08486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4237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19987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25738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31488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372393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42988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48739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54489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60240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65990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71741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77491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83242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88993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94743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00494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6244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11995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17745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23496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29247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34997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407481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464987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52247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57998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63749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69499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75250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81000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86751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92501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98252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04003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09753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15504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21254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27005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32755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38506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44256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500075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557580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61507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67257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73008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78759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84509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90260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96010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01761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07511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13262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190129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247635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30514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36264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842015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8477657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8535163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592668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650174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870766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765172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822678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88018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93768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99519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05270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110206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167712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922521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928272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934022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939773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945524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9512745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57025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62775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68526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3100" y="643143"/>
            <a:ext cx="1892976" cy="481569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B1CD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3260" y="1409325"/>
            <a:ext cx="1685988" cy="660400"/>
          </a:xfrm>
          <a:prstGeom prst="rect">
            <a:avLst/>
          </a:prstGeom>
        </p:spPr>
        <p:txBody>
          <a:bodyPr wrap="square" lIns="0" tIns="33020" rIns="0" bIns="0">
            <a:noAutofit/>
          </a:bodyPr>
          <a:lstStyle/>
          <a:p>
            <a:pPr marL="12700">
              <a:lnSpc>
                <a:spcPts val="5200"/>
              </a:lnSpc>
              <a:defRPr sz="5000" b="1">
                <a:solidFill>
                  <a:srgbClr val="C2C871"/>
                </a:solidFill>
                <a:latin typeface="Arial"/>
                <a:cs typeface="Arial"/>
              </a:defRPr>
            </a:pPr>
            <a:r>
              <a:rPr dirty="0"/>
              <a:t>An </a:t>
            </a:r>
            <a:endParaRPr sz="5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17857" y="1409325"/>
            <a:ext cx="1689935" cy="660400"/>
          </a:xfrm>
          <a:prstGeom prst="rect">
            <a:avLst/>
          </a:prstGeom>
        </p:spPr>
        <p:txBody>
          <a:bodyPr wrap="square" lIns="0" tIns="33020" rIns="0" bIns="0">
            <a:noAutofit/>
          </a:bodyPr>
          <a:lstStyle/>
          <a:p>
            <a:pPr marL="12700">
              <a:lnSpc>
                <a:spcPts val="5200"/>
              </a:lnSpc>
              <a:defRPr sz="5000" b="1">
                <a:solidFill>
                  <a:srgbClr val="C2C871"/>
                </a:solidFill>
                <a:latin typeface="Arial"/>
                <a:cs typeface="Arial"/>
              </a:defRPr>
            </a:pPr>
            <a:r>
              <a:rPr dirty="0" err="1"/>
              <a:t>rud</a:t>
            </a:r>
            <a:endParaRPr sz="5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8073" y="1409325"/>
            <a:ext cx="4703715" cy="660400"/>
          </a:xfrm>
          <a:prstGeom prst="rect">
            <a:avLst/>
          </a:prstGeom>
        </p:spPr>
        <p:txBody>
          <a:bodyPr wrap="square" lIns="0" tIns="33020" rIns="0" bIns="0">
            <a:noAutofit/>
          </a:bodyPr>
          <a:lstStyle/>
          <a:p>
            <a:pPr marL="12700">
              <a:lnSpc>
                <a:spcPts val="5200"/>
              </a:lnSpc>
              <a:defRPr sz="5000" b="1">
                <a:solidFill>
                  <a:srgbClr val="C2C871"/>
                </a:solidFill>
                <a:latin typeface="Arial"/>
                <a:cs typeface="Arial"/>
              </a:defRPr>
            </a:pPr>
            <a:r>
              <a:rPr dirty="0"/>
              <a:t>a f</a:t>
            </a:r>
            <a:r>
              <a:rPr lang="en-IE" dirty="0"/>
              <a:t>h</a:t>
            </a:r>
            <a:r>
              <a:rPr dirty="0" err="1"/>
              <a:t>éachaimid</a:t>
            </a:r>
            <a:endParaRPr sz="5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7299" y="5009140"/>
            <a:ext cx="1685988" cy="660399"/>
          </a:xfrm>
          <a:prstGeom prst="rect">
            <a:avLst/>
          </a:prstGeom>
        </p:spPr>
        <p:txBody>
          <a:bodyPr wrap="square" lIns="0" tIns="33020" rIns="0" bIns="0">
            <a:noAutofit/>
          </a:bodyPr>
          <a:lstStyle/>
          <a:p>
            <a:pPr marL="12700">
              <a:lnSpc>
                <a:spcPts val="5200"/>
              </a:lnSpc>
              <a:defRPr sz="50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rPr dirty="0"/>
              <a:t>An </a:t>
            </a:r>
            <a:endParaRPr sz="5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52063" y="5020261"/>
            <a:ext cx="1575579" cy="660399"/>
          </a:xfrm>
          <a:prstGeom prst="rect">
            <a:avLst/>
          </a:prstGeom>
        </p:spPr>
        <p:txBody>
          <a:bodyPr wrap="square" lIns="0" tIns="33020" rIns="0" bIns="0">
            <a:noAutofit/>
          </a:bodyPr>
          <a:lstStyle/>
          <a:p>
            <a:pPr marL="12700">
              <a:lnSpc>
                <a:spcPts val="5200"/>
              </a:lnSpc>
              <a:defRPr sz="50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rPr dirty="0" err="1"/>
              <a:t>rud</a:t>
            </a:r>
            <a:endParaRPr sz="5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101" y="5771140"/>
            <a:ext cx="1782264" cy="660399"/>
          </a:xfrm>
          <a:prstGeom prst="rect">
            <a:avLst/>
          </a:prstGeom>
        </p:spPr>
        <p:txBody>
          <a:bodyPr wrap="square" lIns="0" tIns="33020" rIns="0" bIns="0">
            <a:noAutofit/>
          </a:bodyPr>
          <a:lstStyle/>
          <a:p>
            <a:pPr marL="12700">
              <a:lnSpc>
                <a:spcPts val="5200"/>
              </a:lnSpc>
              <a:defRPr sz="50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t>nach</a:t>
            </a:r>
            <a:endParaRPr sz="5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96309" y="5771140"/>
            <a:ext cx="1112520" cy="660399"/>
          </a:xfrm>
          <a:prstGeom prst="rect">
            <a:avLst/>
          </a:prstGeom>
        </p:spPr>
        <p:txBody>
          <a:bodyPr wrap="square" lIns="0" tIns="33020" rIns="0" bIns="0">
            <a:noAutofit/>
          </a:bodyPr>
          <a:lstStyle/>
          <a:p>
            <a:pPr marL="12700">
              <a:lnSpc>
                <a:spcPts val="5200"/>
              </a:lnSpc>
              <a:defRPr sz="5000" b="1">
                <a:solidFill>
                  <a:srgbClr val="5F6062"/>
                </a:solidFill>
                <a:latin typeface="Arial"/>
                <a:cs typeface="Arial"/>
              </a:defRPr>
            </a:pPr>
            <a:endParaRPr sz="5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238363" y="5782261"/>
            <a:ext cx="4197858" cy="660399"/>
          </a:xfrm>
          <a:prstGeom prst="rect">
            <a:avLst/>
          </a:prstGeom>
        </p:spPr>
        <p:txBody>
          <a:bodyPr wrap="square" lIns="0" tIns="33020" rIns="0" bIns="0">
            <a:noAutofit/>
          </a:bodyPr>
          <a:lstStyle/>
          <a:p>
            <a:pPr marL="12700">
              <a:lnSpc>
                <a:spcPts val="5200"/>
              </a:lnSpc>
              <a:defRPr sz="50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rPr dirty="0"/>
              <a:t>bhféachaimid</a:t>
            </a:r>
            <a:endParaRPr sz="5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7230529" y="2958007"/>
            <a:ext cx="3461473" cy="2160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7299" y="692921"/>
            <a:ext cx="5103977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t>Ag siúl 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t>i mBróga Duine Eile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7299" y="2666404"/>
            <a:ext cx="204762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81B38B"/>
                </a:solidFill>
                <a:latin typeface="Arial"/>
                <a:cs typeface="Arial"/>
              </a:defRPr>
            </a:pPr>
            <a: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7217" y="2681324"/>
            <a:ext cx="5103977" cy="26448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Samhlaigh</a:t>
            </a:r>
            <a:r>
              <a:rPr dirty="0"/>
              <a:t> </a:t>
            </a:r>
            <a:r>
              <a:rPr dirty="0" err="1"/>
              <a:t>conas</a:t>
            </a:r>
            <a:r>
              <a:rPr dirty="0"/>
              <a:t> a </a:t>
            </a:r>
            <a:r>
              <a:rPr dirty="0" err="1"/>
              <a:t>mhothófá</a:t>
            </a:r>
            <a:r>
              <a:rPr dirty="0"/>
              <a:t> </a:t>
            </a:r>
            <a:r>
              <a:rPr dirty="0" err="1"/>
              <a:t>dá</a:t>
            </a:r>
            <a:r>
              <a:rPr dirty="0"/>
              <a:t> </a:t>
            </a:r>
            <a:r>
              <a:rPr dirty="0" err="1"/>
              <a:t>mbeifeá</a:t>
            </a:r>
            <a:r>
              <a:rPr dirty="0"/>
              <a:t> </a:t>
            </a:r>
            <a:r>
              <a:rPr dirty="0" err="1"/>
              <a:t>ina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90440" y="2666404"/>
            <a:ext cx="1376499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mbróga</a:t>
            </a:r>
            <a:r>
              <a:rPr dirty="0"/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299" y="3335440"/>
            <a:ext cx="204762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81B38B"/>
                </a:solidFill>
                <a:latin typeface="Arial"/>
                <a:cs typeface="Arial"/>
              </a:defRPr>
            </a:pPr>
            <a:r>
              <a:t>2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7217" y="3335440"/>
            <a:ext cx="4482919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Samhlaigh cad iad na smaointe a d'fhéadfadh a bheith agat.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299" y="4004476"/>
            <a:ext cx="204762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75B67B"/>
                </a:solidFill>
                <a:latin typeface="Arial"/>
                <a:cs typeface="Arial"/>
              </a:defRPr>
            </a:pPr>
            <a:r>
              <a:t>3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217" y="4004476"/>
            <a:ext cx="4905697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r>
              <a:rPr dirty="0"/>
              <a:t> a </a:t>
            </a:r>
            <a:r>
              <a:rPr dirty="0" err="1"/>
              <a:t>d'fhéadfá</a:t>
            </a:r>
            <a:r>
              <a:rPr dirty="0"/>
              <a:t> </a:t>
            </a:r>
            <a:r>
              <a:rPr dirty="0" err="1"/>
              <a:t>gníomhú</a:t>
            </a:r>
            <a:r>
              <a:rPr dirty="0"/>
              <a:t> </a:t>
            </a:r>
            <a:r>
              <a:rPr dirty="0" err="1"/>
              <a:t>dá</a:t>
            </a:r>
            <a:r>
              <a:rPr dirty="0"/>
              <a:t> </a:t>
            </a:r>
            <a:r>
              <a:rPr dirty="0" err="1"/>
              <a:t>mba</a:t>
            </a:r>
            <a:r>
              <a:rPr dirty="0"/>
              <a:t> </a:t>
            </a:r>
            <a:r>
              <a:rPr dirty="0" err="1"/>
              <a:t>thusa</a:t>
            </a:r>
            <a:r>
              <a:rPr dirty="0"/>
              <a:t> an </a:t>
            </a:r>
            <a:r>
              <a:rPr dirty="0" err="1"/>
              <a:t>duine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?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299" y="4609336"/>
            <a:ext cx="2047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75B67B"/>
                </a:solidFill>
                <a:latin typeface="Arial"/>
                <a:cs typeface="Arial"/>
              </a:defRPr>
            </a:pPr>
            <a:r>
              <a:t>4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217" y="4609336"/>
            <a:ext cx="6391483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64473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Conas a d'fhéadfadh daoine eile tacú leat agus a thaispeáint duit go bhfuil siad</a:t>
            </a:r>
            <a:r>
              <a:rPr lang="en-IE" sz="2000" dirty="0">
                <a:latin typeface="Arial"/>
                <a:cs typeface="Arial"/>
              </a:rPr>
              <a:t> </a:t>
            </a:r>
            <a:r>
              <a:rPr dirty="0"/>
              <a:t>ansin ar faoi do choinne?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91665" y="4609336"/>
            <a:ext cx="430609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157">
            <a:extLst>
              <a:ext uri="{FF2B5EF4-FFF2-40B4-BE49-F238E27FC236}">
                <a16:creationId xmlns:a16="http://schemas.microsoft.com/office/drawing/2014/main" id="{470EA60E-40FF-02CC-6F8A-23D3084794DF}"/>
              </a:ext>
            </a:extLst>
          </p:cNvPr>
          <p:cNvSpPr/>
          <p:nvPr/>
        </p:nvSpPr>
        <p:spPr>
          <a:xfrm>
            <a:off x="7919995" y="612653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158">
            <a:extLst>
              <a:ext uri="{FF2B5EF4-FFF2-40B4-BE49-F238E27FC236}">
                <a16:creationId xmlns:a16="http://schemas.microsoft.com/office/drawing/2014/main" id="{C92664A8-C406-65EC-AB28-53B370B54E71}"/>
              </a:ext>
            </a:extLst>
          </p:cNvPr>
          <p:cNvSpPr/>
          <p:nvPr/>
        </p:nvSpPr>
        <p:spPr>
          <a:xfrm>
            <a:off x="8216752" y="608671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159">
            <a:extLst>
              <a:ext uri="{FF2B5EF4-FFF2-40B4-BE49-F238E27FC236}">
                <a16:creationId xmlns:a16="http://schemas.microsoft.com/office/drawing/2014/main" id="{3551C447-9865-3554-634E-A08A24C9DDA4}"/>
              </a:ext>
            </a:extLst>
          </p:cNvPr>
          <p:cNvSpPr/>
          <p:nvPr/>
        </p:nvSpPr>
        <p:spPr>
          <a:xfrm>
            <a:off x="8328195" y="608664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60">
            <a:extLst>
              <a:ext uri="{FF2B5EF4-FFF2-40B4-BE49-F238E27FC236}">
                <a16:creationId xmlns:a16="http://schemas.microsoft.com/office/drawing/2014/main" id="{4235A320-BC57-E19B-9C83-BD209B0E74F8}"/>
              </a:ext>
            </a:extLst>
          </p:cNvPr>
          <p:cNvSpPr/>
          <p:nvPr/>
        </p:nvSpPr>
        <p:spPr>
          <a:xfrm>
            <a:off x="8587007" y="612651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61">
            <a:extLst>
              <a:ext uri="{FF2B5EF4-FFF2-40B4-BE49-F238E27FC236}">
                <a16:creationId xmlns:a16="http://schemas.microsoft.com/office/drawing/2014/main" id="{BD6205B4-64C1-6990-B4F6-9D91CE9760DF}"/>
              </a:ext>
            </a:extLst>
          </p:cNvPr>
          <p:cNvSpPr/>
          <p:nvPr/>
        </p:nvSpPr>
        <p:spPr>
          <a:xfrm>
            <a:off x="8828871" y="608661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62">
            <a:extLst>
              <a:ext uri="{FF2B5EF4-FFF2-40B4-BE49-F238E27FC236}">
                <a16:creationId xmlns:a16="http://schemas.microsoft.com/office/drawing/2014/main" id="{6340BD87-F98A-D4D1-1017-5CD331B8D511}"/>
              </a:ext>
            </a:extLst>
          </p:cNvPr>
          <p:cNvSpPr/>
          <p:nvPr/>
        </p:nvSpPr>
        <p:spPr>
          <a:xfrm>
            <a:off x="9098657" y="608661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63">
            <a:extLst>
              <a:ext uri="{FF2B5EF4-FFF2-40B4-BE49-F238E27FC236}">
                <a16:creationId xmlns:a16="http://schemas.microsoft.com/office/drawing/2014/main" id="{856D12B3-8AC2-E7C6-7861-626631ADDC0B}"/>
              </a:ext>
            </a:extLst>
          </p:cNvPr>
          <p:cNvSpPr/>
          <p:nvPr/>
        </p:nvSpPr>
        <p:spPr>
          <a:xfrm>
            <a:off x="9318232" y="612655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64">
            <a:extLst>
              <a:ext uri="{FF2B5EF4-FFF2-40B4-BE49-F238E27FC236}">
                <a16:creationId xmlns:a16="http://schemas.microsoft.com/office/drawing/2014/main" id="{3EE697EE-23C2-F7D3-FC30-F20892B4CA4F}"/>
              </a:ext>
            </a:extLst>
          </p:cNvPr>
          <p:cNvSpPr/>
          <p:nvPr/>
        </p:nvSpPr>
        <p:spPr>
          <a:xfrm>
            <a:off x="9551311" y="637270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65">
            <a:extLst>
              <a:ext uri="{FF2B5EF4-FFF2-40B4-BE49-F238E27FC236}">
                <a16:creationId xmlns:a16="http://schemas.microsoft.com/office/drawing/2014/main" id="{ECE7AC09-440D-ECED-48B1-7F97EBB985B4}"/>
              </a:ext>
            </a:extLst>
          </p:cNvPr>
          <p:cNvSpPr/>
          <p:nvPr/>
        </p:nvSpPr>
        <p:spPr>
          <a:xfrm>
            <a:off x="9649123" y="506272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66">
            <a:extLst>
              <a:ext uri="{FF2B5EF4-FFF2-40B4-BE49-F238E27FC236}">
                <a16:creationId xmlns:a16="http://schemas.microsoft.com/office/drawing/2014/main" id="{8D502C58-F673-D123-D2B4-98ED7F346EBA}"/>
              </a:ext>
            </a:extLst>
          </p:cNvPr>
          <p:cNvSpPr/>
          <p:nvPr/>
        </p:nvSpPr>
        <p:spPr>
          <a:xfrm>
            <a:off x="9793174" y="312775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68">
            <a:extLst>
              <a:ext uri="{FF2B5EF4-FFF2-40B4-BE49-F238E27FC236}">
                <a16:creationId xmlns:a16="http://schemas.microsoft.com/office/drawing/2014/main" id="{6E43B25A-3C19-BF7D-1B18-E0F3D949EC4C}"/>
              </a:ext>
            </a:extLst>
          </p:cNvPr>
          <p:cNvSpPr/>
          <p:nvPr/>
        </p:nvSpPr>
        <p:spPr>
          <a:xfrm>
            <a:off x="7560000" y="24765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69">
            <a:extLst>
              <a:ext uri="{FF2B5EF4-FFF2-40B4-BE49-F238E27FC236}">
                <a16:creationId xmlns:a16="http://schemas.microsoft.com/office/drawing/2014/main" id="{9ECD6DC5-0DB4-FDF7-E664-E102D82FE00D}"/>
              </a:ext>
            </a:extLst>
          </p:cNvPr>
          <p:cNvSpPr/>
          <p:nvPr/>
        </p:nvSpPr>
        <p:spPr>
          <a:xfrm>
            <a:off x="9869624" y="630276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70">
            <a:extLst>
              <a:ext uri="{FF2B5EF4-FFF2-40B4-BE49-F238E27FC236}">
                <a16:creationId xmlns:a16="http://schemas.microsoft.com/office/drawing/2014/main" id="{C461862A-6EE0-FDA6-510D-169207300CA3}"/>
              </a:ext>
            </a:extLst>
          </p:cNvPr>
          <p:cNvSpPr/>
          <p:nvPr/>
        </p:nvSpPr>
        <p:spPr>
          <a:xfrm>
            <a:off x="9776846" y="778469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71">
            <a:extLst>
              <a:ext uri="{FF2B5EF4-FFF2-40B4-BE49-F238E27FC236}">
                <a16:creationId xmlns:a16="http://schemas.microsoft.com/office/drawing/2014/main" id="{1E87F699-0693-A165-0667-EBC95130E6BC}"/>
              </a:ext>
            </a:extLst>
          </p:cNvPr>
          <p:cNvSpPr/>
          <p:nvPr/>
        </p:nvSpPr>
        <p:spPr>
          <a:xfrm>
            <a:off x="10014201" y="456768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0">
            <a:extLst>
              <a:ext uri="{FF2B5EF4-FFF2-40B4-BE49-F238E27FC236}">
                <a16:creationId xmlns:a16="http://schemas.microsoft.com/office/drawing/2014/main" id="{A5C8E73D-352C-9FFB-8250-7E097A6FC26A}"/>
              </a:ext>
            </a:extLst>
          </p:cNvPr>
          <p:cNvSpPr txBox="1"/>
          <p:nvPr/>
        </p:nvSpPr>
        <p:spPr>
          <a:xfrm>
            <a:off x="8023100" y="643143"/>
            <a:ext cx="1892976" cy="481569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B1CD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t>Cleacht sa bhaile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7300" y="2456798"/>
            <a:ext cx="5502686" cy="893349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>
              <a:lnSpc>
                <a:spcPts val="2570"/>
              </a:lnSpc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dirty="0"/>
              <a:t>I </a:t>
            </a:r>
            <a:r>
              <a:rPr dirty="0" err="1"/>
              <a:t>rith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seachtaine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 </a:t>
            </a:r>
            <a:r>
              <a:rPr dirty="0" err="1"/>
              <a:t>chugainn</a:t>
            </a:r>
            <a:r>
              <a:rPr dirty="0"/>
              <a:t>, </a:t>
            </a:r>
            <a:r>
              <a:rPr dirty="0" err="1"/>
              <a:t>iarr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daltaí</a:t>
            </a:r>
            <a:r>
              <a:rPr dirty="0"/>
              <a:t>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07300" y="3360754"/>
            <a:ext cx="139722" cy="254000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81B38B"/>
                </a:solidFill>
                <a:latin typeface="Arial"/>
                <a:cs typeface="Arial"/>
              </a:defRPr>
            </a:pPr>
            <a: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7345" y="3360754"/>
            <a:ext cx="5736412" cy="584098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Cleacht</a:t>
            </a:r>
            <a:r>
              <a:rPr dirty="0"/>
              <a:t> </a:t>
            </a:r>
            <a:r>
              <a:rPr dirty="0" err="1"/>
              <a:t>iad</a:t>
            </a:r>
            <a:r>
              <a:rPr dirty="0"/>
              <a:t> </a:t>
            </a:r>
            <a:r>
              <a:rPr dirty="0" err="1"/>
              <a:t>féin</a:t>
            </a:r>
            <a:r>
              <a:rPr dirty="0"/>
              <a:t> a chur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mbróga</a:t>
            </a:r>
            <a:r>
              <a:rPr dirty="0"/>
              <a:t> </a:t>
            </a:r>
            <a:r>
              <a:rPr dirty="0" err="1"/>
              <a:t>duine</a:t>
            </a:r>
            <a:r>
              <a:rPr dirty="0"/>
              <a:t> </a:t>
            </a:r>
            <a:r>
              <a:rPr dirty="0" err="1"/>
              <a:t>eile</a:t>
            </a:r>
            <a:r>
              <a:rPr dirty="0"/>
              <a:t> </a:t>
            </a:r>
            <a:r>
              <a:rPr dirty="0" err="1"/>
              <a:t>agus</a:t>
            </a:r>
            <a:endParaRPr sz="1800" dirty="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432"/>
              </a:spcBef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éirí</a:t>
            </a:r>
            <a:r>
              <a:rPr dirty="0"/>
              <a:t> </a:t>
            </a:r>
            <a:r>
              <a:rPr dirty="0" err="1"/>
              <a:t>feasach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smaointe</a:t>
            </a:r>
            <a:r>
              <a:rPr dirty="0"/>
              <a:t> </a:t>
            </a: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mhothúcháin</a:t>
            </a:r>
            <a:r>
              <a:rPr dirty="0"/>
              <a:t> </a:t>
            </a:r>
            <a:r>
              <a:rPr dirty="0" err="1"/>
              <a:t>daoine</a:t>
            </a:r>
            <a:r>
              <a:rPr dirty="0"/>
              <a:t> </a:t>
            </a:r>
            <a:r>
              <a:rPr dirty="0" err="1"/>
              <a:t>eile</a:t>
            </a:r>
            <a:r>
              <a:rPr dirty="0"/>
              <a:t>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7300" y="4308987"/>
            <a:ext cx="139722" cy="254000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81B38B"/>
                </a:solidFill>
                <a:latin typeface="Arial"/>
                <a:cs typeface="Arial"/>
              </a:defRPr>
            </a:pPr>
            <a: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7345" y="4308987"/>
            <a:ext cx="6007161" cy="584098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Aimsigh leabhar, amhrán, seó/scannán teilifíse agus déan iarracht smaoineamh ar</a:t>
            </a:r>
            <a:r>
              <a:rPr lang="en-IE" dirty="0">
                <a:latin typeface="Arial"/>
                <a:cs typeface="Arial"/>
              </a:rPr>
              <a:t> </a:t>
            </a:r>
            <a:r>
              <a:rPr dirty="0"/>
              <a:t>smaointe agus mothúcháin an charachtair.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7300" y="5257220"/>
            <a:ext cx="139722" cy="254000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81B38B"/>
                </a:solidFill>
                <a:latin typeface="Arial"/>
                <a:cs typeface="Arial"/>
              </a:defRPr>
            </a:pPr>
            <a: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67345" y="5257220"/>
            <a:ext cx="5822257" cy="914196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 marR="26730">
              <a:lnSpc>
                <a:spcPts val="1939"/>
              </a:lnSpc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Déan machnamh ar conas a mhothaigh an carachtar, an cineál smaointe</a:t>
            </a:r>
            <a:r>
              <a:rPr lang="en-IE" dirty="0">
                <a:latin typeface="Arial"/>
                <a:cs typeface="Arial"/>
              </a:rPr>
              <a:t> </a:t>
            </a:r>
            <a:r>
              <a:t>a </a:t>
            </a:r>
            <a:r>
              <a:rPr dirty="0"/>
              <a:t>d'fhéadfadh a bheith acu agus conas a d'fhéadfadh duine éigin tacaíocht a thabhairt don charachtar seo.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157">
            <a:extLst>
              <a:ext uri="{FF2B5EF4-FFF2-40B4-BE49-F238E27FC236}">
                <a16:creationId xmlns:a16="http://schemas.microsoft.com/office/drawing/2014/main" id="{F1DDAA28-A0F9-1E89-C44D-8B5AEA56FC62}"/>
              </a:ext>
            </a:extLst>
          </p:cNvPr>
          <p:cNvSpPr/>
          <p:nvPr/>
        </p:nvSpPr>
        <p:spPr>
          <a:xfrm>
            <a:off x="7919995" y="612653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58">
            <a:extLst>
              <a:ext uri="{FF2B5EF4-FFF2-40B4-BE49-F238E27FC236}">
                <a16:creationId xmlns:a16="http://schemas.microsoft.com/office/drawing/2014/main" id="{10E1B870-CC74-4A5B-0293-E31A5480A91B}"/>
              </a:ext>
            </a:extLst>
          </p:cNvPr>
          <p:cNvSpPr/>
          <p:nvPr/>
        </p:nvSpPr>
        <p:spPr>
          <a:xfrm>
            <a:off x="8216752" y="608671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59">
            <a:extLst>
              <a:ext uri="{FF2B5EF4-FFF2-40B4-BE49-F238E27FC236}">
                <a16:creationId xmlns:a16="http://schemas.microsoft.com/office/drawing/2014/main" id="{D4305656-ECC8-04C7-8DE2-AB875C8DFDCD}"/>
              </a:ext>
            </a:extLst>
          </p:cNvPr>
          <p:cNvSpPr/>
          <p:nvPr/>
        </p:nvSpPr>
        <p:spPr>
          <a:xfrm>
            <a:off x="8328195" y="608664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60">
            <a:extLst>
              <a:ext uri="{FF2B5EF4-FFF2-40B4-BE49-F238E27FC236}">
                <a16:creationId xmlns:a16="http://schemas.microsoft.com/office/drawing/2014/main" id="{8AA25617-D43D-7DD8-1572-BC92FDBA30AA}"/>
              </a:ext>
            </a:extLst>
          </p:cNvPr>
          <p:cNvSpPr/>
          <p:nvPr/>
        </p:nvSpPr>
        <p:spPr>
          <a:xfrm>
            <a:off x="8587007" y="612651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61">
            <a:extLst>
              <a:ext uri="{FF2B5EF4-FFF2-40B4-BE49-F238E27FC236}">
                <a16:creationId xmlns:a16="http://schemas.microsoft.com/office/drawing/2014/main" id="{22414994-039E-3917-7EEB-4F1CFA3FBFC1}"/>
              </a:ext>
            </a:extLst>
          </p:cNvPr>
          <p:cNvSpPr/>
          <p:nvPr/>
        </p:nvSpPr>
        <p:spPr>
          <a:xfrm>
            <a:off x="8828871" y="608661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62">
            <a:extLst>
              <a:ext uri="{FF2B5EF4-FFF2-40B4-BE49-F238E27FC236}">
                <a16:creationId xmlns:a16="http://schemas.microsoft.com/office/drawing/2014/main" id="{71364A8F-7C59-5E75-D16B-C11816921878}"/>
              </a:ext>
            </a:extLst>
          </p:cNvPr>
          <p:cNvSpPr/>
          <p:nvPr/>
        </p:nvSpPr>
        <p:spPr>
          <a:xfrm>
            <a:off x="9098657" y="608661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63">
            <a:extLst>
              <a:ext uri="{FF2B5EF4-FFF2-40B4-BE49-F238E27FC236}">
                <a16:creationId xmlns:a16="http://schemas.microsoft.com/office/drawing/2014/main" id="{D78D280C-1AD1-A597-0686-D5EC6F53F04C}"/>
              </a:ext>
            </a:extLst>
          </p:cNvPr>
          <p:cNvSpPr/>
          <p:nvPr/>
        </p:nvSpPr>
        <p:spPr>
          <a:xfrm>
            <a:off x="9318232" y="612655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64">
            <a:extLst>
              <a:ext uri="{FF2B5EF4-FFF2-40B4-BE49-F238E27FC236}">
                <a16:creationId xmlns:a16="http://schemas.microsoft.com/office/drawing/2014/main" id="{8D2D989C-EF42-4787-5681-9AB56EBBE536}"/>
              </a:ext>
            </a:extLst>
          </p:cNvPr>
          <p:cNvSpPr/>
          <p:nvPr/>
        </p:nvSpPr>
        <p:spPr>
          <a:xfrm>
            <a:off x="9551311" y="637270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65">
            <a:extLst>
              <a:ext uri="{FF2B5EF4-FFF2-40B4-BE49-F238E27FC236}">
                <a16:creationId xmlns:a16="http://schemas.microsoft.com/office/drawing/2014/main" id="{7C8675FC-423E-5635-9129-CAFC09D53848}"/>
              </a:ext>
            </a:extLst>
          </p:cNvPr>
          <p:cNvSpPr/>
          <p:nvPr/>
        </p:nvSpPr>
        <p:spPr>
          <a:xfrm>
            <a:off x="9649123" y="506272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66">
            <a:extLst>
              <a:ext uri="{FF2B5EF4-FFF2-40B4-BE49-F238E27FC236}">
                <a16:creationId xmlns:a16="http://schemas.microsoft.com/office/drawing/2014/main" id="{AA108B9C-C1D1-9FB8-0891-FD4A6D8839A5}"/>
              </a:ext>
            </a:extLst>
          </p:cNvPr>
          <p:cNvSpPr/>
          <p:nvPr/>
        </p:nvSpPr>
        <p:spPr>
          <a:xfrm>
            <a:off x="9793174" y="312775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68">
            <a:extLst>
              <a:ext uri="{FF2B5EF4-FFF2-40B4-BE49-F238E27FC236}">
                <a16:creationId xmlns:a16="http://schemas.microsoft.com/office/drawing/2014/main" id="{9CEF4C45-F746-F20B-54A3-BC25F6A3685B}"/>
              </a:ext>
            </a:extLst>
          </p:cNvPr>
          <p:cNvSpPr/>
          <p:nvPr/>
        </p:nvSpPr>
        <p:spPr>
          <a:xfrm>
            <a:off x="7560000" y="24765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69">
            <a:extLst>
              <a:ext uri="{FF2B5EF4-FFF2-40B4-BE49-F238E27FC236}">
                <a16:creationId xmlns:a16="http://schemas.microsoft.com/office/drawing/2014/main" id="{B15FEAD7-F237-EF0A-1180-A3D9AC5D1874}"/>
              </a:ext>
            </a:extLst>
          </p:cNvPr>
          <p:cNvSpPr/>
          <p:nvPr/>
        </p:nvSpPr>
        <p:spPr>
          <a:xfrm>
            <a:off x="9869624" y="630276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70">
            <a:extLst>
              <a:ext uri="{FF2B5EF4-FFF2-40B4-BE49-F238E27FC236}">
                <a16:creationId xmlns:a16="http://schemas.microsoft.com/office/drawing/2014/main" id="{40125707-5E39-3C42-C84C-EFF5A4A78599}"/>
              </a:ext>
            </a:extLst>
          </p:cNvPr>
          <p:cNvSpPr/>
          <p:nvPr/>
        </p:nvSpPr>
        <p:spPr>
          <a:xfrm>
            <a:off x="9776846" y="778469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171">
            <a:extLst>
              <a:ext uri="{FF2B5EF4-FFF2-40B4-BE49-F238E27FC236}">
                <a16:creationId xmlns:a16="http://schemas.microsoft.com/office/drawing/2014/main" id="{92575D4A-24FF-6EA8-4CA4-DAA07E4816AA}"/>
              </a:ext>
            </a:extLst>
          </p:cNvPr>
          <p:cNvSpPr/>
          <p:nvPr/>
        </p:nvSpPr>
        <p:spPr>
          <a:xfrm>
            <a:off x="10014201" y="456768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10">
            <a:extLst>
              <a:ext uri="{FF2B5EF4-FFF2-40B4-BE49-F238E27FC236}">
                <a16:creationId xmlns:a16="http://schemas.microsoft.com/office/drawing/2014/main" id="{BEBC5EA4-F838-63DA-37F9-715C0C00349F}"/>
              </a:ext>
            </a:extLst>
          </p:cNvPr>
          <p:cNvSpPr txBox="1"/>
          <p:nvPr/>
        </p:nvSpPr>
        <p:spPr>
          <a:xfrm>
            <a:off x="8023100" y="643143"/>
            <a:ext cx="1892976" cy="481569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B1CD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253</Words>
  <Application>Microsoft Office PowerPoint</Application>
  <PresentationFormat>Custom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Conradh 105</cp:lastModifiedBy>
  <cp:revision>5</cp:revision>
  <dcterms:modified xsi:type="dcterms:W3CDTF">2022-09-30T10:11:03Z</dcterms:modified>
</cp:coreProperties>
</file>