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0693400" cy="7569200"/>
  <p:notesSz cx="10693400" cy="7569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60" y="49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bject 34"/>
          <p:cNvSpPr/>
          <p:nvPr/>
        </p:nvSpPr>
        <p:spPr>
          <a:xfrm>
            <a:off x="0" y="0"/>
            <a:ext cx="10692003" cy="7560005"/>
          </a:xfrm>
          <a:custGeom>
            <a:avLst/>
            <a:gdLst/>
            <a:ahLst/>
            <a:cxnLst/>
            <a:rect l="l" t="t" r="r" b="b"/>
            <a:pathLst>
              <a:path w="10692003" h="7560005">
                <a:moveTo>
                  <a:pt x="0" y="7560005"/>
                </a:moveTo>
                <a:lnTo>
                  <a:pt x="10692003" y="7560005"/>
                </a:lnTo>
                <a:lnTo>
                  <a:pt x="10692003" y="0"/>
                </a:lnTo>
                <a:lnTo>
                  <a:pt x="0" y="0"/>
                </a:lnTo>
                <a:lnTo>
                  <a:pt x="0" y="7560005"/>
                </a:lnTo>
                <a:close/>
              </a:path>
            </a:pathLst>
          </a:custGeom>
          <a:solidFill>
            <a:srgbClr val="6CAA7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255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9875083" y="603079"/>
            <a:ext cx="213842" cy="151384"/>
          </a:xfrm>
          <a:custGeom>
            <a:avLst/>
            <a:gdLst/>
            <a:ahLst/>
            <a:cxnLst/>
            <a:rect l="l" t="t" r="r" b="b"/>
            <a:pathLst>
              <a:path w="213842" h="151384">
                <a:moveTo>
                  <a:pt x="107010" y="151383"/>
                </a:moveTo>
                <a:lnTo>
                  <a:pt x="129062" y="149752"/>
                </a:lnTo>
                <a:lnTo>
                  <a:pt x="144734" y="146501"/>
                </a:lnTo>
                <a:lnTo>
                  <a:pt x="159311" y="141672"/>
                </a:lnTo>
                <a:lnTo>
                  <a:pt x="172592" y="135406"/>
                </a:lnTo>
                <a:lnTo>
                  <a:pt x="184376" y="127845"/>
                </a:lnTo>
                <a:lnTo>
                  <a:pt x="194464" y="119133"/>
                </a:lnTo>
                <a:lnTo>
                  <a:pt x="202655" y="109410"/>
                </a:lnTo>
                <a:lnTo>
                  <a:pt x="208749" y="98819"/>
                </a:lnTo>
                <a:lnTo>
                  <a:pt x="212545" y="87503"/>
                </a:lnTo>
                <a:lnTo>
                  <a:pt x="213842" y="75603"/>
                </a:lnTo>
                <a:lnTo>
                  <a:pt x="213700" y="71729"/>
                </a:lnTo>
                <a:lnTo>
                  <a:pt x="211549" y="59996"/>
                </a:lnTo>
                <a:lnTo>
                  <a:pt x="206967" y="48898"/>
                </a:lnTo>
                <a:lnTo>
                  <a:pt x="200155" y="38579"/>
                </a:lnTo>
                <a:lnTo>
                  <a:pt x="191312" y="29179"/>
                </a:lnTo>
                <a:lnTo>
                  <a:pt x="180640" y="20840"/>
                </a:lnTo>
                <a:lnTo>
                  <a:pt x="168338" y="13702"/>
                </a:lnTo>
                <a:lnTo>
                  <a:pt x="154607" y="7908"/>
                </a:lnTo>
                <a:lnTo>
                  <a:pt x="139648" y="3599"/>
                </a:lnTo>
                <a:lnTo>
                  <a:pt x="123660" y="916"/>
                </a:lnTo>
                <a:lnTo>
                  <a:pt x="106845" y="0"/>
                </a:lnTo>
                <a:lnTo>
                  <a:pt x="101381" y="105"/>
                </a:lnTo>
                <a:lnTo>
                  <a:pt x="84811" y="1640"/>
                </a:lnTo>
                <a:lnTo>
                  <a:pt x="69137" y="4895"/>
                </a:lnTo>
                <a:lnTo>
                  <a:pt x="54558" y="9727"/>
                </a:lnTo>
                <a:lnTo>
                  <a:pt x="41275" y="15994"/>
                </a:lnTo>
                <a:lnTo>
                  <a:pt x="29488" y="23555"/>
                </a:lnTo>
                <a:lnTo>
                  <a:pt x="19397" y="32268"/>
                </a:lnTo>
                <a:lnTo>
                  <a:pt x="11203" y="41991"/>
                </a:lnTo>
                <a:lnTo>
                  <a:pt x="5105" y="52583"/>
                </a:lnTo>
                <a:lnTo>
                  <a:pt x="1304" y="63902"/>
                </a:lnTo>
                <a:lnTo>
                  <a:pt x="0" y="75806"/>
                </a:lnTo>
                <a:lnTo>
                  <a:pt x="142" y="79687"/>
                </a:lnTo>
                <a:lnTo>
                  <a:pt x="2296" y="91417"/>
                </a:lnTo>
                <a:lnTo>
                  <a:pt x="6880" y="102510"/>
                </a:lnTo>
                <a:lnTo>
                  <a:pt x="13694" y="112826"/>
                </a:lnTo>
                <a:lnTo>
                  <a:pt x="22539" y="122223"/>
                </a:lnTo>
                <a:lnTo>
                  <a:pt x="33213" y="130559"/>
                </a:lnTo>
                <a:lnTo>
                  <a:pt x="45516" y="137693"/>
                </a:lnTo>
                <a:lnTo>
                  <a:pt x="59248" y="143484"/>
                </a:lnTo>
                <a:lnTo>
                  <a:pt x="74208" y="147791"/>
                </a:lnTo>
                <a:lnTo>
                  <a:pt x="90195" y="150471"/>
                </a:lnTo>
                <a:lnTo>
                  <a:pt x="107010" y="151383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9783615" y="749203"/>
            <a:ext cx="137274" cy="97193"/>
          </a:xfrm>
          <a:custGeom>
            <a:avLst/>
            <a:gdLst/>
            <a:ahLst/>
            <a:cxnLst/>
            <a:rect l="l" t="t" r="r" b="b"/>
            <a:pathLst>
              <a:path w="137274" h="97193">
                <a:moveTo>
                  <a:pt x="68694" y="97193"/>
                </a:moveTo>
                <a:lnTo>
                  <a:pt x="79224" y="96613"/>
                </a:lnTo>
                <a:lnTo>
                  <a:pt x="94951" y="93479"/>
                </a:lnTo>
                <a:lnTo>
                  <a:pt x="108903" y="87932"/>
                </a:lnTo>
                <a:lnTo>
                  <a:pt x="120597" y="80315"/>
                </a:lnTo>
                <a:lnTo>
                  <a:pt x="129546" y="70974"/>
                </a:lnTo>
                <a:lnTo>
                  <a:pt x="135267" y="60255"/>
                </a:lnTo>
                <a:lnTo>
                  <a:pt x="137274" y="48501"/>
                </a:lnTo>
                <a:lnTo>
                  <a:pt x="136466" y="41062"/>
                </a:lnTo>
                <a:lnTo>
                  <a:pt x="132057" y="29932"/>
                </a:lnTo>
                <a:lnTo>
                  <a:pt x="124237" y="20059"/>
                </a:lnTo>
                <a:lnTo>
                  <a:pt x="113492" y="11785"/>
                </a:lnTo>
                <a:lnTo>
                  <a:pt x="100310" y="5455"/>
                </a:lnTo>
                <a:lnTo>
                  <a:pt x="85177" y="1412"/>
                </a:lnTo>
                <a:lnTo>
                  <a:pt x="68579" y="0"/>
                </a:lnTo>
                <a:lnTo>
                  <a:pt x="58066" y="577"/>
                </a:lnTo>
                <a:lnTo>
                  <a:pt x="42335" y="3708"/>
                </a:lnTo>
                <a:lnTo>
                  <a:pt x="28379" y="9254"/>
                </a:lnTo>
                <a:lnTo>
                  <a:pt x="16682" y="16868"/>
                </a:lnTo>
                <a:lnTo>
                  <a:pt x="7730" y="26206"/>
                </a:lnTo>
                <a:lnTo>
                  <a:pt x="2007" y="36920"/>
                </a:lnTo>
                <a:lnTo>
                  <a:pt x="0" y="48666"/>
                </a:lnTo>
                <a:lnTo>
                  <a:pt x="813" y="56120"/>
                </a:lnTo>
                <a:lnTo>
                  <a:pt x="5229" y="67253"/>
                </a:lnTo>
                <a:lnTo>
                  <a:pt x="13052" y="77128"/>
                </a:lnTo>
                <a:lnTo>
                  <a:pt x="23797" y="85404"/>
                </a:lnTo>
                <a:lnTo>
                  <a:pt x="36977" y="91736"/>
                </a:lnTo>
                <a:lnTo>
                  <a:pt x="52104" y="95780"/>
                </a:lnTo>
                <a:lnTo>
                  <a:pt x="68694" y="97193"/>
                </a:lnTo>
                <a:close/>
              </a:path>
            </a:pathLst>
          </a:custGeom>
          <a:solidFill>
            <a:srgbClr val="5656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0017648" y="432008"/>
            <a:ext cx="242354" cy="184645"/>
          </a:xfrm>
          <a:custGeom>
            <a:avLst/>
            <a:gdLst/>
            <a:ahLst/>
            <a:cxnLst/>
            <a:rect l="l" t="t" r="r" b="b"/>
            <a:pathLst>
              <a:path w="242354" h="184645">
                <a:moveTo>
                  <a:pt x="121272" y="184645"/>
                </a:moveTo>
                <a:lnTo>
                  <a:pt x="137757" y="183781"/>
                </a:lnTo>
                <a:lnTo>
                  <a:pt x="153518" y="181307"/>
                </a:lnTo>
                <a:lnTo>
                  <a:pt x="168463" y="177332"/>
                </a:lnTo>
                <a:lnTo>
                  <a:pt x="182445" y="171966"/>
                </a:lnTo>
                <a:lnTo>
                  <a:pt x="195321" y="165320"/>
                </a:lnTo>
                <a:lnTo>
                  <a:pt x="206947" y="157504"/>
                </a:lnTo>
                <a:lnTo>
                  <a:pt x="217177" y="148627"/>
                </a:lnTo>
                <a:lnTo>
                  <a:pt x="225868" y="138801"/>
                </a:lnTo>
                <a:lnTo>
                  <a:pt x="232876" y="128135"/>
                </a:lnTo>
                <a:lnTo>
                  <a:pt x="238056" y="116740"/>
                </a:lnTo>
                <a:lnTo>
                  <a:pt x="241263" y="104725"/>
                </a:lnTo>
                <a:lnTo>
                  <a:pt x="242354" y="92201"/>
                </a:lnTo>
                <a:lnTo>
                  <a:pt x="241229" y="79655"/>
                </a:lnTo>
                <a:lnTo>
                  <a:pt x="237990" y="67643"/>
                </a:lnTo>
                <a:lnTo>
                  <a:pt x="232781" y="56257"/>
                </a:lnTo>
                <a:lnTo>
                  <a:pt x="225747" y="45605"/>
                </a:lnTo>
                <a:lnTo>
                  <a:pt x="217031" y="35797"/>
                </a:lnTo>
                <a:lnTo>
                  <a:pt x="206779" y="26944"/>
                </a:lnTo>
                <a:lnTo>
                  <a:pt x="195134" y="19155"/>
                </a:lnTo>
                <a:lnTo>
                  <a:pt x="182242" y="12538"/>
                </a:lnTo>
                <a:lnTo>
                  <a:pt x="168246" y="7205"/>
                </a:lnTo>
                <a:lnTo>
                  <a:pt x="153291" y="3265"/>
                </a:lnTo>
                <a:lnTo>
                  <a:pt x="137521" y="826"/>
                </a:lnTo>
                <a:lnTo>
                  <a:pt x="121081" y="0"/>
                </a:lnTo>
                <a:lnTo>
                  <a:pt x="104602" y="871"/>
                </a:lnTo>
                <a:lnTo>
                  <a:pt x="88840" y="3351"/>
                </a:lnTo>
                <a:lnTo>
                  <a:pt x="73896" y="7331"/>
                </a:lnTo>
                <a:lnTo>
                  <a:pt x="59914" y="12700"/>
                </a:lnTo>
                <a:lnTo>
                  <a:pt x="47039" y="19349"/>
                </a:lnTo>
                <a:lnTo>
                  <a:pt x="35413" y="27166"/>
                </a:lnTo>
                <a:lnTo>
                  <a:pt x="25183" y="36043"/>
                </a:lnTo>
                <a:lnTo>
                  <a:pt x="16491" y="45870"/>
                </a:lnTo>
                <a:lnTo>
                  <a:pt x="9483" y="56535"/>
                </a:lnTo>
                <a:lnTo>
                  <a:pt x="4302" y="67930"/>
                </a:lnTo>
                <a:lnTo>
                  <a:pt x="1093" y="79945"/>
                </a:lnTo>
                <a:lnTo>
                  <a:pt x="0" y="92468"/>
                </a:lnTo>
                <a:lnTo>
                  <a:pt x="1121" y="105012"/>
                </a:lnTo>
                <a:lnTo>
                  <a:pt x="4359" y="117021"/>
                </a:lnTo>
                <a:lnTo>
                  <a:pt x="9567" y="128406"/>
                </a:lnTo>
                <a:lnTo>
                  <a:pt x="16601" y="139056"/>
                </a:lnTo>
                <a:lnTo>
                  <a:pt x="25316" y="148861"/>
                </a:lnTo>
                <a:lnTo>
                  <a:pt x="35569" y="157713"/>
                </a:lnTo>
                <a:lnTo>
                  <a:pt x="47215" y="165501"/>
                </a:lnTo>
                <a:lnTo>
                  <a:pt x="60108" y="172115"/>
                </a:lnTo>
                <a:lnTo>
                  <a:pt x="74105" y="177447"/>
                </a:lnTo>
                <a:lnTo>
                  <a:pt x="89061" y="181385"/>
                </a:lnTo>
                <a:lnTo>
                  <a:pt x="104832" y="183821"/>
                </a:lnTo>
                <a:lnTo>
                  <a:pt x="121272" y="184645"/>
                </a:lnTo>
                <a:close/>
              </a:path>
            </a:pathLst>
          </a:custGeom>
          <a:solidFill>
            <a:srgbClr val="90B8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054252" y="615590"/>
            <a:ext cx="1713006" cy="363865"/>
          </a:xfrm>
          <a:prstGeom prst="rect">
            <a:avLst/>
          </a:prstGeom>
        </p:spPr>
        <p:txBody>
          <a:bodyPr wrap="square" lIns="0" tIns="18192" rIns="0" bIns="0" rtlCol="0">
            <a:noAutofit/>
          </a:bodyPr>
          <a:lstStyle/>
          <a:p>
            <a:pPr marL="12700">
              <a:lnSpc>
                <a:spcPts val="2865"/>
              </a:lnSpc>
            </a:pPr>
            <a:r>
              <a:rPr sz="2650" b="1" spc="-125" dirty="0" smtClean="0">
                <a:solidFill>
                  <a:srgbClr val="565657"/>
                </a:solidFill>
                <a:latin typeface="Arial Black"/>
                <a:cs typeface="Arial Black"/>
              </a:rPr>
              <a:t>M</a:t>
            </a:r>
            <a:r>
              <a:rPr sz="2650" b="1" spc="-144" dirty="0" smtClean="0">
                <a:solidFill>
                  <a:srgbClr val="565657"/>
                </a:solidFill>
                <a:latin typeface="Arial Black"/>
                <a:cs typeface="Arial Black"/>
              </a:rPr>
              <a:t>I</a:t>
            </a:r>
            <a:r>
              <a:rPr sz="2650" b="1" spc="-110" dirty="0" smtClean="0">
                <a:solidFill>
                  <a:srgbClr val="565657"/>
                </a:solidFill>
                <a:latin typeface="Arial Black"/>
                <a:cs typeface="Arial Black"/>
              </a:rPr>
              <a:t>N</a:t>
            </a:r>
            <a:r>
              <a:rPr sz="2650" b="1" spc="87" dirty="0" smtClean="0">
                <a:solidFill>
                  <a:srgbClr val="565657"/>
                </a:solidFill>
                <a:latin typeface="Arial Black"/>
                <a:cs typeface="Arial Black"/>
              </a:rPr>
              <a:t>D</a:t>
            </a:r>
            <a:r>
              <a:rPr sz="2650" spc="15" dirty="0" smtClean="0">
                <a:solidFill>
                  <a:srgbClr val="90B857"/>
                </a:solidFill>
                <a:latin typeface="Arial"/>
                <a:cs typeface="Arial"/>
              </a:rPr>
              <a:t>O</a:t>
            </a:r>
            <a:r>
              <a:rPr sz="2650" spc="37" dirty="0" smtClean="0">
                <a:solidFill>
                  <a:srgbClr val="90B857"/>
                </a:solidFill>
                <a:latin typeface="Arial"/>
                <a:cs typeface="Arial"/>
              </a:rPr>
              <a:t>U</a:t>
            </a:r>
            <a:r>
              <a:rPr sz="2650" spc="-48" dirty="0" smtClean="0">
                <a:solidFill>
                  <a:srgbClr val="90B857"/>
                </a:solidFill>
                <a:latin typeface="Arial"/>
                <a:cs typeface="Arial"/>
              </a:rPr>
              <a:t>T</a:t>
            </a:r>
            <a:endParaRPr sz="26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13291" y="2679394"/>
            <a:ext cx="1748739" cy="304800"/>
          </a:xfrm>
          <a:prstGeom prst="rect">
            <a:avLst/>
          </a:prstGeom>
        </p:spPr>
        <p:txBody>
          <a:bodyPr wrap="square" lIns="0" tIns="15017" rIns="0" bIns="0" rtlCol="0">
            <a:noAutofit/>
          </a:bodyPr>
          <a:lstStyle/>
          <a:p>
            <a:pPr marL="12700">
              <a:lnSpc>
                <a:spcPts val="2365"/>
              </a:lnSpc>
            </a:pPr>
            <a:r>
              <a:rPr sz="2200" b="1" spc="38" dirty="0" smtClean="0">
                <a:solidFill>
                  <a:srgbClr val="FDFDFD"/>
                </a:solidFill>
                <a:latin typeface="Arial"/>
                <a:cs typeface="Arial"/>
              </a:rPr>
              <a:t>SESSION 06</a:t>
            </a:r>
            <a:endParaRPr sz="2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13291" y="2889433"/>
            <a:ext cx="5450255" cy="203200"/>
          </a:xfrm>
          <a:prstGeom prst="rect">
            <a:avLst/>
          </a:prstGeom>
        </p:spPr>
        <p:txBody>
          <a:bodyPr wrap="square" lIns="0" tIns="9779" rIns="0" bIns="0" rtlCol="0">
            <a:noAutofit/>
          </a:bodyPr>
          <a:lstStyle/>
          <a:p>
            <a:pPr marL="12700">
              <a:lnSpc>
                <a:spcPts val="1540"/>
              </a:lnSpc>
            </a:pPr>
            <a:r>
              <a:rPr sz="1400" b="1" spc="45" dirty="0" smtClean="0">
                <a:solidFill>
                  <a:srgbClr val="B1CDB3"/>
                </a:solidFill>
                <a:latin typeface="Arial"/>
                <a:cs typeface="Arial"/>
              </a:rPr>
              <a:t>.................................................................................................</a:t>
            </a:r>
            <a:endParaRPr sz="1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913291" y="3330756"/>
            <a:ext cx="5103977" cy="1244600"/>
          </a:xfrm>
          <a:prstGeom prst="rect">
            <a:avLst/>
          </a:prstGeom>
        </p:spPr>
        <p:txBody>
          <a:bodyPr wrap="square" lIns="0" tIns="26765" rIns="0" bIns="0" rtlCol="0">
            <a:noAutofit/>
          </a:bodyPr>
          <a:lstStyle/>
          <a:p>
            <a:pPr marL="12700">
              <a:lnSpc>
                <a:spcPts val="4215"/>
              </a:lnSpc>
            </a:pPr>
            <a:r>
              <a:rPr sz="4000" b="1" spc="10" dirty="0" smtClean="0">
                <a:solidFill>
                  <a:srgbClr val="FDFDFD"/>
                </a:solidFill>
                <a:latin typeface="Arial"/>
                <a:cs typeface="Arial"/>
              </a:rPr>
              <a:t>Walking in Someone</a:t>
            </a:r>
            <a:endParaRPr sz="4000">
              <a:latin typeface="Arial"/>
              <a:cs typeface="Arial"/>
            </a:endParaRPr>
          </a:p>
          <a:p>
            <a:pPr marL="12700" marR="76200">
              <a:lnSpc>
                <a:spcPts val="4585"/>
              </a:lnSpc>
              <a:spcBef>
                <a:spcPts val="1018"/>
              </a:spcBef>
            </a:pPr>
            <a:r>
              <a:rPr sz="4000" b="1" spc="0" dirty="0" smtClean="0">
                <a:solidFill>
                  <a:srgbClr val="FDFDFD"/>
                </a:solidFill>
                <a:latin typeface="Arial"/>
                <a:cs typeface="Arial"/>
              </a:rPr>
              <a:t>Else’s Shoes</a:t>
            </a:r>
            <a:endParaRPr sz="4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18"/>
          <p:cNvSpPr/>
          <p:nvPr/>
        </p:nvSpPr>
        <p:spPr>
          <a:xfrm>
            <a:off x="720002" y="1116008"/>
            <a:ext cx="1799996" cy="1799996"/>
          </a:xfrm>
          <a:custGeom>
            <a:avLst/>
            <a:gdLst/>
            <a:ahLst/>
            <a:cxnLst/>
            <a:rect l="l" t="t" r="r" b="b"/>
            <a:pathLst>
              <a:path w="1799996" h="1799996">
                <a:moveTo>
                  <a:pt x="899998" y="1799996"/>
                </a:moveTo>
                <a:lnTo>
                  <a:pt x="973811" y="1797012"/>
                </a:lnTo>
                <a:lnTo>
                  <a:pt x="1045981" y="1788216"/>
                </a:lnTo>
                <a:lnTo>
                  <a:pt x="1116277" y="1773839"/>
                </a:lnTo>
                <a:lnTo>
                  <a:pt x="1184466" y="1754113"/>
                </a:lnTo>
                <a:lnTo>
                  <a:pt x="1250316" y="1729269"/>
                </a:lnTo>
                <a:lnTo>
                  <a:pt x="1313598" y="1699539"/>
                </a:lnTo>
                <a:lnTo>
                  <a:pt x="1374077" y="1665155"/>
                </a:lnTo>
                <a:lnTo>
                  <a:pt x="1431524" y="1626348"/>
                </a:lnTo>
                <a:lnTo>
                  <a:pt x="1485706" y="1583349"/>
                </a:lnTo>
                <a:lnTo>
                  <a:pt x="1536392" y="1536392"/>
                </a:lnTo>
                <a:lnTo>
                  <a:pt x="1583349" y="1485706"/>
                </a:lnTo>
                <a:lnTo>
                  <a:pt x="1626348" y="1431524"/>
                </a:lnTo>
                <a:lnTo>
                  <a:pt x="1665155" y="1374077"/>
                </a:lnTo>
                <a:lnTo>
                  <a:pt x="1699539" y="1313598"/>
                </a:lnTo>
                <a:lnTo>
                  <a:pt x="1729269" y="1250316"/>
                </a:lnTo>
                <a:lnTo>
                  <a:pt x="1754113" y="1184466"/>
                </a:lnTo>
                <a:lnTo>
                  <a:pt x="1773839" y="1116277"/>
                </a:lnTo>
                <a:lnTo>
                  <a:pt x="1788216" y="1045981"/>
                </a:lnTo>
                <a:lnTo>
                  <a:pt x="1797012" y="973811"/>
                </a:lnTo>
                <a:lnTo>
                  <a:pt x="1799996" y="899998"/>
                </a:lnTo>
                <a:lnTo>
                  <a:pt x="1797012" y="826184"/>
                </a:lnTo>
                <a:lnTo>
                  <a:pt x="1788216" y="754014"/>
                </a:lnTo>
                <a:lnTo>
                  <a:pt x="1773839" y="683719"/>
                </a:lnTo>
                <a:lnTo>
                  <a:pt x="1754113" y="615530"/>
                </a:lnTo>
                <a:lnTo>
                  <a:pt x="1729269" y="549679"/>
                </a:lnTo>
                <a:lnTo>
                  <a:pt x="1699539" y="486398"/>
                </a:lnTo>
                <a:lnTo>
                  <a:pt x="1665155" y="425918"/>
                </a:lnTo>
                <a:lnTo>
                  <a:pt x="1626348" y="368472"/>
                </a:lnTo>
                <a:lnTo>
                  <a:pt x="1583349" y="314290"/>
                </a:lnTo>
                <a:lnTo>
                  <a:pt x="1536392" y="263604"/>
                </a:lnTo>
                <a:lnTo>
                  <a:pt x="1485706" y="216646"/>
                </a:lnTo>
                <a:lnTo>
                  <a:pt x="1431524" y="173648"/>
                </a:lnTo>
                <a:lnTo>
                  <a:pt x="1374077" y="134841"/>
                </a:lnTo>
                <a:lnTo>
                  <a:pt x="1313598" y="100456"/>
                </a:lnTo>
                <a:lnTo>
                  <a:pt x="1250316" y="70726"/>
                </a:lnTo>
                <a:lnTo>
                  <a:pt x="1184466" y="45882"/>
                </a:lnTo>
                <a:lnTo>
                  <a:pt x="1116277" y="26156"/>
                </a:lnTo>
                <a:lnTo>
                  <a:pt x="1045981" y="11779"/>
                </a:lnTo>
                <a:lnTo>
                  <a:pt x="973811" y="2983"/>
                </a:lnTo>
                <a:lnTo>
                  <a:pt x="899998" y="0"/>
                </a:lnTo>
                <a:lnTo>
                  <a:pt x="826184" y="2983"/>
                </a:lnTo>
                <a:lnTo>
                  <a:pt x="754014" y="11779"/>
                </a:lnTo>
                <a:lnTo>
                  <a:pt x="683719" y="26156"/>
                </a:lnTo>
                <a:lnTo>
                  <a:pt x="615530" y="45882"/>
                </a:lnTo>
                <a:lnTo>
                  <a:pt x="549679" y="70726"/>
                </a:lnTo>
                <a:lnTo>
                  <a:pt x="486398" y="100456"/>
                </a:lnTo>
                <a:lnTo>
                  <a:pt x="425918" y="134841"/>
                </a:lnTo>
                <a:lnTo>
                  <a:pt x="368472" y="173648"/>
                </a:lnTo>
                <a:lnTo>
                  <a:pt x="314290" y="216646"/>
                </a:lnTo>
                <a:lnTo>
                  <a:pt x="263604" y="263604"/>
                </a:lnTo>
                <a:lnTo>
                  <a:pt x="216646" y="314290"/>
                </a:lnTo>
                <a:lnTo>
                  <a:pt x="173648" y="368472"/>
                </a:lnTo>
                <a:lnTo>
                  <a:pt x="134841" y="425918"/>
                </a:lnTo>
                <a:lnTo>
                  <a:pt x="100456" y="486398"/>
                </a:lnTo>
                <a:lnTo>
                  <a:pt x="70726" y="549679"/>
                </a:lnTo>
                <a:lnTo>
                  <a:pt x="45882" y="615530"/>
                </a:lnTo>
                <a:lnTo>
                  <a:pt x="26156" y="683719"/>
                </a:lnTo>
                <a:lnTo>
                  <a:pt x="11779" y="754014"/>
                </a:lnTo>
                <a:lnTo>
                  <a:pt x="2983" y="826184"/>
                </a:lnTo>
                <a:lnTo>
                  <a:pt x="0" y="899998"/>
                </a:lnTo>
                <a:lnTo>
                  <a:pt x="2983" y="973811"/>
                </a:lnTo>
                <a:lnTo>
                  <a:pt x="11779" y="1045981"/>
                </a:lnTo>
                <a:lnTo>
                  <a:pt x="26156" y="1116277"/>
                </a:lnTo>
                <a:lnTo>
                  <a:pt x="45882" y="1184466"/>
                </a:lnTo>
                <a:lnTo>
                  <a:pt x="70726" y="1250316"/>
                </a:lnTo>
                <a:lnTo>
                  <a:pt x="100456" y="1313598"/>
                </a:lnTo>
                <a:lnTo>
                  <a:pt x="134841" y="1374077"/>
                </a:lnTo>
                <a:lnTo>
                  <a:pt x="173648" y="1431524"/>
                </a:lnTo>
                <a:lnTo>
                  <a:pt x="216646" y="1485706"/>
                </a:lnTo>
                <a:lnTo>
                  <a:pt x="263604" y="1536392"/>
                </a:lnTo>
                <a:lnTo>
                  <a:pt x="314290" y="1583349"/>
                </a:lnTo>
                <a:lnTo>
                  <a:pt x="368472" y="1626348"/>
                </a:lnTo>
                <a:lnTo>
                  <a:pt x="425918" y="1665155"/>
                </a:lnTo>
                <a:lnTo>
                  <a:pt x="486398" y="1699539"/>
                </a:lnTo>
                <a:lnTo>
                  <a:pt x="549679" y="1729269"/>
                </a:lnTo>
                <a:lnTo>
                  <a:pt x="615530" y="1754113"/>
                </a:lnTo>
                <a:lnTo>
                  <a:pt x="683719" y="1773839"/>
                </a:lnTo>
                <a:lnTo>
                  <a:pt x="754014" y="1788216"/>
                </a:lnTo>
                <a:lnTo>
                  <a:pt x="826184" y="1797012"/>
                </a:lnTo>
                <a:lnTo>
                  <a:pt x="899998" y="179999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947699" y="570800"/>
            <a:ext cx="173494" cy="122834"/>
          </a:xfrm>
          <a:custGeom>
            <a:avLst/>
            <a:gdLst/>
            <a:ahLst/>
            <a:cxnLst/>
            <a:rect l="l" t="t" r="r" b="b"/>
            <a:pathLst>
              <a:path w="173494" h="122834">
                <a:moveTo>
                  <a:pt x="86817" y="122834"/>
                </a:moveTo>
                <a:lnTo>
                  <a:pt x="93189" y="122666"/>
                </a:lnTo>
                <a:lnTo>
                  <a:pt x="109541" y="120685"/>
                </a:lnTo>
                <a:lnTo>
                  <a:pt x="124697" y="116648"/>
                </a:lnTo>
                <a:lnTo>
                  <a:pt x="138355" y="110771"/>
                </a:lnTo>
                <a:lnTo>
                  <a:pt x="150208" y="103270"/>
                </a:lnTo>
                <a:lnTo>
                  <a:pt x="159953" y="94360"/>
                </a:lnTo>
                <a:lnTo>
                  <a:pt x="167285" y="84258"/>
                </a:lnTo>
                <a:lnTo>
                  <a:pt x="171900" y="73179"/>
                </a:lnTo>
                <a:lnTo>
                  <a:pt x="173494" y="61341"/>
                </a:lnTo>
                <a:lnTo>
                  <a:pt x="173261" y="56852"/>
                </a:lnTo>
                <a:lnTo>
                  <a:pt x="170477" y="45269"/>
                </a:lnTo>
                <a:lnTo>
                  <a:pt x="164787" y="34536"/>
                </a:lnTo>
                <a:lnTo>
                  <a:pt x="156496" y="24868"/>
                </a:lnTo>
                <a:lnTo>
                  <a:pt x="145908" y="16479"/>
                </a:lnTo>
                <a:lnTo>
                  <a:pt x="133328" y="9584"/>
                </a:lnTo>
                <a:lnTo>
                  <a:pt x="119060" y="4396"/>
                </a:lnTo>
                <a:lnTo>
                  <a:pt x="103408" y="1130"/>
                </a:lnTo>
                <a:lnTo>
                  <a:pt x="86677" y="0"/>
                </a:lnTo>
                <a:lnTo>
                  <a:pt x="80313" y="172"/>
                </a:lnTo>
                <a:lnTo>
                  <a:pt x="63960" y="2162"/>
                </a:lnTo>
                <a:lnTo>
                  <a:pt x="48803" y="6205"/>
                </a:lnTo>
                <a:lnTo>
                  <a:pt x="35146" y="12086"/>
                </a:lnTo>
                <a:lnTo>
                  <a:pt x="23293" y="19589"/>
                </a:lnTo>
                <a:lnTo>
                  <a:pt x="13548" y="28499"/>
                </a:lnTo>
                <a:lnTo>
                  <a:pt x="6215" y="38601"/>
                </a:lnTo>
                <a:lnTo>
                  <a:pt x="1597" y="49679"/>
                </a:lnTo>
                <a:lnTo>
                  <a:pt x="0" y="61518"/>
                </a:lnTo>
                <a:lnTo>
                  <a:pt x="234" y="66019"/>
                </a:lnTo>
                <a:lnTo>
                  <a:pt x="3022" y="77596"/>
                </a:lnTo>
                <a:lnTo>
                  <a:pt x="8715" y="88325"/>
                </a:lnTo>
                <a:lnTo>
                  <a:pt x="17008" y="97990"/>
                </a:lnTo>
                <a:lnTo>
                  <a:pt x="27597" y="106375"/>
                </a:lnTo>
                <a:lnTo>
                  <a:pt x="40177" y="113267"/>
                </a:lnTo>
                <a:lnTo>
                  <a:pt x="54443" y="118451"/>
                </a:lnTo>
                <a:lnTo>
                  <a:pt x="70091" y="121711"/>
                </a:lnTo>
                <a:lnTo>
                  <a:pt x="86817" y="122834"/>
                </a:lnTo>
                <a:close/>
              </a:path>
            </a:pathLst>
          </a:custGeom>
          <a:solidFill>
            <a:srgbClr val="B1CD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873474" y="689372"/>
            <a:ext cx="111391" cy="78854"/>
          </a:xfrm>
          <a:custGeom>
            <a:avLst/>
            <a:gdLst/>
            <a:ahLst/>
            <a:cxnLst/>
            <a:rect l="l" t="t" r="r" b="b"/>
            <a:pathLst>
              <a:path w="111391" h="78854">
                <a:moveTo>
                  <a:pt x="55740" y="78854"/>
                </a:moveTo>
                <a:lnTo>
                  <a:pt x="62087" y="78593"/>
                </a:lnTo>
                <a:lnTo>
                  <a:pt x="77878" y="75586"/>
                </a:lnTo>
                <a:lnTo>
                  <a:pt x="91441" y="69634"/>
                </a:lnTo>
                <a:lnTo>
                  <a:pt x="102038" y="61263"/>
                </a:lnTo>
                <a:lnTo>
                  <a:pt x="108934" y="50995"/>
                </a:lnTo>
                <a:lnTo>
                  <a:pt x="111391" y="39357"/>
                </a:lnTo>
                <a:lnTo>
                  <a:pt x="111024" y="34852"/>
                </a:lnTo>
                <a:lnTo>
                  <a:pt x="106784" y="23681"/>
                </a:lnTo>
                <a:lnTo>
                  <a:pt x="98389" y="14088"/>
                </a:lnTo>
                <a:lnTo>
                  <a:pt x="86576" y="6595"/>
                </a:lnTo>
                <a:lnTo>
                  <a:pt x="72084" y="1725"/>
                </a:lnTo>
                <a:lnTo>
                  <a:pt x="55651" y="0"/>
                </a:lnTo>
                <a:lnTo>
                  <a:pt x="49287" y="260"/>
                </a:lnTo>
                <a:lnTo>
                  <a:pt x="33499" y="3264"/>
                </a:lnTo>
                <a:lnTo>
                  <a:pt x="19939" y="9213"/>
                </a:lnTo>
                <a:lnTo>
                  <a:pt x="9344" y="17582"/>
                </a:lnTo>
                <a:lnTo>
                  <a:pt x="2451" y="27848"/>
                </a:lnTo>
                <a:lnTo>
                  <a:pt x="0" y="39484"/>
                </a:lnTo>
                <a:lnTo>
                  <a:pt x="366" y="43995"/>
                </a:lnTo>
                <a:lnTo>
                  <a:pt x="4602" y="55167"/>
                </a:lnTo>
                <a:lnTo>
                  <a:pt x="12996" y="64761"/>
                </a:lnTo>
                <a:lnTo>
                  <a:pt x="24809" y="72256"/>
                </a:lnTo>
                <a:lnTo>
                  <a:pt x="39303" y="77128"/>
                </a:lnTo>
                <a:lnTo>
                  <a:pt x="55740" y="78854"/>
                </a:lnTo>
                <a:close/>
              </a:path>
            </a:pathLst>
          </a:custGeom>
          <a:solidFill>
            <a:srgbClr val="B1CD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0063361" y="432000"/>
            <a:ext cx="196634" cy="149821"/>
          </a:xfrm>
          <a:custGeom>
            <a:avLst/>
            <a:gdLst/>
            <a:ahLst/>
            <a:cxnLst/>
            <a:rect l="l" t="t" r="r" b="b"/>
            <a:pathLst>
              <a:path w="196634" h="149821">
                <a:moveTo>
                  <a:pt x="98399" y="149821"/>
                </a:moveTo>
                <a:lnTo>
                  <a:pt x="110579" y="149240"/>
                </a:lnTo>
                <a:lnTo>
                  <a:pt x="126318" y="146730"/>
                </a:lnTo>
                <a:lnTo>
                  <a:pt x="141024" y="142390"/>
                </a:lnTo>
                <a:lnTo>
                  <a:pt x="154478" y="136386"/>
                </a:lnTo>
                <a:lnTo>
                  <a:pt x="166461" y="128887"/>
                </a:lnTo>
                <a:lnTo>
                  <a:pt x="176754" y="120060"/>
                </a:lnTo>
                <a:lnTo>
                  <a:pt x="185137" y="110072"/>
                </a:lnTo>
                <a:lnTo>
                  <a:pt x="191391" y="99090"/>
                </a:lnTo>
                <a:lnTo>
                  <a:pt x="195296" y="87282"/>
                </a:lnTo>
                <a:lnTo>
                  <a:pt x="196634" y="74815"/>
                </a:lnTo>
                <a:lnTo>
                  <a:pt x="195885" y="65575"/>
                </a:lnTo>
                <a:lnTo>
                  <a:pt x="192606" y="53576"/>
                </a:lnTo>
                <a:lnTo>
                  <a:pt x="186922" y="42366"/>
                </a:lnTo>
                <a:lnTo>
                  <a:pt x="179053" y="32114"/>
                </a:lnTo>
                <a:lnTo>
                  <a:pt x="169219" y="22984"/>
                </a:lnTo>
                <a:lnTo>
                  <a:pt x="157638" y="15144"/>
                </a:lnTo>
                <a:lnTo>
                  <a:pt x="144531" y="8759"/>
                </a:lnTo>
                <a:lnTo>
                  <a:pt x="130117" y="3996"/>
                </a:lnTo>
                <a:lnTo>
                  <a:pt x="114615" y="1020"/>
                </a:lnTo>
                <a:lnTo>
                  <a:pt x="98247" y="0"/>
                </a:lnTo>
                <a:lnTo>
                  <a:pt x="86084" y="587"/>
                </a:lnTo>
                <a:lnTo>
                  <a:pt x="70344" y="3103"/>
                </a:lnTo>
                <a:lnTo>
                  <a:pt x="55636" y="7448"/>
                </a:lnTo>
                <a:lnTo>
                  <a:pt x="42180" y="13455"/>
                </a:lnTo>
                <a:lnTo>
                  <a:pt x="30195" y="20956"/>
                </a:lnTo>
                <a:lnTo>
                  <a:pt x="19899" y="29784"/>
                </a:lnTo>
                <a:lnTo>
                  <a:pt x="11513" y="39773"/>
                </a:lnTo>
                <a:lnTo>
                  <a:pt x="5255" y="50755"/>
                </a:lnTo>
                <a:lnTo>
                  <a:pt x="1344" y="62563"/>
                </a:lnTo>
                <a:lnTo>
                  <a:pt x="0" y="75031"/>
                </a:lnTo>
                <a:lnTo>
                  <a:pt x="752" y="84292"/>
                </a:lnTo>
                <a:lnTo>
                  <a:pt x="4036" y="96285"/>
                </a:lnTo>
                <a:lnTo>
                  <a:pt x="9723" y="107489"/>
                </a:lnTo>
                <a:lnTo>
                  <a:pt x="17595" y="117737"/>
                </a:lnTo>
                <a:lnTo>
                  <a:pt x="27432" y="126863"/>
                </a:lnTo>
                <a:lnTo>
                  <a:pt x="39013" y="134699"/>
                </a:lnTo>
                <a:lnTo>
                  <a:pt x="52121" y="141080"/>
                </a:lnTo>
                <a:lnTo>
                  <a:pt x="66534" y="145838"/>
                </a:lnTo>
                <a:lnTo>
                  <a:pt x="82033" y="148808"/>
                </a:lnTo>
                <a:lnTo>
                  <a:pt x="98399" y="149821"/>
                </a:lnTo>
                <a:close/>
              </a:path>
            </a:pathLst>
          </a:custGeom>
          <a:solidFill>
            <a:srgbClr val="B1CD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8467940" y="578564"/>
            <a:ext cx="1394662" cy="300018"/>
          </a:xfrm>
          <a:prstGeom prst="rect">
            <a:avLst/>
          </a:prstGeom>
        </p:spPr>
        <p:txBody>
          <a:bodyPr wrap="square" lIns="0" tIns="14986" rIns="0" bIns="0" rtlCol="0">
            <a:noAutofit/>
          </a:bodyPr>
          <a:lstStyle/>
          <a:p>
            <a:pPr marL="12700">
              <a:lnSpc>
                <a:spcPts val="2360"/>
              </a:lnSpc>
            </a:pPr>
            <a:r>
              <a:rPr sz="2150" b="1" spc="-84" dirty="0" smtClean="0">
                <a:solidFill>
                  <a:srgbClr val="B1CDB3"/>
                </a:solidFill>
                <a:latin typeface="Arial Black"/>
                <a:cs typeface="Arial Black"/>
              </a:rPr>
              <a:t>MIND</a:t>
            </a:r>
            <a:r>
              <a:rPr sz="2150" spc="-28" dirty="0" smtClean="0">
                <a:solidFill>
                  <a:srgbClr val="B1CDB3"/>
                </a:solidFill>
                <a:latin typeface="Arial"/>
                <a:cs typeface="Arial"/>
              </a:rPr>
              <a:t>OUT</a:t>
            </a:r>
            <a:endParaRPr sz="21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227299" y="1220133"/>
            <a:ext cx="6241724" cy="355600"/>
          </a:xfrm>
          <a:prstGeom prst="rect">
            <a:avLst/>
          </a:prstGeom>
        </p:spPr>
        <p:txBody>
          <a:bodyPr wrap="square" lIns="0" tIns="17526" rIns="0" bIns="0" rtlCol="0">
            <a:noAutofit/>
          </a:bodyPr>
          <a:lstStyle/>
          <a:p>
            <a:pPr marL="12700">
              <a:lnSpc>
                <a:spcPts val="2760"/>
              </a:lnSpc>
            </a:pPr>
            <a:r>
              <a:rPr sz="2600" spc="-7" dirty="0" smtClean="0">
                <a:solidFill>
                  <a:srgbClr val="FDFDFD"/>
                </a:solidFill>
                <a:latin typeface="Arial"/>
                <a:cs typeface="Arial"/>
              </a:rPr>
              <a:t>To help students increase their awareness</a:t>
            </a:r>
            <a:endParaRPr sz="26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12666" y="1705826"/>
            <a:ext cx="1429918" cy="685901"/>
          </a:xfrm>
          <a:prstGeom prst="rect">
            <a:avLst/>
          </a:prstGeom>
        </p:spPr>
        <p:txBody>
          <a:bodyPr wrap="square" lIns="0" tIns="17811" rIns="0" bIns="0" rtlCol="0">
            <a:noAutofit/>
          </a:bodyPr>
          <a:lstStyle/>
          <a:p>
            <a:pPr algn="ctr">
              <a:lnSpc>
                <a:spcPts val="2805"/>
              </a:lnSpc>
            </a:pPr>
            <a:r>
              <a:rPr sz="2400" b="1" spc="-144" dirty="0" smtClean="0">
                <a:solidFill>
                  <a:srgbClr val="6CAA7C"/>
                </a:solidFill>
                <a:latin typeface="Arial Black"/>
                <a:cs typeface="Arial Black"/>
              </a:rPr>
              <a:t>SESSION</a:t>
            </a:r>
            <a:endParaRPr sz="2400">
              <a:latin typeface="Arial Black"/>
              <a:cs typeface="Arial Black"/>
            </a:endParaRPr>
          </a:p>
          <a:p>
            <a:pPr marL="232867" marR="256001" algn="ctr">
              <a:lnSpc>
                <a:spcPts val="2595"/>
              </a:lnSpc>
            </a:pPr>
            <a:r>
              <a:rPr sz="2400" b="1" spc="-164" dirty="0" smtClean="0">
                <a:solidFill>
                  <a:srgbClr val="6CAA7C"/>
                </a:solidFill>
                <a:latin typeface="Arial Black"/>
                <a:cs typeface="Arial Black"/>
              </a:rPr>
              <a:t>GOAL</a:t>
            </a:r>
            <a:endParaRPr sz="2400">
              <a:latin typeface="Arial Black"/>
              <a:cs typeface="Arial Blac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227299" y="1727981"/>
            <a:ext cx="5508469" cy="863447"/>
          </a:xfrm>
          <a:prstGeom prst="rect">
            <a:avLst/>
          </a:prstGeom>
        </p:spPr>
        <p:txBody>
          <a:bodyPr wrap="square" lIns="0" tIns="17526" rIns="0" bIns="0" rtlCol="0">
            <a:noAutofit/>
          </a:bodyPr>
          <a:lstStyle/>
          <a:p>
            <a:pPr marL="12700">
              <a:lnSpc>
                <a:spcPts val="2760"/>
              </a:lnSpc>
            </a:pPr>
            <a:r>
              <a:rPr sz="2600" dirty="0" smtClean="0">
                <a:solidFill>
                  <a:srgbClr val="FDFDFD"/>
                </a:solidFill>
                <a:latin typeface="Arial"/>
                <a:cs typeface="Arial"/>
              </a:rPr>
              <a:t>of the thoughts and feelings of others</a:t>
            </a:r>
            <a:endParaRPr sz="2600">
              <a:latin typeface="Arial"/>
              <a:cs typeface="Arial"/>
            </a:endParaRPr>
          </a:p>
          <a:p>
            <a:pPr marL="12700" marR="49529">
              <a:lnSpc>
                <a:spcPct val="95825"/>
              </a:lnSpc>
              <a:spcBef>
                <a:spcPts val="871"/>
              </a:spcBef>
            </a:pPr>
            <a:r>
              <a:rPr sz="2600" dirty="0" smtClean="0">
                <a:solidFill>
                  <a:srgbClr val="FDFDFD"/>
                </a:solidFill>
                <a:latin typeface="Arial"/>
                <a:cs typeface="Arial"/>
              </a:rPr>
              <a:t>show compassion.</a:t>
            </a:r>
            <a:endParaRPr sz="2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752536" y="1727981"/>
            <a:ext cx="992880" cy="355600"/>
          </a:xfrm>
          <a:prstGeom prst="rect">
            <a:avLst/>
          </a:prstGeom>
        </p:spPr>
        <p:txBody>
          <a:bodyPr wrap="square" lIns="0" tIns="17526" rIns="0" bIns="0" rtlCol="0">
            <a:noAutofit/>
          </a:bodyPr>
          <a:lstStyle/>
          <a:p>
            <a:pPr marL="12700">
              <a:lnSpc>
                <a:spcPts val="2760"/>
              </a:lnSpc>
            </a:pPr>
            <a:r>
              <a:rPr sz="2600" dirty="0" smtClean="0">
                <a:solidFill>
                  <a:srgbClr val="FDFDFD"/>
                </a:solidFill>
                <a:latin typeface="Arial"/>
                <a:cs typeface="Arial"/>
              </a:rPr>
              <a:t>and to</a:t>
            </a:r>
            <a:endParaRPr sz="2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32555" y="3325838"/>
            <a:ext cx="2062988" cy="838301"/>
          </a:xfrm>
          <a:prstGeom prst="rect">
            <a:avLst/>
          </a:prstGeom>
        </p:spPr>
        <p:txBody>
          <a:bodyPr wrap="square" lIns="0" tIns="16192" rIns="0" bIns="0" rtlCol="0">
            <a:noAutofit/>
          </a:bodyPr>
          <a:lstStyle/>
          <a:p>
            <a:pPr marL="13004">
              <a:lnSpc>
                <a:spcPts val="2550"/>
              </a:lnSpc>
            </a:pPr>
            <a:r>
              <a:rPr sz="2400" b="1" spc="69" dirty="0" smtClean="0">
                <a:solidFill>
                  <a:srgbClr val="FDFDFD"/>
                </a:solidFill>
                <a:latin typeface="Arial Black"/>
                <a:cs typeface="Arial Black"/>
              </a:rPr>
              <a:t>------------------</a:t>
            </a:r>
            <a:endParaRPr sz="2400">
              <a:latin typeface="Arial Black"/>
              <a:cs typeface="Arial Black"/>
            </a:endParaRPr>
          </a:p>
          <a:p>
            <a:pPr marL="12700" marR="16764">
              <a:lnSpc>
                <a:spcPts val="2000"/>
              </a:lnSpc>
            </a:pPr>
            <a:r>
              <a:rPr sz="2400" b="1" spc="-162" dirty="0" smtClean="0">
                <a:solidFill>
                  <a:srgbClr val="FDFDFD"/>
                </a:solidFill>
                <a:latin typeface="Arial Black"/>
                <a:cs typeface="Arial Black"/>
              </a:rPr>
              <a:t>OBJECTIVES</a:t>
            </a:r>
            <a:endParaRPr sz="2400">
              <a:latin typeface="Arial Black"/>
              <a:cs typeface="Arial Black"/>
            </a:endParaRPr>
          </a:p>
          <a:p>
            <a:pPr marL="13004">
              <a:lnSpc>
                <a:spcPts val="2050"/>
              </a:lnSpc>
              <a:spcBef>
                <a:spcPts val="2"/>
              </a:spcBef>
            </a:pPr>
            <a:r>
              <a:rPr sz="2400" b="1" spc="69" dirty="0" smtClean="0">
                <a:solidFill>
                  <a:srgbClr val="FDFDFD"/>
                </a:solidFill>
                <a:latin typeface="Arial Black"/>
                <a:cs typeface="Arial Black"/>
              </a:rPr>
              <a:t>------------------</a:t>
            </a:r>
            <a:endParaRPr sz="2400">
              <a:latin typeface="Arial Black"/>
              <a:cs typeface="Arial Blac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27299" y="3602404"/>
            <a:ext cx="1489372" cy="279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FDFDFD"/>
                </a:solidFill>
                <a:latin typeface="Arial"/>
                <a:cs typeface="Arial"/>
              </a:rPr>
              <a:t>Students will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87217" y="4077313"/>
            <a:ext cx="153415" cy="279400"/>
          </a:xfrm>
          <a:prstGeom prst="rect">
            <a:avLst/>
          </a:prstGeom>
        </p:spPr>
        <p:txBody>
          <a:bodyPr wrap="square" lIns="0" tIns="13589" rIns="0" bIns="0" rtlCol="0">
            <a:noAutofit/>
          </a:bodyPr>
          <a:lstStyle/>
          <a:p>
            <a:pPr marL="12700">
              <a:lnSpc>
                <a:spcPts val="2140"/>
              </a:lnSpc>
            </a:pPr>
            <a:r>
              <a:rPr sz="2000" spc="5" dirty="0" smtClean="0">
                <a:solidFill>
                  <a:srgbClr val="FDFDFD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47135" y="4077313"/>
            <a:ext cx="2475001" cy="609600"/>
          </a:xfrm>
          <a:prstGeom prst="rect">
            <a:avLst/>
          </a:prstGeom>
        </p:spPr>
        <p:txBody>
          <a:bodyPr wrap="square" lIns="0" tIns="13589" rIns="0" bIns="0" rtlCol="0">
            <a:noAutofit/>
          </a:bodyPr>
          <a:lstStyle/>
          <a:p>
            <a:pPr marL="12700">
              <a:lnSpc>
                <a:spcPts val="2140"/>
              </a:lnSpc>
            </a:pPr>
            <a:r>
              <a:rPr sz="2000" spc="25" dirty="0" smtClean="0">
                <a:solidFill>
                  <a:srgbClr val="FDFDFD"/>
                </a:solidFill>
                <a:latin typeface="Arial"/>
                <a:cs typeface="Arial"/>
              </a:rPr>
              <a:t>Become more aware</a:t>
            </a:r>
            <a:endParaRPr sz="2000">
              <a:latin typeface="Arial"/>
              <a:cs typeface="Arial"/>
            </a:endParaRPr>
          </a:p>
          <a:p>
            <a:pPr marL="12700" marR="38100">
              <a:lnSpc>
                <a:spcPct val="95825"/>
              </a:lnSpc>
              <a:spcBef>
                <a:spcPts val="193"/>
              </a:spcBef>
            </a:pPr>
            <a:r>
              <a:rPr sz="2000" spc="39" dirty="0" smtClean="0">
                <a:solidFill>
                  <a:srgbClr val="FDFDFD"/>
                </a:solidFill>
                <a:latin typeface="Arial"/>
                <a:cs typeface="Arial"/>
              </a:rPr>
              <a:t>of others.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429503" y="4077313"/>
            <a:ext cx="3341268" cy="279400"/>
          </a:xfrm>
          <a:prstGeom prst="rect">
            <a:avLst/>
          </a:prstGeom>
        </p:spPr>
        <p:txBody>
          <a:bodyPr wrap="square" lIns="0" tIns="13589" rIns="0" bIns="0" rtlCol="0">
            <a:noAutofit/>
          </a:bodyPr>
          <a:lstStyle/>
          <a:p>
            <a:pPr marL="12700">
              <a:lnSpc>
                <a:spcPts val="2140"/>
              </a:lnSpc>
            </a:pPr>
            <a:r>
              <a:rPr sz="2000" spc="39" dirty="0" smtClean="0">
                <a:solidFill>
                  <a:srgbClr val="FDFDFD"/>
                </a:solidFill>
                <a:latin typeface="Arial"/>
                <a:cs typeface="Arial"/>
              </a:rPr>
              <a:t>of the thoughts and feelings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87217" y="4881731"/>
            <a:ext cx="153415" cy="279400"/>
          </a:xfrm>
          <a:prstGeom prst="rect">
            <a:avLst/>
          </a:prstGeom>
        </p:spPr>
        <p:txBody>
          <a:bodyPr wrap="square" lIns="0" tIns="13589" rIns="0" bIns="0" rtlCol="0">
            <a:noAutofit/>
          </a:bodyPr>
          <a:lstStyle/>
          <a:p>
            <a:pPr marL="12700">
              <a:lnSpc>
                <a:spcPts val="2140"/>
              </a:lnSpc>
            </a:pPr>
            <a:r>
              <a:rPr sz="2000" spc="5" dirty="0" smtClean="0">
                <a:solidFill>
                  <a:srgbClr val="FDFDFD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947135" y="4881731"/>
            <a:ext cx="5704230" cy="1744217"/>
          </a:xfrm>
          <a:prstGeom prst="rect">
            <a:avLst/>
          </a:prstGeom>
        </p:spPr>
        <p:txBody>
          <a:bodyPr wrap="square" lIns="0" tIns="13589" rIns="0" bIns="0" rtlCol="0">
            <a:noAutofit/>
          </a:bodyPr>
          <a:lstStyle/>
          <a:p>
            <a:pPr marL="12700">
              <a:lnSpc>
                <a:spcPts val="2140"/>
              </a:lnSpc>
            </a:pPr>
            <a:r>
              <a:rPr sz="2000" spc="35" dirty="0" smtClean="0">
                <a:solidFill>
                  <a:srgbClr val="FDFDFD"/>
                </a:solidFill>
                <a:latin typeface="Arial"/>
                <a:cs typeface="Arial"/>
              </a:rPr>
              <a:t>Understand that people feel emotions differently</a:t>
            </a:r>
            <a:endParaRPr sz="2000">
              <a:latin typeface="Arial"/>
              <a:cs typeface="Arial"/>
            </a:endParaRPr>
          </a:p>
          <a:p>
            <a:pPr marL="12700" marR="12957">
              <a:lnSpc>
                <a:spcPts val="2299"/>
              </a:lnSpc>
              <a:spcBef>
                <a:spcPts val="193"/>
              </a:spcBef>
            </a:pPr>
            <a:r>
              <a:rPr sz="2000" dirty="0" smtClean="0">
                <a:solidFill>
                  <a:srgbClr val="FDFDFD"/>
                </a:solidFill>
                <a:latin typeface="Arial"/>
                <a:cs typeface="Arial"/>
              </a:rPr>
              <a:t>and</a:t>
            </a:r>
            <a:r>
              <a:rPr sz="2000" spc="143" dirty="0" smtClean="0">
                <a:solidFill>
                  <a:srgbClr val="FDFDFD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DFDFD"/>
                </a:solidFill>
                <a:latin typeface="Arial"/>
                <a:cs typeface="Arial"/>
              </a:rPr>
              <a:t>th</a:t>
            </a:r>
            <a:r>
              <a:rPr sz="2000" spc="34" dirty="0" smtClean="0">
                <a:solidFill>
                  <a:srgbClr val="FDFDFD"/>
                </a:solidFill>
                <a:latin typeface="Arial"/>
                <a:cs typeface="Arial"/>
              </a:rPr>
              <a:t>a</a:t>
            </a:r>
            <a:r>
              <a:rPr sz="2000" spc="0" dirty="0" smtClean="0">
                <a:solidFill>
                  <a:srgbClr val="FDFDFD"/>
                </a:solidFill>
                <a:latin typeface="Arial"/>
                <a:cs typeface="Arial"/>
              </a:rPr>
              <a:t>t</a:t>
            </a:r>
            <a:r>
              <a:rPr sz="2000" spc="143" dirty="0" smtClean="0">
                <a:solidFill>
                  <a:srgbClr val="FDFDFD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DFDFD"/>
                </a:solidFill>
                <a:latin typeface="Arial"/>
                <a:cs typeface="Arial"/>
              </a:rPr>
              <a:t>it</a:t>
            </a:r>
            <a:r>
              <a:rPr sz="2000" spc="89" dirty="0" smtClean="0">
                <a:solidFill>
                  <a:srgbClr val="FDFDFD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DFDFD"/>
                </a:solidFill>
                <a:latin typeface="Arial"/>
                <a:cs typeface="Arial"/>
              </a:rPr>
              <a:t>is</a:t>
            </a:r>
            <a:r>
              <a:rPr sz="2000" spc="53" dirty="0" smtClean="0">
                <a:solidFill>
                  <a:srgbClr val="FDFDFD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DFDFD"/>
                </a:solidFill>
                <a:latin typeface="Arial"/>
                <a:cs typeface="Arial"/>
              </a:rPr>
              <a:t>impo</a:t>
            </a:r>
            <a:r>
              <a:rPr sz="2000" spc="114" dirty="0" smtClean="0">
                <a:solidFill>
                  <a:srgbClr val="FDFDFD"/>
                </a:solidFill>
                <a:latin typeface="Arial"/>
                <a:cs typeface="Arial"/>
              </a:rPr>
              <a:t>r</a:t>
            </a:r>
            <a:r>
              <a:rPr sz="2000" spc="0" dirty="0" smtClean="0">
                <a:solidFill>
                  <a:srgbClr val="FDFDFD"/>
                </a:solidFill>
                <a:latin typeface="Arial"/>
                <a:cs typeface="Arial"/>
              </a:rPr>
              <a:t>tant</a:t>
            </a:r>
            <a:r>
              <a:rPr sz="2000" spc="393" dirty="0" smtClean="0">
                <a:solidFill>
                  <a:srgbClr val="FDFDFD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DFDFD"/>
                </a:solidFill>
                <a:latin typeface="Arial"/>
                <a:cs typeface="Arial"/>
              </a:rPr>
              <a:t>th</a:t>
            </a:r>
            <a:r>
              <a:rPr sz="2000" spc="34" dirty="0" smtClean="0">
                <a:solidFill>
                  <a:srgbClr val="FDFDFD"/>
                </a:solidFill>
                <a:latin typeface="Arial"/>
                <a:cs typeface="Arial"/>
              </a:rPr>
              <a:t>a</a:t>
            </a:r>
            <a:r>
              <a:rPr sz="2000" spc="0" dirty="0" smtClean="0">
                <a:solidFill>
                  <a:srgbClr val="FDFDFD"/>
                </a:solidFill>
                <a:latin typeface="Arial"/>
                <a:cs typeface="Arial"/>
              </a:rPr>
              <a:t>t</a:t>
            </a:r>
            <a:r>
              <a:rPr sz="2000" spc="143" dirty="0" smtClean="0">
                <a:solidFill>
                  <a:srgbClr val="FDFDFD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DFDFD"/>
                </a:solidFill>
                <a:latin typeface="Arial"/>
                <a:cs typeface="Arial"/>
              </a:rPr>
              <a:t>th</a:t>
            </a:r>
            <a:r>
              <a:rPr sz="2000" spc="-9" dirty="0" smtClean="0">
                <a:solidFill>
                  <a:srgbClr val="FDFDFD"/>
                </a:solidFill>
                <a:latin typeface="Arial"/>
                <a:cs typeface="Arial"/>
              </a:rPr>
              <a:t>e</a:t>
            </a:r>
            <a:r>
              <a:rPr sz="2000" spc="0" dirty="0" smtClean="0">
                <a:solidFill>
                  <a:srgbClr val="FDFDFD"/>
                </a:solidFill>
                <a:latin typeface="Arial"/>
                <a:cs typeface="Arial"/>
              </a:rPr>
              <a:t>y</a:t>
            </a:r>
            <a:r>
              <a:rPr sz="2000" spc="113" dirty="0" smtClean="0">
                <a:solidFill>
                  <a:srgbClr val="FDFDFD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DFDFD"/>
                </a:solidFill>
                <a:latin typeface="Arial"/>
                <a:cs typeface="Arial"/>
              </a:rPr>
              <a:t>lea</a:t>
            </a:r>
            <a:r>
              <a:rPr sz="2000" spc="64" dirty="0" smtClean="0">
                <a:solidFill>
                  <a:srgbClr val="FDFDFD"/>
                </a:solidFill>
                <a:latin typeface="Arial"/>
                <a:cs typeface="Arial"/>
              </a:rPr>
              <a:t>r</a:t>
            </a:r>
            <a:r>
              <a:rPr sz="2000" spc="0" dirty="0" smtClean="0">
                <a:solidFill>
                  <a:srgbClr val="FDFDFD"/>
                </a:solidFill>
                <a:latin typeface="Arial"/>
                <a:cs typeface="Arial"/>
              </a:rPr>
              <a:t>n</a:t>
            </a:r>
            <a:r>
              <a:rPr sz="2000" spc="176" dirty="0" smtClean="0">
                <a:solidFill>
                  <a:srgbClr val="FDFDFD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FDFDFD"/>
                </a:solidFill>
                <a:latin typeface="Arial"/>
                <a:cs typeface="Arial"/>
              </a:rPr>
              <a:t>to</a:t>
            </a:r>
            <a:r>
              <a:rPr sz="2000" spc="93" dirty="0" smtClean="0">
                <a:solidFill>
                  <a:srgbClr val="FDFDFD"/>
                </a:solidFill>
                <a:latin typeface="Arial"/>
                <a:cs typeface="Arial"/>
              </a:rPr>
              <a:t> </a:t>
            </a:r>
            <a:r>
              <a:rPr sz="2000" spc="55" dirty="0" smtClean="0">
                <a:solidFill>
                  <a:srgbClr val="FDFDFD"/>
                </a:solidFill>
                <a:latin typeface="Arial"/>
                <a:cs typeface="Arial"/>
              </a:rPr>
              <a:t>respect</a:t>
            </a:r>
            <a:r>
              <a:rPr sz="2000" spc="32" dirty="0" smtClean="0">
                <a:solidFill>
                  <a:srgbClr val="FDFDFD"/>
                </a:solidFill>
                <a:latin typeface="Arial"/>
                <a:cs typeface="Arial"/>
              </a:rPr>
              <a:t> </a:t>
            </a:r>
            <a:endParaRPr sz="2000">
              <a:latin typeface="Arial"/>
              <a:cs typeface="Arial"/>
            </a:endParaRPr>
          </a:p>
          <a:p>
            <a:pPr marL="12700" marR="12957">
              <a:lnSpc>
                <a:spcPts val="2299"/>
              </a:lnSpc>
              <a:spcBef>
                <a:spcPts val="301"/>
              </a:spcBef>
            </a:pPr>
            <a:r>
              <a:rPr sz="2000" spc="22" dirty="0" smtClean="0">
                <a:solidFill>
                  <a:srgbClr val="FDFDFD"/>
                </a:solidFill>
                <a:latin typeface="Arial"/>
                <a:cs typeface="Arial"/>
              </a:rPr>
              <a:t>each other’s feelings.</a:t>
            </a:r>
            <a:endParaRPr sz="2000">
              <a:latin typeface="Arial"/>
              <a:cs typeface="Arial"/>
            </a:endParaRPr>
          </a:p>
          <a:p>
            <a:pPr marL="12700" marR="121237">
              <a:lnSpc>
                <a:spcPts val="2600"/>
              </a:lnSpc>
              <a:spcBef>
                <a:spcPts val="1368"/>
              </a:spcBef>
            </a:pPr>
            <a:r>
              <a:rPr sz="2000" spc="32" dirty="0" smtClean="0">
                <a:solidFill>
                  <a:srgbClr val="FDFDFD"/>
                </a:solidFill>
                <a:latin typeface="Arial"/>
                <a:cs typeface="Arial"/>
              </a:rPr>
              <a:t>Reflect on the personal actions they can take in order to show support for other people.</a:t>
            </a:r>
            <a:endParaRPr sz="2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587217" y="6016349"/>
            <a:ext cx="153415" cy="279400"/>
          </a:xfrm>
          <a:prstGeom prst="rect">
            <a:avLst/>
          </a:prstGeom>
        </p:spPr>
        <p:txBody>
          <a:bodyPr wrap="square" lIns="0" tIns="13589" rIns="0" bIns="0" rtlCol="0">
            <a:noAutofit/>
          </a:bodyPr>
          <a:lstStyle/>
          <a:p>
            <a:pPr marL="12700">
              <a:lnSpc>
                <a:spcPts val="2140"/>
              </a:lnSpc>
            </a:pPr>
            <a:r>
              <a:rPr sz="2000" spc="5" dirty="0" smtClean="0">
                <a:solidFill>
                  <a:srgbClr val="FDFDFD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9606"/>
            <a:ext cx="10768042" cy="808140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object 157"/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6CAA7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B1CD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B1CD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B1CD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125253" y="3006581"/>
            <a:ext cx="3589487" cy="3436081"/>
          </a:xfrm>
          <a:custGeom>
            <a:avLst/>
            <a:gdLst/>
            <a:ahLst/>
            <a:cxnLst/>
            <a:rect l="l" t="t" r="r" b="b"/>
            <a:pathLst>
              <a:path w="3589487" h="3436081">
                <a:moveTo>
                  <a:pt x="3574795" y="1680623"/>
                </a:moveTo>
                <a:lnTo>
                  <a:pt x="3574250" y="1660323"/>
                </a:lnTo>
                <a:lnTo>
                  <a:pt x="3575077" y="1634868"/>
                </a:lnTo>
                <a:lnTo>
                  <a:pt x="3576922" y="1604771"/>
                </a:lnTo>
                <a:lnTo>
                  <a:pt x="3579430" y="1570548"/>
                </a:lnTo>
                <a:lnTo>
                  <a:pt x="3582246" y="1532712"/>
                </a:lnTo>
                <a:lnTo>
                  <a:pt x="3585014" y="1491777"/>
                </a:lnTo>
                <a:lnTo>
                  <a:pt x="3587381" y="1448260"/>
                </a:lnTo>
                <a:lnTo>
                  <a:pt x="3588990" y="1402672"/>
                </a:lnTo>
                <a:lnTo>
                  <a:pt x="3589487" y="1355530"/>
                </a:lnTo>
                <a:lnTo>
                  <a:pt x="3588516" y="1307346"/>
                </a:lnTo>
                <a:lnTo>
                  <a:pt x="3585723" y="1258637"/>
                </a:lnTo>
                <a:lnTo>
                  <a:pt x="3580753" y="1209915"/>
                </a:lnTo>
                <a:lnTo>
                  <a:pt x="3573250" y="1161695"/>
                </a:lnTo>
                <a:lnTo>
                  <a:pt x="3562859" y="1114492"/>
                </a:lnTo>
                <a:lnTo>
                  <a:pt x="3549226" y="1068820"/>
                </a:lnTo>
                <a:lnTo>
                  <a:pt x="3531995" y="1025193"/>
                </a:lnTo>
                <a:lnTo>
                  <a:pt x="3510812" y="984126"/>
                </a:lnTo>
                <a:lnTo>
                  <a:pt x="3485321" y="946132"/>
                </a:lnTo>
                <a:lnTo>
                  <a:pt x="3455167" y="911727"/>
                </a:lnTo>
                <a:lnTo>
                  <a:pt x="3419995" y="881425"/>
                </a:lnTo>
                <a:lnTo>
                  <a:pt x="3390776" y="860254"/>
                </a:lnTo>
                <a:lnTo>
                  <a:pt x="3363582" y="841616"/>
                </a:lnTo>
                <a:lnTo>
                  <a:pt x="3339542" y="826096"/>
                </a:lnTo>
                <a:lnTo>
                  <a:pt x="3318039" y="812978"/>
                </a:lnTo>
                <a:lnTo>
                  <a:pt x="3289183" y="796239"/>
                </a:lnTo>
                <a:lnTo>
                  <a:pt x="3280161" y="791085"/>
                </a:lnTo>
                <a:lnTo>
                  <a:pt x="3271309" y="785994"/>
                </a:lnTo>
                <a:lnTo>
                  <a:pt x="3262549" y="780878"/>
                </a:lnTo>
                <a:lnTo>
                  <a:pt x="3253804" y="775646"/>
                </a:lnTo>
                <a:lnTo>
                  <a:pt x="3244996" y="770209"/>
                </a:lnTo>
                <a:lnTo>
                  <a:pt x="3236047" y="764477"/>
                </a:lnTo>
                <a:lnTo>
                  <a:pt x="3226882" y="758362"/>
                </a:lnTo>
                <a:lnTo>
                  <a:pt x="3217421" y="751773"/>
                </a:lnTo>
                <a:lnTo>
                  <a:pt x="3207588" y="744620"/>
                </a:lnTo>
                <a:lnTo>
                  <a:pt x="3197443" y="738730"/>
                </a:lnTo>
                <a:lnTo>
                  <a:pt x="3186665" y="735406"/>
                </a:lnTo>
                <a:lnTo>
                  <a:pt x="3175303" y="734298"/>
                </a:lnTo>
                <a:lnTo>
                  <a:pt x="3163408" y="735058"/>
                </a:lnTo>
                <a:lnTo>
                  <a:pt x="3151028" y="737336"/>
                </a:lnTo>
                <a:lnTo>
                  <a:pt x="3138214" y="740781"/>
                </a:lnTo>
                <a:lnTo>
                  <a:pt x="3125015" y="745044"/>
                </a:lnTo>
                <a:lnTo>
                  <a:pt x="3111483" y="749776"/>
                </a:lnTo>
                <a:lnTo>
                  <a:pt x="3097666" y="754626"/>
                </a:lnTo>
                <a:lnTo>
                  <a:pt x="3083615" y="759246"/>
                </a:lnTo>
                <a:lnTo>
                  <a:pt x="3069379" y="763285"/>
                </a:lnTo>
                <a:lnTo>
                  <a:pt x="3055009" y="766394"/>
                </a:lnTo>
                <a:lnTo>
                  <a:pt x="3040554" y="768223"/>
                </a:lnTo>
                <a:lnTo>
                  <a:pt x="3026064" y="768423"/>
                </a:lnTo>
                <a:lnTo>
                  <a:pt x="3011590" y="766643"/>
                </a:lnTo>
                <a:lnTo>
                  <a:pt x="2997181" y="762534"/>
                </a:lnTo>
                <a:lnTo>
                  <a:pt x="2982886" y="755747"/>
                </a:lnTo>
                <a:lnTo>
                  <a:pt x="2968757" y="745931"/>
                </a:lnTo>
                <a:lnTo>
                  <a:pt x="2954842" y="732738"/>
                </a:lnTo>
                <a:lnTo>
                  <a:pt x="2941192" y="715817"/>
                </a:lnTo>
                <a:lnTo>
                  <a:pt x="2927522" y="698038"/>
                </a:lnTo>
                <a:lnTo>
                  <a:pt x="2913585" y="682329"/>
                </a:lnTo>
                <a:lnTo>
                  <a:pt x="2899494" y="668429"/>
                </a:lnTo>
                <a:lnTo>
                  <a:pt x="2885362" y="656078"/>
                </a:lnTo>
                <a:lnTo>
                  <a:pt x="2871301" y="645016"/>
                </a:lnTo>
                <a:lnTo>
                  <a:pt x="2857421" y="634983"/>
                </a:lnTo>
                <a:lnTo>
                  <a:pt x="2843836" y="625720"/>
                </a:lnTo>
                <a:lnTo>
                  <a:pt x="2830658" y="616967"/>
                </a:lnTo>
                <a:lnTo>
                  <a:pt x="2817997" y="608464"/>
                </a:lnTo>
                <a:lnTo>
                  <a:pt x="2805968" y="599950"/>
                </a:lnTo>
                <a:lnTo>
                  <a:pt x="2794680" y="591166"/>
                </a:lnTo>
                <a:lnTo>
                  <a:pt x="2784248" y="581853"/>
                </a:lnTo>
                <a:lnTo>
                  <a:pt x="2774781" y="571749"/>
                </a:lnTo>
                <a:lnTo>
                  <a:pt x="2766394" y="560596"/>
                </a:lnTo>
                <a:lnTo>
                  <a:pt x="2759197" y="548133"/>
                </a:lnTo>
                <a:lnTo>
                  <a:pt x="2753302" y="534101"/>
                </a:lnTo>
                <a:lnTo>
                  <a:pt x="2748822" y="518240"/>
                </a:lnTo>
                <a:lnTo>
                  <a:pt x="2745869" y="500289"/>
                </a:lnTo>
                <a:lnTo>
                  <a:pt x="2744554" y="479989"/>
                </a:lnTo>
                <a:lnTo>
                  <a:pt x="2744990" y="457080"/>
                </a:lnTo>
                <a:lnTo>
                  <a:pt x="2745605" y="431246"/>
                </a:lnTo>
                <a:lnTo>
                  <a:pt x="2744775" y="402692"/>
                </a:lnTo>
                <a:lnTo>
                  <a:pt x="2742541" y="371938"/>
                </a:lnTo>
                <a:lnTo>
                  <a:pt x="2738944" y="339503"/>
                </a:lnTo>
                <a:lnTo>
                  <a:pt x="2734023" y="305907"/>
                </a:lnTo>
                <a:lnTo>
                  <a:pt x="2727820" y="271670"/>
                </a:lnTo>
                <a:lnTo>
                  <a:pt x="2720375" y="237311"/>
                </a:lnTo>
                <a:lnTo>
                  <a:pt x="2711728" y="203350"/>
                </a:lnTo>
                <a:lnTo>
                  <a:pt x="2701920" y="170308"/>
                </a:lnTo>
                <a:lnTo>
                  <a:pt x="2690991" y="138703"/>
                </a:lnTo>
                <a:lnTo>
                  <a:pt x="2678983" y="109056"/>
                </a:lnTo>
                <a:lnTo>
                  <a:pt x="2665935" y="81887"/>
                </a:lnTo>
                <a:lnTo>
                  <a:pt x="2651888" y="57714"/>
                </a:lnTo>
                <a:lnTo>
                  <a:pt x="2636882" y="37059"/>
                </a:lnTo>
                <a:lnTo>
                  <a:pt x="2620959" y="20439"/>
                </a:lnTo>
                <a:lnTo>
                  <a:pt x="2604158" y="8377"/>
                </a:lnTo>
                <a:lnTo>
                  <a:pt x="2586520" y="1390"/>
                </a:lnTo>
                <a:lnTo>
                  <a:pt x="2568085" y="0"/>
                </a:lnTo>
                <a:lnTo>
                  <a:pt x="2548895" y="4724"/>
                </a:lnTo>
                <a:lnTo>
                  <a:pt x="2528989" y="16085"/>
                </a:lnTo>
                <a:lnTo>
                  <a:pt x="2508728" y="29246"/>
                </a:lnTo>
                <a:lnTo>
                  <a:pt x="2488408" y="39295"/>
                </a:lnTo>
                <a:lnTo>
                  <a:pt x="2467966" y="46631"/>
                </a:lnTo>
                <a:lnTo>
                  <a:pt x="2447341" y="51651"/>
                </a:lnTo>
                <a:lnTo>
                  <a:pt x="2426474" y="54755"/>
                </a:lnTo>
                <a:lnTo>
                  <a:pt x="2405303" y="56339"/>
                </a:lnTo>
                <a:lnTo>
                  <a:pt x="2383768" y="56804"/>
                </a:lnTo>
                <a:lnTo>
                  <a:pt x="2361808" y="56546"/>
                </a:lnTo>
                <a:lnTo>
                  <a:pt x="2339361" y="55964"/>
                </a:lnTo>
                <a:lnTo>
                  <a:pt x="2316368" y="55457"/>
                </a:lnTo>
                <a:lnTo>
                  <a:pt x="2292768" y="55421"/>
                </a:lnTo>
                <a:lnTo>
                  <a:pt x="2268499" y="56257"/>
                </a:lnTo>
                <a:lnTo>
                  <a:pt x="2243501" y="58362"/>
                </a:lnTo>
                <a:lnTo>
                  <a:pt x="2217713" y="62134"/>
                </a:lnTo>
                <a:lnTo>
                  <a:pt x="2191075" y="67972"/>
                </a:lnTo>
                <a:lnTo>
                  <a:pt x="2163525" y="76273"/>
                </a:lnTo>
                <a:lnTo>
                  <a:pt x="2135003" y="87437"/>
                </a:lnTo>
                <a:lnTo>
                  <a:pt x="2105449" y="101860"/>
                </a:lnTo>
                <a:lnTo>
                  <a:pt x="2074800" y="119943"/>
                </a:lnTo>
                <a:lnTo>
                  <a:pt x="2042998" y="142082"/>
                </a:lnTo>
                <a:lnTo>
                  <a:pt x="1996830" y="177459"/>
                </a:lnTo>
                <a:lnTo>
                  <a:pt x="1957579" y="209054"/>
                </a:lnTo>
                <a:lnTo>
                  <a:pt x="1924627" y="237184"/>
                </a:lnTo>
                <a:lnTo>
                  <a:pt x="1897353" y="262167"/>
                </a:lnTo>
                <a:lnTo>
                  <a:pt x="1875139" y="284321"/>
                </a:lnTo>
                <a:lnTo>
                  <a:pt x="1857366" y="303963"/>
                </a:lnTo>
                <a:lnTo>
                  <a:pt x="1843413" y="321410"/>
                </a:lnTo>
                <a:lnTo>
                  <a:pt x="1832663" y="336982"/>
                </a:lnTo>
                <a:lnTo>
                  <a:pt x="1818290" y="363765"/>
                </a:lnTo>
                <a:lnTo>
                  <a:pt x="1809294" y="386854"/>
                </a:lnTo>
                <a:lnTo>
                  <a:pt x="1805265" y="397807"/>
                </a:lnTo>
                <a:lnTo>
                  <a:pt x="1800721" y="408789"/>
                </a:lnTo>
                <a:lnTo>
                  <a:pt x="1795045" y="420118"/>
                </a:lnTo>
                <a:lnTo>
                  <a:pt x="1787617" y="432112"/>
                </a:lnTo>
                <a:lnTo>
                  <a:pt x="1777818" y="445088"/>
                </a:lnTo>
                <a:lnTo>
                  <a:pt x="1765028" y="459363"/>
                </a:lnTo>
                <a:lnTo>
                  <a:pt x="1748628" y="475256"/>
                </a:lnTo>
                <a:lnTo>
                  <a:pt x="1728000" y="493084"/>
                </a:lnTo>
                <a:lnTo>
                  <a:pt x="1706036" y="511176"/>
                </a:lnTo>
                <a:lnTo>
                  <a:pt x="1685949" y="527661"/>
                </a:lnTo>
                <a:lnTo>
                  <a:pt x="1667590" y="542553"/>
                </a:lnTo>
                <a:lnTo>
                  <a:pt x="1650811" y="555866"/>
                </a:lnTo>
                <a:lnTo>
                  <a:pt x="1635463" y="567613"/>
                </a:lnTo>
                <a:lnTo>
                  <a:pt x="1621398" y="577807"/>
                </a:lnTo>
                <a:lnTo>
                  <a:pt x="1608467" y="586463"/>
                </a:lnTo>
                <a:lnTo>
                  <a:pt x="1596521" y="593592"/>
                </a:lnTo>
                <a:lnTo>
                  <a:pt x="1585413" y="599210"/>
                </a:lnTo>
                <a:lnTo>
                  <a:pt x="1574993" y="603330"/>
                </a:lnTo>
                <a:lnTo>
                  <a:pt x="1555625" y="607127"/>
                </a:lnTo>
                <a:lnTo>
                  <a:pt x="1546380" y="606832"/>
                </a:lnTo>
                <a:lnTo>
                  <a:pt x="1528025" y="601923"/>
                </a:lnTo>
                <a:lnTo>
                  <a:pt x="1508859" y="591344"/>
                </a:lnTo>
                <a:lnTo>
                  <a:pt x="1498602" y="583962"/>
                </a:lnTo>
                <a:lnTo>
                  <a:pt x="1487696" y="575203"/>
                </a:lnTo>
                <a:lnTo>
                  <a:pt x="1475993" y="565081"/>
                </a:lnTo>
                <a:lnTo>
                  <a:pt x="1462020" y="555609"/>
                </a:lnTo>
                <a:lnTo>
                  <a:pt x="1444665" y="548702"/>
                </a:lnTo>
                <a:lnTo>
                  <a:pt x="1424326" y="544224"/>
                </a:lnTo>
                <a:lnTo>
                  <a:pt x="1401402" y="542042"/>
                </a:lnTo>
                <a:lnTo>
                  <a:pt x="1376291" y="542020"/>
                </a:lnTo>
                <a:lnTo>
                  <a:pt x="1349391" y="544023"/>
                </a:lnTo>
                <a:lnTo>
                  <a:pt x="1321101" y="547916"/>
                </a:lnTo>
                <a:lnTo>
                  <a:pt x="1291819" y="553564"/>
                </a:lnTo>
                <a:lnTo>
                  <a:pt x="1261943" y="560832"/>
                </a:lnTo>
                <a:lnTo>
                  <a:pt x="1231871" y="569584"/>
                </a:lnTo>
                <a:lnTo>
                  <a:pt x="1202001" y="579687"/>
                </a:lnTo>
                <a:lnTo>
                  <a:pt x="1172733" y="591005"/>
                </a:lnTo>
                <a:lnTo>
                  <a:pt x="1144463" y="603402"/>
                </a:lnTo>
                <a:lnTo>
                  <a:pt x="1117590" y="616745"/>
                </a:lnTo>
                <a:lnTo>
                  <a:pt x="1092513" y="630898"/>
                </a:lnTo>
                <a:lnTo>
                  <a:pt x="1069630" y="645725"/>
                </a:lnTo>
                <a:lnTo>
                  <a:pt x="1049339" y="661093"/>
                </a:lnTo>
                <a:lnTo>
                  <a:pt x="1032037" y="676866"/>
                </a:lnTo>
                <a:lnTo>
                  <a:pt x="1018125" y="692908"/>
                </a:lnTo>
                <a:lnTo>
                  <a:pt x="1007998" y="709086"/>
                </a:lnTo>
                <a:lnTo>
                  <a:pt x="1001165" y="724815"/>
                </a:lnTo>
                <a:lnTo>
                  <a:pt x="993600" y="753464"/>
                </a:lnTo>
                <a:lnTo>
                  <a:pt x="990841" y="778414"/>
                </a:lnTo>
                <a:lnTo>
                  <a:pt x="990015" y="789518"/>
                </a:lnTo>
                <a:lnTo>
                  <a:pt x="988892" y="799718"/>
                </a:lnTo>
                <a:lnTo>
                  <a:pt x="986973" y="809021"/>
                </a:lnTo>
                <a:lnTo>
                  <a:pt x="983757" y="817432"/>
                </a:lnTo>
                <a:lnTo>
                  <a:pt x="978746" y="824959"/>
                </a:lnTo>
                <a:lnTo>
                  <a:pt x="971439" y="831608"/>
                </a:lnTo>
                <a:lnTo>
                  <a:pt x="961338" y="837387"/>
                </a:lnTo>
                <a:lnTo>
                  <a:pt x="947944" y="842302"/>
                </a:lnTo>
                <a:lnTo>
                  <a:pt x="930755" y="846359"/>
                </a:lnTo>
                <a:lnTo>
                  <a:pt x="909274" y="849566"/>
                </a:lnTo>
                <a:lnTo>
                  <a:pt x="883000" y="851929"/>
                </a:lnTo>
                <a:lnTo>
                  <a:pt x="851434" y="853455"/>
                </a:lnTo>
                <a:lnTo>
                  <a:pt x="814076" y="854151"/>
                </a:lnTo>
                <a:lnTo>
                  <a:pt x="770427" y="854023"/>
                </a:lnTo>
                <a:lnTo>
                  <a:pt x="719988" y="853078"/>
                </a:lnTo>
                <a:lnTo>
                  <a:pt x="668897" y="852995"/>
                </a:lnTo>
                <a:lnTo>
                  <a:pt x="623375" y="855376"/>
                </a:lnTo>
                <a:lnTo>
                  <a:pt x="583050" y="860119"/>
                </a:lnTo>
                <a:lnTo>
                  <a:pt x="547551" y="867123"/>
                </a:lnTo>
                <a:lnTo>
                  <a:pt x="516508" y="876286"/>
                </a:lnTo>
                <a:lnTo>
                  <a:pt x="489548" y="887509"/>
                </a:lnTo>
                <a:lnTo>
                  <a:pt x="466300" y="900689"/>
                </a:lnTo>
                <a:lnTo>
                  <a:pt x="446394" y="915725"/>
                </a:lnTo>
                <a:lnTo>
                  <a:pt x="429457" y="932516"/>
                </a:lnTo>
                <a:lnTo>
                  <a:pt x="415120" y="950960"/>
                </a:lnTo>
                <a:lnTo>
                  <a:pt x="403009" y="970957"/>
                </a:lnTo>
                <a:lnTo>
                  <a:pt x="392755" y="992406"/>
                </a:lnTo>
                <a:lnTo>
                  <a:pt x="383986" y="1015204"/>
                </a:lnTo>
                <a:lnTo>
                  <a:pt x="376330" y="1039250"/>
                </a:lnTo>
                <a:lnTo>
                  <a:pt x="369417" y="1064444"/>
                </a:lnTo>
                <a:lnTo>
                  <a:pt x="362875" y="1090684"/>
                </a:lnTo>
                <a:lnTo>
                  <a:pt x="356333" y="1117869"/>
                </a:lnTo>
                <a:lnTo>
                  <a:pt x="349420" y="1145898"/>
                </a:lnTo>
                <a:lnTo>
                  <a:pt x="341764" y="1174669"/>
                </a:lnTo>
                <a:lnTo>
                  <a:pt x="332993" y="1204081"/>
                </a:lnTo>
                <a:lnTo>
                  <a:pt x="328766" y="1214166"/>
                </a:lnTo>
                <a:lnTo>
                  <a:pt x="322779" y="1223717"/>
                </a:lnTo>
                <a:lnTo>
                  <a:pt x="315180" y="1232786"/>
                </a:lnTo>
                <a:lnTo>
                  <a:pt x="306114" y="1241430"/>
                </a:lnTo>
                <a:lnTo>
                  <a:pt x="295729" y="1249702"/>
                </a:lnTo>
                <a:lnTo>
                  <a:pt x="284169" y="1257656"/>
                </a:lnTo>
                <a:lnTo>
                  <a:pt x="271582" y="1265346"/>
                </a:lnTo>
                <a:lnTo>
                  <a:pt x="258113" y="1272828"/>
                </a:lnTo>
                <a:lnTo>
                  <a:pt x="243909" y="1280155"/>
                </a:lnTo>
                <a:lnTo>
                  <a:pt x="229117" y="1287382"/>
                </a:lnTo>
                <a:lnTo>
                  <a:pt x="213882" y="1294563"/>
                </a:lnTo>
                <a:lnTo>
                  <a:pt x="198351" y="1301752"/>
                </a:lnTo>
                <a:lnTo>
                  <a:pt x="182670" y="1309003"/>
                </a:lnTo>
                <a:lnTo>
                  <a:pt x="166985" y="1316372"/>
                </a:lnTo>
                <a:lnTo>
                  <a:pt x="151442" y="1323912"/>
                </a:lnTo>
                <a:lnTo>
                  <a:pt x="136189" y="1331678"/>
                </a:lnTo>
                <a:lnTo>
                  <a:pt x="121370" y="1339723"/>
                </a:lnTo>
                <a:lnTo>
                  <a:pt x="107133" y="1348103"/>
                </a:lnTo>
                <a:lnTo>
                  <a:pt x="93623" y="1356871"/>
                </a:lnTo>
                <a:lnTo>
                  <a:pt x="80987" y="1366082"/>
                </a:lnTo>
                <a:lnTo>
                  <a:pt x="67210" y="1377193"/>
                </a:lnTo>
                <a:lnTo>
                  <a:pt x="53812" y="1388976"/>
                </a:lnTo>
                <a:lnTo>
                  <a:pt x="42324" y="1400246"/>
                </a:lnTo>
                <a:lnTo>
                  <a:pt x="32600" y="1411117"/>
                </a:lnTo>
                <a:lnTo>
                  <a:pt x="24493" y="1421703"/>
                </a:lnTo>
                <a:lnTo>
                  <a:pt x="17855" y="1432119"/>
                </a:lnTo>
                <a:lnTo>
                  <a:pt x="12540" y="1442480"/>
                </a:lnTo>
                <a:lnTo>
                  <a:pt x="8401" y="1452899"/>
                </a:lnTo>
                <a:lnTo>
                  <a:pt x="5290" y="1463490"/>
                </a:lnTo>
                <a:lnTo>
                  <a:pt x="3061" y="1474369"/>
                </a:lnTo>
                <a:lnTo>
                  <a:pt x="1567" y="1485650"/>
                </a:lnTo>
                <a:lnTo>
                  <a:pt x="661" y="1497446"/>
                </a:lnTo>
                <a:lnTo>
                  <a:pt x="195" y="1509873"/>
                </a:lnTo>
                <a:lnTo>
                  <a:pt x="24" y="1523045"/>
                </a:lnTo>
                <a:lnTo>
                  <a:pt x="0" y="1537075"/>
                </a:lnTo>
                <a:lnTo>
                  <a:pt x="1812" y="1548112"/>
                </a:lnTo>
                <a:lnTo>
                  <a:pt x="6938" y="1559645"/>
                </a:lnTo>
                <a:lnTo>
                  <a:pt x="14913" y="1571715"/>
                </a:lnTo>
                <a:lnTo>
                  <a:pt x="25271" y="1584361"/>
                </a:lnTo>
                <a:lnTo>
                  <a:pt x="37545" y="1597621"/>
                </a:lnTo>
                <a:lnTo>
                  <a:pt x="51271" y="1611536"/>
                </a:lnTo>
                <a:lnTo>
                  <a:pt x="65982" y="1626145"/>
                </a:lnTo>
                <a:lnTo>
                  <a:pt x="81213" y="1641486"/>
                </a:lnTo>
                <a:lnTo>
                  <a:pt x="96498" y="1657600"/>
                </a:lnTo>
                <a:lnTo>
                  <a:pt x="111371" y="1674526"/>
                </a:lnTo>
                <a:lnTo>
                  <a:pt x="125366" y="1692302"/>
                </a:lnTo>
                <a:lnTo>
                  <a:pt x="138018" y="1710969"/>
                </a:lnTo>
                <a:lnTo>
                  <a:pt x="148861" y="1730566"/>
                </a:lnTo>
                <a:lnTo>
                  <a:pt x="157430" y="1751132"/>
                </a:lnTo>
                <a:lnTo>
                  <a:pt x="163257" y="1772706"/>
                </a:lnTo>
                <a:lnTo>
                  <a:pt x="165879" y="1795328"/>
                </a:lnTo>
                <a:lnTo>
                  <a:pt x="164829" y="1819038"/>
                </a:lnTo>
                <a:lnTo>
                  <a:pt x="159640" y="1843873"/>
                </a:lnTo>
                <a:lnTo>
                  <a:pt x="149849" y="1869875"/>
                </a:lnTo>
                <a:lnTo>
                  <a:pt x="134988" y="1897082"/>
                </a:lnTo>
                <a:lnTo>
                  <a:pt x="119825" y="1924677"/>
                </a:lnTo>
                <a:lnTo>
                  <a:pt x="109259" y="1951775"/>
                </a:lnTo>
                <a:lnTo>
                  <a:pt x="103026" y="1978315"/>
                </a:lnTo>
                <a:lnTo>
                  <a:pt x="100863" y="2004235"/>
                </a:lnTo>
                <a:lnTo>
                  <a:pt x="102507" y="2029473"/>
                </a:lnTo>
                <a:lnTo>
                  <a:pt x="107695" y="2053967"/>
                </a:lnTo>
                <a:lnTo>
                  <a:pt x="116163" y="2077654"/>
                </a:lnTo>
                <a:lnTo>
                  <a:pt x="127649" y="2100474"/>
                </a:lnTo>
                <a:lnTo>
                  <a:pt x="141888" y="2122364"/>
                </a:lnTo>
                <a:lnTo>
                  <a:pt x="158618" y="2143262"/>
                </a:lnTo>
                <a:lnTo>
                  <a:pt x="177575" y="2163106"/>
                </a:lnTo>
                <a:lnTo>
                  <a:pt x="198497" y="2181835"/>
                </a:lnTo>
                <a:lnTo>
                  <a:pt x="221119" y="2199387"/>
                </a:lnTo>
                <a:lnTo>
                  <a:pt x="245179" y="2215699"/>
                </a:lnTo>
                <a:lnTo>
                  <a:pt x="270414" y="2230709"/>
                </a:lnTo>
                <a:lnTo>
                  <a:pt x="296559" y="2244357"/>
                </a:lnTo>
                <a:lnTo>
                  <a:pt x="323353" y="2256579"/>
                </a:lnTo>
                <a:lnTo>
                  <a:pt x="350532" y="2267314"/>
                </a:lnTo>
                <a:lnTo>
                  <a:pt x="377832" y="2276501"/>
                </a:lnTo>
                <a:lnTo>
                  <a:pt x="404990" y="2284076"/>
                </a:lnTo>
                <a:lnTo>
                  <a:pt x="429764" y="2294080"/>
                </a:lnTo>
                <a:lnTo>
                  <a:pt x="450352" y="2310185"/>
                </a:lnTo>
                <a:lnTo>
                  <a:pt x="467161" y="2331789"/>
                </a:lnTo>
                <a:lnTo>
                  <a:pt x="480594" y="2358288"/>
                </a:lnTo>
                <a:lnTo>
                  <a:pt x="491057" y="2389081"/>
                </a:lnTo>
                <a:lnTo>
                  <a:pt x="498954" y="2423564"/>
                </a:lnTo>
                <a:lnTo>
                  <a:pt x="504692" y="2461133"/>
                </a:lnTo>
                <a:lnTo>
                  <a:pt x="508674" y="2501187"/>
                </a:lnTo>
                <a:lnTo>
                  <a:pt x="511307" y="2543121"/>
                </a:lnTo>
                <a:lnTo>
                  <a:pt x="512994" y="2586333"/>
                </a:lnTo>
                <a:lnTo>
                  <a:pt x="514141" y="2630220"/>
                </a:lnTo>
                <a:lnTo>
                  <a:pt x="515153" y="2674179"/>
                </a:lnTo>
                <a:lnTo>
                  <a:pt x="516435" y="2717608"/>
                </a:lnTo>
                <a:lnTo>
                  <a:pt x="518392" y="2759902"/>
                </a:lnTo>
                <a:lnTo>
                  <a:pt x="521429" y="2800459"/>
                </a:lnTo>
                <a:lnTo>
                  <a:pt x="525952" y="2838676"/>
                </a:lnTo>
                <a:lnTo>
                  <a:pt x="541071" y="2905678"/>
                </a:lnTo>
                <a:lnTo>
                  <a:pt x="566991" y="2956084"/>
                </a:lnTo>
                <a:lnTo>
                  <a:pt x="623556" y="3002086"/>
                </a:lnTo>
                <a:lnTo>
                  <a:pt x="667989" y="3028619"/>
                </a:lnTo>
                <a:lnTo>
                  <a:pt x="721432" y="3056980"/>
                </a:lnTo>
                <a:lnTo>
                  <a:pt x="782571" y="3086771"/>
                </a:lnTo>
                <a:lnTo>
                  <a:pt x="850088" y="3117597"/>
                </a:lnTo>
                <a:lnTo>
                  <a:pt x="922668" y="3149062"/>
                </a:lnTo>
                <a:lnTo>
                  <a:pt x="998994" y="3180770"/>
                </a:lnTo>
                <a:lnTo>
                  <a:pt x="1077750" y="3212325"/>
                </a:lnTo>
                <a:lnTo>
                  <a:pt x="1157620" y="3243331"/>
                </a:lnTo>
                <a:lnTo>
                  <a:pt x="1237288" y="3273392"/>
                </a:lnTo>
                <a:lnTo>
                  <a:pt x="1315437" y="3302112"/>
                </a:lnTo>
                <a:lnTo>
                  <a:pt x="1390750" y="3329095"/>
                </a:lnTo>
                <a:lnTo>
                  <a:pt x="1461913" y="3353946"/>
                </a:lnTo>
                <a:lnTo>
                  <a:pt x="1527607" y="3376267"/>
                </a:lnTo>
                <a:lnTo>
                  <a:pt x="1586519" y="3395663"/>
                </a:lnTo>
                <a:lnTo>
                  <a:pt x="1637330" y="3411739"/>
                </a:lnTo>
                <a:lnTo>
                  <a:pt x="1678724" y="3424098"/>
                </a:lnTo>
                <a:lnTo>
                  <a:pt x="1728000" y="3436081"/>
                </a:lnTo>
                <a:lnTo>
                  <a:pt x="1745904" y="3435993"/>
                </a:lnTo>
                <a:lnTo>
                  <a:pt x="1812597" y="3427851"/>
                </a:lnTo>
                <a:lnTo>
                  <a:pt x="1858950" y="3420237"/>
                </a:lnTo>
                <a:lnTo>
                  <a:pt x="1912349" y="3410557"/>
                </a:lnTo>
                <a:lnTo>
                  <a:pt x="1971577" y="3399030"/>
                </a:lnTo>
                <a:lnTo>
                  <a:pt x="2035417" y="3385878"/>
                </a:lnTo>
                <a:lnTo>
                  <a:pt x="2102649" y="3371321"/>
                </a:lnTo>
                <a:lnTo>
                  <a:pt x="2172056" y="3355581"/>
                </a:lnTo>
                <a:lnTo>
                  <a:pt x="2242419" y="3338876"/>
                </a:lnTo>
                <a:lnTo>
                  <a:pt x="2312522" y="3321430"/>
                </a:lnTo>
                <a:lnTo>
                  <a:pt x="2381146" y="3303462"/>
                </a:lnTo>
                <a:lnTo>
                  <a:pt x="2447073" y="3285192"/>
                </a:lnTo>
                <a:lnTo>
                  <a:pt x="2509086" y="3266843"/>
                </a:lnTo>
                <a:lnTo>
                  <a:pt x="2565965" y="3248634"/>
                </a:lnTo>
                <a:lnTo>
                  <a:pt x="2616494" y="3230786"/>
                </a:lnTo>
                <a:lnTo>
                  <a:pt x="2659453" y="3213521"/>
                </a:lnTo>
                <a:lnTo>
                  <a:pt x="2717795" y="3181619"/>
                </a:lnTo>
                <a:lnTo>
                  <a:pt x="2739120" y="3152485"/>
                </a:lnTo>
                <a:lnTo>
                  <a:pt x="2750206" y="3134848"/>
                </a:lnTo>
                <a:lnTo>
                  <a:pt x="2763713" y="3114789"/>
                </a:lnTo>
                <a:lnTo>
                  <a:pt x="2779356" y="3092580"/>
                </a:lnTo>
                <a:lnTo>
                  <a:pt x="2796849" y="3068495"/>
                </a:lnTo>
                <a:lnTo>
                  <a:pt x="2815906" y="3042808"/>
                </a:lnTo>
                <a:lnTo>
                  <a:pt x="2836241" y="3015792"/>
                </a:lnTo>
                <a:lnTo>
                  <a:pt x="2857570" y="2987720"/>
                </a:lnTo>
                <a:lnTo>
                  <a:pt x="2879606" y="2958867"/>
                </a:lnTo>
                <a:lnTo>
                  <a:pt x="2902064" y="2929505"/>
                </a:lnTo>
                <a:lnTo>
                  <a:pt x="2924657" y="2899908"/>
                </a:lnTo>
                <a:lnTo>
                  <a:pt x="2947102" y="2870349"/>
                </a:lnTo>
                <a:lnTo>
                  <a:pt x="2969110" y="2841103"/>
                </a:lnTo>
                <a:lnTo>
                  <a:pt x="2990398" y="2812442"/>
                </a:lnTo>
                <a:lnTo>
                  <a:pt x="3010679" y="2784639"/>
                </a:lnTo>
                <a:lnTo>
                  <a:pt x="3029668" y="2757970"/>
                </a:lnTo>
                <a:lnTo>
                  <a:pt x="3047079" y="2732706"/>
                </a:lnTo>
                <a:lnTo>
                  <a:pt x="3062627" y="2709122"/>
                </a:lnTo>
                <a:lnTo>
                  <a:pt x="3076025" y="2687491"/>
                </a:lnTo>
                <a:lnTo>
                  <a:pt x="3086988" y="2668086"/>
                </a:lnTo>
                <a:lnTo>
                  <a:pt x="3109565" y="2625979"/>
                </a:lnTo>
                <a:lnTo>
                  <a:pt x="3134951" y="2579368"/>
                </a:lnTo>
                <a:lnTo>
                  <a:pt x="3162712" y="2528876"/>
                </a:lnTo>
                <a:lnTo>
                  <a:pt x="3192410" y="2475127"/>
                </a:lnTo>
                <a:lnTo>
                  <a:pt x="3223609" y="2418742"/>
                </a:lnTo>
                <a:lnTo>
                  <a:pt x="3255872" y="2360346"/>
                </a:lnTo>
                <a:lnTo>
                  <a:pt x="3288762" y="2300562"/>
                </a:lnTo>
                <a:lnTo>
                  <a:pt x="3321843" y="2240014"/>
                </a:lnTo>
                <a:lnTo>
                  <a:pt x="3354679" y="2179323"/>
                </a:lnTo>
                <a:lnTo>
                  <a:pt x="3386832" y="2119114"/>
                </a:lnTo>
                <a:lnTo>
                  <a:pt x="3417867" y="2060010"/>
                </a:lnTo>
                <a:lnTo>
                  <a:pt x="3447346" y="2002634"/>
                </a:lnTo>
                <a:lnTo>
                  <a:pt x="3474833" y="1947610"/>
                </a:lnTo>
                <a:lnTo>
                  <a:pt x="3499892" y="1895559"/>
                </a:lnTo>
                <a:lnTo>
                  <a:pt x="3522086" y="1847107"/>
                </a:lnTo>
                <a:lnTo>
                  <a:pt x="3540978" y="1802875"/>
                </a:lnTo>
                <a:lnTo>
                  <a:pt x="3556131" y="1763488"/>
                </a:lnTo>
                <a:lnTo>
                  <a:pt x="3567110" y="1729568"/>
                </a:lnTo>
                <a:lnTo>
                  <a:pt x="3573477" y="1701739"/>
                </a:lnTo>
                <a:lnTo>
                  <a:pt x="3574795" y="1680623"/>
                </a:lnTo>
                <a:close/>
              </a:path>
            </a:pathLst>
          </a:custGeom>
          <a:solidFill>
            <a:srgbClr val="C2C87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125248" y="3786352"/>
            <a:ext cx="3589496" cy="2656306"/>
          </a:xfrm>
          <a:custGeom>
            <a:avLst/>
            <a:gdLst/>
            <a:ahLst/>
            <a:cxnLst/>
            <a:rect l="l" t="t" r="r" b="b"/>
            <a:pathLst>
              <a:path w="3589496" h="2656306">
                <a:moveTo>
                  <a:pt x="2878" y="695734"/>
                </a:moveTo>
                <a:lnTo>
                  <a:pt x="1451" y="707062"/>
                </a:lnTo>
                <a:lnTo>
                  <a:pt x="596" y="718918"/>
                </a:lnTo>
                <a:lnTo>
                  <a:pt x="167" y="731416"/>
                </a:lnTo>
                <a:lnTo>
                  <a:pt x="17" y="744669"/>
                </a:lnTo>
                <a:lnTo>
                  <a:pt x="0" y="757313"/>
                </a:lnTo>
                <a:lnTo>
                  <a:pt x="1812" y="768348"/>
                </a:lnTo>
                <a:lnTo>
                  <a:pt x="6938" y="779880"/>
                </a:lnTo>
                <a:lnTo>
                  <a:pt x="14913" y="791949"/>
                </a:lnTo>
                <a:lnTo>
                  <a:pt x="25271" y="804593"/>
                </a:lnTo>
                <a:lnTo>
                  <a:pt x="37545" y="817852"/>
                </a:lnTo>
                <a:lnTo>
                  <a:pt x="51271" y="831766"/>
                </a:lnTo>
                <a:lnTo>
                  <a:pt x="65983" y="846374"/>
                </a:lnTo>
                <a:lnTo>
                  <a:pt x="81214" y="861714"/>
                </a:lnTo>
                <a:lnTo>
                  <a:pt x="96499" y="877828"/>
                </a:lnTo>
                <a:lnTo>
                  <a:pt x="111372" y="894753"/>
                </a:lnTo>
                <a:lnTo>
                  <a:pt x="125368" y="912529"/>
                </a:lnTo>
                <a:lnTo>
                  <a:pt x="138021" y="931196"/>
                </a:lnTo>
                <a:lnTo>
                  <a:pt x="148865" y="950792"/>
                </a:lnTo>
                <a:lnTo>
                  <a:pt x="157434" y="971358"/>
                </a:lnTo>
                <a:lnTo>
                  <a:pt x="163263" y="992932"/>
                </a:lnTo>
                <a:lnTo>
                  <a:pt x="165885" y="1015554"/>
                </a:lnTo>
                <a:lnTo>
                  <a:pt x="164836" y="1039263"/>
                </a:lnTo>
                <a:lnTo>
                  <a:pt x="159650" y="1064099"/>
                </a:lnTo>
                <a:lnTo>
                  <a:pt x="149860" y="1090101"/>
                </a:lnTo>
                <a:lnTo>
                  <a:pt x="135000" y="1117307"/>
                </a:lnTo>
                <a:lnTo>
                  <a:pt x="119836" y="1144902"/>
                </a:lnTo>
                <a:lnTo>
                  <a:pt x="109268" y="1172001"/>
                </a:lnTo>
                <a:lnTo>
                  <a:pt x="103034" y="1198541"/>
                </a:lnTo>
                <a:lnTo>
                  <a:pt x="100870" y="1224461"/>
                </a:lnTo>
                <a:lnTo>
                  <a:pt x="102513" y="1249699"/>
                </a:lnTo>
                <a:lnTo>
                  <a:pt x="107700" y="1274192"/>
                </a:lnTo>
                <a:lnTo>
                  <a:pt x="116167" y="1297880"/>
                </a:lnTo>
                <a:lnTo>
                  <a:pt x="127652" y="1320700"/>
                </a:lnTo>
                <a:lnTo>
                  <a:pt x="141891" y="1342590"/>
                </a:lnTo>
                <a:lnTo>
                  <a:pt x="158621" y="1363489"/>
                </a:lnTo>
                <a:lnTo>
                  <a:pt x="177578" y="1383334"/>
                </a:lnTo>
                <a:lnTo>
                  <a:pt x="198500" y="1402063"/>
                </a:lnTo>
                <a:lnTo>
                  <a:pt x="221123" y="1419616"/>
                </a:lnTo>
                <a:lnTo>
                  <a:pt x="245184" y="1435928"/>
                </a:lnTo>
                <a:lnTo>
                  <a:pt x="270419" y="1450940"/>
                </a:lnTo>
                <a:lnTo>
                  <a:pt x="296566" y="1464589"/>
                </a:lnTo>
                <a:lnTo>
                  <a:pt x="323361" y="1476812"/>
                </a:lnTo>
                <a:lnTo>
                  <a:pt x="350541" y="1487549"/>
                </a:lnTo>
                <a:lnTo>
                  <a:pt x="377842" y="1496737"/>
                </a:lnTo>
                <a:lnTo>
                  <a:pt x="405002" y="1504314"/>
                </a:lnTo>
                <a:lnTo>
                  <a:pt x="429775" y="1514316"/>
                </a:lnTo>
                <a:lnTo>
                  <a:pt x="450362" y="1530419"/>
                </a:lnTo>
                <a:lnTo>
                  <a:pt x="467169" y="1552022"/>
                </a:lnTo>
                <a:lnTo>
                  <a:pt x="480601" y="1578520"/>
                </a:lnTo>
                <a:lnTo>
                  <a:pt x="491064" y="1609312"/>
                </a:lnTo>
                <a:lnTo>
                  <a:pt x="498961" y="1643794"/>
                </a:lnTo>
                <a:lnTo>
                  <a:pt x="504698" y="1681362"/>
                </a:lnTo>
                <a:lnTo>
                  <a:pt x="508681" y="1721415"/>
                </a:lnTo>
                <a:lnTo>
                  <a:pt x="511313" y="1763348"/>
                </a:lnTo>
                <a:lnTo>
                  <a:pt x="513000" y="1806560"/>
                </a:lnTo>
                <a:lnTo>
                  <a:pt x="514147" y="1850447"/>
                </a:lnTo>
                <a:lnTo>
                  <a:pt x="515159" y="1894406"/>
                </a:lnTo>
                <a:lnTo>
                  <a:pt x="516441" y="1937834"/>
                </a:lnTo>
                <a:lnTo>
                  <a:pt x="518398" y="1980127"/>
                </a:lnTo>
                <a:lnTo>
                  <a:pt x="521435" y="2020684"/>
                </a:lnTo>
                <a:lnTo>
                  <a:pt x="525956" y="2058901"/>
                </a:lnTo>
                <a:lnTo>
                  <a:pt x="541074" y="2125903"/>
                </a:lnTo>
                <a:lnTo>
                  <a:pt x="566991" y="2176310"/>
                </a:lnTo>
                <a:lnTo>
                  <a:pt x="623556" y="2222312"/>
                </a:lnTo>
                <a:lnTo>
                  <a:pt x="667989" y="2248846"/>
                </a:lnTo>
                <a:lnTo>
                  <a:pt x="721432" y="2277206"/>
                </a:lnTo>
                <a:lnTo>
                  <a:pt x="782571" y="2306998"/>
                </a:lnTo>
                <a:lnTo>
                  <a:pt x="850088" y="2337825"/>
                </a:lnTo>
                <a:lnTo>
                  <a:pt x="922668" y="2369291"/>
                </a:lnTo>
                <a:lnTo>
                  <a:pt x="998994" y="2400999"/>
                </a:lnTo>
                <a:lnTo>
                  <a:pt x="1077750" y="2432555"/>
                </a:lnTo>
                <a:lnTo>
                  <a:pt x="1157620" y="2463561"/>
                </a:lnTo>
                <a:lnTo>
                  <a:pt x="1237288" y="2493623"/>
                </a:lnTo>
                <a:lnTo>
                  <a:pt x="1315437" y="2522343"/>
                </a:lnTo>
                <a:lnTo>
                  <a:pt x="1390750" y="2549327"/>
                </a:lnTo>
                <a:lnTo>
                  <a:pt x="1461913" y="2574177"/>
                </a:lnTo>
                <a:lnTo>
                  <a:pt x="1527607" y="2596498"/>
                </a:lnTo>
                <a:lnTo>
                  <a:pt x="1586519" y="2615894"/>
                </a:lnTo>
                <a:lnTo>
                  <a:pt x="1637330" y="2631969"/>
                </a:lnTo>
                <a:lnTo>
                  <a:pt x="1678724" y="2644326"/>
                </a:lnTo>
                <a:lnTo>
                  <a:pt x="1728000" y="2656306"/>
                </a:lnTo>
                <a:lnTo>
                  <a:pt x="1745906" y="2656219"/>
                </a:lnTo>
                <a:lnTo>
                  <a:pt x="1812601" y="2648077"/>
                </a:lnTo>
                <a:lnTo>
                  <a:pt x="1858955" y="2640464"/>
                </a:lnTo>
                <a:lnTo>
                  <a:pt x="1912355" y="2630784"/>
                </a:lnTo>
                <a:lnTo>
                  <a:pt x="1971583" y="2619258"/>
                </a:lnTo>
                <a:lnTo>
                  <a:pt x="2035423" y="2606107"/>
                </a:lnTo>
                <a:lnTo>
                  <a:pt x="2102655" y="2591551"/>
                </a:lnTo>
                <a:lnTo>
                  <a:pt x="2172062" y="2575810"/>
                </a:lnTo>
                <a:lnTo>
                  <a:pt x="2242426" y="2559107"/>
                </a:lnTo>
                <a:lnTo>
                  <a:pt x="2312529" y="2541660"/>
                </a:lnTo>
                <a:lnTo>
                  <a:pt x="2381153" y="2523692"/>
                </a:lnTo>
                <a:lnTo>
                  <a:pt x="2447080" y="2505423"/>
                </a:lnTo>
                <a:lnTo>
                  <a:pt x="2509092" y="2487074"/>
                </a:lnTo>
                <a:lnTo>
                  <a:pt x="2565972" y="2468865"/>
                </a:lnTo>
                <a:lnTo>
                  <a:pt x="2616501" y="2451017"/>
                </a:lnTo>
                <a:lnTo>
                  <a:pt x="2659462" y="2433751"/>
                </a:lnTo>
                <a:lnTo>
                  <a:pt x="2717806" y="2401847"/>
                </a:lnTo>
                <a:lnTo>
                  <a:pt x="2739132" y="2372710"/>
                </a:lnTo>
                <a:lnTo>
                  <a:pt x="2750218" y="2355074"/>
                </a:lnTo>
                <a:lnTo>
                  <a:pt x="2763725" y="2335014"/>
                </a:lnTo>
                <a:lnTo>
                  <a:pt x="2779367" y="2312805"/>
                </a:lnTo>
                <a:lnTo>
                  <a:pt x="2796860" y="2288721"/>
                </a:lnTo>
                <a:lnTo>
                  <a:pt x="2815916" y="2263033"/>
                </a:lnTo>
                <a:lnTo>
                  <a:pt x="2836251" y="2236017"/>
                </a:lnTo>
                <a:lnTo>
                  <a:pt x="2857579" y="2207946"/>
                </a:lnTo>
                <a:lnTo>
                  <a:pt x="2879615" y="2179092"/>
                </a:lnTo>
                <a:lnTo>
                  <a:pt x="2902072" y="2149730"/>
                </a:lnTo>
                <a:lnTo>
                  <a:pt x="2924665" y="2120133"/>
                </a:lnTo>
                <a:lnTo>
                  <a:pt x="2947109" y="2090575"/>
                </a:lnTo>
                <a:lnTo>
                  <a:pt x="2969117" y="2061328"/>
                </a:lnTo>
                <a:lnTo>
                  <a:pt x="2990405" y="2032667"/>
                </a:lnTo>
                <a:lnTo>
                  <a:pt x="3010687" y="2004865"/>
                </a:lnTo>
                <a:lnTo>
                  <a:pt x="3029676" y="1978195"/>
                </a:lnTo>
                <a:lnTo>
                  <a:pt x="3047088" y="1952932"/>
                </a:lnTo>
                <a:lnTo>
                  <a:pt x="3062636" y="1929348"/>
                </a:lnTo>
                <a:lnTo>
                  <a:pt x="3076036" y="1907716"/>
                </a:lnTo>
                <a:lnTo>
                  <a:pt x="3087001" y="1888312"/>
                </a:lnTo>
                <a:lnTo>
                  <a:pt x="3109576" y="1846205"/>
                </a:lnTo>
                <a:lnTo>
                  <a:pt x="3134961" y="1799594"/>
                </a:lnTo>
                <a:lnTo>
                  <a:pt x="3162720" y="1749102"/>
                </a:lnTo>
                <a:lnTo>
                  <a:pt x="3192417" y="1695352"/>
                </a:lnTo>
                <a:lnTo>
                  <a:pt x="3223614" y="1638968"/>
                </a:lnTo>
                <a:lnTo>
                  <a:pt x="3255876" y="1580572"/>
                </a:lnTo>
                <a:lnTo>
                  <a:pt x="3288765" y="1520788"/>
                </a:lnTo>
                <a:lnTo>
                  <a:pt x="3321846" y="1460239"/>
                </a:lnTo>
                <a:lnTo>
                  <a:pt x="3354681" y="1399549"/>
                </a:lnTo>
                <a:lnTo>
                  <a:pt x="3386834" y="1339340"/>
                </a:lnTo>
                <a:lnTo>
                  <a:pt x="3417868" y="1280236"/>
                </a:lnTo>
                <a:lnTo>
                  <a:pt x="3447347" y="1222860"/>
                </a:lnTo>
                <a:lnTo>
                  <a:pt x="3474834" y="1167835"/>
                </a:lnTo>
                <a:lnTo>
                  <a:pt x="3499893" y="1115785"/>
                </a:lnTo>
                <a:lnTo>
                  <a:pt x="3522086" y="1067332"/>
                </a:lnTo>
                <a:lnTo>
                  <a:pt x="3540978" y="1023101"/>
                </a:lnTo>
                <a:lnTo>
                  <a:pt x="3556131" y="983713"/>
                </a:lnTo>
                <a:lnTo>
                  <a:pt x="3567110" y="949793"/>
                </a:lnTo>
                <a:lnTo>
                  <a:pt x="3573477" y="921964"/>
                </a:lnTo>
                <a:lnTo>
                  <a:pt x="3574796" y="900849"/>
                </a:lnTo>
                <a:lnTo>
                  <a:pt x="3574252" y="880550"/>
                </a:lnTo>
                <a:lnTo>
                  <a:pt x="3575080" y="855096"/>
                </a:lnTo>
                <a:lnTo>
                  <a:pt x="3576927" y="825001"/>
                </a:lnTo>
                <a:lnTo>
                  <a:pt x="3579436" y="790778"/>
                </a:lnTo>
                <a:lnTo>
                  <a:pt x="3582253" y="752942"/>
                </a:lnTo>
                <a:lnTo>
                  <a:pt x="3585022" y="712009"/>
                </a:lnTo>
                <a:lnTo>
                  <a:pt x="3587390" y="668491"/>
                </a:lnTo>
                <a:lnTo>
                  <a:pt x="3588999" y="622903"/>
                </a:lnTo>
                <a:lnTo>
                  <a:pt x="3589496" y="575760"/>
                </a:lnTo>
                <a:lnTo>
                  <a:pt x="3588526" y="527577"/>
                </a:lnTo>
                <a:lnTo>
                  <a:pt x="3585733" y="478866"/>
                </a:lnTo>
                <a:lnTo>
                  <a:pt x="3580762" y="430144"/>
                </a:lnTo>
                <a:lnTo>
                  <a:pt x="3573259" y="381924"/>
                </a:lnTo>
                <a:lnTo>
                  <a:pt x="3562867" y="334720"/>
                </a:lnTo>
                <a:lnTo>
                  <a:pt x="3549233" y="289047"/>
                </a:lnTo>
                <a:lnTo>
                  <a:pt x="3532002" y="245420"/>
                </a:lnTo>
                <a:lnTo>
                  <a:pt x="3510817" y="204352"/>
                </a:lnTo>
                <a:lnTo>
                  <a:pt x="3485324" y="166358"/>
                </a:lnTo>
                <a:lnTo>
                  <a:pt x="3455169" y="131953"/>
                </a:lnTo>
                <a:lnTo>
                  <a:pt x="3419995" y="101650"/>
                </a:lnTo>
                <a:lnTo>
                  <a:pt x="3389244" y="79398"/>
                </a:lnTo>
                <a:lnTo>
                  <a:pt x="3362232" y="60944"/>
                </a:lnTo>
                <a:lnTo>
                  <a:pt x="3338343" y="45570"/>
                </a:lnTo>
                <a:lnTo>
                  <a:pt x="3316956" y="32561"/>
                </a:lnTo>
                <a:lnTo>
                  <a:pt x="3288213" y="15915"/>
                </a:lnTo>
                <a:lnTo>
                  <a:pt x="3279213" y="10772"/>
                </a:lnTo>
                <a:lnTo>
                  <a:pt x="3270374" y="5684"/>
                </a:lnTo>
                <a:lnTo>
                  <a:pt x="3261619" y="560"/>
                </a:lnTo>
                <a:lnTo>
                  <a:pt x="3260685" y="0"/>
                </a:lnTo>
                <a:lnTo>
                  <a:pt x="990740" y="0"/>
                </a:lnTo>
                <a:lnTo>
                  <a:pt x="990016" y="9744"/>
                </a:lnTo>
                <a:lnTo>
                  <a:pt x="988893" y="19945"/>
                </a:lnTo>
                <a:lnTo>
                  <a:pt x="986973" y="29247"/>
                </a:lnTo>
                <a:lnTo>
                  <a:pt x="978747" y="45186"/>
                </a:lnTo>
                <a:lnTo>
                  <a:pt x="971441" y="51836"/>
                </a:lnTo>
                <a:lnTo>
                  <a:pt x="961341" y="57615"/>
                </a:lnTo>
                <a:lnTo>
                  <a:pt x="947947" y="62531"/>
                </a:lnTo>
                <a:lnTo>
                  <a:pt x="930760" y="66589"/>
                </a:lnTo>
                <a:lnTo>
                  <a:pt x="909279" y="69797"/>
                </a:lnTo>
                <a:lnTo>
                  <a:pt x="883006" y="72161"/>
                </a:lnTo>
                <a:lnTo>
                  <a:pt x="851441" y="73688"/>
                </a:lnTo>
                <a:lnTo>
                  <a:pt x="814085" y="74385"/>
                </a:lnTo>
                <a:lnTo>
                  <a:pt x="770438" y="74259"/>
                </a:lnTo>
                <a:lnTo>
                  <a:pt x="720001" y="73317"/>
                </a:lnTo>
                <a:lnTo>
                  <a:pt x="668908" y="73232"/>
                </a:lnTo>
                <a:lnTo>
                  <a:pt x="623384" y="75610"/>
                </a:lnTo>
                <a:lnTo>
                  <a:pt x="583058" y="80352"/>
                </a:lnTo>
                <a:lnTo>
                  <a:pt x="547558" y="87355"/>
                </a:lnTo>
                <a:lnTo>
                  <a:pt x="516513" y="96517"/>
                </a:lnTo>
                <a:lnTo>
                  <a:pt x="489552" y="107739"/>
                </a:lnTo>
                <a:lnTo>
                  <a:pt x="466304" y="120918"/>
                </a:lnTo>
                <a:lnTo>
                  <a:pt x="446396" y="135953"/>
                </a:lnTo>
                <a:lnTo>
                  <a:pt x="429459" y="152744"/>
                </a:lnTo>
                <a:lnTo>
                  <a:pt x="415121" y="171188"/>
                </a:lnTo>
                <a:lnTo>
                  <a:pt x="403011" y="191184"/>
                </a:lnTo>
                <a:lnTo>
                  <a:pt x="392756" y="212632"/>
                </a:lnTo>
                <a:lnTo>
                  <a:pt x="383987" y="235430"/>
                </a:lnTo>
                <a:lnTo>
                  <a:pt x="376331" y="259476"/>
                </a:lnTo>
                <a:lnTo>
                  <a:pt x="369417" y="284670"/>
                </a:lnTo>
                <a:lnTo>
                  <a:pt x="362875" y="310910"/>
                </a:lnTo>
                <a:lnTo>
                  <a:pt x="356333" y="338095"/>
                </a:lnTo>
                <a:lnTo>
                  <a:pt x="349420" y="366123"/>
                </a:lnTo>
                <a:lnTo>
                  <a:pt x="341764" y="394894"/>
                </a:lnTo>
                <a:lnTo>
                  <a:pt x="332994" y="424306"/>
                </a:lnTo>
                <a:lnTo>
                  <a:pt x="328766" y="434394"/>
                </a:lnTo>
                <a:lnTo>
                  <a:pt x="322780" y="443946"/>
                </a:lnTo>
                <a:lnTo>
                  <a:pt x="315181" y="453017"/>
                </a:lnTo>
                <a:lnTo>
                  <a:pt x="306116" y="461662"/>
                </a:lnTo>
                <a:lnTo>
                  <a:pt x="295731" y="469934"/>
                </a:lnTo>
                <a:lnTo>
                  <a:pt x="284172" y="477889"/>
                </a:lnTo>
                <a:lnTo>
                  <a:pt x="271585" y="485581"/>
                </a:lnTo>
                <a:lnTo>
                  <a:pt x="258118" y="493063"/>
                </a:lnTo>
                <a:lnTo>
                  <a:pt x="243915" y="500391"/>
                </a:lnTo>
                <a:lnTo>
                  <a:pt x="229123" y="507619"/>
                </a:lnTo>
                <a:lnTo>
                  <a:pt x="213889" y="514800"/>
                </a:lnTo>
                <a:lnTo>
                  <a:pt x="198359" y="521989"/>
                </a:lnTo>
                <a:lnTo>
                  <a:pt x="182679" y="529241"/>
                </a:lnTo>
                <a:lnTo>
                  <a:pt x="166995" y="536610"/>
                </a:lnTo>
                <a:lnTo>
                  <a:pt x="151453" y="544150"/>
                </a:lnTo>
                <a:lnTo>
                  <a:pt x="136200" y="551916"/>
                </a:lnTo>
                <a:lnTo>
                  <a:pt x="121382" y="559961"/>
                </a:lnTo>
                <a:lnTo>
                  <a:pt x="107145" y="568341"/>
                </a:lnTo>
                <a:lnTo>
                  <a:pt x="93636" y="577109"/>
                </a:lnTo>
                <a:lnTo>
                  <a:pt x="81000" y="586320"/>
                </a:lnTo>
                <a:lnTo>
                  <a:pt x="65760" y="598659"/>
                </a:lnTo>
                <a:lnTo>
                  <a:pt x="52562" y="610383"/>
                </a:lnTo>
                <a:lnTo>
                  <a:pt x="41260" y="621605"/>
                </a:lnTo>
                <a:lnTo>
                  <a:pt x="31706" y="632441"/>
                </a:lnTo>
                <a:lnTo>
                  <a:pt x="23755" y="643004"/>
                </a:lnTo>
                <a:lnTo>
                  <a:pt x="17258" y="653409"/>
                </a:lnTo>
                <a:lnTo>
                  <a:pt x="12069" y="663771"/>
                </a:lnTo>
                <a:lnTo>
                  <a:pt x="8040" y="674202"/>
                </a:lnTo>
                <a:lnTo>
                  <a:pt x="5026" y="684818"/>
                </a:lnTo>
                <a:lnTo>
                  <a:pt x="2878" y="695734"/>
                </a:lnTo>
                <a:close/>
              </a:path>
            </a:pathLst>
          </a:custGeom>
          <a:solidFill>
            <a:srgbClr val="E3E4B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880000" y="2700004"/>
            <a:ext cx="1601723" cy="12466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519556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577061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6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634567" y="3730412"/>
            <a:ext cx="99186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692073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749578" y="3730412"/>
            <a:ext cx="99186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6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807084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864589" y="3730412"/>
            <a:ext cx="99186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922095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6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979601" y="3730412"/>
            <a:ext cx="99186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6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037106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094612" y="3730412"/>
            <a:ext cx="99174" cy="99187"/>
          </a:xfrm>
          <a:custGeom>
            <a:avLst/>
            <a:gdLst/>
            <a:ahLst/>
            <a:cxnLst/>
            <a:rect l="l" t="t" r="r" b="b"/>
            <a:pathLst>
              <a:path w="99174" h="99187">
                <a:moveTo>
                  <a:pt x="99174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152105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209610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267116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6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324621" y="3730412"/>
            <a:ext cx="99186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6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382127" y="3730412"/>
            <a:ext cx="99186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439633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6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497138" y="3730412"/>
            <a:ext cx="99186" cy="99187"/>
          </a:xfrm>
          <a:custGeom>
            <a:avLst/>
            <a:gdLst/>
            <a:ahLst/>
            <a:cxnLst/>
            <a:rect l="l" t="t" r="r" b="b"/>
            <a:pathLst>
              <a:path w="99186" h="99187">
                <a:moveTo>
                  <a:pt x="99186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554644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612149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6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669655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727161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784666" y="3730412"/>
            <a:ext cx="99186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6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842172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899677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957183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014689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072194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6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129700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187205" y="3730412"/>
            <a:ext cx="99174" cy="99187"/>
          </a:xfrm>
          <a:custGeom>
            <a:avLst/>
            <a:gdLst/>
            <a:ahLst/>
            <a:cxnLst/>
            <a:rect l="l" t="t" r="r" b="b"/>
            <a:pathLst>
              <a:path w="99174" h="99187">
                <a:moveTo>
                  <a:pt x="99174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244698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302204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359710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417215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474721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532226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589732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647238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704743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762249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819754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877260" y="3730412"/>
            <a:ext cx="99186" cy="99187"/>
          </a:xfrm>
          <a:custGeom>
            <a:avLst/>
            <a:gdLst/>
            <a:ahLst/>
            <a:cxnLst/>
            <a:rect l="l" t="t" r="r" b="b"/>
            <a:pathLst>
              <a:path w="99186" h="99187">
                <a:moveTo>
                  <a:pt x="99186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934766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992271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049777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107282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164788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222294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279799" y="3730412"/>
            <a:ext cx="99174" cy="99187"/>
          </a:xfrm>
          <a:custGeom>
            <a:avLst/>
            <a:gdLst/>
            <a:ahLst/>
            <a:cxnLst/>
            <a:rect l="l" t="t" r="r" b="b"/>
            <a:pathLst>
              <a:path w="99174" h="99187">
                <a:moveTo>
                  <a:pt x="99174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337292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394798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452303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509809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567314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624820" y="3730412"/>
            <a:ext cx="99186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6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4682326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739831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797337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854842" y="3730412"/>
            <a:ext cx="99186" cy="99187"/>
          </a:xfrm>
          <a:custGeom>
            <a:avLst/>
            <a:gdLst/>
            <a:ahLst/>
            <a:cxnLst/>
            <a:rect l="l" t="t" r="r" b="b"/>
            <a:pathLst>
              <a:path w="99186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912348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4969854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027359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084865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142370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199876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257382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314887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372393" y="3730412"/>
            <a:ext cx="99174" cy="99187"/>
          </a:xfrm>
          <a:custGeom>
            <a:avLst/>
            <a:gdLst/>
            <a:ahLst/>
            <a:cxnLst/>
            <a:rect l="l" t="t" r="r" b="b"/>
            <a:pathLst>
              <a:path w="99174" h="99187">
                <a:moveTo>
                  <a:pt x="99174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429886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487391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544897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602403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659908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717414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774919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832425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889931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947436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6004942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6062447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6119953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6177459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6234964" y="3730412"/>
            <a:ext cx="99186" cy="99187"/>
          </a:xfrm>
          <a:custGeom>
            <a:avLst/>
            <a:gdLst/>
            <a:ahLst/>
            <a:cxnLst/>
            <a:rect l="l" t="t" r="r" b="b"/>
            <a:pathLst>
              <a:path w="99186" h="99187">
                <a:moveTo>
                  <a:pt x="99186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6292470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6349975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6407481" y="3730412"/>
            <a:ext cx="99174" cy="99187"/>
          </a:xfrm>
          <a:custGeom>
            <a:avLst/>
            <a:gdLst/>
            <a:ahLst/>
            <a:cxnLst/>
            <a:rect l="l" t="t" r="r" b="b"/>
            <a:pathLst>
              <a:path w="99174" h="99187">
                <a:moveTo>
                  <a:pt x="99174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6464987" y="3730412"/>
            <a:ext cx="99174" cy="99187"/>
          </a:xfrm>
          <a:custGeom>
            <a:avLst/>
            <a:gdLst/>
            <a:ahLst/>
            <a:cxnLst/>
            <a:rect l="l" t="t" r="r" b="b"/>
            <a:pathLst>
              <a:path w="99174" h="99187">
                <a:moveTo>
                  <a:pt x="99174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6522479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6579985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6637491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6694996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6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6752502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6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6810007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6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6867513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6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6925019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6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6982524" y="3730412"/>
            <a:ext cx="99186" cy="99187"/>
          </a:xfrm>
          <a:custGeom>
            <a:avLst/>
            <a:gdLst/>
            <a:ahLst/>
            <a:cxnLst/>
            <a:rect l="l" t="t" r="r" b="b"/>
            <a:pathLst>
              <a:path w="99186" h="99187">
                <a:moveTo>
                  <a:pt x="99186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7040030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7097535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7155041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7212547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7270052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7327558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6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7385063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6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7442569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6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7500075" y="3730412"/>
            <a:ext cx="99174" cy="99187"/>
          </a:xfrm>
          <a:custGeom>
            <a:avLst/>
            <a:gdLst/>
            <a:ahLst/>
            <a:cxnLst/>
            <a:rect l="l" t="t" r="r" b="b"/>
            <a:pathLst>
              <a:path w="99174" h="99187">
                <a:moveTo>
                  <a:pt x="99174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7557580" y="3730412"/>
            <a:ext cx="99174" cy="99187"/>
          </a:xfrm>
          <a:custGeom>
            <a:avLst/>
            <a:gdLst/>
            <a:ahLst/>
            <a:cxnLst/>
            <a:rect l="l" t="t" r="r" b="b"/>
            <a:pathLst>
              <a:path w="99174" h="99187">
                <a:moveTo>
                  <a:pt x="99174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7615073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7672579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7730084" y="3730412"/>
            <a:ext cx="99186" cy="99187"/>
          </a:xfrm>
          <a:custGeom>
            <a:avLst/>
            <a:gdLst/>
            <a:ahLst/>
            <a:cxnLst/>
            <a:rect l="l" t="t" r="r" b="b"/>
            <a:pathLst>
              <a:path w="99186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7787590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7845096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7902601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6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7960107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6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8017612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6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8075118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8132624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8190129" y="3730412"/>
            <a:ext cx="99186" cy="99187"/>
          </a:xfrm>
          <a:custGeom>
            <a:avLst/>
            <a:gdLst/>
            <a:ahLst/>
            <a:cxnLst/>
            <a:rect l="l" t="t" r="r" b="b"/>
            <a:pathLst>
              <a:path w="99186" h="99187">
                <a:moveTo>
                  <a:pt x="99186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8247635" y="3730412"/>
            <a:ext cx="99186" cy="99187"/>
          </a:xfrm>
          <a:custGeom>
            <a:avLst/>
            <a:gdLst/>
            <a:ahLst/>
            <a:cxnLst/>
            <a:rect l="l" t="t" r="r" b="b"/>
            <a:pathLst>
              <a:path w="99186" h="99187">
                <a:moveTo>
                  <a:pt x="99186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8305140" y="3730412"/>
            <a:ext cx="99186" cy="99187"/>
          </a:xfrm>
          <a:custGeom>
            <a:avLst/>
            <a:gdLst/>
            <a:ahLst/>
            <a:cxnLst/>
            <a:rect l="l" t="t" r="r" b="b"/>
            <a:pathLst>
              <a:path w="99186" h="99187">
                <a:moveTo>
                  <a:pt x="99186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8362646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8420152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8477657" y="3730412"/>
            <a:ext cx="99186" cy="99187"/>
          </a:xfrm>
          <a:custGeom>
            <a:avLst/>
            <a:gdLst/>
            <a:ahLst/>
            <a:cxnLst/>
            <a:rect l="l" t="t" r="r" b="b"/>
            <a:pathLst>
              <a:path w="99186" h="99187">
                <a:moveTo>
                  <a:pt x="99186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8535163" y="3730412"/>
            <a:ext cx="99186" cy="99187"/>
          </a:xfrm>
          <a:custGeom>
            <a:avLst/>
            <a:gdLst/>
            <a:ahLst/>
            <a:cxnLst/>
            <a:rect l="l" t="t" r="r" b="b"/>
            <a:pathLst>
              <a:path w="99186" h="99187">
                <a:moveTo>
                  <a:pt x="99186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8592668" y="3730412"/>
            <a:ext cx="99174" cy="99187"/>
          </a:xfrm>
          <a:custGeom>
            <a:avLst/>
            <a:gdLst/>
            <a:ahLst/>
            <a:cxnLst/>
            <a:rect l="l" t="t" r="r" b="b"/>
            <a:pathLst>
              <a:path w="99174" h="99187">
                <a:moveTo>
                  <a:pt x="99174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8650174" y="3730412"/>
            <a:ext cx="99174" cy="99187"/>
          </a:xfrm>
          <a:custGeom>
            <a:avLst/>
            <a:gdLst/>
            <a:ahLst/>
            <a:cxnLst/>
            <a:rect l="l" t="t" r="r" b="b"/>
            <a:pathLst>
              <a:path w="99174" h="99187">
                <a:moveTo>
                  <a:pt x="99174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8707667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8765172" y="3730412"/>
            <a:ext cx="99186" cy="99187"/>
          </a:xfrm>
          <a:custGeom>
            <a:avLst/>
            <a:gdLst/>
            <a:ahLst/>
            <a:cxnLst/>
            <a:rect l="l" t="t" r="r" b="b"/>
            <a:pathLst>
              <a:path w="99186" h="99187">
                <a:moveTo>
                  <a:pt x="99186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8822678" y="3730412"/>
            <a:ext cx="99186" cy="99187"/>
          </a:xfrm>
          <a:custGeom>
            <a:avLst/>
            <a:gdLst/>
            <a:ahLst/>
            <a:cxnLst/>
            <a:rect l="l" t="t" r="r" b="b"/>
            <a:pathLst>
              <a:path w="99186" h="99187">
                <a:moveTo>
                  <a:pt x="99186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8880184" y="3730412"/>
            <a:ext cx="99186" cy="99187"/>
          </a:xfrm>
          <a:custGeom>
            <a:avLst/>
            <a:gdLst/>
            <a:ahLst/>
            <a:cxnLst/>
            <a:rect l="l" t="t" r="r" b="b"/>
            <a:pathLst>
              <a:path w="99186" h="99187">
                <a:moveTo>
                  <a:pt x="99186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8937689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8995195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9052700" y="3730412"/>
            <a:ext cx="99186" cy="99187"/>
          </a:xfrm>
          <a:custGeom>
            <a:avLst/>
            <a:gdLst/>
            <a:ahLst/>
            <a:cxnLst/>
            <a:rect l="l" t="t" r="r" b="b"/>
            <a:pathLst>
              <a:path w="99186" h="99187">
                <a:moveTo>
                  <a:pt x="99186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9110206" y="3730412"/>
            <a:ext cx="99186" cy="99187"/>
          </a:xfrm>
          <a:custGeom>
            <a:avLst/>
            <a:gdLst/>
            <a:ahLst/>
            <a:cxnLst/>
            <a:rect l="l" t="t" r="r" b="b"/>
            <a:pathLst>
              <a:path w="99186" h="99187">
                <a:moveTo>
                  <a:pt x="99186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9167712" y="3730412"/>
            <a:ext cx="99186" cy="99187"/>
          </a:xfrm>
          <a:custGeom>
            <a:avLst/>
            <a:gdLst/>
            <a:ahLst/>
            <a:cxnLst/>
            <a:rect l="l" t="t" r="r" b="b"/>
            <a:pathLst>
              <a:path w="99186" h="99187">
                <a:moveTo>
                  <a:pt x="99186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9225217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9282723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9340228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9397734" y="3730412"/>
            <a:ext cx="99186" cy="99187"/>
          </a:xfrm>
          <a:custGeom>
            <a:avLst/>
            <a:gdLst/>
            <a:ahLst/>
            <a:cxnLst/>
            <a:rect l="l" t="t" r="r" b="b"/>
            <a:pathLst>
              <a:path w="99186" h="99187">
                <a:moveTo>
                  <a:pt x="99186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9455240" y="3730412"/>
            <a:ext cx="99186" cy="99187"/>
          </a:xfrm>
          <a:custGeom>
            <a:avLst/>
            <a:gdLst/>
            <a:ahLst/>
            <a:cxnLst/>
            <a:rect l="l" t="t" r="r" b="b"/>
            <a:pathLst>
              <a:path w="99186" h="99187">
                <a:moveTo>
                  <a:pt x="99186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9512745" y="3730412"/>
            <a:ext cx="99186" cy="99187"/>
          </a:xfrm>
          <a:custGeom>
            <a:avLst/>
            <a:gdLst/>
            <a:ahLst/>
            <a:cxnLst/>
            <a:rect l="l" t="t" r="r" b="b"/>
            <a:pathLst>
              <a:path w="99186" h="99187">
                <a:moveTo>
                  <a:pt x="99186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9570251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9627756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9685262" y="3730412"/>
            <a:ext cx="99187" cy="99187"/>
          </a:xfrm>
          <a:custGeom>
            <a:avLst/>
            <a:gdLst/>
            <a:ahLst/>
            <a:cxnLst/>
            <a:rect l="l" t="t" r="r" b="b"/>
            <a:pathLst>
              <a:path w="99187" h="99187">
                <a:moveTo>
                  <a:pt x="99187" y="0"/>
                </a:moveTo>
                <a:lnTo>
                  <a:pt x="0" y="99187"/>
                </a:lnTo>
              </a:path>
            </a:pathLst>
          </a:custGeom>
          <a:ln w="21374">
            <a:solidFill>
              <a:srgbClr val="B9E4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8023100" y="618378"/>
            <a:ext cx="1736978" cy="368673"/>
          </a:xfrm>
          <a:prstGeom prst="rect">
            <a:avLst/>
          </a:prstGeom>
        </p:spPr>
        <p:txBody>
          <a:bodyPr wrap="square" lIns="0" tIns="18446" rIns="0" bIns="0" rtlCol="0">
            <a:noAutofit/>
          </a:bodyPr>
          <a:lstStyle/>
          <a:p>
            <a:pPr marL="12700">
              <a:lnSpc>
                <a:spcPts val="2905"/>
              </a:lnSpc>
            </a:pPr>
            <a:r>
              <a:rPr sz="2700" b="1" spc="-85" dirty="0" smtClean="0">
                <a:solidFill>
                  <a:srgbClr val="B1CDB3"/>
                </a:solidFill>
                <a:latin typeface="Arial Black"/>
                <a:cs typeface="Arial Black"/>
              </a:rPr>
              <a:t>MIND</a:t>
            </a:r>
            <a:r>
              <a:rPr sz="2700" spc="-17" dirty="0" smtClean="0">
                <a:solidFill>
                  <a:srgbClr val="B1CDB3"/>
                </a:solidFill>
                <a:latin typeface="Arial"/>
                <a:cs typeface="Arial"/>
              </a:rPr>
              <a:t>OUT</a:t>
            </a:r>
            <a:endParaRPr sz="27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27299" y="1409325"/>
            <a:ext cx="1685988" cy="660400"/>
          </a:xfrm>
          <a:prstGeom prst="rect">
            <a:avLst/>
          </a:prstGeom>
        </p:spPr>
        <p:txBody>
          <a:bodyPr wrap="square" lIns="0" tIns="33020" rIns="0" bIns="0" rtlCol="0">
            <a:noAutofit/>
          </a:bodyPr>
          <a:lstStyle/>
          <a:p>
            <a:pPr marL="12700">
              <a:lnSpc>
                <a:spcPts val="5200"/>
              </a:lnSpc>
            </a:pPr>
            <a:r>
              <a:rPr sz="5000" b="1" spc="15" dirty="0" smtClean="0">
                <a:solidFill>
                  <a:srgbClr val="C2C871"/>
                </a:solidFill>
                <a:latin typeface="Arial"/>
                <a:cs typeface="Arial"/>
              </a:rPr>
              <a:t>What</a:t>
            </a:r>
            <a:endParaRPr sz="5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181233" y="1409325"/>
            <a:ext cx="1005840" cy="660400"/>
          </a:xfrm>
          <a:prstGeom prst="rect">
            <a:avLst/>
          </a:prstGeom>
        </p:spPr>
        <p:txBody>
          <a:bodyPr wrap="square" lIns="0" tIns="33020" rIns="0" bIns="0" rtlCol="0">
            <a:noAutofit/>
          </a:bodyPr>
          <a:lstStyle/>
          <a:p>
            <a:pPr marL="12700">
              <a:lnSpc>
                <a:spcPts val="5200"/>
              </a:lnSpc>
            </a:pPr>
            <a:r>
              <a:rPr sz="5000" b="1" spc="127" dirty="0" smtClean="0">
                <a:solidFill>
                  <a:srgbClr val="C2C871"/>
                </a:solidFill>
                <a:latin typeface="Arial"/>
                <a:cs typeface="Arial"/>
              </a:rPr>
              <a:t>we</a:t>
            </a:r>
            <a:endParaRPr sz="5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55018" y="1409325"/>
            <a:ext cx="1219200" cy="660400"/>
          </a:xfrm>
          <a:prstGeom prst="rect">
            <a:avLst/>
          </a:prstGeom>
        </p:spPr>
        <p:txBody>
          <a:bodyPr wrap="square" lIns="0" tIns="33020" rIns="0" bIns="0" rtlCol="0">
            <a:noAutofit/>
          </a:bodyPr>
          <a:lstStyle/>
          <a:p>
            <a:pPr marL="12700">
              <a:lnSpc>
                <a:spcPts val="5200"/>
              </a:lnSpc>
            </a:pPr>
            <a:r>
              <a:rPr sz="5000" b="1" spc="82" dirty="0" smtClean="0">
                <a:solidFill>
                  <a:srgbClr val="C2C871"/>
                </a:solidFill>
                <a:latin typeface="Arial"/>
                <a:cs typeface="Arial"/>
              </a:rPr>
              <a:t>see</a:t>
            </a:r>
            <a:endParaRPr sz="5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27299" y="5009140"/>
            <a:ext cx="1685988" cy="660399"/>
          </a:xfrm>
          <a:prstGeom prst="rect">
            <a:avLst/>
          </a:prstGeom>
        </p:spPr>
        <p:txBody>
          <a:bodyPr wrap="square" lIns="0" tIns="33020" rIns="0" bIns="0" rtlCol="0">
            <a:noAutofit/>
          </a:bodyPr>
          <a:lstStyle/>
          <a:p>
            <a:pPr marL="12700">
              <a:lnSpc>
                <a:spcPts val="5200"/>
              </a:lnSpc>
            </a:pPr>
            <a:r>
              <a:rPr sz="5000" b="1" spc="15" dirty="0" smtClean="0">
                <a:solidFill>
                  <a:srgbClr val="5F6062"/>
                </a:solidFill>
                <a:latin typeface="Arial"/>
                <a:cs typeface="Arial"/>
              </a:rPr>
              <a:t>What</a:t>
            </a:r>
            <a:endParaRPr sz="5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81233" y="5009140"/>
            <a:ext cx="1005840" cy="660399"/>
          </a:xfrm>
          <a:prstGeom prst="rect">
            <a:avLst/>
          </a:prstGeom>
        </p:spPr>
        <p:txBody>
          <a:bodyPr wrap="square" lIns="0" tIns="33020" rIns="0" bIns="0" rtlCol="0">
            <a:noAutofit/>
          </a:bodyPr>
          <a:lstStyle/>
          <a:p>
            <a:pPr marL="12700">
              <a:lnSpc>
                <a:spcPts val="5200"/>
              </a:lnSpc>
            </a:pPr>
            <a:r>
              <a:rPr sz="5000" b="1" spc="127" dirty="0" smtClean="0">
                <a:solidFill>
                  <a:srgbClr val="5F6062"/>
                </a:solidFill>
                <a:latin typeface="Arial"/>
                <a:cs typeface="Arial"/>
              </a:rPr>
              <a:t>we</a:t>
            </a:r>
            <a:endParaRPr sz="5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27299" y="5771140"/>
            <a:ext cx="901065" cy="660399"/>
          </a:xfrm>
          <a:prstGeom prst="rect">
            <a:avLst/>
          </a:prstGeom>
        </p:spPr>
        <p:txBody>
          <a:bodyPr wrap="square" lIns="0" tIns="33020" rIns="0" bIns="0" rtlCol="0">
            <a:noAutofit/>
          </a:bodyPr>
          <a:lstStyle/>
          <a:p>
            <a:pPr marL="12700">
              <a:lnSpc>
                <a:spcPts val="5200"/>
              </a:lnSpc>
            </a:pPr>
            <a:r>
              <a:rPr sz="5000" b="1" dirty="0" smtClean="0">
                <a:solidFill>
                  <a:srgbClr val="5F6062"/>
                </a:solidFill>
                <a:latin typeface="Arial"/>
                <a:cs typeface="Arial"/>
              </a:rPr>
              <a:t>do</a:t>
            </a:r>
            <a:endParaRPr sz="5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96309" y="5771140"/>
            <a:ext cx="1112520" cy="660399"/>
          </a:xfrm>
          <a:prstGeom prst="rect">
            <a:avLst/>
          </a:prstGeom>
        </p:spPr>
        <p:txBody>
          <a:bodyPr wrap="square" lIns="0" tIns="33020" rIns="0" bIns="0" rtlCol="0">
            <a:noAutofit/>
          </a:bodyPr>
          <a:lstStyle/>
          <a:p>
            <a:pPr marL="12700">
              <a:lnSpc>
                <a:spcPts val="5200"/>
              </a:lnSpc>
            </a:pPr>
            <a:r>
              <a:rPr sz="5000" b="1" dirty="0" smtClean="0">
                <a:solidFill>
                  <a:srgbClr val="5F6062"/>
                </a:solidFill>
                <a:latin typeface="Arial"/>
                <a:cs typeface="Arial"/>
              </a:rPr>
              <a:t>not</a:t>
            </a:r>
            <a:endParaRPr sz="5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576774" y="5771140"/>
            <a:ext cx="1219200" cy="660399"/>
          </a:xfrm>
          <a:prstGeom prst="rect">
            <a:avLst/>
          </a:prstGeom>
        </p:spPr>
        <p:txBody>
          <a:bodyPr wrap="square" lIns="0" tIns="33020" rIns="0" bIns="0" rtlCol="0">
            <a:noAutofit/>
          </a:bodyPr>
          <a:lstStyle/>
          <a:p>
            <a:pPr marL="12700">
              <a:lnSpc>
                <a:spcPts val="5200"/>
              </a:lnSpc>
            </a:pPr>
            <a:r>
              <a:rPr sz="5000" b="1" spc="82" dirty="0" smtClean="0">
                <a:solidFill>
                  <a:srgbClr val="5F6062"/>
                </a:solidFill>
                <a:latin typeface="Arial"/>
                <a:cs typeface="Arial"/>
              </a:rPr>
              <a:t>see</a:t>
            </a:r>
            <a:endParaRPr sz="5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6CAA7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B1CD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B1CD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B1CD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230529" y="2958007"/>
            <a:ext cx="3461473" cy="21600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8023100" y="618378"/>
            <a:ext cx="1736978" cy="368673"/>
          </a:xfrm>
          <a:prstGeom prst="rect">
            <a:avLst/>
          </a:prstGeom>
        </p:spPr>
        <p:txBody>
          <a:bodyPr wrap="square" lIns="0" tIns="18446" rIns="0" bIns="0" rtlCol="0">
            <a:noAutofit/>
          </a:bodyPr>
          <a:lstStyle/>
          <a:p>
            <a:pPr marL="12700">
              <a:lnSpc>
                <a:spcPts val="2905"/>
              </a:lnSpc>
            </a:pPr>
            <a:r>
              <a:rPr sz="2700" b="1" spc="-85" dirty="0" smtClean="0">
                <a:solidFill>
                  <a:srgbClr val="B1CDB3"/>
                </a:solidFill>
                <a:latin typeface="Arial Black"/>
                <a:cs typeface="Arial Black"/>
              </a:rPr>
              <a:t>MIND</a:t>
            </a:r>
            <a:r>
              <a:rPr sz="2700" spc="-17" dirty="0" smtClean="0">
                <a:solidFill>
                  <a:srgbClr val="B1CDB3"/>
                </a:solidFill>
                <a:latin typeface="Arial"/>
                <a:cs typeface="Arial"/>
              </a:rPr>
              <a:t>OUT</a:t>
            </a:r>
            <a:endParaRPr sz="27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07299" y="692921"/>
            <a:ext cx="5103977" cy="1168400"/>
          </a:xfrm>
          <a:prstGeom prst="rect">
            <a:avLst/>
          </a:prstGeom>
        </p:spPr>
        <p:txBody>
          <a:bodyPr wrap="square" lIns="0" tIns="26765" rIns="0" bIns="0" rtlCol="0">
            <a:noAutofit/>
          </a:bodyPr>
          <a:lstStyle/>
          <a:p>
            <a:pPr marL="12700">
              <a:lnSpc>
                <a:spcPts val="4215"/>
              </a:lnSpc>
            </a:pPr>
            <a:r>
              <a:rPr sz="4000" b="1" spc="10" dirty="0" smtClean="0">
                <a:solidFill>
                  <a:srgbClr val="81B38B"/>
                </a:solidFill>
                <a:latin typeface="Arial"/>
                <a:cs typeface="Arial"/>
              </a:rPr>
              <a:t>Walking in Someone</a:t>
            </a:r>
            <a:endParaRPr sz="4000">
              <a:latin typeface="Arial"/>
              <a:cs typeface="Arial"/>
            </a:endParaRPr>
          </a:p>
          <a:p>
            <a:pPr marL="12700" marR="76200">
              <a:lnSpc>
                <a:spcPts val="4585"/>
              </a:lnSpc>
              <a:spcBef>
                <a:spcPts val="418"/>
              </a:spcBef>
            </a:pPr>
            <a:r>
              <a:rPr sz="4000" b="1" spc="0" dirty="0" smtClean="0">
                <a:solidFill>
                  <a:srgbClr val="81B38B"/>
                </a:solidFill>
                <a:latin typeface="Arial"/>
                <a:cs typeface="Arial"/>
              </a:rPr>
              <a:t>Else’s Shoes</a:t>
            </a:r>
            <a:endParaRPr sz="4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07299" y="2666404"/>
            <a:ext cx="204762" cy="279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81B38B"/>
                </a:solidFill>
                <a:latin typeface="Arial"/>
                <a:cs typeface="Arial"/>
              </a:rPr>
              <a:t>1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67217" y="2666404"/>
            <a:ext cx="4765045" cy="279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Imagine how you would feel if you were in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839293" y="2666404"/>
            <a:ext cx="1376499" cy="279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their shoes.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07299" y="3335440"/>
            <a:ext cx="204762" cy="279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81B38B"/>
                </a:solidFill>
                <a:latin typeface="Arial"/>
                <a:cs typeface="Arial"/>
              </a:rPr>
              <a:t>2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67217" y="3335440"/>
            <a:ext cx="4482919" cy="279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Imagine what thoughts you might have.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7299" y="4004476"/>
            <a:ext cx="204762" cy="279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75B67B"/>
                </a:solidFill>
                <a:latin typeface="Arial"/>
                <a:cs typeface="Arial"/>
              </a:rPr>
              <a:t>3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67217" y="4004476"/>
            <a:ext cx="4905697" cy="279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How you might act if you were this person?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7299" y="4609336"/>
            <a:ext cx="204724" cy="279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75B67B"/>
                </a:solidFill>
                <a:latin typeface="Arial"/>
                <a:cs typeface="Arial"/>
              </a:rPr>
              <a:t>4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7217" y="4609336"/>
            <a:ext cx="6391483" cy="660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64473">
              <a:lnSpc>
                <a:spcPts val="2145"/>
              </a:lnSpc>
            </a:pPr>
            <a:r>
              <a:rPr sz="2000" spc="36" dirty="0" smtClean="0">
                <a:solidFill>
                  <a:srgbClr val="565657"/>
                </a:solidFill>
                <a:latin typeface="Arial"/>
                <a:cs typeface="Arial"/>
              </a:rPr>
              <a:t>How could others support you and show you that they</a:t>
            </a:r>
            <a:endParaRPr sz="2000">
              <a:latin typeface="Arial"/>
              <a:cs typeface="Arial"/>
            </a:endParaRPr>
          </a:p>
          <a:p>
            <a:pPr marL="12700" marR="38100">
              <a:lnSpc>
                <a:spcPct val="95825"/>
              </a:lnSpc>
              <a:spcBef>
                <a:spcPts val="592"/>
              </a:spcBef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there for you?</a:t>
            </a:r>
            <a:endParaRPr sz="2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491665" y="4609336"/>
            <a:ext cx="430609" cy="279400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dirty="0" smtClean="0">
                <a:solidFill>
                  <a:srgbClr val="565657"/>
                </a:solidFill>
                <a:latin typeface="Arial"/>
                <a:cs typeface="Arial"/>
              </a:rPr>
              <a:t>are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6CAA7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B1CD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B1CD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B1CD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35196" y="1123209"/>
            <a:ext cx="1353604" cy="1353591"/>
          </a:xfrm>
          <a:custGeom>
            <a:avLst/>
            <a:gdLst/>
            <a:ahLst/>
            <a:cxnLst/>
            <a:rect l="l" t="t" r="r" b="b"/>
            <a:pathLst>
              <a:path w="1353604" h="1353591">
                <a:moveTo>
                  <a:pt x="1353604" y="676795"/>
                </a:moveTo>
                <a:lnTo>
                  <a:pt x="1351360" y="621287"/>
                </a:lnTo>
                <a:lnTo>
                  <a:pt x="1344745" y="567015"/>
                </a:lnTo>
                <a:lnTo>
                  <a:pt x="1333934" y="514153"/>
                </a:lnTo>
                <a:lnTo>
                  <a:pt x="1319099" y="462874"/>
                </a:lnTo>
                <a:lnTo>
                  <a:pt x="1300416" y="413355"/>
                </a:lnTo>
                <a:lnTo>
                  <a:pt x="1278059" y="365768"/>
                </a:lnTo>
                <a:lnTo>
                  <a:pt x="1252202" y="320287"/>
                </a:lnTo>
                <a:lnTo>
                  <a:pt x="1223018" y="277087"/>
                </a:lnTo>
                <a:lnTo>
                  <a:pt x="1190683" y="236343"/>
                </a:lnTo>
                <a:lnTo>
                  <a:pt x="1155371" y="198227"/>
                </a:lnTo>
                <a:lnTo>
                  <a:pt x="1117255" y="162915"/>
                </a:lnTo>
                <a:lnTo>
                  <a:pt x="1076510" y="130581"/>
                </a:lnTo>
                <a:lnTo>
                  <a:pt x="1033310" y="101398"/>
                </a:lnTo>
                <a:lnTo>
                  <a:pt x="987830" y="75542"/>
                </a:lnTo>
                <a:lnTo>
                  <a:pt x="940243" y="53185"/>
                </a:lnTo>
                <a:lnTo>
                  <a:pt x="890724" y="34503"/>
                </a:lnTo>
                <a:lnTo>
                  <a:pt x="839446" y="19669"/>
                </a:lnTo>
                <a:lnTo>
                  <a:pt x="786585" y="8858"/>
                </a:lnTo>
                <a:lnTo>
                  <a:pt x="732314" y="2243"/>
                </a:lnTo>
                <a:lnTo>
                  <a:pt x="676808" y="0"/>
                </a:lnTo>
                <a:lnTo>
                  <a:pt x="621300" y="2243"/>
                </a:lnTo>
                <a:lnTo>
                  <a:pt x="567027" y="8858"/>
                </a:lnTo>
                <a:lnTo>
                  <a:pt x="514164" y="19669"/>
                </a:lnTo>
                <a:lnTo>
                  <a:pt x="462886" y="34503"/>
                </a:lnTo>
                <a:lnTo>
                  <a:pt x="413365" y="53185"/>
                </a:lnTo>
                <a:lnTo>
                  <a:pt x="365777" y="75542"/>
                </a:lnTo>
                <a:lnTo>
                  <a:pt x="320296" y="101398"/>
                </a:lnTo>
                <a:lnTo>
                  <a:pt x="277096" y="130581"/>
                </a:lnTo>
                <a:lnTo>
                  <a:pt x="236350" y="162915"/>
                </a:lnTo>
                <a:lnTo>
                  <a:pt x="198234" y="198227"/>
                </a:lnTo>
                <a:lnTo>
                  <a:pt x="162921" y="236343"/>
                </a:lnTo>
                <a:lnTo>
                  <a:pt x="130586" y="277087"/>
                </a:lnTo>
                <a:lnTo>
                  <a:pt x="101402" y="320287"/>
                </a:lnTo>
                <a:lnTo>
                  <a:pt x="75544" y="365768"/>
                </a:lnTo>
                <a:lnTo>
                  <a:pt x="53187" y="413355"/>
                </a:lnTo>
                <a:lnTo>
                  <a:pt x="34504" y="462874"/>
                </a:lnTo>
                <a:lnTo>
                  <a:pt x="19670" y="514153"/>
                </a:lnTo>
                <a:lnTo>
                  <a:pt x="8858" y="567015"/>
                </a:lnTo>
                <a:lnTo>
                  <a:pt x="2243" y="621287"/>
                </a:lnTo>
                <a:lnTo>
                  <a:pt x="0" y="676795"/>
                </a:lnTo>
                <a:lnTo>
                  <a:pt x="2243" y="732303"/>
                </a:lnTo>
                <a:lnTo>
                  <a:pt x="8858" y="786576"/>
                </a:lnTo>
                <a:lnTo>
                  <a:pt x="19670" y="839438"/>
                </a:lnTo>
                <a:lnTo>
                  <a:pt x="34504" y="890716"/>
                </a:lnTo>
                <a:lnTo>
                  <a:pt x="53187" y="940236"/>
                </a:lnTo>
                <a:lnTo>
                  <a:pt x="75544" y="987823"/>
                </a:lnTo>
                <a:lnTo>
                  <a:pt x="101402" y="1033303"/>
                </a:lnTo>
                <a:lnTo>
                  <a:pt x="130586" y="1076503"/>
                </a:lnTo>
                <a:lnTo>
                  <a:pt x="162921" y="1117248"/>
                </a:lnTo>
                <a:lnTo>
                  <a:pt x="198234" y="1155363"/>
                </a:lnTo>
                <a:lnTo>
                  <a:pt x="236350" y="1190675"/>
                </a:lnTo>
                <a:lnTo>
                  <a:pt x="277096" y="1223009"/>
                </a:lnTo>
                <a:lnTo>
                  <a:pt x="320296" y="1252192"/>
                </a:lnTo>
                <a:lnTo>
                  <a:pt x="365777" y="1278049"/>
                </a:lnTo>
                <a:lnTo>
                  <a:pt x="413365" y="1300405"/>
                </a:lnTo>
                <a:lnTo>
                  <a:pt x="462886" y="1319088"/>
                </a:lnTo>
                <a:lnTo>
                  <a:pt x="514164" y="1333922"/>
                </a:lnTo>
                <a:lnTo>
                  <a:pt x="567027" y="1344733"/>
                </a:lnTo>
                <a:lnTo>
                  <a:pt x="621300" y="1351347"/>
                </a:lnTo>
                <a:lnTo>
                  <a:pt x="676808" y="1353591"/>
                </a:lnTo>
                <a:lnTo>
                  <a:pt x="732314" y="1351347"/>
                </a:lnTo>
                <a:lnTo>
                  <a:pt x="786585" y="1344733"/>
                </a:lnTo>
                <a:lnTo>
                  <a:pt x="839446" y="1333922"/>
                </a:lnTo>
                <a:lnTo>
                  <a:pt x="890724" y="1319088"/>
                </a:lnTo>
                <a:lnTo>
                  <a:pt x="940243" y="1300405"/>
                </a:lnTo>
                <a:lnTo>
                  <a:pt x="987830" y="1278049"/>
                </a:lnTo>
                <a:lnTo>
                  <a:pt x="1033310" y="1252192"/>
                </a:lnTo>
                <a:lnTo>
                  <a:pt x="1076510" y="1223009"/>
                </a:lnTo>
                <a:lnTo>
                  <a:pt x="1117255" y="1190675"/>
                </a:lnTo>
                <a:lnTo>
                  <a:pt x="1155371" y="1155363"/>
                </a:lnTo>
                <a:lnTo>
                  <a:pt x="1190683" y="1117248"/>
                </a:lnTo>
                <a:lnTo>
                  <a:pt x="1223018" y="1076503"/>
                </a:lnTo>
                <a:lnTo>
                  <a:pt x="1252202" y="1033303"/>
                </a:lnTo>
                <a:lnTo>
                  <a:pt x="1278059" y="987823"/>
                </a:lnTo>
                <a:lnTo>
                  <a:pt x="1300416" y="940236"/>
                </a:lnTo>
                <a:lnTo>
                  <a:pt x="1319099" y="890716"/>
                </a:lnTo>
                <a:lnTo>
                  <a:pt x="1333934" y="839438"/>
                </a:lnTo>
                <a:lnTo>
                  <a:pt x="1344745" y="786576"/>
                </a:lnTo>
                <a:lnTo>
                  <a:pt x="1351360" y="732303"/>
                </a:lnTo>
                <a:lnTo>
                  <a:pt x="1353604" y="67679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35196" y="1123209"/>
            <a:ext cx="1353604" cy="1353591"/>
          </a:xfrm>
          <a:custGeom>
            <a:avLst/>
            <a:gdLst/>
            <a:ahLst/>
            <a:cxnLst/>
            <a:rect l="l" t="t" r="r" b="b"/>
            <a:pathLst>
              <a:path w="1353604" h="1353591">
                <a:moveTo>
                  <a:pt x="1353604" y="676795"/>
                </a:moveTo>
                <a:lnTo>
                  <a:pt x="1351360" y="732303"/>
                </a:lnTo>
                <a:lnTo>
                  <a:pt x="1344745" y="786576"/>
                </a:lnTo>
                <a:lnTo>
                  <a:pt x="1333934" y="839438"/>
                </a:lnTo>
                <a:lnTo>
                  <a:pt x="1319099" y="890716"/>
                </a:lnTo>
                <a:lnTo>
                  <a:pt x="1300416" y="940236"/>
                </a:lnTo>
                <a:lnTo>
                  <a:pt x="1278059" y="987823"/>
                </a:lnTo>
                <a:lnTo>
                  <a:pt x="1252202" y="1033303"/>
                </a:lnTo>
                <a:lnTo>
                  <a:pt x="1223018" y="1076503"/>
                </a:lnTo>
                <a:lnTo>
                  <a:pt x="1190683" y="1117248"/>
                </a:lnTo>
                <a:lnTo>
                  <a:pt x="1155371" y="1155363"/>
                </a:lnTo>
                <a:lnTo>
                  <a:pt x="1117255" y="1190675"/>
                </a:lnTo>
                <a:lnTo>
                  <a:pt x="1076510" y="1223009"/>
                </a:lnTo>
                <a:lnTo>
                  <a:pt x="1033310" y="1252192"/>
                </a:lnTo>
                <a:lnTo>
                  <a:pt x="987830" y="1278049"/>
                </a:lnTo>
                <a:lnTo>
                  <a:pt x="940243" y="1300405"/>
                </a:lnTo>
                <a:lnTo>
                  <a:pt x="890724" y="1319088"/>
                </a:lnTo>
                <a:lnTo>
                  <a:pt x="839446" y="1333922"/>
                </a:lnTo>
                <a:lnTo>
                  <a:pt x="786585" y="1344733"/>
                </a:lnTo>
                <a:lnTo>
                  <a:pt x="732314" y="1351347"/>
                </a:lnTo>
                <a:lnTo>
                  <a:pt x="676808" y="1353591"/>
                </a:lnTo>
                <a:lnTo>
                  <a:pt x="621300" y="1351347"/>
                </a:lnTo>
                <a:lnTo>
                  <a:pt x="567027" y="1344733"/>
                </a:lnTo>
                <a:lnTo>
                  <a:pt x="514164" y="1333922"/>
                </a:lnTo>
                <a:lnTo>
                  <a:pt x="462886" y="1319088"/>
                </a:lnTo>
                <a:lnTo>
                  <a:pt x="413365" y="1300405"/>
                </a:lnTo>
                <a:lnTo>
                  <a:pt x="365777" y="1278049"/>
                </a:lnTo>
                <a:lnTo>
                  <a:pt x="320296" y="1252192"/>
                </a:lnTo>
                <a:lnTo>
                  <a:pt x="277096" y="1223009"/>
                </a:lnTo>
                <a:lnTo>
                  <a:pt x="236350" y="1190675"/>
                </a:lnTo>
                <a:lnTo>
                  <a:pt x="198234" y="1155363"/>
                </a:lnTo>
                <a:lnTo>
                  <a:pt x="162921" y="1117248"/>
                </a:lnTo>
                <a:lnTo>
                  <a:pt x="130586" y="1076503"/>
                </a:lnTo>
                <a:lnTo>
                  <a:pt x="101402" y="1033303"/>
                </a:lnTo>
                <a:lnTo>
                  <a:pt x="75544" y="987823"/>
                </a:lnTo>
                <a:lnTo>
                  <a:pt x="53187" y="940236"/>
                </a:lnTo>
                <a:lnTo>
                  <a:pt x="34504" y="890716"/>
                </a:lnTo>
                <a:lnTo>
                  <a:pt x="19670" y="839438"/>
                </a:lnTo>
                <a:lnTo>
                  <a:pt x="8858" y="786576"/>
                </a:lnTo>
                <a:lnTo>
                  <a:pt x="2243" y="732303"/>
                </a:lnTo>
                <a:lnTo>
                  <a:pt x="0" y="676795"/>
                </a:lnTo>
                <a:lnTo>
                  <a:pt x="2243" y="621287"/>
                </a:lnTo>
                <a:lnTo>
                  <a:pt x="8858" y="567015"/>
                </a:lnTo>
                <a:lnTo>
                  <a:pt x="19670" y="514153"/>
                </a:lnTo>
                <a:lnTo>
                  <a:pt x="34504" y="462874"/>
                </a:lnTo>
                <a:lnTo>
                  <a:pt x="53187" y="413355"/>
                </a:lnTo>
                <a:lnTo>
                  <a:pt x="75544" y="365768"/>
                </a:lnTo>
                <a:lnTo>
                  <a:pt x="101402" y="320287"/>
                </a:lnTo>
                <a:lnTo>
                  <a:pt x="130586" y="277087"/>
                </a:lnTo>
                <a:lnTo>
                  <a:pt x="162921" y="236343"/>
                </a:lnTo>
                <a:lnTo>
                  <a:pt x="198234" y="198227"/>
                </a:lnTo>
                <a:lnTo>
                  <a:pt x="236350" y="162915"/>
                </a:lnTo>
                <a:lnTo>
                  <a:pt x="277096" y="130581"/>
                </a:lnTo>
                <a:lnTo>
                  <a:pt x="320296" y="101398"/>
                </a:lnTo>
                <a:lnTo>
                  <a:pt x="365777" y="75542"/>
                </a:lnTo>
                <a:lnTo>
                  <a:pt x="413365" y="53185"/>
                </a:lnTo>
                <a:lnTo>
                  <a:pt x="462886" y="34503"/>
                </a:lnTo>
                <a:lnTo>
                  <a:pt x="514164" y="19669"/>
                </a:lnTo>
                <a:lnTo>
                  <a:pt x="567027" y="8858"/>
                </a:lnTo>
                <a:lnTo>
                  <a:pt x="621300" y="2243"/>
                </a:lnTo>
                <a:lnTo>
                  <a:pt x="676808" y="0"/>
                </a:lnTo>
                <a:lnTo>
                  <a:pt x="732314" y="2243"/>
                </a:lnTo>
                <a:lnTo>
                  <a:pt x="786585" y="8858"/>
                </a:lnTo>
                <a:lnTo>
                  <a:pt x="839446" y="19669"/>
                </a:lnTo>
                <a:lnTo>
                  <a:pt x="890724" y="34503"/>
                </a:lnTo>
                <a:lnTo>
                  <a:pt x="940243" y="53185"/>
                </a:lnTo>
                <a:lnTo>
                  <a:pt x="987830" y="75542"/>
                </a:lnTo>
                <a:lnTo>
                  <a:pt x="1033310" y="101398"/>
                </a:lnTo>
                <a:lnTo>
                  <a:pt x="1076510" y="130581"/>
                </a:lnTo>
                <a:lnTo>
                  <a:pt x="1117255" y="162915"/>
                </a:lnTo>
                <a:lnTo>
                  <a:pt x="1155371" y="198227"/>
                </a:lnTo>
                <a:lnTo>
                  <a:pt x="1190683" y="236343"/>
                </a:lnTo>
                <a:lnTo>
                  <a:pt x="1223018" y="277087"/>
                </a:lnTo>
                <a:lnTo>
                  <a:pt x="1252202" y="320287"/>
                </a:lnTo>
                <a:lnTo>
                  <a:pt x="1278059" y="365768"/>
                </a:lnTo>
                <a:lnTo>
                  <a:pt x="1300416" y="413355"/>
                </a:lnTo>
                <a:lnTo>
                  <a:pt x="1319099" y="462874"/>
                </a:lnTo>
                <a:lnTo>
                  <a:pt x="1333934" y="514153"/>
                </a:lnTo>
                <a:lnTo>
                  <a:pt x="1344745" y="567015"/>
                </a:lnTo>
                <a:lnTo>
                  <a:pt x="1351360" y="621287"/>
                </a:lnTo>
                <a:lnTo>
                  <a:pt x="1353604" y="676795"/>
                </a:lnTo>
                <a:close/>
              </a:path>
            </a:pathLst>
          </a:custGeom>
          <a:ln w="86398">
            <a:solidFill>
              <a:srgbClr val="C7C8C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075629" y="1418576"/>
            <a:ext cx="872744" cy="362585"/>
          </a:xfrm>
          <a:custGeom>
            <a:avLst/>
            <a:gdLst/>
            <a:ahLst/>
            <a:cxnLst/>
            <a:rect l="l" t="t" r="r" b="b"/>
            <a:pathLst>
              <a:path w="872744" h="362585">
                <a:moveTo>
                  <a:pt x="436372" y="362585"/>
                </a:moveTo>
                <a:lnTo>
                  <a:pt x="872744" y="362585"/>
                </a:lnTo>
                <a:lnTo>
                  <a:pt x="654545" y="181305"/>
                </a:lnTo>
                <a:lnTo>
                  <a:pt x="436372" y="0"/>
                </a:lnTo>
                <a:lnTo>
                  <a:pt x="218249" y="181305"/>
                </a:lnTo>
                <a:lnTo>
                  <a:pt x="0" y="362585"/>
                </a:lnTo>
                <a:lnTo>
                  <a:pt x="436372" y="362585"/>
                </a:lnTo>
                <a:close/>
              </a:path>
            </a:pathLst>
          </a:custGeom>
          <a:solidFill>
            <a:srgbClr val="6CAA7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184732" y="1729333"/>
            <a:ext cx="654545" cy="362597"/>
          </a:xfrm>
          <a:custGeom>
            <a:avLst/>
            <a:gdLst/>
            <a:ahLst/>
            <a:cxnLst/>
            <a:rect l="l" t="t" r="r" b="b"/>
            <a:pathLst>
              <a:path w="654545" h="362597">
                <a:moveTo>
                  <a:pt x="654545" y="362597"/>
                </a:moveTo>
                <a:lnTo>
                  <a:pt x="654545" y="0"/>
                </a:lnTo>
                <a:lnTo>
                  <a:pt x="0" y="0"/>
                </a:lnTo>
                <a:lnTo>
                  <a:pt x="0" y="362597"/>
                </a:lnTo>
                <a:lnTo>
                  <a:pt x="654545" y="362597"/>
                </a:lnTo>
                <a:close/>
              </a:path>
            </a:pathLst>
          </a:custGeom>
          <a:solidFill>
            <a:srgbClr val="6CAA7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30197" y="1832940"/>
            <a:ext cx="163614" cy="258991"/>
          </a:xfrm>
          <a:custGeom>
            <a:avLst/>
            <a:gdLst/>
            <a:ahLst/>
            <a:cxnLst/>
            <a:rect l="l" t="t" r="r" b="b"/>
            <a:pathLst>
              <a:path w="163614" h="258991">
                <a:moveTo>
                  <a:pt x="163614" y="258991"/>
                </a:moveTo>
                <a:lnTo>
                  <a:pt x="163614" y="0"/>
                </a:lnTo>
                <a:lnTo>
                  <a:pt x="0" y="0"/>
                </a:lnTo>
                <a:lnTo>
                  <a:pt x="0" y="258991"/>
                </a:lnTo>
                <a:lnTo>
                  <a:pt x="163614" y="25899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8023100" y="618378"/>
            <a:ext cx="1736978" cy="368673"/>
          </a:xfrm>
          <a:prstGeom prst="rect">
            <a:avLst/>
          </a:prstGeom>
        </p:spPr>
        <p:txBody>
          <a:bodyPr wrap="square" lIns="0" tIns="18446" rIns="0" bIns="0" rtlCol="0">
            <a:noAutofit/>
          </a:bodyPr>
          <a:lstStyle/>
          <a:p>
            <a:pPr marL="12700">
              <a:lnSpc>
                <a:spcPts val="2905"/>
              </a:lnSpc>
            </a:pPr>
            <a:r>
              <a:rPr sz="2700" b="1" spc="-85" dirty="0" smtClean="0">
                <a:solidFill>
                  <a:srgbClr val="B1CDB3"/>
                </a:solidFill>
                <a:latin typeface="Arial Black"/>
                <a:cs typeface="Arial Black"/>
              </a:rPr>
              <a:t>MIND</a:t>
            </a:r>
            <a:r>
              <a:rPr sz="2700" spc="-17" dirty="0" smtClean="0">
                <a:solidFill>
                  <a:srgbClr val="B1CDB3"/>
                </a:solidFill>
                <a:latin typeface="Arial"/>
                <a:cs typeface="Arial"/>
              </a:rPr>
              <a:t>OUT</a:t>
            </a:r>
            <a:endParaRPr sz="27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507300" y="1484921"/>
            <a:ext cx="4310430" cy="533400"/>
          </a:xfrm>
          <a:prstGeom prst="rect">
            <a:avLst/>
          </a:prstGeom>
        </p:spPr>
        <p:txBody>
          <a:bodyPr wrap="square" lIns="0" tIns="26670" rIns="0" bIns="0" rtlCol="0">
            <a:noAutofit/>
          </a:bodyPr>
          <a:lstStyle/>
          <a:p>
            <a:pPr marL="12700">
              <a:lnSpc>
                <a:spcPts val="4200"/>
              </a:lnSpc>
            </a:pPr>
            <a:r>
              <a:rPr sz="4000" b="1" spc="56" dirty="0" smtClean="0">
                <a:solidFill>
                  <a:srgbClr val="81B38B"/>
                </a:solidFill>
                <a:latin typeface="Arial"/>
                <a:cs typeface="Arial"/>
              </a:rPr>
              <a:t>Practice at home</a:t>
            </a:r>
            <a:endParaRPr sz="4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507300" y="2678675"/>
            <a:ext cx="5502686" cy="330200"/>
          </a:xfrm>
          <a:prstGeom prst="rect">
            <a:avLst/>
          </a:prstGeom>
        </p:spPr>
        <p:txBody>
          <a:bodyPr wrap="square" lIns="0" tIns="16319" rIns="0" bIns="0" rtlCol="0">
            <a:noAutofit/>
          </a:bodyPr>
          <a:lstStyle/>
          <a:p>
            <a:pPr marL="12700">
              <a:lnSpc>
                <a:spcPts val="2570"/>
              </a:lnSpc>
            </a:pPr>
            <a:r>
              <a:rPr sz="2400" b="1" spc="29" dirty="0" smtClean="0">
                <a:solidFill>
                  <a:srgbClr val="363435"/>
                </a:solidFill>
                <a:latin typeface="Arial"/>
                <a:cs typeface="Arial"/>
              </a:rPr>
              <a:t>Over the next week, ask students to: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507300" y="3360754"/>
            <a:ext cx="139722" cy="254000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sz="1800" dirty="0" smtClean="0">
                <a:solidFill>
                  <a:srgbClr val="81B38B"/>
                </a:solidFill>
                <a:latin typeface="Arial"/>
                <a:cs typeface="Arial"/>
              </a:rPr>
              <a:t>•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67345" y="3360754"/>
            <a:ext cx="5736412" cy="584098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sz="1800" spc="-19" dirty="0" smtClean="0">
                <a:solidFill>
                  <a:srgbClr val="565657"/>
                </a:solidFill>
                <a:latin typeface="Arial"/>
                <a:cs typeface="Arial"/>
              </a:rPr>
              <a:t>Practise putting themselves in someone else’s shoes and</a:t>
            </a:r>
            <a:endParaRPr sz="1800">
              <a:latin typeface="Arial"/>
              <a:cs typeface="Arial"/>
            </a:endParaRPr>
          </a:p>
          <a:p>
            <a:pPr marL="12700" marR="34290">
              <a:lnSpc>
                <a:spcPct val="95825"/>
              </a:lnSpc>
              <a:spcBef>
                <a:spcPts val="432"/>
              </a:spcBef>
            </a:pPr>
            <a:r>
              <a:rPr sz="1800" spc="-20" dirty="0" smtClean="0">
                <a:solidFill>
                  <a:srgbClr val="565657"/>
                </a:solidFill>
                <a:latin typeface="Arial"/>
                <a:cs typeface="Arial"/>
              </a:rPr>
              <a:t>become aware of others’ thoughts and feelings.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07300" y="4308987"/>
            <a:ext cx="139722" cy="254000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sz="1800" dirty="0" smtClean="0">
                <a:solidFill>
                  <a:srgbClr val="81B38B"/>
                </a:solidFill>
                <a:latin typeface="Arial"/>
                <a:cs typeface="Arial"/>
              </a:rPr>
              <a:t>•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67345" y="4308987"/>
            <a:ext cx="6007161" cy="584098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sz="1800" spc="-19" dirty="0" smtClean="0">
                <a:solidFill>
                  <a:srgbClr val="565657"/>
                </a:solidFill>
                <a:latin typeface="Arial"/>
                <a:cs typeface="Arial"/>
              </a:rPr>
              <a:t>Find a book, song, TV show/movie and try to think about the</a:t>
            </a:r>
            <a:endParaRPr sz="1800">
              <a:latin typeface="Arial"/>
              <a:cs typeface="Arial"/>
            </a:endParaRPr>
          </a:p>
          <a:p>
            <a:pPr marL="12700" marR="34290">
              <a:lnSpc>
                <a:spcPct val="95825"/>
              </a:lnSpc>
              <a:spcBef>
                <a:spcPts val="432"/>
              </a:spcBef>
            </a:pPr>
            <a:r>
              <a:rPr sz="1800" spc="-21" dirty="0" smtClean="0">
                <a:solidFill>
                  <a:srgbClr val="565657"/>
                </a:solidFill>
                <a:latin typeface="Arial"/>
                <a:cs typeface="Arial"/>
              </a:rPr>
              <a:t>thoughts and feelings of the character.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07300" y="5257220"/>
            <a:ext cx="139722" cy="254000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sz="1800" dirty="0" smtClean="0">
                <a:solidFill>
                  <a:srgbClr val="81B38B"/>
                </a:solidFill>
                <a:latin typeface="Arial"/>
                <a:cs typeface="Arial"/>
              </a:rPr>
              <a:t>•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67345" y="5257220"/>
            <a:ext cx="5822257" cy="914196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 marR="26730">
              <a:lnSpc>
                <a:spcPts val="1939"/>
              </a:lnSpc>
            </a:pPr>
            <a:r>
              <a:rPr sz="1800" spc="-19" dirty="0" smtClean="0">
                <a:solidFill>
                  <a:srgbClr val="565657"/>
                </a:solidFill>
                <a:latin typeface="Arial"/>
                <a:cs typeface="Arial"/>
              </a:rPr>
              <a:t>Reflect on how the character felt, the type of thoughts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2600"/>
              </a:lnSpc>
              <a:spcBef>
                <a:spcPts val="168"/>
              </a:spcBef>
            </a:pPr>
            <a:r>
              <a:rPr sz="1800" spc="-19" dirty="0" smtClean="0">
                <a:solidFill>
                  <a:srgbClr val="565657"/>
                </a:solidFill>
                <a:latin typeface="Arial"/>
                <a:cs typeface="Arial"/>
              </a:rPr>
              <a:t>the</a:t>
            </a:r>
            <a:r>
              <a:rPr sz="1800" spc="0" dirty="0" smtClean="0">
                <a:solidFill>
                  <a:srgbClr val="565657"/>
                </a:solidFill>
                <a:latin typeface="Arial"/>
                <a:cs typeface="Arial"/>
              </a:rPr>
              <a:t>y</a:t>
            </a:r>
            <a:r>
              <a:rPr sz="1800" spc="-34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800" spc="-19" dirty="0" smtClean="0">
                <a:solidFill>
                  <a:srgbClr val="565657"/>
                </a:solidFill>
                <a:latin typeface="Arial"/>
                <a:cs typeface="Arial"/>
              </a:rPr>
              <a:t>migh</a:t>
            </a:r>
            <a:r>
              <a:rPr sz="1800" spc="0" dirty="0" smtClean="0">
                <a:solidFill>
                  <a:srgbClr val="565657"/>
                </a:solidFill>
                <a:latin typeface="Arial"/>
                <a:cs typeface="Arial"/>
              </a:rPr>
              <a:t>t</a:t>
            </a:r>
            <a:r>
              <a:rPr sz="1800" spc="-34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800" spc="-19" dirty="0" smtClean="0">
                <a:solidFill>
                  <a:srgbClr val="565657"/>
                </a:solidFill>
                <a:latin typeface="Arial"/>
                <a:cs typeface="Arial"/>
              </a:rPr>
              <a:t>b</a:t>
            </a:r>
            <a:r>
              <a:rPr sz="1800" spc="0" dirty="0" smtClean="0">
                <a:solidFill>
                  <a:srgbClr val="565657"/>
                </a:solidFill>
                <a:latin typeface="Arial"/>
                <a:cs typeface="Arial"/>
              </a:rPr>
              <a:t>e</a:t>
            </a:r>
            <a:r>
              <a:rPr sz="1800" spc="-34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800" spc="-19" dirty="0" smtClean="0">
                <a:solidFill>
                  <a:srgbClr val="565657"/>
                </a:solidFill>
                <a:latin typeface="Arial"/>
                <a:cs typeface="Arial"/>
              </a:rPr>
              <a:t>havin</a:t>
            </a:r>
            <a:r>
              <a:rPr sz="1800" spc="0" dirty="0" smtClean="0">
                <a:solidFill>
                  <a:srgbClr val="565657"/>
                </a:solidFill>
                <a:latin typeface="Arial"/>
                <a:cs typeface="Arial"/>
              </a:rPr>
              <a:t>g</a:t>
            </a:r>
            <a:r>
              <a:rPr sz="1800" spc="-34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800" spc="-19" dirty="0" smtClean="0">
                <a:solidFill>
                  <a:srgbClr val="565657"/>
                </a:solidFill>
                <a:latin typeface="Arial"/>
                <a:cs typeface="Arial"/>
              </a:rPr>
              <a:t>an</a:t>
            </a:r>
            <a:r>
              <a:rPr sz="1800" spc="0" dirty="0" smtClean="0">
                <a:solidFill>
                  <a:srgbClr val="565657"/>
                </a:solidFill>
                <a:latin typeface="Arial"/>
                <a:cs typeface="Arial"/>
              </a:rPr>
              <a:t>d</a:t>
            </a:r>
            <a:r>
              <a:rPr sz="1800" spc="-34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800" spc="-19" dirty="0" smtClean="0">
                <a:solidFill>
                  <a:srgbClr val="565657"/>
                </a:solidFill>
                <a:latin typeface="Arial"/>
                <a:cs typeface="Arial"/>
              </a:rPr>
              <a:t>ho</a:t>
            </a:r>
            <a:r>
              <a:rPr sz="1800" spc="0" dirty="0" smtClean="0">
                <a:solidFill>
                  <a:srgbClr val="565657"/>
                </a:solidFill>
                <a:latin typeface="Arial"/>
                <a:cs typeface="Arial"/>
              </a:rPr>
              <a:t>w</a:t>
            </a:r>
            <a:r>
              <a:rPr sz="1800" spc="-34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800" spc="-19" dirty="0" smtClean="0">
                <a:solidFill>
                  <a:srgbClr val="565657"/>
                </a:solidFill>
                <a:latin typeface="Arial"/>
                <a:cs typeface="Arial"/>
              </a:rPr>
              <a:t>someon</a:t>
            </a:r>
            <a:r>
              <a:rPr sz="1800" spc="0" dirty="0" smtClean="0">
                <a:solidFill>
                  <a:srgbClr val="565657"/>
                </a:solidFill>
                <a:latin typeface="Arial"/>
                <a:cs typeface="Arial"/>
              </a:rPr>
              <a:t>e</a:t>
            </a:r>
            <a:r>
              <a:rPr sz="1800" spc="-34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800" spc="-19" dirty="0" smtClean="0">
                <a:solidFill>
                  <a:srgbClr val="565657"/>
                </a:solidFill>
                <a:latin typeface="Arial"/>
                <a:cs typeface="Arial"/>
              </a:rPr>
              <a:t>coul</a:t>
            </a:r>
            <a:r>
              <a:rPr sz="1800" spc="0" dirty="0" smtClean="0">
                <a:solidFill>
                  <a:srgbClr val="565657"/>
                </a:solidFill>
                <a:latin typeface="Arial"/>
                <a:cs typeface="Arial"/>
              </a:rPr>
              <a:t>d</a:t>
            </a:r>
            <a:r>
              <a:rPr sz="1800" spc="-34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800" spc="-19" dirty="0" smtClean="0">
                <a:solidFill>
                  <a:srgbClr val="565657"/>
                </a:solidFill>
                <a:latin typeface="Arial"/>
                <a:cs typeface="Arial"/>
              </a:rPr>
              <a:t>suppor</a:t>
            </a:r>
            <a:r>
              <a:rPr sz="1800" spc="0" dirty="0" smtClean="0">
                <a:solidFill>
                  <a:srgbClr val="565657"/>
                </a:solidFill>
                <a:latin typeface="Arial"/>
                <a:cs typeface="Arial"/>
              </a:rPr>
              <a:t>t</a:t>
            </a:r>
            <a:r>
              <a:rPr sz="1800" spc="-34" dirty="0" smtClean="0">
                <a:solidFill>
                  <a:srgbClr val="565657"/>
                </a:solidFill>
                <a:latin typeface="Arial"/>
                <a:cs typeface="Arial"/>
              </a:rPr>
              <a:t> </a:t>
            </a:r>
            <a:r>
              <a:rPr sz="1800" spc="-19" dirty="0" smtClean="0">
                <a:solidFill>
                  <a:srgbClr val="565657"/>
                </a:solidFill>
                <a:latin typeface="Arial"/>
                <a:cs typeface="Arial"/>
              </a:rPr>
              <a:t>this characte</a:t>
            </a:r>
            <a:r>
              <a:rPr sz="1800" spc="-114" dirty="0" smtClean="0">
                <a:solidFill>
                  <a:srgbClr val="565657"/>
                </a:solidFill>
                <a:latin typeface="Arial"/>
                <a:cs typeface="Arial"/>
              </a:rPr>
              <a:t>r</a:t>
            </a:r>
            <a:r>
              <a:rPr sz="1800" spc="0" dirty="0" smtClean="0">
                <a:solidFill>
                  <a:srgbClr val="565657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84732" y="1729333"/>
            <a:ext cx="245465" cy="3625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839277" y="1729333"/>
            <a:ext cx="0" cy="3625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1184732" y="1832940"/>
            <a:ext cx="245465" cy="2589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1430197" y="1832940"/>
            <a:ext cx="163614" cy="2589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226</Words>
  <Application>Microsoft Office PowerPoint</Application>
  <PresentationFormat>Custom</PresentationFormat>
  <Paragraphs>61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Arial Black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HSE</dc:creator>
  <cp:lastModifiedBy>bridget</cp:lastModifiedBy>
  <cp:revision>1</cp:revision>
  <dcterms:modified xsi:type="dcterms:W3CDTF">2018-12-14T09:02:55Z</dcterms:modified>
</cp:coreProperties>
</file>