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0691813" cy="7570788"/>
  <p:notesSz cx="6858000" cy="9144000"/>
  <p:defaultTextStyle>
    <a:defPPr>
      <a:defRPr lang="en-US"/>
    </a:defPPr>
    <a:lvl1pPr algn="l" defTabSz="52175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1757" algn="l" defTabSz="52175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3513" algn="l" defTabSz="52175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5270" algn="l" defTabSz="52175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7027" algn="l" defTabSz="521757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608783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3130540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652296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4174053" algn="l" defTabSz="1043513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5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2"/>
    <p:restoredTop sz="68040"/>
  </p:normalViewPr>
  <p:slideViewPr>
    <p:cSldViewPr snapToGrid="0" snapToObjects="1">
      <p:cViewPr varScale="1">
        <p:scale>
          <a:sx n="68" d="100"/>
          <a:sy n="68" d="100"/>
        </p:scale>
        <p:origin x="2232" y="72"/>
      </p:cViewPr>
      <p:guideLst>
        <p:guide orient="horz" pos="2385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743FA-1AF4-9240-9920-04B3ABFF45B3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143000"/>
            <a:ext cx="435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4933-277D-7440-9812-D7FF5188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757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351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527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7027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878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30540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2296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4053" algn="l" defTabSz="104351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143000"/>
            <a:ext cx="43592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- SPRIOC AN </a:t>
            </a:r>
            <a:r>
              <a:rPr lang="en-US" dirty="0" err="1"/>
              <a:t>tSEISIÚIN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increase - </a:t>
            </a:r>
            <a:r>
              <a:rPr lang="en-US" dirty="0" err="1"/>
              <a:t>Feasacht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thacaíochtaí</a:t>
            </a:r>
            <a:r>
              <a:rPr lang="en-US" dirty="0"/>
              <a:t> a </a:t>
            </a:r>
            <a:r>
              <a:rPr lang="en-US" dirty="0" err="1"/>
              <a:t>mhéadú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difríochtaí</a:t>
            </a:r>
            <a:r>
              <a:rPr lang="en-US" dirty="0"/>
              <a:t> </a:t>
            </a:r>
            <a:r>
              <a:rPr lang="en-US" dirty="0" err="1"/>
              <a:t>idir</a:t>
            </a:r>
            <a:r>
              <a:rPr lang="en-US" dirty="0"/>
              <a:t> </a:t>
            </a:r>
            <a:r>
              <a:rPr lang="en-US" dirty="0" err="1"/>
              <a:t>foinsí</a:t>
            </a:r>
            <a:r>
              <a:rPr lang="en-US" dirty="0"/>
              <a:t> </a:t>
            </a:r>
            <a:r>
              <a:rPr lang="en-US" dirty="0" err="1"/>
              <a:t>tacaíochta</a:t>
            </a:r>
            <a:r>
              <a:rPr lang="en-US" dirty="0"/>
              <a:t> </a:t>
            </a:r>
            <a:r>
              <a:rPr lang="en-US" dirty="0" err="1"/>
              <a:t>cabhracha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neamhchabhracha</a:t>
            </a:r>
            <a:r>
              <a:rPr lang="en-US" dirty="0"/>
              <a:t> a </a:t>
            </a:r>
            <a:r>
              <a:rPr lang="en-US" dirty="0" err="1"/>
              <a:t>aithint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Objective – </a:t>
            </a:r>
            <a:r>
              <a:rPr lang="en-US" dirty="0" err="1"/>
              <a:t>Cuspóirí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Students – </a:t>
            </a:r>
            <a:r>
              <a:rPr lang="en-US" dirty="0" err="1"/>
              <a:t>Beidh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Scoláirí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ann</a:t>
            </a:r>
            <a:r>
              <a:rPr lang="en-US" dirty="0"/>
              <a:t> </a:t>
            </a:r>
            <a:r>
              <a:rPr lang="en-US" dirty="0" err="1"/>
              <a:t>difríochtaí</a:t>
            </a:r>
            <a:r>
              <a:rPr lang="en-US" dirty="0"/>
              <a:t> a </a:t>
            </a:r>
            <a:r>
              <a:rPr lang="en-US" dirty="0" err="1"/>
              <a:t>thabhairt</a:t>
            </a:r>
            <a:r>
              <a:rPr lang="en-US" dirty="0"/>
              <a:t> </a:t>
            </a:r>
            <a:r>
              <a:rPr lang="en-US" dirty="0" err="1"/>
              <a:t>faoi</a:t>
            </a:r>
            <a:r>
              <a:rPr lang="en-US" dirty="0"/>
              <a:t> </a:t>
            </a:r>
            <a:r>
              <a:rPr lang="en-US" dirty="0" err="1"/>
              <a:t>deara</a:t>
            </a:r>
            <a:r>
              <a:rPr lang="en-US" dirty="0"/>
              <a:t> </a:t>
            </a:r>
            <a:r>
              <a:rPr lang="en-US" dirty="0" err="1"/>
              <a:t>idir</a:t>
            </a:r>
            <a:r>
              <a:rPr lang="en-US" dirty="0"/>
              <a:t> </a:t>
            </a:r>
            <a:r>
              <a:rPr lang="en-US" dirty="0" err="1"/>
              <a:t>tacaíochtaí</a:t>
            </a:r>
            <a:r>
              <a:rPr lang="en-US" dirty="0"/>
              <a:t> </a:t>
            </a:r>
            <a:r>
              <a:rPr lang="en-US" dirty="0" err="1"/>
              <a:t>cabhracha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neamhchabhracha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Ag aithint agus ag machnamh ar a gcuid tacaíochtaí féin.</a:t>
            </a:r>
          </a:p>
          <a:p>
            <a:endParaRPr lang="en-US" dirty="0"/>
          </a:p>
          <a:p>
            <a:r>
              <a:rPr lang="en-US" dirty="0"/>
              <a:t>Ag </a:t>
            </a:r>
            <a:r>
              <a:rPr lang="en-US" dirty="0" err="1"/>
              <a:t>fáil</a:t>
            </a:r>
            <a:r>
              <a:rPr lang="en-US" dirty="0"/>
              <a:t> tuiscint ar an tábhacht a bhaineann le ‘One Good Adult'.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A02A6E-05C8-1648-B6B2-9E42EF1AF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Cad </a:t>
            </a:r>
            <a:r>
              <a:rPr lang="en-US" dirty="0" err="1"/>
              <a:t>atá</a:t>
            </a:r>
            <a:r>
              <a:rPr lang="en-US" dirty="0"/>
              <a:t> le </a:t>
            </a:r>
            <a:r>
              <a:rPr lang="en-US" dirty="0" err="1"/>
              <a:t>feiceáil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Optical – </a:t>
            </a:r>
            <a:r>
              <a:rPr lang="en-US" dirty="0" err="1"/>
              <a:t>Seachmaill</a:t>
            </a:r>
            <a:r>
              <a:rPr lang="en-US" dirty="0"/>
              <a:t> </a:t>
            </a:r>
            <a:r>
              <a:rPr lang="en-US" dirty="0" err="1"/>
              <a:t>Radhairc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many –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mhéad</a:t>
            </a:r>
            <a:r>
              <a:rPr lang="en-US" dirty="0"/>
              <a:t> </a:t>
            </a:r>
            <a:r>
              <a:rPr lang="en-US" dirty="0" err="1"/>
              <a:t>clár</a:t>
            </a:r>
            <a:r>
              <a:rPr lang="en-US" dirty="0"/>
              <a:t> </a:t>
            </a:r>
            <a:r>
              <a:rPr lang="en-US" dirty="0" err="1"/>
              <a:t>atá</a:t>
            </a:r>
            <a:r>
              <a:rPr lang="en-US" dirty="0"/>
              <a:t> </a:t>
            </a:r>
            <a:r>
              <a:rPr lang="en-US" dirty="0" err="1"/>
              <a:t>ann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Which of the lines - </a:t>
            </a:r>
            <a:r>
              <a:rPr lang="en-US" dirty="0" err="1"/>
              <a:t>Cé</a:t>
            </a:r>
            <a:r>
              <a:rPr lang="en-US" dirty="0"/>
              <a:t> </a:t>
            </a:r>
            <a:r>
              <a:rPr lang="en-US" dirty="0" err="1"/>
              <a:t>acu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línte</a:t>
            </a:r>
            <a:r>
              <a:rPr lang="en-US" dirty="0"/>
              <a:t>, </a:t>
            </a:r>
            <a:r>
              <a:rPr lang="en-US" dirty="0" err="1"/>
              <a:t>laistigh</a:t>
            </a:r>
            <a:r>
              <a:rPr lang="en-US" dirty="0"/>
              <a:t> den </a:t>
            </a:r>
            <a:r>
              <a:rPr lang="en-US" dirty="0" err="1"/>
              <a:t>triantán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phictiúr</a:t>
            </a:r>
            <a:r>
              <a:rPr lang="en-US" dirty="0"/>
              <a:t>, is </a:t>
            </a:r>
            <a:r>
              <a:rPr lang="en-US" dirty="0" err="1"/>
              <a:t>mó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Which of the cylinders - </a:t>
            </a:r>
            <a:r>
              <a:rPr lang="en-US" dirty="0" err="1"/>
              <a:t>Cé</a:t>
            </a:r>
            <a:r>
              <a:rPr lang="en-US" dirty="0"/>
              <a:t> </a:t>
            </a:r>
            <a:r>
              <a:rPr lang="en-US" dirty="0" err="1"/>
              <a:t>acu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sorcóirí</a:t>
            </a:r>
            <a:r>
              <a:rPr lang="en-US" dirty="0"/>
              <a:t>, </a:t>
            </a:r>
            <a:r>
              <a:rPr lang="en-US" dirty="0" err="1"/>
              <a:t>laistigh</a:t>
            </a:r>
            <a:r>
              <a:rPr lang="en-US" dirty="0"/>
              <a:t> den </a:t>
            </a:r>
            <a:r>
              <a:rPr lang="en-US" dirty="0" err="1"/>
              <a:t>triantán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phictiúr</a:t>
            </a:r>
            <a:r>
              <a:rPr lang="en-US" dirty="0"/>
              <a:t>, is </a:t>
            </a:r>
            <a:r>
              <a:rPr lang="en-US" dirty="0" err="1"/>
              <a:t>mó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Which image - </a:t>
            </a:r>
            <a:r>
              <a:rPr lang="en-US" dirty="0" err="1"/>
              <a:t>Cén</a:t>
            </a:r>
            <a:r>
              <a:rPr lang="en-US" dirty="0"/>
              <a:t> </a:t>
            </a:r>
            <a:r>
              <a:rPr lang="en-US" dirty="0" err="1"/>
              <a:t>íomhá</a:t>
            </a:r>
            <a:r>
              <a:rPr lang="en-US" dirty="0"/>
              <a:t> den </a:t>
            </a:r>
            <a:r>
              <a:rPr lang="en-US" dirty="0" err="1"/>
              <a:t>damhsóir</a:t>
            </a:r>
            <a:r>
              <a:rPr lang="en-US" dirty="0"/>
              <a:t> an </a:t>
            </a:r>
            <a:r>
              <a:rPr lang="en-US" dirty="0" err="1"/>
              <a:t>ceann</a:t>
            </a:r>
            <a:r>
              <a:rPr lang="en-US" dirty="0"/>
              <a:t> is </a:t>
            </a:r>
            <a:r>
              <a:rPr lang="en-US" dirty="0" err="1"/>
              <a:t>mó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Aggressive - </a:t>
            </a:r>
            <a:r>
              <a:rPr lang="en-US" dirty="0" err="1"/>
              <a:t>Cumarsáid</a:t>
            </a:r>
            <a:r>
              <a:rPr lang="en-US" dirty="0"/>
              <a:t> </a:t>
            </a:r>
            <a:r>
              <a:rPr lang="en-US" dirty="0" err="1"/>
              <a:t>Ionsaitheach</a:t>
            </a:r>
            <a:r>
              <a:rPr lang="en-US" dirty="0"/>
              <a:t> - </a:t>
            </a:r>
            <a:r>
              <a:rPr lang="en-US" dirty="0" err="1"/>
              <a:t>Cuireann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do </a:t>
            </a:r>
            <a:r>
              <a:rPr lang="en-US" dirty="0" err="1"/>
              <a:t>chuid</a:t>
            </a:r>
            <a:r>
              <a:rPr lang="en-US" dirty="0"/>
              <a:t> </a:t>
            </a:r>
            <a:r>
              <a:rPr lang="en-US" dirty="0" err="1"/>
              <a:t>mothúchán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riachtanas</a:t>
            </a:r>
            <a:r>
              <a:rPr lang="en-US" dirty="0"/>
              <a:t> in </a:t>
            </a:r>
            <a:r>
              <a:rPr lang="en-US" dirty="0" err="1"/>
              <a:t>iúl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bhealach</a:t>
            </a:r>
            <a:r>
              <a:rPr lang="en-US" dirty="0"/>
              <a:t> a </a:t>
            </a:r>
            <a:r>
              <a:rPr lang="en-US" dirty="0" err="1"/>
              <a:t>dhéanann</a:t>
            </a:r>
            <a:r>
              <a:rPr lang="en-US" dirty="0"/>
              <a:t> </a:t>
            </a:r>
            <a:r>
              <a:rPr lang="en-US" dirty="0" err="1"/>
              <a:t>neamhaird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mhothúcháin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riachtanais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</a:t>
            </a:r>
            <a:r>
              <a:rPr lang="en-US" dirty="0" err="1"/>
              <a:t>eile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Passive - </a:t>
            </a:r>
            <a:r>
              <a:rPr lang="en-US" dirty="0" err="1"/>
              <a:t>Cumarsáid</a:t>
            </a:r>
            <a:r>
              <a:rPr lang="en-US" dirty="0"/>
              <a:t> </a:t>
            </a:r>
            <a:r>
              <a:rPr lang="en-US" dirty="0" err="1"/>
              <a:t>Éighníomhach</a:t>
            </a:r>
            <a:r>
              <a:rPr lang="en-US" dirty="0"/>
              <a:t> - </a:t>
            </a:r>
            <a:r>
              <a:rPr lang="en-US" dirty="0" err="1"/>
              <a:t>Teipeann</a:t>
            </a:r>
            <a:r>
              <a:rPr lang="en-US" dirty="0"/>
              <a:t> ort an </a:t>
            </a:r>
            <a:r>
              <a:rPr lang="en-US" dirty="0" err="1"/>
              <a:t>fód</a:t>
            </a:r>
            <a:r>
              <a:rPr lang="en-US" dirty="0"/>
              <a:t> a </a:t>
            </a:r>
            <a:r>
              <a:rPr lang="en-US" dirty="0" err="1"/>
              <a:t>sheasamh</a:t>
            </a:r>
            <a:r>
              <a:rPr lang="en-US" dirty="0"/>
              <a:t> do do </a:t>
            </a:r>
            <a:r>
              <a:rPr lang="en-US" dirty="0" err="1"/>
              <a:t>mhothúcháin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do </a:t>
            </a:r>
            <a:r>
              <a:rPr lang="en-US" dirty="0" err="1"/>
              <a:t>chearta</a:t>
            </a:r>
            <a:r>
              <a:rPr lang="en-US" dirty="0"/>
              <a:t> </a:t>
            </a:r>
            <a:r>
              <a:rPr lang="en-US" dirty="0" err="1"/>
              <a:t>féin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leagann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níos</a:t>
            </a:r>
            <a:r>
              <a:rPr lang="en-US" dirty="0"/>
              <a:t> </a:t>
            </a:r>
            <a:r>
              <a:rPr lang="en-US" dirty="0" err="1"/>
              <a:t>mó</a:t>
            </a:r>
            <a:r>
              <a:rPr lang="en-US" dirty="0"/>
              <a:t> </a:t>
            </a:r>
            <a:r>
              <a:rPr lang="en-US" dirty="0" err="1"/>
              <a:t>tábhacht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riachtanais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mothúcháin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</a:t>
            </a:r>
            <a:r>
              <a:rPr lang="en-US" dirty="0" err="1"/>
              <a:t>eile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Assertive - </a:t>
            </a:r>
            <a:r>
              <a:rPr lang="en-US" dirty="0" err="1"/>
              <a:t>Cumarsáid</a:t>
            </a:r>
            <a:r>
              <a:rPr lang="en-US" dirty="0"/>
              <a:t> </a:t>
            </a:r>
            <a:r>
              <a:rPr lang="en-US" dirty="0" err="1"/>
              <a:t>Threallúsach</a:t>
            </a:r>
            <a:r>
              <a:rPr lang="en-US" dirty="0"/>
              <a:t> -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in </a:t>
            </a:r>
            <a:r>
              <a:rPr lang="en-US" dirty="0" err="1"/>
              <a:t>ann</a:t>
            </a:r>
            <a:r>
              <a:rPr lang="en-US" dirty="0"/>
              <a:t> do </a:t>
            </a:r>
            <a:r>
              <a:rPr lang="en-US" dirty="0" err="1"/>
              <a:t>chuid</a:t>
            </a:r>
            <a:r>
              <a:rPr lang="en-US" dirty="0"/>
              <a:t> </a:t>
            </a:r>
            <a:r>
              <a:rPr lang="en-US" dirty="0" err="1"/>
              <a:t>mothúchán</a:t>
            </a:r>
            <a:r>
              <a:rPr lang="en-US" dirty="0"/>
              <a:t>, </a:t>
            </a:r>
            <a:r>
              <a:rPr lang="en-US" dirty="0" err="1"/>
              <a:t>smaointe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do </a:t>
            </a:r>
            <a:r>
              <a:rPr lang="en-US" dirty="0" err="1"/>
              <a:t>chuid</a:t>
            </a:r>
            <a:r>
              <a:rPr lang="en-US" dirty="0"/>
              <a:t> </a:t>
            </a:r>
            <a:r>
              <a:rPr lang="en-US" dirty="0" err="1"/>
              <a:t>riachtanas</a:t>
            </a:r>
            <a:r>
              <a:rPr lang="en-US" dirty="0"/>
              <a:t> a chur in </a:t>
            </a:r>
            <a:r>
              <a:rPr lang="en-US" dirty="0" err="1"/>
              <a:t>iúl</a:t>
            </a:r>
            <a:r>
              <a:rPr lang="en-US" dirty="0"/>
              <a:t> do </a:t>
            </a:r>
            <a:r>
              <a:rPr lang="en-US" dirty="0" err="1"/>
              <a:t>dhuine</a:t>
            </a:r>
            <a:r>
              <a:rPr lang="en-US" dirty="0"/>
              <a:t> </a:t>
            </a:r>
            <a:r>
              <a:rPr lang="en-US" dirty="0" err="1"/>
              <a:t>eile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bhealach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n-</a:t>
            </a:r>
            <a:r>
              <a:rPr lang="en-US" dirty="0" err="1"/>
              <a:t>ionsaíonn</a:t>
            </a:r>
            <a:r>
              <a:rPr lang="en-US" dirty="0"/>
              <a:t> a </a:t>
            </a:r>
            <a:r>
              <a:rPr lang="en-US" dirty="0" err="1"/>
              <a:t>fhad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a </a:t>
            </a:r>
            <a:r>
              <a:rPr lang="en-US" dirty="0" err="1"/>
              <a:t>mbíonn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ag </a:t>
            </a:r>
            <a:r>
              <a:rPr lang="en-US" dirty="0" err="1"/>
              <a:t>smaoineamh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 </a:t>
            </a:r>
            <a:r>
              <a:rPr lang="en-US" dirty="0" err="1"/>
              <a:t>gcuid</a:t>
            </a:r>
            <a:r>
              <a:rPr lang="en-US" dirty="0"/>
              <a:t> </a:t>
            </a:r>
            <a:r>
              <a:rPr lang="en-US" dirty="0" err="1"/>
              <a:t>mothúchán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riachtanais</a:t>
            </a:r>
            <a:r>
              <a:rPr lang="en-US" dirty="0"/>
              <a:t> </a:t>
            </a:r>
            <a:r>
              <a:rPr lang="en-US" dirty="0" err="1"/>
              <a:t>chomh</a:t>
            </a:r>
            <a:r>
              <a:rPr lang="en-US" dirty="0"/>
              <a:t> </a:t>
            </a:r>
            <a:r>
              <a:rPr lang="en-US" dirty="0" err="1"/>
              <a:t>maith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</a:t>
            </a:r>
            <a:r>
              <a:rPr lang="en-US" dirty="0" err="1"/>
              <a:t>Leid</a:t>
            </a:r>
            <a:r>
              <a:rPr lang="en-US" dirty="0"/>
              <a:t> 01</a:t>
            </a:r>
          </a:p>
          <a:p>
            <a:endParaRPr lang="en-US" dirty="0"/>
          </a:p>
          <a:p>
            <a:r>
              <a:rPr lang="en-US" dirty="0"/>
              <a:t>Talk – </a:t>
            </a:r>
            <a:r>
              <a:rPr lang="en-US" dirty="0" err="1"/>
              <a:t>Labhair</a:t>
            </a:r>
            <a:r>
              <a:rPr lang="en-US" dirty="0"/>
              <a:t> </a:t>
            </a:r>
            <a:r>
              <a:rPr lang="en-US" dirty="0" err="1"/>
              <a:t>fút</a:t>
            </a:r>
            <a:r>
              <a:rPr lang="en-US" dirty="0"/>
              <a:t> </a:t>
            </a:r>
            <a:r>
              <a:rPr lang="en-US" dirty="0" err="1"/>
              <a:t>féin</a:t>
            </a:r>
            <a:r>
              <a:rPr lang="en-US" dirty="0"/>
              <a:t> (</a:t>
            </a:r>
            <a:r>
              <a:rPr lang="en-US" dirty="0" err="1"/>
              <a:t>m.sh</a:t>
            </a:r>
            <a:r>
              <a:rPr lang="en-US" dirty="0"/>
              <a:t>, </a:t>
            </a:r>
            <a:r>
              <a:rPr lang="en-US" dirty="0" err="1"/>
              <a:t>conas</a:t>
            </a:r>
            <a:r>
              <a:rPr lang="en-US" dirty="0"/>
              <a:t> a </a:t>
            </a:r>
            <a:r>
              <a:rPr lang="en-US" dirty="0" err="1"/>
              <a:t>mhothaíonn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, do </a:t>
            </a:r>
            <a:r>
              <a:rPr lang="en-US" dirty="0" err="1"/>
              <a:t>riachtanais</a:t>
            </a:r>
            <a:r>
              <a:rPr lang="en-US" dirty="0"/>
              <a:t>, do </a:t>
            </a:r>
            <a:r>
              <a:rPr lang="en-US" dirty="0" err="1"/>
              <a:t>smaointe</a:t>
            </a:r>
            <a:r>
              <a:rPr lang="en-US" dirty="0"/>
              <a:t> </a:t>
            </a:r>
            <a:r>
              <a:rPr lang="en-US" dirty="0" err="1"/>
              <a:t>srl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/>
              <a:t>You Statements (Subheadings also) – </a:t>
            </a:r>
            <a:r>
              <a:rPr lang="en-US" dirty="0" err="1"/>
              <a:t>Ráitis</a:t>
            </a:r>
            <a:r>
              <a:rPr lang="en-US" dirty="0"/>
              <a:t> ‘</a:t>
            </a:r>
            <a:r>
              <a:rPr lang="en-US" dirty="0" err="1"/>
              <a:t>Fút</a:t>
            </a:r>
            <a:r>
              <a:rPr lang="en-US" dirty="0"/>
              <a:t>’</a:t>
            </a:r>
          </a:p>
          <a:p>
            <a:r>
              <a:rPr lang="en-US" dirty="0"/>
              <a:t>Is </a:t>
            </a:r>
            <a:r>
              <a:rPr lang="en-US" dirty="0" err="1"/>
              <a:t>cuma</a:t>
            </a:r>
            <a:r>
              <a:rPr lang="en-US" dirty="0"/>
              <a:t> </a:t>
            </a:r>
            <a:r>
              <a:rPr lang="en-US" dirty="0" err="1"/>
              <a:t>leat</a:t>
            </a:r>
            <a:r>
              <a:rPr lang="en-US" dirty="0"/>
              <a:t> </a:t>
            </a:r>
            <a:r>
              <a:rPr lang="en-US" dirty="0" err="1"/>
              <a:t>faoi</a:t>
            </a:r>
            <a:r>
              <a:rPr lang="en-US" dirty="0"/>
              <a:t> </a:t>
            </a:r>
            <a:r>
              <a:rPr lang="en-US" dirty="0" err="1"/>
              <a:t>m’fhadhb</a:t>
            </a:r>
            <a:r>
              <a:rPr lang="en-US" dirty="0"/>
              <a:t>…</a:t>
            </a:r>
          </a:p>
          <a:p>
            <a:r>
              <a:rPr lang="en-US" dirty="0" err="1"/>
              <a:t>Tugann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orm</a:t>
            </a:r>
            <a:r>
              <a:rPr lang="en-US" dirty="0"/>
              <a:t> a </a:t>
            </a:r>
            <a:r>
              <a:rPr lang="en-US" dirty="0" err="1"/>
              <a:t>mhothú</a:t>
            </a:r>
            <a:r>
              <a:rPr lang="en-US" dirty="0"/>
              <a:t>…</a:t>
            </a:r>
          </a:p>
          <a:p>
            <a:r>
              <a:rPr lang="en-US" dirty="0" err="1"/>
              <a:t>Ghoill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orm</a:t>
            </a:r>
            <a:r>
              <a:rPr lang="en-US" dirty="0"/>
              <a:t> </a:t>
            </a:r>
            <a:r>
              <a:rPr lang="en-US" dirty="0" err="1"/>
              <a:t>nuair</a:t>
            </a:r>
            <a:r>
              <a:rPr lang="en-US" dirty="0"/>
              <a:t>…</a:t>
            </a:r>
          </a:p>
          <a:p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ligfidh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en-US" dirty="0"/>
              <a:t>….</a:t>
            </a:r>
          </a:p>
          <a:p>
            <a:r>
              <a:rPr lang="en-US" dirty="0" err="1"/>
              <a:t>Níl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a </a:t>
            </a:r>
            <a:r>
              <a:rPr lang="en-US" dirty="0" err="1"/>
              <a:t>bheith</a:t>
            </a:r>
            <a:r>
              <a:rPr lang="en-US" dirty="0"/>
              <a:t> </a:t>
            </a:r>
            <a:r>
              <a:rPr lang="en-US" dirty="0" err="1"/>
              <a:t>cothrom</a:t>
            </a:r>
            <a:endParaRPr lang="en-US" dirty="0"/>
          </a:p>
          <a:p>
            <a:endParaRPr lang="en-US" dirty="0"/>
          </a:p>
          <a:p>
            <a:r>
              <a:rPr lang="en-US" dirty="0"/>
              <a:t>I Statements – </a:t>
            </a:r>
            <a:r>
              <a:rPr lang="en-US" dirty="0" err="1"/>
              <a:t>Ráitis</a:t>
            </a:r>
            <a:r>
              <a:rPr lang="en-US" dirty="0"/>
              <a:t> ‘</a:t>
            </a:r>
            <a:r>
              <a:rPr lang="en-US" dirty="0" err="1"/>
              <a:t>Fúm</a:t>
            </a:r>
            <a:r>
              <a:rPr lang="en-US" dirty="0"/>
              <a:t>’</a:t>
            </a:r>
          </a:p>
          <a:p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fadhb</a:t>
            </a:r>
            <a:r>
              <a:rPr lang="en-US" dirty="0"/>
              <a:t> </a:t>
            </a:r>
            <a:r>
              <a:rPr lang="en-US" dirty="0" err="1"/>
              <a:t>agam</a:t>
            </a:r>
            <a:r>
              <a:rPr lang="en-US" dirty="0"/>
              <a:t> le…</a:t>
            </a:r>
          </a:p>
          <a:p>
            <a:r>
              <a:rPr lang="en-US" dirty="0" err="1"/>
              <a:t>Mothaím</a:t>
            </a:r>
            <a:r>
              <a:rPr lang="en-US" dirty="0"/>
              <a:t>…</a:t>
            </a:r>
          </a:p>
          <a:p>
            <a:r>
              <a:rPr lang="en-US" dirty="0" err="1"/>
              <a:t>Goilleadh</a:t>
            </a:r>
            <a:r>
              <a:rPr lang="en-US" dirty="0"/>
              <a:t> </a:t>
            </a:r>
            <a:r>
              <a:rPr lang="en-US" dirty="0" err="1"/>
              <a:t>orm</a:t>
            </a:r>
            <a:r>
              <a:rPr lang="en-US" dirty="0"/>
              <a:t> </a:t>
            </a:r>
            <a:r>
              <a:rPr lang="en-US" dirty="0" err="1"/>
              <a:t>nuair</a:t>
            </a:r>
            <a:r>
              <a:rPr lang="en-US" dirty="0"/>
              <a:t>…</a:t>
            </a:r>
          </a:p>
          <a:p>
            <a:r>
              <a:rPr lang="en-US" dirty="0"/>
              <a:t>Ba </a:t>
            </a:r>
            <a:r>
              <a:rPr lang="en-US" dirty="0" err="1"/>
              <a:t>mhaith</a:t>
            </a:r>
            <a:r>
              <a:rPr lang="en-US" dirty="0"/>
              <a:t> </a:t>
            </a:r>
            <a:r>
              <a:rPr lang="en-US" dirty="0" err="1"/>
              <a:t>liom</a:t>
            </a:r>
            <a:r>
              <a:rPr lang="en-US" dirty="0"/>
              <a:t> a </a:t>
            </a:r>
            <a:r>
              <a:rPr lang="en-US" dirty="0" err="1"/>
              <a:t>bheith</a:t>
            </a:r>
            <a:r>
              <a:rPr lang="en-US" dirty="0"/>
              <a:t> in </a:t>
            </a:r>
            <a:r>
              <a:rPr lang="en-US" dirty="0" err="1"/>
              <a:t>ann</a:t>
            </a:r>
            <a:r>
              <a:rPr lang="en-US" dirty="0"/>
              <a:t>…</a:t>
            </a:r>
          </a:p>
          <a:p>
            <a:r>
              <a:rPr lang="en-US" dirty="0" err="1"/>
              <a:t>Mhothaigh</a:t>
            </a:r>
            <a:r>
              <a:rPr lang="en-US" dirty="0"/>
              <a:t> mise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raibh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cothrom</a:t>
            </a:r>
            <a:r>
              <a:rPr lang="en-US" dirty="0"/>
              <a:t> </a:t>
            </a:r>
            <a:r>
              <a:rPr lang="en-US" dirty="0" err="1"/>
              <a:t>nuair</a:t>
            </a: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1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</a:t>
            </a:r>
            <a:r>
              <a:rPr lang="en-US" dirty="0" err="1"/>
              <a:t>Leid</a:t>
            </a:r>
            <a:r>
              <a:rPr lang="en-US" dirty="0"/>
              <a:t> 02</a:t>
            </a:r>
          </a:p>
          <a:p>
            <a:endParaRPr lang="en-US" dirty="0"/>
          </a:p>
          <a:p>
            <a:r>
              <a:rPr lang="en-US" dirty="0"/>
              <a:t>Be as specific –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chomh</a:t>
            </a:r>
            <a:r>
              <a:rPr lang="en-US" dirty="0"/>
              <a:t> </a:t>
            </a:r>
            <a:r>
              <a:rPr lang="en-US" dirty="0" err="1"/>
              <a:t>sonrach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soiléir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is </a:t>
            </a:r>
            <a:r>
              <a:rPr lang="en-US" dirty="0" err="1"/>
              <a:t>féidir</a:t>
            </a:r>
            <a:r>
              <a:rPr lang="en-US" dirty="0"/>
              <a:t> </a:t>
            </a:r>
            <a:r>
              <a:rPr lang="en-US" dirty="0" err="1"/>
              <a:t>faoi</a:t>
            </a:r>
            <a:r>
              <a:rPr lang="en-US" dirty="0"/>
              <a:t> </a:t>
            </a:r>
            <a:r>
              <a:rPr lang="en-US" dirty="0" err="1"/>
              <a:t>d’fhadbanna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riachtanais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You’re a – </a:t>
            </a:r>
            <a:r>
              <a:rPr lang="en-US" dirty="0" err="1"/>
              <a:t>Ní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maith</a:t>
            </a:r>
            <a:r>
              <a:rPr lang="en-US" dirty="0"/>
              <a:t> </a:t>
            </a:r>
            <a:r>
              <a:rPr lang="en-US" dirty="0" err="1"/>
              <a:t>thú</a:t>
            </a:r>
            <a:endParaRPr lang="en-US" dirty="0"/>
          </a:p>
          <a:p>
            <a:endParaRPr lang="en-US" dirty="0"/>
          </a:p>
          <a:p>
            <a:r>
              <a:rPr lang="en-US" dirty="0"/>
              <a:t>I feel ort – </a:t>
            </a:r>
            <a:r>
              <a:rPr lang="en-US" dirty="0" err="1"/>
              <a:t>Mothaím</a:t>
            </a:r>
            <a:r>
              <a:rPr lang="en-US" dirty="0"/>
              <a:t> </a:t>
            </a:r>
            <a:r>
              <a:rPr lang="en-US" dirty="0" err="1"/>
              <a:t>gortaithe</a:t>
            </a:r>
            <a:r>
              <a:rPr lang="en-US" dirty="0"/>
              <a:t> </a:t>
            </a:r>
            <a:r>
              <a:rPr lang="en-US" dirty="0" err="1"/>
              <a:t>nuair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gcuireann</a:t>
            </a:r>
            <a:r>
              <a:rPr lang="en-US" dirty="0"/>
              <a:t> </a:t>
            </a:r>
            <a:r>
              <a:rPr lang="en-US" dirty="0" err="1"/>
              <a:t>tú</a:t>
            </a:r>
            <a:r>
              <a:rPr lang="en-US" dirty="0"/>
              <a:t> am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leataobh</a:t>
            </a:r>
            <a:r>
              <a:rPr lang="en-US" dirty="0"/>
              <a:t> 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</a:t>
            </a:r>
            <a:r>
              <a:rPr lang="en-US" dirty="0" err="1"/>
              <a:t>Leid</a:t>
            </a:r>
            <a:r>
              <a:rPr lang="en-US" dirty="0"/>
              <a:t> 03</a:t>
            </a:r>
          </a:p>
          <a:p>
            <a:endParaRPr lang="en-US" dirty="0"/>
          </a:p>
          <a:p>
            <a:r>
              <a:rPr lang="en-US" dirty="0"/>
              <a:t>Suggest – Mol </a:t>
            </a:r>
            <a:r>
              <a:rPr lang="en-US" dirty="0" err="1"/>
              <a:t>réiteach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bhfadhb</a:t>
            </a:r>
            <a:endParaRPr lang="en-US" dirty="0"/>
          </a:p>
          <a:p>
            <a:endParaRPr lang="en-US" dirty="0"/>
          </a:p>
          <a:p>
            <a:r>
              <a:rPr lang="en-US" dirty="0"/>
              <a:t>I feel </a:t>
            </a:r>
            <a:r>
              <a:rPr lang="en-US" dirty="0" err="1"/>
              <a:t>lile</a:t>
            </a:r>
            <a:r>
              <a:rPr lang="en-US" dirty="0"/>
              <a:t> – </a:t>
            </a:r>
            <a:r>
              <a:rPr lang="en-US" dirty="0" err="1"/>
              <a:t>Mothaím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bhfeicimid</a:t>
            </a:r>
            <a:r>
              <a:rPr lang="en-US" dirty="0"/>
              <a:t> a </a:t>
            </a:r>
            <a:r>
              <a:rPr lang="en-US" dirty="0" err="1"/>
              <a:t>chéile</a:t>
            </a:r>
            <a:r>
              <a:rPr lang="en-US" dirty="0"/>
              <a:t> </a:t>
            </a:r>
            <a:r>
              <a:rPr lang="en-US" dirty="0" err="1"/>
              <a:t>mórán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aimsir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mhaith</a:t>
            </a:r>
            <a:r>
              <a:rPr lang="en-US" dirty="0"/>
              <a:t> </a:t>
            </a:r>
            <a:r>
              <a:rPr lang="en-US" dirty="0" err="1"/>
              <a:t>liom</a:t>
            </a:r>
            <a:r>
              <a:rPr lang="en-US" dirty="0"/>
              <a:t> a </a:t>
            </a:r>
            <a:r>
              <a:rPr lang="en-US" dirty="0" err="1"/>
              <a:t>chrochadh</a:t>
            </a:r>
            <a:r>
              <a:rPr lang="en-US" dirty="0"/>
              <a:t> </a:t>
            </a:r>
            <a:r>
              <a:rPr lang="en-US" dirty="0" err="1"/>
              <a:t>timpeall</a:t>
            </a:r>
            <a:r>
              <a:rPr lang="en-US" dirty="0"/>
              <a:t> </a:t>
            </a:r>
            <a:r>
              <a:rPr lang="en-US" dirty="0" err="1"/>
              <a:t>níos</a:t>
            </a:r>
            <a:r>
              <a:rPr lang="en-US" dirty="0"/>
              <a:t> </a:t>
            </a:r>
            <a:r>
              <a:rPr lang="en-US" dirty="0" err="1"/>
              <a:t>mó</a:t>
            </a:r>
            <a:r>
              <a:rPr lang="en-US" dirty="0"/>
              <a:t>.. </a:t>
            </a:r>
            <a:r>
              <a:rPr lang="en-US" dirty="0" err="1"/>
              <a:t>b'fhéidir</a:t>
            </a:r>
            <a:r>
              <a:rPr lang="en-US" dirty="0"/>
              <a:t> go </a:t>
            </a:r>
            <a:r>
              <a:rPr lang="en-US" dirty="0" err="1"/>
              <a:t>bhféadfaimis</a:t>
            </a:r>
            <a:r>
              <a:rPr lang="en-US" dirty="0"/>
              <a:t> </a:t>
            </a:r>
            <a:r>
              <a:rPr lang="en-US" dirty="0" err="1"/>
              <a:t>dul</a:t>
            </a:r>
            <a:r>
              <a:rPr lang="en-US" dirty="0"/>
              <a:t> go </a:t>
            </a:r>
            <a:r>
              <a:rPr lang="en-US" dirty="0" err="1"/>
              <a:t>dtí</a:t>
            </a:r>
            <a:r>
              <a:rPr lang="en-US" dirty="0"/>
              <a:t> an </a:t>
            </a:r>
            <a:r>
              <a:rPr lang="en-US" dirty="0" err="1"/>
              <a:t>phictiúrlann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tseachtain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chugainn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– Cad </a:t>
            </a:r>
            <a:r>
              <a:rPr lang="en-US" dirty="0" err="1"/>
              <a:t>atá</a:t>
            </a:r>
            <a:r>
              <a:rPr lang="en-US" dirty="0"/>
              <a:t> le </a:t>
            </a:r>
            <a:r>
              <a:rPr lang="en-US" dirty="0" err="1"/>
              <a:t>feiceáil</a:t>
            </a:r>
            <a:r>
              <a:rPr lang="en-US" dirty="0"/>
              <a:t> </a:t>
            </a:r>
            <a:r>
              <a:rPr lang="en-US" dirty="0" err="1"/>
              <a:t>agat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Tip 01 – </a:t>
            </a:r>
            <a:r>
              <a:rPr lang="en-US" dirty="0" err="1"/>
              <a:t>Leid</a:t>
            </a:r>
            <a:r>
              <a:rPr lang="en-US" dirty="0"/>
              <a:t> 01 – </a:t>
            </a:r>
            <a:r>
              <a:rPr lang="en-US" dirty="0" err="1"/>
              <a:t>Labhair</a:t>
            </a:r>
            <a:r>
              <a:rPr lang="en-US" dirty="0"/>
              <a:t> </a:t>
            </a:r>
            <a:r>
              <a:rPr lang="en-US" dirty="0" err="1"/>
              <a:t>fút</a:t>
            </a:r>
            <a:r>
              <a:rPr lang="en-US" dirty="0"/>
              <a:t> </a:t>
            </a:r>
            <a:r>
              <a:rPr lang="en-US" dirty="0" err="1"/>
              <a:t>féin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Tip 02 – </a:t>
            </a:r>
            <a:r>
              <a:rPr lang="en-US" dirty="0" err="1"/>
              <a:t>Leid</a:t>
            </a:r>
            <a:r>
              <a:rPr lang="en-US" dirty="0"/>
              <a:t> 02 –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chomh</a:t>
            </a:r>
            <a:r>
              <a:rPr lang="en-US" dirty="0"/>
              <a:t> </a:t>
            </a:r>
            <a:r>
              <a:rPr lang="en-US" dirty="0" err="1"/>
              <a:t>sonrach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soiléir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is </a:t>
            </a:r>
            <a:r>
              <a:rPr lang="en-US" dirty="0" err="1"/>
              <a:t>féidir</a:t>
            </a:r>
            <a:r>
              <a:rPr lang="en-US" dirty="0"/>
              <a:t> </a:t>
            </a:r>
            <a:r>
              <a:rPr lang="en-US" dirty="0" err="1"/>
              <a:t>faoi</a:t>
            </a:r>
            <a:r>
              <a:rPr lang="en-US" dirty="0"/>
              <a:t> </a:t>
            </a:r>
            <a:r>
              <a:rPr lang="en-US" dirty="0" err="1"/>
              <a:t>d’fhadhbanna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riachtanais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Tip 03 – </a:t>
            </a:r>
            <a:r>
              <a:rPr lang="en-US" dirty="0" err="1"/>
              <a:t>Leid</a:t>
            </a:r>
            <a:r>
              <a:rPr lang="en-US" dirty="0"/>
              <a:t> 03 – Mol </a:t>
            </a:r>
            <a:r>
              <a:rPr lang="en-US" dirty="0" err="1"/>
              <a:t>réiteach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bhfadhb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1143000"/>
            <a:ext cx="435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- </a:t>
            </a:r>
            <a:r>
              <a:rPr lang="en-US" dirty="0" err="1"/>
              <a:t>Cleacht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bhaile</a:t>
            </a:r>
            <a:endParaRPr lang="en-US" dirty="0"/>
          </a:p>
          <a:p>
            <a:endParaRPr lang="en-US" dirty="0"/>
          </a:p>
          <a:p>
            <a:r>
              <a:rPr lang="en-US" dirty="0"/>
              <a:t>Over the - I </a:t>
            </a:r>
            <a:r>
              <a:rPr lang="en-US" dirty="0" err="1"/>
              <a:t>rith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seachtaine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chugainn</a:t>
            </a:r>
            <a:r>
              <a:rPr lang="en-US" dirty="0"/>
              <a:t>, </a:t>
            </a:r>
            <a:r>
              <a:rPr lang="en-US" dirty="0" err="1"/>
              <a:t>iarr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daltaí</a:t>
            </a:r>
            <a:r>
              <a:rPr lang="en-US" dirty="0"/>
              <a:t> </a:t>
            </a:r>
            <a:r>
              <a:rPr lang="en-US" dirty="0" err="1"/>
              <a:t>smaoineamh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uair</a:t>
            </a:r>
            <a:r>
              <a:rPr lang="en-US" dirty="0"/>
              <a:t> </a:t>
            </a:r>
            <a:r>
              <a:rPr lang="en-US" dirty="0" err="1"/>
              <a:t>dheireanach</a:t>
            </a:r>
            <a:r>
              <a:rPr lang="en-US" dirty="0"/>
              <a:t> a </a:t>
            </a:r>
            <a:r>
              <a:rPr lang="en-US" dirty="0" err="1"/>
              <a:t>raibh</a:t>
            </a:r>
            <a:r>
              <a:rPr lang="en-US" dirty="0"/>
              <a:t> </a:t>
            </a:r>
            <a:r>
              <a:rPr lang="en-US" dirty="0" err="1"/>
              <a:t>easaontas</a:t>
            </a:r>
            <a:r>
              <a:rPr lang="en-US" dirty="0"/>
              <a:t> </a:t>
            </a:r>
            <a:r>
              <a:rPr lang="en-US" dirty="0" err="1"/>
              <a:t>acu</a:t>
            </a:r>
            <a:r>
              <a:rPr lang="en-US" dirty="0"/>
              <a:t> le </a:t>
            </a:r>
            <a:r>
              <a:rPr lang="en-US" dirty="0" err="1"/>
              <a:t>duine</a:t>
            </a:r>
            <a:r>
              <a:rPr lang="en-US" dirty="0"/>
              <a:t> </a:t>
            </a:r>
            <a:r>
              <a:rPr lang="en-US" dirty="0" err="1"/>
              <a:t>eile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How did they - ​</a:t>
            </a:r>
            <a:r>
              <a:rPr lang="en-US" dirty="0" err="1"/>
              <a:t>Conas</a:t>
            </a:r>
            <a:r>
              <a:rPr lang="en-US" dirty="0"/>
              <a:t> a </a:t>
            </a:r>
            <a:r>
              <a:rPr lang="en-US" dirty="0" err="1"/>
              <a:t>láimhseáil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an </a:t>
            </a:r>
            <a:r>
              <a:rPr lang="en-US" dirty="0" err="1"/>
              <a:t>cás</a:t>
            </a:r>
            <a:r>
              <a:rPr lang="en-US" dirty="0"/>
              <a:t>?​</a:t>
            </a:r>
          </a:p>
          <a:p>
            <a:endParaRPr lang="en-US" dirty="0"/>
          </a:p>
          <a:p>
            <a:r>
              <a:rPr lang="en-US" dirty="0"/>
              <a:t>Did they use – </a:t>
            </a:r>
            <a:r>
              <a:rPr lang="en-US" dirty="0" err="1"/>
              <a:t>Ar</a:t>
            </a:r>
            <a:r>
              <a:rPr lang="en-US" dirty="0"/>
              <a:t> ​</a:t>
            </a:r>
            <a:r>
              <a:rPr lang="en-US" dirty="0" err="1"/>
              <a:t>úsáid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leideanna</a:t>
            </a:r>
            <a:r>
              <a:rPr lang="en-US" dirty="0"/>
              <a:t> go </a:t>
            </a:r>
            <a:r>
              <a:rPr lang="en-US" dirty="0" err="1"/>
              <a:t>léir</a:t>
            </a:r>
            <a:r>
              <a:rPr lang="en-US" dirty="0"/>
              <a:t> a </a:t>
            </a:r>
            <a:r>
              <a:rPr lang="en-US" dirty="0" err="1"/>
              <a:t>gcludaíodh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rang an </a:t>
            </a:r>
            <a:r>
              <a:rPr lang="en-US" dirty="0" err="1"/>
              <a:t>lae</a:t>
            </a:r>
            <a:r>
              <a:rPr lang="en-US" dirty="0"/>
              <a:t> </a:t>
            </a:r>
            <a:r>
              <a:rPr lang="en-US" dirty="0" err="1"/>
              <a:t>inniu</a:t>
            </a:r>
            <a:r>
              <a:rPr lang="en-US" dirty="0"/>
              <a:t> </a:t>
            </a:r>
            <a:r>
              <a:rPr lang="en-US" dirty="0" err="1"/>
              <a:t>chun</a:t>
            </a:r>
            <a:r>
              <a:rPr lang="en-US" dirty="0"/>
              <a:t> </a:t>
            </a:r>
            <a:r>
              <a:rPr lang="en-US" dirty="0" err="1"/>
              <a:t>cumarsáid</a:t>
            </a:r>
            <a:r>
              <a:rPr lang="en-US" dirty="0"/>
              <a:t> a </a:t>
            </a:r>
            <a:r>
              <a:rPr lang="en-US" dirty="0" err="1"/>
              <a:t>dhéanamh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not - ​</a:t>
            </a:r>
            <a:r>
              <a:rPr lang="en-US" dirty="0" err="1"/>
              <a:t>Murar</a:t>
            </a:r>
            <a:r>
              <a:rPr lang="en-US" dirty="0"/>
              <a:t> </a:t>
            </a:r>
            <a:r>
              <a:rPr lang="en-US" dirty="0" err="1"/>
              <a:t>bhain</a:t>
            </a:r>
            <a:r>
              <a:rPr lang="en-US" dirty="0"/>
              <a:t>, cad a </a:t>
            </a:r>
            <a:r>
              <a:rPr lang="en-US" dirty="0" err="1"/>
              <a:t>cheapann</a:t>
            </a:r>
            <a:r>
              <a:rPr lang="en-US" dirty="0"/>
              <a:t> </a:t>
            </a:r>
            <a:r>
              <a:rPr lang="en-US" dirty="0" err="1"/>
              <a:t>siad</a:t>
            </a:r>
            <a:r>
              <a:rPr lang="en-US" dirty="0"/>
              <a:t> </a:t>
            </a:r>
            <a:r>
              <a:rPr lang="en-US" dirty="0" err="1"/>
              <a:t>d'fhéad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faidís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a </a:t>
            </a:r>
            <a:r>
              <a:rPr lang="en-US" dirty="0" err="1"/>
              <a:t>bheith</a:t>
            </a:r>
            <a:r>
              <a:rPr lang="en-US" dirty="0"/>
              <a:t> </a:t>
            </a:r>
            <a:r>
              <a:rPr lang="en-US" dirty="0" err="1"/>
              <a:t>déanta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bhealach</a:t>
            </a:r>
            <a:r>
              <a:rPr lang="en-US" dirty="0"/>
              <a:t> </a:t>
            </a:r>
            <a:r>
              <a:rPr lang="en-US" dirty="0" err="1"/>
              <a:t>difriúil</a:t>
            </a:r>
            <a:r>
              <a:rPr lang="en-US" dirty="0"/>
              <a:t> </a:t>
            </a:r>
            <a:r>
              <a:rPr lang="en-US" dirty="0" err="1"/>
              <a:t>chun</a:t>
            </a:r>
            <a:r>
              <a:rPr lang="en-US" dirty="0"/>
              <a:t> </a:t>
            </a:r>
            <a:r>
              <a:rPr lang="en-US" dirty="0" err="1"/>
              <a:t>feabhas</a:t>
            </a:r>
            <a:r>
              <a:rPr lang="en-US" dirty="0"/>
              <a:t> a chur </a:t>
            </a:r>
            <a:r>
              <a:rPr lang="en-US" dirty="0" err="1"/>
              <a:t>ar</a:t>
            </a:r>
            <a:r>
              <a:rPr lang="en-US" dirty="0"/>
              <a:t> an </a:t>
            </a:r>
            <a:r>
              <a:rPr lang="en-US" dirty="0" err="1"/>
              <a:t>dóigh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láimhseáladh</a:t>
            </a:r>
            <a:r>
              <a:rPr lang="en-US" dirty="0"/>
              <a:t> an </a:t>
            </a:r>
            <a:r>
              <a:rPr lang="en-US" dirty="0" err="1"/>
              <a:t>choimhlint</a:t>
            </a:r>
            <a:r>
              <a:rPr lang="en-US" dirty="0"/>
              <a:t>?​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C4933-277D-7440-9812-D7FF5188F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51852"/>
            <a:ext cx="9088041" cy="162281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90113"/>
            <a:ext cx="7484269" cy="1934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48B41-68F8-55A7-2C8F-73D53773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C0EA-F2A9-544D-9969-49145679FEF4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7232E-0D4F-05E6-7CF2-D9C3AFE0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A001B-FAD8-A364-846C-ADA375C7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0DABC-8648-8644-A63E-FC7C0488F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58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36F0-E1BB-ADA6-7AF2-480AA1A86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2F98-9845-D04C-98C8-F6635263B0F0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1A5E-319F-5857-8BC9-38ABBC916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A438-CB46-24FA-BE88-62BB1281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527A1-7996-664D-8633-27B6F126A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3183"/>
            <a:ext cx="2405658" cy="645970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3183"/>
            <a:ext cx="7038777" cy="64597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E4330-05C4-FC27-1BE2-2B259B34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FCF1-95EF-C542-BC2B-92850537F7FE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D72C-E387-313B-3114-324243C6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BD13-C338-6E44-EEF5-6C740863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9DFA9-8611-D64A-A86B-88DC1D120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74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91D61-DEC4-94BC-CBB9-9244FB77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64A7-F107-F243-A56B-A31B86BE2508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33DA7-DA77-55FD-123E-CBF23E2BF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3953-86ED-45BA-0C58-A1B2F19F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2E1ED-F304-1745-877C-D90A847B3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64933"/>
            <a:ext cx="9088041" cy="150364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8824"/>
            <a:ext cx="9088041" cy="16561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25A41-7527-9177-FA82-BFC445AA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83D3-5383-AA42-B064-EFF4A11087E2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6A39-439C-8ABA-4B4B-93FA8014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E6F0-1AD4-6754-F0C3-4EFB4E75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378B8-A80A-4F49-889C-D4675B784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46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766518"/>
            <a:ext cx="4722217" cy="4996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1766518"/>
            <a:ext cx="4722217" cy="4996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B3D68B-AA11-21AB-C1D3-07C26A16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1E55-85D7-614D-891C-A7131EEDEABD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1BBAEF-29B9-7315-E795-FB962D3E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3AC29F-77FD-6791-F2AB-0440078B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D350-0A9F-1243-B327-E86CD7B4A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7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4665"/>
            <a:ext cx="4724074" cy="7062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400921"/>
            <a:ext cx="4724074" cy="436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4665"/>
            <a:ext cx="4725930" cy="7062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400921"/>
            <a:ext cx="4725930" cy="43619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8B9EB5-BD3A-36CE-3ACE-D9AC0377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5EE6-E670-7F48-A8AC-26626A0317CE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A9252-19B2-A1C6-658F-48FA0507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FB648-5D89-BB90-14C5-5BDEA442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E260-BD24-2348-B5A7-74484381A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2E7B46-4979-3136-5433-58EF4329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00DD1-E43F-2544-94AA-AC1FC14536EA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747934-0B20-34F2-034D-B9D22BA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27DA92-0733-AB31-E54C-1C7E0E2F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C189-E19D-2142-A678-AFFB1BAC5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31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D06BF7-B9BF-D9EA-BE13-F78ED546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7095-9883-BA43-B4EC-0C269776D83B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E96ED7-E0E7-0EAE-25F1-87FDFE15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A98582-2659-3F0E-043D-FCFB99CA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7C540-B8A1-9942-B4E4-725E3C4FC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8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1430"/>
            <a:ext cx="3517533" cy="12828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1430"/>
            <a:ext cx="5977020" cy="64614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4258"/>
            <a:ext cx="3517533" cy="5178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4348C4-BAE5-A751-D821-54B942E4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616B-2EFC-ED46-9530-78EFC2740260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B3EFC7-90F5-598F-3B77-8E999E41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7E749C-1E03-F31A-5920-E4DDF2AB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D23BC-388F-B441-8795-C4503A4FB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0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9552"/>
            <a:ext cx="6415088" cy="6256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6464"/>
            <a:ext cx="6415088" cy="45424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25193"/>
            <a:ext cx="6415088" cy="888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E9495-9731-B136-E896-09B6BF44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DC7A-470B-B74D-A6DF-4E02495944E3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3402AF-79FD-FB07-8870-891BF6BB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44CCE9-6982-32E0-53A7-F0B80F25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D824-20CC-2949-B078-F1EDE7EAC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1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20FB4C-BD6B-9CE7-3569-E6202976A1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4591" y="303183"/>
            <a:ext cx="9622632" cy="126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00464B-3B02-A5FD-37DD-14478571F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4591" y="1766518"/>
            <a:ext cx="9622632" cy="49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42AB7-2012-1624-CE3B-CFD41022B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591" y="7017000"/>
            <a:ext cx="2494756" cy="4030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1BAB75-34DE-024D-A25E-748EBDE7F113}" type="datetimeFigureOut">
              <a:rPr lang="en-US" altLang="en-US"/>
              <a:pPr>
                <a:defRPr/>
              </a:pPr>
              <a:t>9/30/2022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AE607-3A73-F0ED-09CB-BBF4EE4D6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3036" y="7017000"/>
            <a:ext cx="3385741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0473D-846E-80D2-D61C-5CBDB9EB3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2466" y="7017000"/>
            <a:ext cx="2494756" cy="40307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1084B88-9C31-4B4B-8BA7-AE27BD7091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3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918820" y="589157"/>
            <a:ext cx="248794" cy="242153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8820" y="589157"/>
            <a:ext cx="248794" cy="242153"/>
          </a:xfrm>
          <a:custGeom>
            <a:avLst/>
            <a:gdLst/>
            <a:ahLst/>
            <a:cxnLst/>
            <a:rect l="l" t="t" r="r" b="b"/>
            <a:pathLst>
              <a:path w="248831" h="242189">
                <a:moveTo>
                  <a:pt x="187" y="213167"/>
                </a:moveTo>
                <a:lnTo>
                  <a:pt x="1916" y="225507"/>
                </a:lnTo>
                <a:lnTo>
                  <a:pt x="6984" y="234188"/>
                </a:lnTo>
                <a:lnTo>
                  <a:pt x="11976" y="239179"/>
                </a:lnTo>
                <a:lnTo>
                  <a:pt x="19291" y="242189"/>
                </a:lnTo>
                <a:lnTo>
                  <a:pt x="35267" y="242189"/>
                </a:lnTo>
                <a:lnTo>
                  <a:pt x="41579" y="237858"/>
                </a:lnTo>
                <a:lnTo>
                  <a:pt x="50046" y="227036"/>
                </a:lnTo>
                <a:lnTo>
                  <a:pt x="52023" y="215461"/>
                </a:lnTo>
                <a:lnTo>
                  <a:pt x="52235" y="198602"/>
                </a:lnTo>
                <a:lnTo>
                  <a:pt x="52235" y="53555"/>
                </a:lnTo>
                <a:lnTo>
                  <a:pt x="89153" y="198602"/>
                </a:lnTo>
                <a:lnTo>
                  <a:pt x="94124" y="217121"/>
                </a:lnTo>
                <a:lnTo>
                  <a:pt x="98475" y="228149"/>
                </a:lnTo>
                <a:lnTo>
                  <a:pt x="104457" y="235204"/>
                </a:lnTo>
                <a:lnTo>
                  <a:pt x="110121" y="239522"/>
                </a:lnTo>
                <a:lnTo>
                  <a:pt x="117436" y="242189"/>
                </a:lnTo>
                <a:lnTo>
                  <a:pt x="132740" y="242189"/>
                </a:lnTo>
                <a:lnTo>
                  <a:pt x="139725" y="238848"/>
                </a:lnTo>
                <a:lnTo>
                  <a:pt x="145267" y="234474"/>
                </a:lnTo>
                <a:lnTo>
                  <a:pt x="150957" y="226878"/>
                </a:lnTo>
                <a:lnTo>
                  <a:pt x="155214" y="215358"/>
                </a:lnTo>
                <a:lnTo>
                  <a:pt x="159677" y="198602"/>
                </a:lnTo>
                <a:lnTo>
                  <a:pt x="196608" y="53555"/>
                </a:lnTo>
                <a:lnTo>
                  <a:pt x="196608" y="198602"/>
                </a:lnTo>
                <a:lnTo>
                  <a:pt x="196796" y="213167"/>
                </a:lnTo>
                <a:lnTo>
                  <a:pt x="198525" y="225507"/>
                </a:lnTo>
                <a:lnTo>
                  <a:pt x="203593" y="234188"/>
                </a:lnTo>
                <a:lnTo>
                  <a:pt x="215899" y="242189"/>
                </a:lnTo>
                <a:lnTo>
                  <a:pt x="231876" y="242189"/>
                </a:lnTo>
                <a:lnTo>
                  <a:pt x="242176" y="233870"/>
                </a:lnTo>
                <a:lnTo>
                  <a:pt x="248536" y="215510"/>
                </a:lnTo>
                <a:lnTo>
                  <a:pt x="248831" y="198602"/>
                </a:lnTo>
                <a:lnTo>
                  <a:pt x="248831" y="51231"/>
                </a:lnTo>
                <a:lnTo>
                  <a:pt x="248682" y="34712"/>
                </a:lnTo>
                <a:lnTo>
                  <a:pt x="247501" y="22621"/>
                </a:lnTo>
                <a:lnTo>
                  <a:pt x="244182" y="14300"/>
                </a:lnTo>
                <a:lnTo>
                  <a:pt x="233710" y="4216"/>
                </a:lnTo>
                <a:lnTo>
                  <a:pt x="221929" y="681"/>
                </a:lnTo>
                <a:lnTo>
                  <a:pt x="207251" y="0"/>
                </a:lnTo>
                <a:lnTo>
                  <a:pt x="198452" y="74"/>
                </a:lnTo>
                <a:lnTo>
                  <a:pt x="181794" y="1300"/>
                </a:lnTo>
                <a:lnTo>
                  <a:pt x="170912" y="4982"/>
                </a:lnTo>
                <a:lnTo>
                  <a:pt x="163882" y="12335"/>
                </a:lnTo>
                <a:lnTo>
                  <a:pt x="158784" y="24574"/>
                </a:lnTo>
                <a:lnTo>
                  <a:pt x="153695" y="42913"/>
                </a:lnTo>
                <a:lnTo>
                  <a:pt x="124752" y="153682"/>
                </a:lnTo>
                <a:lnTo>
                  <a:pt x="95478" y="42913"/>
                </a:lnTo>
                <a:lnTo>
                  <a:pt x="91737" y="28976"/>
                </a:lnTo>
                <a:lnTo>
                  <a:pt x="87996" y="17101"/>
                </a:lnTo>
                <a:lnTo>
                  <a:pt x="83832" y="10312"/>
                </a:lnTo>
                <a:lnTo>
                  <a:pt x="72369" y="2438"/>
                </a:lnTo>
                <a:lnTo>
                  <a:pt x="60514" y="393"/>
                </a:lnTo>
                <a:lnTo>
                  <a:pt x="42252" y="0"/>
                </a:lnTo>
                <a:lnTo>
                  <a:pt x="31193" y="162"/>
                </a:lnTo>
                <a:lnTo>
                  <a:pt x="19007" y="2259"/>
                </a:lnTo>
                <a:lnTo>
                  <a:pt x="8991" y="8978"/>
                </a:lnTo>
                <a:lnTo>
                  <a:pt x="1827" y="20500"/>
                </a:lnTo>
                <a:lnTo>
                  <a:pt x="228" y="32282"/>
                </a:lnTo>
                <a:lnTo>
                  <a:pt x="0" y="51231"/>
                </a:lnTo>
                <a:lnTo>
                  <a:pt x="0" y="198602"/>
                </a:lnTo>
                <a:lnTo>
                  <a:pt x="187" y="21316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15532" y="585175"/>
            <a:ext cx="60862" cy="246127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5532" y="585175"/>
            <a:ext cx="60862" cy="246127"/>
          </a:xfrm>
          <a:custGeom>
            <a:avLst/>
            <a:gdLst/>
            <a:ahLst/>
            <a:cxnLst/>
            <a:rect l="l" t="t" r="r" b="b"/>
            <a:pathLst>
              <a:path w="60871" h="246164">
                <a:moveTo>
                  <a:pt x="60871" y="195592"/>
                </a:moveTo>
                <a:lnTo>
                  <a:pt x="60864" y="44774"/>
                </a:lnTo>
                <a:lnTo>
                  <a:pt x="60377" y="29289"/>
                </a:lnTo>
                <a:lnTo>
                  <a:pt x="58157" y="17873"/>
                </a:lnTo>
                <a:lnTo>
                  <a:pt x="52882" y="9309"/>
                </a:lnTo>
                <a:lnTo>
                  <a:pt x="46901" y="3314"/>
                </a:lnTo>
                <a:lnTo>
                  <a:pt x="38582" y="0"/>
                </a:lnTo>
                <a:lnTo>
                  <a:pt x="19951" y="0"/>
                </a:lnTo>
                <a:lnTo>
                  <a:pt x="12306" y="5308"/>
                </a:lnTo>
                <a:lnTo>
                  <a:pt x="6087" y="11774"/>
                </a:lnTo>
                <a:lnTo>
                  <a:pt x="1803" y="20847"/>
                </a:lnTo>
                <a:lnTo>
                  <a:pt x="225" y="33323"/>
                </a:lnTo>
                <a:lnTo>
                  <a:pt x="0" y="50558"/>
                </a:lnTo>
                <a:lnTo>
                  <a:pt x="6" y="201381"/>
                </a:lnTo>
                <a:lnTo>
                  <a:pt x="493" y="216957"/>
                </a:lnTo>
                <a:lnTo>
                  <a:pt x="2708" y="228429"/>
                </a:lnTo>
                <a:lnTo>
                  <a:pt x="7975" y="236842"/>
                </a:lnTo>
                <a:lnTo>
                  <a:pt x="13970" y="242823"/>
                </a:lnTo>
                <a:lnTo>
                  <a:pt x="22275" y="246164"/>
                </a:lnTo>
                <a:lnTo>
                  <a:pt x="40906" y="246164"/>
                </a:lnTo>
                <a:lnTo>
                  <a:pt x="48564" y="241172"/>
                </a:lnTo>
                <a:lnTo>
                  <a:pt x="54774" y="234378"/>
                </a:lnTo>
                <a:lnTo>
                  <a:pt x="59064" y="225308"/>
                </a:lnTo>
                <a:lnTo>
                  <a:pt x="60645" y="212829"/>
                </a:lnTo>
                <a:lnTo>
                  <a:pt x="60871" y="1955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26959" y="585168"/>
            <a:ext cx="208210" cy="246139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26959" y="585168"/>
            <a:ext cx="208210" cy="246139"/>
          </a:xfrm>
          <a:custGeom>
            <a:avLst/>
            <a:gdLst/>
            <a:ahLst/>
            <a:cxnLst/>
            <a:rect l="l" t="t" r="r" b="b"/>
            <a:pathLst>
              <a:path w="208241" h="246176">
                <a:moveTo>
                  <a:pt x="56883" y="99136"/>
                </a:moveTo>
                <a:lnTo>
                  <a:pt x="127736" y="208914"/>
                </a:lnTo>
                <a:lnTo>
                  <a:pt x="133454" y="217676"/>
                </a:lnTo>
                <a:lnTo>
                  <a:pt x="142741" y="230957"/>
                </a:lnTo>
                <a:lnTo>
                  <a:pt x="151035" y="239773"/>
                </a:lnTo>
                <a:lnTo>
                  <a:pt x="160006" y="244666"/>
                </a:lnTo>
                <a:lnTo>
                  <a:pt x="171323" y="246176"/>
                </a:lnTo>
                <a:lnTo>
                  <a:pt x="172471" y="246161"/>
                </a:lnTo>
                <a:lnTo>
                  <a:pt x="187112" y="242886"/>
                </a:lnTo>
                <a:lnTo>
                  <a:pt x="195935" y="237185"/>
                </a:lnTo>
                <a:lnTo>
                  <a:pt x="203754" y="227690"/>
                </a:lnTo>
                <a:lnTo>
                  <a:pt x="206912" y="218000"/>
                </a:lnTo>
                <a:lnTo>
                  <a:pt x="208075" y="204542"/>
                </a:lnTo>
                <a:lnTo>
                  <a:pt x="208241" y="185292"/>
                </a:lnTo>
                <a:lnTo>
                  <a:pt x="208241" y="45297"/>
                </a:lnTo>
                <a:lnTo>
                  <a:pt x="207904" y="29053"/>
                </a:lnTo>
                <a:lnTo>
                  <a:pt x="205948" y="17230"/>
                </a:lnTo>
                <a:lnTo>
                  <a:pt x="200926" y="8648"/>
                </a:lnTo>
                <a:lnTo>
                  <a:pt x="187286" y="0"/>
                </a:lnTo>
                <a:lnTo>
                  <a:pt x="169989" y="0"/>
                </a:lnTo>
                <a:lnTo>
                  <a:pt x="163004" y="4991"/>
                </a:lnTo>
                <a:lnTo>
                  <a:pt x="153415" y="18463"/>
                </a:lnTo>
                <a:lnTo>
                  <a:pt x="151615" y="30567"/>
                </a:lnTo>
                <a:lnTo>
                  <a:pt x="151358" y="47574"/>
                </a:lnTo>
                <a:lnTo>
                  <a:pt x="151358" y="149364"/>
                </a:lnTo>
                <a:lnTo>
                  <a:pt x="78828" y="36588"/>
                </a:lnTo>
                <a:lnTo>
                  <a:pt x="74178" y="29372"/>
                </a:lnTo>
                <a:lnTo>
                  <a:pt x="64781" y="15726"/>
                </a:lnTo>
                <a:lnTo>
                  <a:pt x="56421" y="6635"/>
                </a:lnTo>
                <a:lnTo>
                  <a:pt x="47460" y="1570"/>
                </a:lnTo>
                <a:lnTo>
                  <a:pt x="36258" y="0"/>
                </a:lnTo>
                <a:lnTo>
                  <a:pt x="35999" y="0"/>
                </a:lnTo>
                <a:lnTo>
                  <a:pt x="21075" y="3155"/>
                </a:lnTo>
                <a:lnTo>
                  <a:pt x="12306" y="8978"/>
                </a:lnTo>
                <a:lnTo>
                  <a:pt x="4739" y="17794"/>
                </a:lnTo>
                <a:lnTo>
                  <a:pt x="1404" y="27374"/>
                </a:lnTo>
                <a:lnTo>
                  <a:pt x="175" y="40721"/>
                </a:lnTo>
                <a:lnTo>
                  <a:pt x="0" y="59880"/>
                </a:lnTo>
                <a:lnTo>
                  <a:pt x="1" y="200828"/>
                </a:lnTo>
                <a:lnTo>
                  <a:pt x="420" y="217085"/>
                </a:lnTo>
                <a:lnTo>
                  <a:pt x="2521" y="228805"/>
                </a:lnTo>
                <a:lnTo>
                  <a:pt x="7645" y="237528"/>
                </a:lnTo>
                <a:lnTo>
                  <a:pt x="20955" y="246176"/>
                </a:lnTo>
                <a:lnTo>
                  <a:pt x="38252" y="246176"/>
                </a:lnTo>
                <a:lnTo>
                  <a:pt x="45237" y="241515"/>
                </a:lnTo>
                <a:lnTo>
                  <a:pt x="54850" y="228155"/>
                </a:lnTo>
                <a:lnTo>
                  <a:pt x="56629" y="216072"/>
                </a:lnTo>
                <a:lnTo>
                  <a:pt x="56883" y="198932"/>
                </a:lnTo>
                <a:lnTo>
                  <a:pt x="56883" y="9913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85732" y="589154"/>
            <a:ext cx="139487" cy="238153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85732" y="589154"/>
            <a:ext cx="139487" cy="238153"/>
          </a:xfrm>
          <a:custGeom>
            <a:avLst/>
            <a:gdLst/>
            <a:ahLst/>
            <a:cxnLst/>
            <a:rect l="l" t="t" r="r" b="b"/>
            <a:pathLst>
              <a:path w="139508" h="238188">
                <a:moveTo>
                  <a:pt x="99590" y="190744"/>
                </a:moveTo>
                <a:lnTo>
                  <a:pt x="87820" y="190957"/>
                </a:lnTo>
                <a:lnTo>
                  <a:pt x="60883" y="190957"/>
                </a:lnTo>
                <a:lnTo>
                  <a:pt x="100139" y="238188"/>
                </a:lnTo>
                <a:lnTo>
                  <a:pt x="111785" y="237787"/>
                </a:lnTo>
                <a:lnTo>
                  <a:pt x="125394" y="236238"/>
                </a:lnTo>
                <a:lnTo>
                  <a:pt x="138473" y="233468"/>
                </a:lnTo>
                <a:lnTo>
                  <a:pt x="139508" y="168171"/>
                </a:lnTo>
                <a:lnTo>
                  <a:pt x="131652" y="179171"/>
                </a:lnTo>
                <a:lnTo>
                  <a:pt x="122030" y="185900"/>
                </a:lnTo>
                <a:lnTo>
                  <a:pt x="111169" y="189409"/>
                </a:lnTo>
                <a:lnTo>
                  <a:pt x="99590" y="190744"/>
                </a:lnTo>
                <a:close/>
              </a:path>
              <a:path w="139508" h="238188">
                <a:moveTo>
                  <a:pt x="149" y="203037"/>
                </a:moveTo>
                <a:lnTo>
                  <a:pt x="1332" y="215339"/>
                </a:lnTo>
                <a:lnTo>
                  <a:pt x="4660" y="223888"/>
                </a:lnTo>
                <a:lnTo>
                  <a:pt x="11110" y="231348"/>
                </a:lnTo>
                <a:lnTo>
                  <a:pt x="20323" y="236161"/>
                </a:lnTo>
                <a:lnTo>
                  <a:pt x="33037" y="237935"/>
                </a:lnTo>
                <a:lnTo>
                  <a:pt x="51231" y="238188"/>
                </a:lnTo>
                <a:lnTo>
                  <a:pt x="100139" y="238188"/>
                </a:lnTo>
                <a:lnTo>
                  <a:pt x="60883" y="190957"/>
                </a:lnTo>
                <a:lnTo>
                  <a:pt x="60883" y="47231"/>
                </a:lnTo>
                <a:lnTo>
                  <a:pt x="91295" y="47333"/>
                </a:lnTo>
                <a:lnTo>
                  <a:pt x="104091" y="48229"/>
                </a:lnTo>
                <a:lnTo>
                  <a:pt x="115950" y="50803"/>
                </a:lnTo>
                <a:lnTo>
                  <a:pt x="126496" y="55937"/>
                </a:lnTo>
                <a:lnTo>
                  <a:pt x="135353" y="64517"/>
                </a:lnTo>
                <a:lnTo>
                  <a:pt x="142146" y="77425"/>
                </a:lnTo>
                <a:lnTo>
                  <a:pt x="146497" y="95545"/>
                </a:lnTo>
                <a:lnTo>
                  <a:pt x="148031" y="119760"/>
                </a:lnTo>
                <a:lnTo>
                  <a:pt x="147829" y="129167"/>
                </a:lnTo>
                <a:lnTo>
                  <a:pt x="145075" y="151853"/>
                </a:lnTo>
                <a:lnTo>
                  <a:pt x="139508" y="168171"/>
                </a:lnTo>
                <a:lnTo>
                  <a:pt x="138473" y="233468"/>
                </a:lnTo>
                <a:lnTo>
                  <a:pt x="150701" y="229417"/>
                </a:lnTo>
                <a:lnTo>
                  <a:pt x="161758" y="224025"/>
                </a:lnTo>
                <a:lnTo>
                  <a:pt x="171323" y="217233"/>
                </a:lnTo>
                <a:lnTo>
                  <a:pt x="186827" y="200570"/>
                </a:lnTo>
                <a:lnTo>
                  <a:pt x="195032" y="187626"/>
                </a:lnTo>
                <a:lnTo>
                  <a:pt x="200982" y="174463"/>
                </a:lnTo>
                <a:lnTo>
                  <a:pt x="205039" y="161444"/>
                </a:lnTo>
                <a:lnTo>
                  <a:pt x="207566" y="148935"/>
                </a:lnTo>
                <a:lnTo>
                  <a:pt x="208923" y="137299"/>
                </a:lnTo>
                <a:lnTo>
                  <a:pt x="209472" y="126902"/>
                </a:lnTo>
                <a:lnTo>
                  <a:pt x="209575" y="118109"/>
                </a:lnTo>
                <a:lnTo>
                  <a:pt x="209442" y="110512"/>
                </a:lnTo>
                <a:lnTo>
                  <a:pt x="208420" y="96419"/>
                </a:lnTo>
                <a:lnTo>
                  <a:pt x="206333" y="82923"/>
                </a:lnTo>
                <a:lnTo>
                  <a:pt x="203115" y="70093"/>
                </a:lnTo>
                <a:lnTo>
                  <a:pt x="198697" y="57997"/>
                </a:lnTo>
                <a:lnTo>
                  <a:pt x="193011" y="46702"/>
                </a:lnTo>
                <a:lnTo>
                  <a:pt x="185989" y="36275"/>
                </a:lnTo>
                <a:lnTo>
                  <a:pt x="177563" y="26786"/>
                </a:lnTo>
                <a:lnTo>
                  <a:pt x="167665" y="18300"/>
                </a:lnTo>
                <a:lnTo>
                  <a:pt x="160539" y="13475"/>
                </a:lnTo>
                <a:lnTo>
                  <a:pt x="148597" y="7511"/>
                </a:lnTo>
                <a:lnTo>
                  <a:pt x="136384" y="3599"/>
                </a:lnTo>
                <a:lnTo>
                  <a:pt x="123969" y="1321"/>
                </a:lnTo>
                <a:lnTo>
                  <a:pt x="111420" y="260"/>
                </a:lnTo>
                <a:lnTo>
                  <a:pt x="98806" y="0"/>
                </a:lnTo>
                <a:lnTo>
                  <a:pt x="42777" y="14"/>
                </a:lnTo>
                <a:lnTo>
                  <a:pt x="27129" y="628"/>
                </a:lnTo>
                <a:lnTo>
                  <a:pt x="16845" y="3164"/>
                </a:lnTo>
                <a:lnTo>
                  <a:pt x="8978" y="8991"/>
                </a:lnTo>
                <a:lnTo>
                  <a:pt x="1827" y="20439"/>
                </a:lnTo>
                <a:lnTo>
                  <a:pt x="228" y="32047"/>
                </a:lnTo>
                <a:lnTo>
                  <a:pt x="0" y="51231"/>
                </a:lnTo>
                <a:lnTo>
                  <a:pt x="0" y="186956"/>
                </a:lnTo>
                <a:lnTo>
                  <a:pt x="149" y="2030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7561" y="585165"/>
            <a:ext cx="225835" cy="246139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7306" y="585165"/>
            <a:ext cx="188592" cy="246139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16849" y="589159"/>
            <a:ext cx="185925" cy="242140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7561" y="585165"/>
            <a:ext cx="225835" cy="246139"/>
          </a:xfrm>
          <a:custGeom>
            <a:avLst/>
            <a:gdLst/>
            <a:ahLst/>
            <a:cxnLst/>
            <a:rect l="l" t="t" r="r" b="b"/>
            <a:pathLst>
              <a:path w="225869" h="246176">
                <a:moveTo>
                  <a:pt x="121783" y="219972"/>
                </a:moveTo>
                <a:lnTo>
                  <a:pt x="112776" y="220560"/>
                </a:lnTo>
                <a:lnTo>
                  <a:pt x="103492" y="220018"/>
                </a:lnTo>
                <a:lnTo>
                  <a:pt x="90690" y="217385"/>
                </a:lnTo>
                <a:lnTo>
                  <a:pt x="94234" y="244929"/>
                </a:lnTo>
                <a:lnTo>
                  <a:pt x="114096" y="246176"/>
                </a:lnTo>
                <a:lnTo>
                  <a:pt x="115795" y="246167"/>
                </a:lnTo>
                <a:lnTo>
                  <a:pt x="133361" y="244890"/>
                </a:lnTo>
                <a:lnTo>
                  <a:pt x="149214" y="241585"/>
                </a:lnTo>
                <a:lnTo>
                  <a:pt x="163409" y="236433"/>
                </a:lnTo>
                <a:lnTo>
                  <a:pt x="175998" y="229616"/>
                </a:lnTo>
                <a:lnTo>
                  <a:pt x="187035" y="221312"/>
                </a:lnTo>
                <a:lnTo>
                  <a:pt x="196573" y="211704"/>
                </a:lnTo>
                <a:lnTo>
                  <a:pt x="204666" y="200972"/>
                </a:lnTo>
                <a:lnTo>
                  <a:pt x="211368" y="189296"/>
                </a:lnTo>
                <a:lnTo>
                  <a:pt x="216731" y="176858"/>
                </a:lnTo>
                <a:lnTo>
                  <a:pt x="220809" y="163837"/>
                </a:lnTo>
                <a:lnTo>
                  <a:pt x="223656" y="150414"/>
                </a:lnTo>
                <a:lnTo>
                  <a:pt x="225325" y="136771"/>
                </a:lnTo>
                <a:lnTo>
                  <a:pt x="225869" y="123088"/>
                </a:lnTo>
                <a:lnTo>
                  <a:pt x="225861" y="121485"/>
                </a:lnTo>
                <a:lnTo>
                  <a:pt x="225247" y="108637"/>
                </a:lnTo>
                <a:lnTo>
                  <a:pt x="223591" y="95591"/>
                </a:lnTo>
                <a:lnTo>
                  <a:pt x="220812" y="82559"/>
                </a:lnTo>
                <a:lnTo>
                  <a:pt x="216830" y="69755"/>
                </a:lnTo>
                <a:lnTo>
                  <a:pt x="211563" y="57392"/>
                </a:lnTo>
                <a:lnTo>
                  <a:pt x="204930" y="45684"/>
                </a:lnTo>
                <a:lnTo>
                  <a:pt x="196850" y="34845"/>
                </a:lnTo>
                <a:lnTo>
                  <a:pt x="187242" y="25087"/>
                </a:lnTo>
                <a:lnTo>
                  <a:pt x="176024" y="16625"/>
                </a:lnTo>
                <a:lnTo>
                  <a:pt x="163116" y="9671"/>
                </a:lnTo>
                <a:lnTo>
                  <a:pt x="148436" y="4440"/>
                </a:lnTo>
                <a:lnTo>
                  <a:pt x="131903" y="1145"/>
                </a:lnTo>
                <a:lnTo>
                  <a:pt x="113436" y="0"/>
                </a:lnTo>
                <a:lnTo>
                  <a:pt x="109817" y="39"/>
                </a:lnTo>
                <a:lnTo>
                  <a:pt x="91019" y="1654"/>
                </a:lnTo>
                <a:lnTo>
                  <a:pt x="74336" y="5456"/>
                </a:lnTo>
                <a:lnTo>
                  <a:pt x="59662" y="11206"/>
                </a:lnTo>
                <a:lnTo>
                  <a:pt x="46890" y="18665"/>
                </a:lnTo>
                <a:lnTo>
                  <a:pt x="35914" y="27591"/>
                </a:lnTo>
                <a:lnTo>
                  <a:pt x="26628" y="37746"/>
                </a:lnTo>
                <a:lnTo>
                  <a:pt x="18925" y="48889"/>
                </a:lnTo>
                <a:lnTo>
                  <a:pt x="12699" y="60782"/>
                </a:lnTo>
                <a:lnTo>
                  <a:pt x="7844" y="73184"/>
                </a:lnTo>
                <a:lnTo>
                  <a:pt x="4252" y="85855"/>
                </a:lnTo>
                <a:lnTo>
                  <a:pt x="1819" y="98556"/>
                </a:lnTo>
                <a:lnTo>
                  <a:pt x="437" y="111047"/>
                </a:lnTo>
                <a:lnTo>
                  <a:pt x="0" y="123088"/>
                </a:lnTo>
                <a:lnTo>
                  <a:pt x="17" y="125452"/>
                </a:lnTo>
                <a:lnTo>
                  <a:pt x="579" y="136918"/>
                </a:lnTo>
                <a:lnTo>
                  <a:pt x="2031" y="148997"/>
                </a:lnTo>
                <a:lnTo>
                  <a:pt x="4503" y="161423"/>
                </a:lnTo>
                <a:lnTo>
                  <a:pt x="8127" y="173930"/>
                </a:lnTo>
                <a:lnTo>
                  <a:pt x="13033" y="186252"/>
                </a:lnTo>
                <a:lnTo>
                  <a:pt x="19351" y="198121"/>
                </a:lnTo>
                <a:lnTo>
                  <a:pt x="27212" y="209272"/>
                </a:lnTo>
                <a:lnTo>
                  <a:pt x="36747" y="219439"/>
                </a:lnTo>
                <a:lnTo>
                  <a:pt x="48086" y="228354"/>
                </a:lnTo>
                <a:lnTo>
                  <a:pt x="42230" y="174152"/>
                </a:lnTo>
                <a:lnTo>
                  <a:pt x="37010" y="160059"/>
                </a:lnTo>
                <a:lnTo>
                  <a:pt x="33735" y="144340"/>
                </a:lnTo>
                <a:lnTo>
                  <a:pt x="32600" y="127076"/>
                </a:lnTo>
                <a:lnTo>
                  <a:pt x="32658" y="122710"/>
                </a:lnTo>
                <a:lnTo>
                  <a:pt x="33382" y="110777"/>
                </a:lnTo>
                <a:lnTo>
                  <a:pt x="35129" y="97819"/>
                </a:lnTo>
                <a:lnTo>
                  <a:pt x="38141" y="84529"/>
                </a:lnTo>
                <a:lnTo>
                  <a:pt x="42664" y="71596"/>
                </a:lnTo>
                <a:lnTo>
                  <a:pt x="48940" y="59712"/>
                </a:lnTo>
                <a:lnTo>
                  <a:pt x="57213" y="49568"/>
                </a:lnTo>
                <a:lnTo>
                  <a:pt x="64182" y="43290"/>
                </a:lnTo>
                <a:lnTo>
                  <a:pt x="74488" y="36138"/>
                </a:lnTo>
                <a:lnTo>
                  <a:pt x="86071" y="30551"/>
                </a:lnTo>
                <a:lnTo>
                  <a:pt x="98858" y="26914"/>
                </a:lnTo>
                <a:lnTo>
                  <a:pt x="112776" y="25615"/>
                </a:lnTo>
                <a:lnTo>
                  <a:pt x="121345" y="26149"/>
                </a:lnTo>
                <a:lnTo>
                  <a:pt x="131370" y="28023"/>
                </a:lnTo>
                <a:lnTo>
                  <a:pt x="141996" y="31503"/>
                </a:lnTo>
                <a:lnTo>
                  <a:pt x="152749" y="36854"/>
                </a:lnTo>
                <a:lnTo>
                  <a:pt x="163152" y="44340"/>
                </a:lnTo>
                <a:lnTo>
                  <a:pt x="172730" y="54228"/>
                </a:lnTo>
                <a:lnTo>
                  <a:pt x="181008" y="66782"/>
                </a:lnTo>
                <a:lnTo>
                  <a:pt x="187509" y="82266"/>
                </a:lnTo>
                <a:lnTo>
                  <a:pt x="191759" y="100947"/>
                </a:lnTo>
                <a:lnTo>
                  <a:pt x="193281" y="123088"/>
                </a:lnTo>
                <a:lnTo>
                  <a:pt x="191891" y="144295"/>
                </a:lnTo>
                <a:lnTo>
                  <a:pt x="187756" y="163128"/>
                </a:lnTo>
                <a:lnTo>
                  <a:pt x="181347" y="178753"/>
                </a:lnTo>
                <a:lnTo>
                  <a:pt x="173140" y="191434"/>
                </a:lnTo>
                <a:lnTo>
                  <a:pt x="163611" y="201438"/>
                </a:lnTo>
                <a:lnTo>
                  <a:pt x="153235" y="209029"/>
                </a:lnTo>
                <a:lnTo>
                  <a:pt x="142488" y="214471"/>
                </a:lnTo>
                <a:lnTo>
                  <a:pt x="131845" y="218031"/>
                </a:lnTo>
                <a:lnTo>
                  <a:pt x="121783" y="219972"/>
                </a:lnTo>
                <a:close/>
              </a:path>
              <a:path w="225869" h="246176">
                <a:moveTo>
                  <a:pt x="57725" y="197135"/>
                </a:moveTo>
                <a:lnTo>
                  <a:pt x="49200" y="186538"/>
                </a:lnTo>
                <a:lnTo>
                  <a:pt x="42230" y="174152"/>
                </a:lnTo>
                <a:lnTo>
                  <a:pt x="48086" y="228354"/>
                </a:lnTo>
                <a:lnTo>
                  <a:pt x="61360" y="235752"/>
                </a:lnTo>
                <a:lnTo>
                  <a:pt x="76699" y="241366"/>
                </a:lnTo>
                <a:lnTo>
                  <a:pt x="94234" y="244929"/>
                </a:lnTo>
                <a:lnTo>
                  <a:pt x="90690" y="217385"/>
                </a:lnTo>
                <a:lnTo>
                  <a:pt x="78666" y="212640"/>
                </a:lnTo>
                <a:lnTo>
                  <a:pt x="67612" y="205863"/>
                </a:lnTo>
                <a:lnTo>
                  <a:pt x="57725" y="197135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7306" y="585165"/>
            <a:ext cx="188592" cy="246139"/>
          </a:xfrm>
          <a:custGeom>
            <a:avLst/>
            <a:gdLst/>
            <a:ahLst/>
            <a:cxnLst/>
            <a:rect l="l" t="t" r="r" b="b"/>
            <a:pathLst>
              <a:path w="188620" h="246176">
                <a:moveTo>
                  <a:pt x="97142" y="246176"/>
                </a:moveTo>
                <a:lnTo>
                  <a:pt x="106001" y="245938"/>
                </a:lnTo>
                <a:lnTo>
                  <a:pt x="124454" y="243629"/>
                </a:lnTo>
                <a:lnTo>
                  <a:pt x="140097" y="239062"/>
                </a:lnTo>
                <a:lnTo>
                  <a:pt x="153136" y="232479"/>
                </a:lnTo>
                <a:lnTo>
                  <a:pt x="163775" y="224124"/>
                </a:lnTo>
                <a:lnTo>
                  <a:pt x="172217" y="214239"/>
                </a:lnTo>
                <a:lnTo>
                  <a:pt x="178666" y="203067"/>
                </a:lnTo>
                <a:lnTo>
                  <a:pt x="183327" y="190851"/>
                </a:lnTo>
                <a:lnTo>
                  <a:pt x="186404" y="177834"/>
                </a:lnTo>
                <a:lnTo>
                  <a:pt x="188100" y="164259"/>
                </a:lnTo>
                <a:lnTo>
                  <a:pt x="188620" y="150367"/>
                </a:lnTo>
                <a:lnTo>
                  <a:pt x="188620" y="9321"/>
                </a:lnTo>
                <a:lnTo>
                  <a:pt x="184302" y="4991"/>
                </a:lnTo>
                <a:lnTo>
                  <a:pt x="181305" y="1663"/>
                </a:lnTo>
                <a:lnTo>
                  <a:pt x="176987" y="0"/>
                </a:lnTo>
                <a:lnTo>
                  <a:pt x="167335" y="0"/>
                </a:lnTo>
                <a:lnTo>
                  <a:pt x="163347" y="2654"/>
                </a:lnTo>
                <a:lnTo>
                  <a:pt x="161010" y="4991"/>
                </a:lnTo>
                <a:lnTo>
                  <a:pt x="156692" y="9321"/>
                </a:lnTo>
                <a:lnTo>
                  <a:pt x="156679" y="155551"/>
                </a:lnTo>
                <a:lnTo>
                  <a:pt x="156021" y="167617"/>
                </a:lnTo>
                <a:lnTo>
                  <a:pt x="153843" y="180196"/>
                </a:lnTo>
                <a:lnTo>
                  <a:pt x="149421" y="192424"/>
                </a:lnTo>
                <a:lnTo>
                  <a:pt x="142032" y="203438"/>
                </a:lnTo>
                <a:lnTo>
                  <a:pt x="130952" y="212375"/>
                </a:lnTo>
                <a:lnTo>
                  <a:pt x="115455" y="218370"/>
                </a:lnTo>
                <a:lnTo>
                  <a:pt x="94818" y="220560"/>
                </a:lnTo>
                <a:lnTo>
                  <a:pt x="88164" y="220374"/>
                </a:lnTo>
                <a:lnTo>
                  <a:pt x="67346" y="216651"/>
                </a:lnTo>
                <a:lnTo>
                  <a:pt x="52430" y="209027"/>
                </a:lnTo>
                <a:lnTo>
                  <a:pt x="42431" y="198663"/>
                </a:lnTo>
                <a:lnTo>
                  <a:pt x="36366" y="186720"/>
                </a:lnTo>
                <a:lnTo>
                  <a:pt x="33251" y="174359"/>
                </a:lnTo>
                <a:lnTo>
                  <a:pt x="32104" y="162739"/>
                </a:lnTo>
                <a:lnTo>
                  <a:pt x="31940" y="153022"/>
                </a:lnTo>
                <a:lnTo>
                  <a:pt x="31940" y="9321"/>
                </a:lnTo>
                <a:lnTo>
                  <a:pt x="27622" y="4991"/>
                </a:lnTo>
                <a:lnTo>
                  <a:pt x="24625" y="1663"/>
                </a:lnTo>
                <a:lnTo>
                  <a:pt x="20294" y="0"/>
                </a:lnTo>
                <a:lnTo>
                  <a:pt x="10655" y="0"/>
                </a:lnTo>
                <a:lnTo>
                  <a:pt x="6654" y="2654"/>
                </a:lnTo>
                <a:lnTo>
                  <a:pt x="4330" y="4991"/>
                </a:lnTo>
                <a:lnTo>
                  <a:pt x="0" y="9321"/>
                </a:lnTo>
                <a:lnTo>
                  <a:pt x="0" y="150698"/>
                </a:lnTo>
                <a:lnTo>
                  <a:pt x="459" y="164325"/>
                </a:lnTo>
                <a:lnTo>
                  <a:pt x="2592" y="181165"/>
                </a:lnTo>
                <a:lnTo>
                  <a:pt x="6448" y="195827"/>
                </a:lnTo>
                <a:lnTo>
                  <a:pt x="12007" y="208407"/>
                </a:lnTo>
                <a:lnTo>
                  <a:pt x="19253" y="219000"/>
                </a:lnTo>
                <a:lnTo>
                  <a:pt x="28167" y="227701"/>
                </a:lnTo>
                <a:lnTo>
                  <a:pt x="38732" y="234607"/>
                </a:lnTo>
                <a:lnTo>
                  <a:pt x="50930" y="239812"/>
                </a:lnTo>
                <a:lnTo>
                  <a:pt x="64743" y="243411"/>
                </a:lnTo>
                <a:lnTo>
                  <a:pt x="80153" y="245501"/>
                </a:lnTo>
                <a:lnTo>
                  <a:pt x="97142" y="246176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16849" y="589159"/>
            <a:ext cx="185925" cy="242140"/>
          </a:xfrm>
          <a:custGeom>
            <a:avLst/>
            <a:gdLst/>
            <a:ahLst/>
            <a:cxnLst/>
            <a:rect l="l" t="t" r="r" b="b"/>
            <a:pathLst>
              <a:path w="185953" h="242176">
                <a:moveTo>
                  <a:pt x="1993" y="19634"/>
                </a:moveTo>
                <a:lnTo>
                  <a:pt x="4318" y="21958"/>
                </a:lnTo>
                <a:lnTo>
                  <a:pt x="7645" y="25615"/>
                </a:lnTo>
                <a:lnTo>
                  <a:pt x="76835" y="25615"/>
                </a:lnTo>
                <a:lnTo>
                  <a:pt x="76835" y="233527"/>
                </a:lnTo>
                <a:lnTo>
                  <a:pt x="81495" y="237528"/>
                </a:lnTo>
                <a:lnTo>
                  <a:pt x="84493" y="240512"/>
                </a:lnTo>
                <a:lnTo>
                  <a:pt x="88811" y="242176"/>
                </a:lnTo>
                <a:lnTo>
                  <a:pt x="98132" y="242176"/>
                </a:lnTo>
                <a:lnTo>
                  <a:pt x="102120" y="239852"/>
                </a:lnTo>
                <a:lnTo>
                  <a:pt x="104457" y="237528"/>
                </a:lnTo>
                <a:lnTo>
                  <a:pt x="108775" y="233527"/>
                </a:lnTo>
                <a:lnTo>
                  <a:pt x="108775" y="25615"/>
                </a:lnTo>
                <a:lnTo>
                  <a:pt x="177965" y="25615"/>
                </a:lnTo>
                <a:lnTo>
                  <a:pt x="181635" y="21958"/>
                </a:lnTo>
                <a:lnTo>
                  <a:pt x="183959" y="19634"/>
                </a:lnTo>
                <a:lnTo>
                  <a:pt x="185953" y="15963"/>
                </a:lnTo>
                <a:lnTo>
                  <a:pt x="185953" y="9639"/>
                </a:lnTo>
                <a:lnTo>
                  <a:pt x="183959" y="6324"/>
                </a:lnTo>
                <a:lnTo>
                  <a:pt x="181635" y="3987"/>
                </a:lnTo>
                <a:lnTo>
                  <a:pt x="178308" y="0"/>
                </a:lnTo>
                <a:lnTo>
                  <a:pt x="7645" y="0"/>
                </a:lnTo>
                <a:lnTo>
                  <a:pt x="3987" y="3987"/>
                </a:lnTo>
                <a:lnTo>
                  <a:pt x="1993" y="6324"/>
                </a:lnTo>
                <a:lnTo>
                  <a:pt x="0" y="9982"/>
                </a:lnTo>
                <a:lnTo>
                  <a:pt x="0" y="16306"/>
                </a:lnTo>
                <a:lnTo>
                  <a:pt x="1993" y="19634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9893" y="613770"/>
            <a:ext cx="117127" cy="95020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7691" y="482792"/>
            <a:ext cx="188757" cy="153126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91720" y="289324"/>
            <a:ext cx="286773" cy="232654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49893" y="613770"/>
            <a:ext cx="117127" cy="95020"/>
          </a:xfrm>
          <a:custGeom>
            <a:avLst/>
            <a:gdLst/>
            <a:ahLst/>
            <a:cxnLst/>
            <a:rect l="l" t="t" r="r" b="b"/>
            <a:pathLst>
              <a:path w="117144" h="95034">
                <a:moveTo>
                  <a:pt x="57975" y="95034"/>
                </a:moveTo>
                <a:lnTo>
                  <a:pt x="73307" y="93582"/>
                </a:lnTo>
                <a:lnTo>
                  <a:pt x="87441" y="88994"/>
                </a:lnTo>
                <a:lnTo>
                  <a:pt x="99461" y="81715"/>
                </a:lnTo>
                <a:lnTo>
                  <a:pt x="108799" y="72196"/>
                </a:lnTo>
                <a:lnTo>
                  <a:pt x="114883" y="60886"/>
                </a:lnTo>
                <a:lnTo>
                  <a:pt x="117144" y="48234"/>
                </a:lnTo>
                <a:lnTo>
                  <a:pt x="115279" y="35806"/>
                </a:lnTo>
                <a:lnTo>
                  <a:pt x="109554" y="24317"/>
                </a:lnTo>
                <a:lnTo>
                  <a:pt x="100522" y="14528"/>
                </a:lnTo>
                <a:lnTo>
                  <a:pt x="88739" y="6902"/>
                </a:lnTo>
                <a:lnTo>
                  <a:pt x="74765" y="1905"/>
                </a:lnTo>
                <a:lnTo>
                  <a:pt x="59156" y="0"/>
                </a:lnTo>
                <a:lnTo>
                  <a:pt x="43839" y="1449"/>
                </a:lnTo>
                <a:lnTo>
                  <a:pt x="29706" y="6036"/>
                </a:lnTo>
                <a:lnTo>
                  <a:pt x="17685" y="13314"/>
                </a:lnTo>
                <a:lnTo>
                  <a:pt x="8346" y="22834"/>
                </a:lnTo>
                <a:lnTo>
                  <a:pt x="2261" y="34146"/>
                </a:lnTo>
                <a:lnTo>
                  <a:pt x="0" y="46799"/>
                </a:lnTo>
                <a:lnTo>
                  <a:pt x="1863" y="59235"/>
                </a:lnTo>
                <a:lnTo>
                  <a:pt x="7587" y="70721"/>
                </a:lnTo>
                <a:lnTo>
                  <a:pt x="16620" y="80509"/>
                </a:lnTo>
                <a:lnTo>
                  <a:pt x="28401" y="88133"/>
                </a:lnTo>
                <a:lnTo>
                  <a:pt x="42372" y="93129"/>
                </a:lnTo>
                <a:lnTo>
                  <a:pt x="57975" y="950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47691" y="482792"/>
            <a:ext cx="188757" cy="153126"/>
          </a:xfrm>
          <a:custGeom>
            <a:avLst/>
            <a:gdLst/>
            <a:ahLst/>
            <a:cxnLst/>
            <a:rect l="l" t="t" r="r" b="b"/>
            <a:pathLst>
              <a:path w="188785" h="153149">
                <a:moveTo>
                  <a:pt x="95694" y="153149"/>
                </a:moveTo>
                <a:lnTo>
                  <a:pt x="106194" y="152500"/>
                </a:lnTo>
                <a:lnTo>
                  <a:pt x="121454" y="149810"/>
                </a:lnTo>
                <a:lnTo>
                  <a:pt x="135690" y="145222"/>
                </a:lnTo>
                <a:lnTo>
                  <a:pt x="148689" y="138915"/>
                </a:lnTo>
                <a:lnTo>
                  <a:pt x="160238" y="131067"/>
                </a:lnTo>
                <a:lnTo>
                  <a:pt x="170124" y="121856"/>
                </a:lnTo>
                <a:lnTo>
                  <a:pt x="178135" y="111463"/>
                </a:lnTo>
                <a:lnTo>
                  <a:pt x="184057" y="100064"/>
                </a:lnTo>
                <a:lnTo>
                  <a:pt x="187678" y="87840"/>
                </a:lnTo>
                <a:lnTo>
                  <a:pt x="188785" y="74968"/>
                </a:lnTo>
                <a:lnTo>
                  <a:pt x="188062" y="66458"/>
                </a:lnTo>
                <a:lnTo>
                  <a:pt x="184856" y="54093"/>
                </a:lnTo>
                <a:lnTo>
                  <a:pt x="179304" y="42574"/>
                </a:lnTo>
                <a:lnTo>
                  <a:pt x="171624" y="32073"/>
                </a:lnTo>
                <a:lnTo>
                  <a:pt x="162034" y="22759"/>
                </a:lnTo>
                <a:lnTo>
                  <a:pt x="150753" y="14804"/>
                </a:lnTo>
                <a:lnTo>
                  <a:pt x="137999" y="8380"/>
                </a:lnTo>
                <a:lnTo>
                  <a:pt x="123992" y="3657"/>
                </a:lnTo>
                <a:lnTo>
                  <a:pt x="108950" y="806"/>
                </a:lnTo>
                <a:lnTo>
                  <a:pt x="93090" y="0"/>
                </a:lnTo>
                <a:lnTo>
                  <a:pt x="82566" y="650"/>
                </a:lnTo>
                <a:lnTo>
                  <a:pt x="67306" y="3342"/>
                </a:lnTo>
                <a:lnTo>
                  <a:pt x="53072" y="7930"/>
                </a:lnTo>
                <a:lnTo>
                  <a:pt x="40075" y="14237"/>
                </a:lnTo>
                <a:lnTo>
                  <a:pt x="28528" y="22084"/>
                </a:lnTo>
                <a:lnTo>
                  <a:pt x="18645" y="31293"/>
                </a:lnTo>
                <a:lnTo>
                  <a:pt x="10638" y="41685"/>
                </a:lnTo>
                <a:lnTo>
                  <a:pt x="4720" y="53083"/>
                </a:lnTo>
                <a:lnTo>
                  <a:pt x="1103" y="65307"/>
                </a:lnTo>
                <a:lnTo>
                  <a:pt x="0" y="78181"/>
                </a:lnTo>
                <a:lnTo>
                  <a:pt x="723" y="86705"/>
                </a:lnTo>
                <a:lnTo>
                  <a:pt x="3928" y="99068"/>
                </a:lnTo>
                <a:lnTo>
                  <a:pt x="9481" y="110586"/>
                </a:lnTo>
                <a:lnTo>
                  <a:pt x="17162" y="121087"/>
                </a:lnTo>
                <a:lnTo>
                  <a:pt x="26753" y="130400"/>
                </a:lnTo>
                <a:lnTo>
                  <a:pt x="38034" y="138353"/>
                </a:lnTo>
                <a:lnTo>
                  <a:pt x="50788" y="144777"/>
                </a:lnTo>
                <a:lnTo>
                  <a:pt x="64795" y="149498"/>
                </a:lnTo>
                <a:lnTo>
                  <a:pt x="79837" y="152346"/>
                </a:lnTo>
                <a:lnTo>
                  <a:pt x="95694" y="153149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91720" y="289324"/>
            <a:ext cx="286773" cy="232654"/>
          </a:xfrm>
          <a:custGeom>
            <a:avLst/>
            <a:gdLst/>
            <a:ahLst/>
            <a:cxnLst/>
            <a:rect l="l" t="t" r="r" b="b"/>
            <a:pathLst>
              <a:path w="286816" h="232689">
                <a:moveTo>
                  <a:pt x="142532" y="232689"/>
                </a:moveTo>
                <a:lnTo>
                  <a:pt x="152220" y="232501"/>
                </a:lnTo>
                <a:lnTo>
                  <a:pt x="167982" y="231056"/>
                </a:lnTo>
                <a:lnTo>
                  <a:pt x="183179" y="228264"/>
                </a:lnTo>
                <a:lnTo>
                  <a:pt x="197717" y="224201"/>
                </a:lnTo>
                <a:lnTo>
                  <a:pt x="211500" y="218942"/>
                </a:lnTo>
                <a:lnTo>
                  <a:pt x="224433" y="212565"/>
                </a:lnTo>
                <a:lnTo>
                  <a:pt x="236420" y="205146"/>
                </a:lnTo>
                <a:lnTo>
                  <a:pt x="247366" y="196761"/>
                </a:lnTo>
                <a:lnTo>
                  <a:pt x="257175" y="187486"/>
                </a:lnTo>
                <a:lnTo>
                  <a:pt x="265752" y="177398"/>
                </a:lnTo>
                <a:lnTo>
                  <a:pt x="273001" y="166572"/>
                </a:lnTo>
                <a:lnTo>
                  <a:pt x="278828" y="155085"/>
                </a:lnTo>
                <a:lnTo>
                  <a:pt x="283136" y="143014"/>
                </a:lnTo>
                <a:lnTo>
                  <a:pt x="285831" y="130435"/>
                </a:lnTo>
                <a:lnTo>
                  <a:pt x="286816" y="117424"/>
                </a:lnTo>
                <a:lnTo>
                  <a:pt x="286553" y="109536"/>
                </a:lnTo>
                <a:lnTo>
                  <a:pt x="284721" y="96746"/>
                </a:lnTo>
                <a:lnTo>
                  <a:pt x="281230" y="84411"/>
                </a:lnTo>
                <a:lnTo>
                  <a:pt x="276174" y="72606"/>
                </a:lnTo>
                <a:lnTo>
                  <a:pt x="269648" y="61410"/>
                </a:lnTo>
                <a:lnTo>
                  <a:pt x="261746" y="50900"/>
                </a:lnTo>
                <a:lnTo>
                  <a:pt x="252562" y="41154"/>
                </a:lnTo>
                <a:lnTo>
                  <a:pt x="242191" y="32249"/>
                </a:lnTo>
                <a:lnTo>
                  <a:pt x="230727" y="24264"/>
                </a:lnTo>
                <a:lnTo>
                  <a:pt x="218265" y="17275"/>
                </a:lnTo>
                <a:lnTo>
                  <a:pt x="204897" y="11361"/>
                </a:lnTo>
                <a:lnTo>
                  <a:pt x="190720" y="6599"/>
                </a:lnTo>
                <a:lnTo>
                  <a:pt x="175827" y="3066"/>
                </a:lnTo>
                <a:lnTo>
                  <a:pt x="160313" y="840"/>
                </a:lnTo>
                <a:lnTo>
                  <a:pt x="144271" y="0"/>
                </a:lnTo>
                <a:lnTo>
                  <a:pt x="134596" y="187"/>
                </a:lnTo>
                <a:lnTo>
                  <a:pt x="118835" y="1630"/>
                </a:lnTo>
                <a:lnTo>
                  <a:pt x="103638" y="4421"/>
                </a:lnTo>
                <a:lnTo>
                  <a:pt x="89099" y="8483"/>
                </a:lnTo>
                <a:lnTo>
                  <a:pt x="75316" y="13740"/>
                </a:lnTo>
                <a:lnTo>
                  <a:pt x="62382" y="20116"/>
                </a:lnTo>
                <a:lnTo>
                  <a:pt x="50394" y="27535"/>
                </a:lnTo>
                <a:lnTo>
                  <a:pt x="39448" y="35919"/>
                </a:lnTo>
                <a:lnTo>
                  <a:pt x="29638" y="45194"/>
                </a:lnTo>
                <a:lnTo>
                  <a:pt x="21060" y="55282"/>
                </a:lnTo>
                <a:lnTo>
                  <a:pt x="13810" y="66109"/>
                </a:lnTo>
                <a:lnTo>
                  <a:pt x="7984" y="77596"/>
                </a:lnTo>
                <a:lnTo>
                  <a:pt x="3676" y="89669"/>
                </a:lnTo>
                <a:lnTo>
                  <a:pt x="983" y="102250"/>
                </a:lnTo>
                <a:lnTo>
                  <a:pt x="0" y="115265"/>
                </a:lnTo>
                <a:lnTo>
                  <a:pt x="262" y="123143"/>
                </a:lnTo>
                <a:lnTo>
                  <a:pt x="2093" y="135933"/>
                </a:lnTo>
                <a:lnTo>
                  <a:pt x="5582" y="148270"/>
                </a:lnTo>
                <a:lnTo>
                  <a:pt x="10636" y="160076"/>
                </a:lnTo>
                <a:lnTo>
                  <a:pt x="17161" y="171273"/>
                </a:lnTo>
                <a:lnTo>
                  <a:pt x="25061" y="181784"/>
                </a:lnTo>
                <a:lnTo>
                  <a:pt x="34244" y="191531"/>
                </a:lnTo>
                <a:lnTo>
                  <a:pt x="44614" y="200436"/>
                </a:lnTo>
                <a:lnTo>
                  <a:pt x="56077" y="208422"/>
                </a:lnTo>
                <a:lnTo>
                  <a:pt x="68538" y="215411"/>
                </a:lnTo>
                <a:lnTo>
                  <a:pt x="81905" y="221326"/>
                </a:lnTo>
                <a:lnTo>
                  <a:pt x="96082" y="226089"/>
                </a:lnTo>
                <a:lnTo>
                  <a:pt x="110975" y="229622"/>
                </a:lnTo>
                <a:lnTo>
                  <a:pt x="126489" y="231848"/>
                </a:lnTo>
                <a:lnTo>
                  <a:pt x="142532" y="232689"/>
                </a:lnTo>
                <a:close/>
              </a:path>
            </a:pathLst>
          </a:custGeom>
          <a:solidFill>
            <a:srgbClr val="D06EAA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8877" y="1356"/>
            <a:ext cx="3131537" cy="1566807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68159" y="606777"/>
            <a:ext cx="216845" cy="153507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75394" y="754949"/>
            <a:ext cx="139209" cy="98562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rgbClr val="5C8149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12714" y="433295"/>
            <a:ext cx="245759" cy="187246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rgbClr val="25524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58877" y="1356"/>
            <a:ext cx="3131537" cy="1566807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3617" y="604345"/>
            <a:ext cx="213810" cy="151362"/>
          </a:xfrm>
          <a:custGeom>
            <a:avLst/>
            <a:gdLst/>
            <a:ahLst/>
            <a:cxnLst/>
            <a:rect l="l" t="t" r="r" b="b"/>
            <a:pathLst>
              <a:path w="213842" h="151384">
                <a:moveTo>
                  <a:pt x="107010" y="151383"/>
                </a:moveTo>
                <a:lnTo>
                  <a:pt x="129062" y="149752"/>
                </a:lnTo>
                <a:lnTo>
                  <a:pt x="144734" y="146501"/>
                </a:lnTo>
                <a:lnTo>
                  <a:pt x="159311" y="141672"/>
                </a:lnTo>
                <a:lnTo>
                  <a:pt x="172592" y="135406"/>
                </a:lnTo>
                <a:lnTo>
                  <a:pt x="184376" y="127845"/>
                </a:lnTo>
                <a:lnTo>
                  <a:pt x="194464" y="119133"/>
                </a:lnTo>
                <a:lnTo>
                  <a:pt x="202655" y="109410"/>
                </a:lnTo>
                <a:lnTo>
                  <a:pt x="208749" y="98819"/>
                </a:lnTo>
                <a:lnTo>
                  <a:pt x="212545" y="87503"/>
                </a:lnTo>
                <a:lnTo>
                  <a:pt x="213842" y="75603"/>
                </a:lnTo>
                <a:lnTo>
                  <a:pt x="213700" y="71729"/>
                </a:lnTo>
                <a:lnTo>
                  <a:pt x="211549" y="59996"/>
                </a:lnTo>
                <a:lnTo>
                  <a:pt x="206967" y="48898"/>
                </a:lnTo>
                <a:lnTo>
                  <a:pt x="200155" y="38579"/>
                </a:lnTo>
                <a:lnTo>
                  <a:pt x="191312" y="29179"/>
                </a:lnTo>
                <a:lnTo>
                  <a:pt x="180640" y="20840"/>
                </a:lnTo>
                <a:lnTo>
                  <a:pt x="168338" y="13702"/>
                </a:lnTo>
                <a:lnTo>
                  <a:pt x="154607" y="7908"/>
                </a:lnTo>
                <a:lnTo>
                  <a:pt x="139648" y="3599"/>
                </a:lnTo>
                <a:lnTo>
                  <a:pt x="123660" y="916"/>
                </a:lnTo>
                <a:lnTo>
                  <a:pt x="106845" y="0"/>
                </a:lnTo>
                <a:lnTo>
                  <a:pt x="101381" y="105"/>
                </a:lnTo>
                <a:lnTo>
                  <a:pt x="84811" y="1640"/>
                </a:lnTo>
                <a:lnTo>
                  <a:pt x="69137" y="4895"/>
                </a:lnTo>
                <a:lnTo>
                  <a:pt x="54558" y="9727"/>
                </a:lnTo>
                <a:lnTo>
                  <a:pt x="41275" y="15994"/>
                </a:lnTo>
                <a:lnTo>
                  <a:pt x="29488" y="23555"/>
                </a:lnTo>
                <a:lnTo>
                  <a:pt x="19397" y="32268"/>
                </a:lnTo>
                <a:lnTo>
                  <a:pt x="11203" y="41991"/>
                </a:lnTo>
                <a:lnTo>
                  <a:pt x="5105" y="52583"/>
                </a:lnTo>
                <a:lnTo>
                  <a:pt x="1304" y="63902"/>
                </a:lnTo>
                <a:lnTo>
                  <a:pt x="0" y="75806"/>
                </a:lnTo>
                <a:lnTo>
                  <a:pt x="142" y="79687"/>
                </a:lnTo>
                <a:lnTo>
                  <a:pt x="2296" y="91417"/>
                </a:lnTo>
                <a:lnTo>
                  <a:pt x="6880" y="102510"/>
                </a:lnTo>
                <a:lnTo>
                  <a:pt x="13694" y="112826"/>
                </a:lnTo>
                <a:lnTo>
                  <a:pt x="22539" y="122223"/>
                </a:lnTo>
                <a:lnTo>
                  <a:pt x="33213" y="130559"/>
                </a:lnTo>
                <a:lnTo>
                  <a:pt x="45516" y="137693"/>
                </a:lnTo>
                <a:lnTo>
                  <a:pt x="59248" y="143484"/>
                </a:lnTo>
                <a:lnTo>
                  <a:pt x="74208" y="147791"/>
                </a:lnTo>
                <a:lnTo>
                  <a:pt x="90195" y="150471"/>
                </a:lnTo>
                <a:lnTo>
                  <a:pt x="107010" y="151383"/>
                </a:lnTo>
                <a:close/>
              </a:path>
            </a:pathLst>
          </a:custGeom>
          <a:solidFill>
            <a:srgbClr val="815F9C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2162" y="750448"/>
            <a:ext cx="137254" cy="97179"/>
          </a:xfrm>
          <a:custGeom>
            <a:avLst/>
            <a:gdLst/>
            <a:ahLst/>
            <a:cxnLst/>
            <a:rect l="l" t="t" r="r" b="b"/>
            <a:pathLst>
              <a:path w="137274" h="97193">
                <a:moveTo>
                  <a:pt x="68694" y="97193"/>
                </a:moveTo>
                <a:lnTo>
                  <a:pt x="79224" y="96613"/>
                </a:lnTo>
                <a:lnTo>
                  <a:pt x="94951" y="93479"/>
                </a:lnTo>
                <a:lnTo>
                  <a:pt x="108903" y="87932"/>
                </a:lnTo>
                <a:lnTo>
                  <a:pt x="120597" y="80315"/>
                </a:lnTo>
                <a:lnTo>
                  <a:pt x="129546" y="70974"/>
                </a:lnTo>
                <a:lnTo>
                  <a:pt x="135267" y="60255"/>
                </a:lnTo>
                <a:lnTo>
                  <a:pt x="137274" y="48501"/>
                </a:lnTo>
                <a:lnTo>
                  <a:pt x="136466" y="41062"/>
                </a:lnTo>
                <a:lnTo>
                  <a:pt x="132057" y="29932"/>
                </a:lnTo>
                <a:lnTo>
                  <a:pt x="124237" y="20059"/>
                </a:lnTo>
                <a:lnTo>
                  <a:pt x="113492" y="11785"/>
                </a:lnTo>
                <a:lnTo>
                  <a:pt x="100310" y="5455"/>
                </a:lnTo>
                <a:lnTo>
                  <a:pt x="85177" y="1412"/>
                </a:lnTo>
                <a:lnTo>
                  <a:pt x="68579" y="0"/>
                </a:lnTo>
                <a:lnTo>
                  <a:pt x="58066" y="577"/>
                </a:lnTo>
                <a:lnTo>
                  <a:pt x="42335" y="3708"/>
                </a:lnTo>
                <a:lnTo>
                  <a:pt x="28379" y="9254"/>
                </a:lnTo>
                <a:lnTo>
                  <a:pt x="16682" y="16868"/>
                </a:lnTo>
                <a:lnTo>
                  <a:pt x="7730" y="26206"/>
                </a:lnTo>
                <a:lnTo>
                  <a:pt x="2007" y="36920"/>
                </a:lnTo>
                <a:lnTo>
                  <a:pt x="0" y="48666"/>
                </a:lnTo>
                <a:lnTo>
                  <a:pt x="813" y="56120"/>
                </a:lnTo>
                <a:lnTo>
                  <a:pt x="5229" y="67253"/>
                </a:lnTo>
                <a:lnTo>
                  <a:pt x="13052" y="77128"/>
                </a:lnTo>
                <a:lnTo>
                  <a:pt x="23797" y="85404"/>
                </a:lnTo>
                <a:lnTo>
                  <a:pt x="36977" y="91736"/>
                </a:lnTo>
                <a:lnTo>
                  <a:pt x="52104" y="95780"/>
                </a:lnTo>
                <a:lnTo>
                  <a:pt x="68694" y="97193"/>
                </a:lnTo>
                <a:close/>
              </a:path>
            </a:pathLst>
          </a:custGeom>
          <a:solidFill>
            <a:srgbClr val="5656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16161" y="433300"/>
            <a:ext cx="242318" cy="184618"/>
          </a:xfrm>
          <a:custGeom>
            <a:avLst/>
            <a:gdLst/>
            <a:ahLst/>
            <a:cxnLst/>
            <a:rect l="l" t="t" r="r" b="b"/>
            <a:pathLst>
              <a:path w="242354" h="184645">
                <a:moveTo>
                  <a:pt x="121272" y="184645"/>
                </a:moveTo>
                <a:lnTo>
                  <a:pt x="137757" y="183781"/>
                </a:lnTo>
                <a:lnTo>
                  <a:pt x="153518" y="181307"/>
                </a:lnTo>
                <a:lnTo>
                  <a:pt x="168463" y="177332"/>
                </a:lnTo>
                <a:lnTo>
                  <a:pt x="182445" y="171966"/>
                </a:lnTo>
                <a:lnTo>
                  <a:pt x="195321" y="165320"/>
                </a:lnTo>
                <a:lnTo>
                  <a:pt x="206947" y="157504"/>
                </a:lnTo>
                <a:lnTo>
                  <a:pt x="217177" y="148627"/>
                </a:lnTo>
                <a:lnTo>
                  <a:pt x="225868" y="138801"/>
                </a:lnTo>
                <a:lnTo>
                  <a:pt x="232876" y="128135"/>
                </a:lnTo>
                <a:lnTo>
                  <a:pt x="238056" y="116740"/>
                </a:lnTo>
                <a:lnTo>
                  <a:pt x="241263" y="104725"/>
                </a:lnTo>
                <a:lnTo>
                  <a:pt x="242354" y="92201"/>
                </a:lnTo>
                <a:lnTo>
                  <a:pt x="241229" y="79655"/>
                </a:lnTo>
                <a:lnTo>
                  <a:pt x="237990" y="67643"/>
                </a:lnTo>
                <a:lnTo>
                  <a:pt x="232781" y="56257"/>
                </a:lnTo>
                <a:lnTo>
                  <a:pt x="225747" y="45605"/>
                </a:lnTo>
                <a:lnTo>
                  <a:pt x="217031" y="35797"/>
                </a:lnTo>
                <a:lnTo>
                  <a:pt x="206779" y="26944"/>
                </a:lnTo>
                <a:lnTo>
                  <a:pt x="195134" y="19155"/>
                </a:lnTo>
                <a:lnTo>
                  <a:pt x="182242" y="12538"/>
                </a:lnTo>
                <a:lnTo>
                  <a:pt x="168246" y="7205"/>
                </a:lnTo>
                <a:lnTo>
                  <a:pt x="153291" y="3265"/>
                </a:lnTo>
                <a:lnTo>
                  <a:pt x="137521" y="826"/>
                </a:lnTo>
                <a:lnTo>
                  <a:pt x="121081" y="0"/>
                </a:lnTo>
                <a:lnTo>
                  <a:pt x="104602" y="871"/>
                </a:lnTo>
                <a:lnTo>
                  <a:pt x="88840" y="3351"/>
                </a:lnTo>
                <a:lnTo>
                  <a:pt x="73896" y="7331"/>
                </a:lnTo>
                <a:lnTo>
                  <a:pt x="59914" y="12700"/>
                </a:lnTo>
                <a:lnTo>
                  <a:pt x="47039" y="19349"/>
                </a:lnTo>
                <a:lnTo>
                  <a:pt x="35413" y="27166"/>
                </a:lnTo>
                <a:lnTo>
                  <a:pt x="25183" y="36043"/>
                </a:lnTo>
                <a:lnTo>
                  <a:pt x="16491" y="45870"/>
                </a:lnTo>
                <a:lnTo>
                  <a:pt x="9483" y="56535"/>
                </a:lnTo>
                <a:lnTo>
                  <a:pt x="4302" y="67930"/>
                </a:lnTo>
                <a:lnTo>
                  <a:pt x="1093" y="79945"/>
                </a:lnTo>
                <a:lnTo>
                  <a:pt x="0" y="92468"/>
                </a:lnTo>
                <a:lnTo>
                  <a:pt x="1121" y="105012"/>
                </a:lnTo>
                <a:lnTo>
                  <a:pt x="4359" y="117021"/>
                </a:lnTo>
                <a:lnTo>
                  <a:pt x="9567" y="128406"/>
                </a:lnTo>
                <a:lnTo>
                  <a:pt x="16601" y="139056"/>
                </a:lnTo>
                <a:lnTo>
                  <a:pt x="25316" y="148861"/>
                </a:lnTo>
                <a:lnTo>
                  <a:pt x="35569" y="157713"/>
                </a:lnTo>
                <a:lnTo>
                  <a:pt x="47215" y="165501"/>
                </a:lnTo>
                <a:lnTo>
                  <a:pt x="60108" y="172115"/>
                </a:lnTo>
                <a:lnTo>
                  <a:pt x="74105" y="177447"/>
                </a:lnTo>
                <a:lnTo>
                  <a:pt x="89061" y="181385"/>
                </a:lnTo>
                <a:lnTo>
                  <a:pt x="104832" y="183821"/>
                </a:lnTo>
                <a:lnTo>
                  <a:pt x="121272" y="184645"/>
                </a:lnTo>
                <a:close/>
              </a:path>
            </a:pathLst>
          </a:custGeom>
          <a:solidFill>
            <a:srgbClr val="90B857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3056" y="616855"/>
            <a:ext cx="1957234" cy="500499"/>
          </a:xfrm>
          <a:prstGeom prst="rect">
            <a:avLst/>
          </a:prstGeom>
        </p:spPr>
        <p:txBody>
          <a:bodyPr wrap="square" lIns="0" tIns="18189" rIns="0" bIns="0">
            <a:noAutofit/>
          </a:bodyPr>
          <a:lstStyle/>
          <a:p>
            <a:pPr marL="12699">
              <a:lnSpc>
                <a:spcPts val="2865"/>
              </a:lnSpc>
              <a:defRPr sz="2650"/>
            </a:pPr>
            <a:r>
              <a:rPr sz="2650" b="1" dirty="0">
                <a:solidFill>
                  <a:srgbClr val="565657"/>
                </a:solidFill>
                <a:latin typeface="Arial Black"/>
                <a:cs typeface="Arial Black"/>
              </a:rPr>
              <a:t>MIND</a:t>
            </a:r>
            <a:r>
              <a:rPr sz="2650" dirty="0">
                <a:solidFill>
                  <a:srgbClr val="90B857"/>
                </a:solidFill>
                <a:latin typeface="Arial"/>
                <a:cs typeface="Arial"/>
              </a:rPr>
              <a:t>OUT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007" y="2680352"/>
            <a:ext cx="1748479" cy="304755"/>
          </a:xfrm>
          <a:prstGeom prst="rect">
            <a:avLst/>
          </a:prstGeom>
        </p:spPr>
        <p:txBody>
          <a:bodyPr wrap="square" lIns="0" tIns="15015" rIns="0" bIns="0">
            <a:noAutofit/>
          </a:bodyPr>
          <a:lstStyle/>
          <a:p>
            <a:pPr marL="12699">
              <a:lnSpc>
                <a:spcPts val="2365"/>
              </a:lnSpc>
              <a:defRPr sz="22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rPr sz="2200" dirty="0"/>
              <a:t>SEISIÚN 0</a:t>
            </a:r>
            <a:r>
              <a:rPr lang="en-IE" sz="2200" dirty="0"/>
              <a:t>7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007" y="2890360"/>
            <a:ext cx="5449446" cy="203170"/>
          </a:xfrm>
          <a:prstGeom prst="rect">
            <a:avLst/>
          </a:prstGeom>
        </p:spPr>
        <p:txBody>
          <a:bodyPr wrap="square" lIns="0" tIns="9778" rIns="0" bIns="0">
            <a:noAutofit/>
          </a:bodyPr>
          <a:lstStyle/>
          <a:p>
            <a:pPr marL="12699">
              <a:lnSpc>
                <a:spcPts val="1540"/>
              </a:lnSpc>
              <a:defRPr sz="1400" b="1">
                <a:solidFill>
                  <a:srgbClr val="B1CDB3"/>
                </a:solidFill>
                <a:latin typeface="Arial"/>
                <a:cs typeface="Arial"/>
              </a:defRPr>
            </a:pPr>
            <a:r>
              <a:rPr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.................................................................................................</a:t>
            </a:r>
            <a:endParaRPr sz="14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13007" y="3331617"/>
            <a:ext cx="7184299" cy="1244415"/>
          </a:xfrm>
          <a:prstGeom prst="rect">
            <a:avLst/>
          </a:prstGeom>
        </p:spPr>
        <p:txBody>
          <a:bodyPr wrap="square" lIns="0" tIns="26761" rIns="0" bIns="0">
            <a:noAutofit/>
          </a:bodyPr>
          <a:lstStyle/>
          <a:p>
            <a:pPr marL="12699">
              <a:lnSpc>
                <a:spcPts val="4215"/>
              </a:lnSpc>
              <a:defRPr sz="4000" b="1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4000" dirty="0" err="1"/>
              <a:t>Coimhlint</a:t>
            </a:r>
            <a:r>
              <a:rPr lang="en-IE" sz="4000" dirty="0"/>
              <a:t> a </a:t>
            </a:r>
            <a:r>
              <a:rPr lang="en-IE" sz="4000" dirty="0" err="1"/>
              <a:t>Bhainistiú</a:t>
            </a:r>
            <a:r>
              <a:rPr lang="en-IE" sz="4000" dirty="0"/>
              <a:t> 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8">
            <a:extLst>
              <a:ext uri="{FF2B5EF4-FFF2-40B4-BE49-F238E27FC236}">
                <a16:creationId xmlns:a16="http://schemas.microsoft.com/office/drawing/2014/main" id="{AD141AA5-D669-DBB5-3B08-014F0A62C3A1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3C5E851B-381A-F76A-24D5-1F6FCCD3795E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5EECE716-5EDF-B781-173F-77E9F9C849A6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F011473D-F9AA-2D2C-4E64-1D2C5D5CFD96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20A8225E-BA02-0FA8-8CD7-F98C465FCE1C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89D7B094-0561-50E5-3923-73331F177D0D}"/>
              </a:ext>
            </a:extLst>
          </p:cNvPr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621287"/>
                </a:lnTo>
                <a:lnTo>
                  <a:pt x="1344745" y="567015"/>
                </a:lnTo>
                <a:lnTo>
                  <a:pt x="1333934" y="514153"/>
                </a:lnTo>
                <a:lnTo>
                  <a:pt x="1319099" y="462874"/>
                </a:lnTo>
                <a:lnTo>
                  <a:pt x="1300416" y="413355"/>
                </a:lnTo>
                <a:lnTo>
                  <a:pt x="1278059" y="365768"/>
                </a:lnTo>
                <a:lnTo>
                  <a:pt x="1252202" y="320287"/>
                </a:lnTo>
                <a:lnTo>
                  <a:pt x="1223018" y="277087"/>
                </a:lnTo>
                <a:lnTo>
                  <a:pt x="1190683" y="236343"/>
                </a:lnTo>
                <a:lnTo>
                  <a:pt x="1155371" y="198227"/>
                </a:lnTo>
                <a:lnTo>
                  <a:pt x="1117255" y="162915"/>
                </a:lnTo>
                <a:lnTo>
                  <a:pt x="1076510" y="130581"/>
                </a:lnTo>
                <a:lnTo>
                  <a:pt x="1033310" y="101398"/>
                </a:lnTo>
                <a:lnTo>
                  <a:pt x="987830" y="75542"/>
                </a:lnTo>
                <a:lnTo>
                  <a:pt x="940243" y="53185"/>
                </a:lnTo>
                <a:lnTo>
                  <a:pt x="890724" y="34503"/>
                </a:lnTo>
                <a:lnTo>
                  <a:pt x="839446" y="19669"/>
                </a:lnTo>
                <a:lnTo>
                  <a:pt x="786585" y="8858"/>
                </a:lnTo>
                <a:lnTo>
                  <a:pt x="732314" y="2243"/>
                </a:lnTo>
                <a:lnTo>
                  <a:pt x="676808" y="0"/>
                </a:lnTo>
                <a:lnTo>
                  <a:pt x="621300" y="2243"/>
                </a:lnTo>
                <a:lnTo>
                  <a:pt x="567027" y="8858"/>
                </a:lnTo>
                <a:lnTo>
                  <a:pt x="514164" y="19669"/>
                </a:lnTo>
                <a:lnTo>
                  <a:pt x="462886" y="34503"/>
                </a:lnTo>
                <a:lnTo>
                  <a:pt x="413365" y="53185"/>
                </a:lnTo>
                <a:lnTo>
                  <a:pt x="365777" y="75542"/>
                </a:lnTo>
                <a:lnTo>
                  <a:pt x="320296" y="101398"/>
                </a:lnTo>
                <a:lnTo>
                  <a:pt x="277096" y="130581"/>
                </a:lnTo>
                <a:lnTo>
                  <a:pt x="236350" y="162915"/>
                </a:lnTo>
                <a:lnTo>
                  <a:pt x="198234" y="198227"/>
                </a:lnTo>
                <a:lnTo>
                  <a:pt x="162921" y="236343"/>
                </a:lnTo>
                <a:lnTo>
                  <a:pt x="130586" y="277087"/>
                </a:lnTo>
                <a:lnTo>
                  <a:pt x="101402" y="320287"/>
                </a:lnTo>
                <a:lnTo>
                  <a:pt x="75544" y="365768"/>
                </a:lnTo>
                <a:lnTo>
                  <a:pt x="53187" y="413355"/>
                </a:lnTo>
                <a:lnTo>
                  <a:pt x="34504" y="462874"/>
                </a:lnTo>
                <a:lnTo>
                  <a:pt x="19670" y="514153"/>
                </a:lnTo>
                <a:lnTo>
                  <a:pt x="8858" y="567015"/>
                </a:lnTo>
                <a:lnTo>
                  <a:pt x="2243" y="621287"/>
                </a:lnTo>
                <a:lnTo>
                  <a:pt x="0" y="676795"/>
                </a:lnTo>
                <a:lnTo>
                  <a:pt x="2243" y="732303"/>
                </a:lnTo>
                <a:lnTo>
                  <a:pt x="8858" y="786576"/>
                </a:lnTo>
                <a:lnTo>
                  <a:pt x="19670" y="839438"/>
                </a:lnTo>
                <a:lnTo>
                  <a:pt x="34504" y="890716"/>
                </a:lnTo>
                <a:lnTo>
                  <a:pt x="53187" y="940236"/>
                </a:lnTo>
                <a:lnTo>
                  <a:pt x="75544" y="987823"/>
                </a:lnTo>
                <a:lnTo>
                  <a:pt x="101402" y="1033303"/>
                </a:lnTo>
                <a:lnTo>
                  <a:pt x="130586" y="1076503"/>
                </a:lnTo>
                <a:lnTo>
                  <a:pt x="162921" y="1117248"/>
                </a:lnTo>
                <a:lnTo>
                  <a:pt x="198234" y="1155363"/>
                </a:lnTo>
                <a:lnTo>
                  <a:pt x="236350" y="1190675"/>
                </a:lnTo>
                <a:lnTo>
                  <a:pt x="277096" y="1223009"/>
                </a:lnTo>
                <a:lnTo>
                  <a:pt x="320296" y="1252192"/>
                </a:lnTo>
                <a:lnTo>
                  <a:pt x="365777" y="1278049"/>
                </a:lnTo>
                <a:lnTo>
                  <a:pt x="413365" y="1300405"/>
                </a:lnTo>
                <a:lnTo>
                  <a:pt x="462886" y="1319088"/>
                </a:lnTo>
                <a:lnTo>
                  <a:pt x="514164" y="1333922"/>
                </a:lnTo>
                <a:lnTo>
                  <a:pt x="567027" y="1344733"/>
                </a:lnTo>
                <a:lnTo>
                  <a:pt x="621300" y="1351347"/>
                </a:lnTo>
                <a:lnTo>
                  <a:pt x="676808" y="1353591"/>
                </a:lnTo>
                <a:lnTo>
                  <a:pt x="732314" y="1351347"/>
                </a:lnTo>
                <a:lnTo>
                  <a:pt x="786585" y="1344733"/>
                </a:lnTo>
                <a:lnTo>
                  <a:pt x="839446" y="1333922"/>
                </a:lnTo>
                <a:lnTo>
                  <a:pt x="890724" y="1319088"/>
                </a:lnTo>
                <a:lnTo>
                  <a:pt x="940243" y="1300405"/>
                </a:lnTo>
                <a:lnTo>
                  <a:pt x="987830" y="1278049"/>
                </a:lnTo>
                <a:lnTo>
                  <a:pt x="1033310" y="1252192"/>
                </a:lnTo>
                <a:lnTo>
                  <a:pt x="1076510" y="1223009"/>
                </a:lnTo>
                <a:lnTo>
                  <a:pt x="1117255" y="1190675"/>
                </a:lnTo>
                <a:lnTo>
                  <a:pt x="1155371" y="1155363"/>
                </a:lnTo>
                <a:lnTo>
                  <a:pt x="1190683" y="1117248"/>
                </a:lnTo>
                <a:lnTo>
                  <a:pt x="1223018" y="1076503"/>
                </a:lnTo>
                <a:lnTo>
                  <a:pt x="1252202" y="1033303"/>
                </a:lnTo>
                <a:lnTo>
                  <a:pt x="1278059" y="987823"/>
                </a:lnTo>
                <a:lnTo>
                  <a:pt x="1300416" y="940236"/>
                </a:lnTo>
                <a:lnTo>
                  <a:pt x="1319099" y="890716"/>
                </a:lnTo>
                <a:lnTo>
                  <a:pt x="1333934" y="839438"/>
                </a:lnTo>
                <a:lnTo>
                  <a:pt x="1344745" y="786576"/>
                </a:lnTo>
                <a:lnTo>
                  <a:pt x="1351360" y="732303"/>
                </a:lnTo>
                <a:lnTo>
                  <a:pt x="1353604" y="6767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F20E822-DEB6-0626-FCFE-35A5AB9302B8}"/>
              </a:ext>
            </a:extLst>
          </p:cNvPr>
          <p:cNvSpPr/>
          <p:nvPr/>
        </p:nvSpPr>
        <p:spPr>
          <a:xfrm>
            <a:off x="835196" y="1123209"/>
            <a:ext cx="1353604" cy="1353591"/>
          </a:xfrm>
          <a:custGeom>
            <a:avLst/>
            <a:gdLst/>
            <a:ahLst/>
            <a:cxnLst/>
            <a:rect l="l" t="t" r="r" b="b"/>
            <a:pathLst>
              <a:path w="1353604" h="1353591">
                <a:moveTo>
                  <a:pt x="1353604" y="676795"/>
                </a:moveTo>
                <a:lnTo>
                  <a:pt x="1351360" y="732303"/>
                </a:lnTo>
                <a:lnTo>
                  <a:pt x="1344745" y="786576"/>
                </a:lnTo>
                <a:lnTo>
                  <a:pt x="1333934" y="839438"/>
                </a:lnTo>
                <a:lnTo>
                  <a:pt x="1319099" y="890716"/>
                </a:lnTo>
                <a:lnTo>
                  <a:pt x="1300416" y="940236"/>
                </a:lnTo>
                <a:lnTo>
                  <a:pt x="1278059" y="987823"/>
                </a:lnTo>
                <a:lnTo>
                  <a:pt x="1252202" y="1033303"/>
                </a:lnTo>
                <a:lnTo>
                  <a:pt x="1223018" y="1076503"/>
                </a:lnTo>
                <a:lnTo>
                  <a:pt x="1190683" y="1117248"/>
                </a:lnTo>
                <a:lnTo>
                  <a:pt x="1155371" y="1155363"/>
                </a:lnTo>
                <a:lnTo>
                  <a:pt x="1117255" y="1190675"/>
                </a:lnTo>
                <a:lnTo>
                  <a:pt x="1076510" y="1223009"/>
                </a:lnTo>
                <a:lnTo>
                  <a:pt x="1033310" y="1252192"/>
                </a:lnTo>
                <a:lnTo>
                  <a:pt x="987830" y="1278049"/>
                </a:lnTo>
                <a:lnTo>
                  <a:pt x="940243" y="1300405"/>
                </a:lnTo>
                <a:lnTo>
                  <a:pt x="890724" y="1319088"/>
                </a:lnTo>
                <a:lnTo>
                  <a:pt x="839446" y="1333922"/>
                </a:lnTo>
                <a:lnTo>
                  <a:pt x="786585" y="1344733"/>
                </a:lnTo>
                <a:lnTo>
                  <a:pt x="732314" y="1351347"/>
                </a:lnTo>
                <a:lnTo>
                  <a:pt x="676808" y="1353591"/>
                </a:lnTo>
                <a:lnTo>
                  <a:pt x="621300" y="1351347"/>
                </a:lnTo>
                <a:lnTo>
                  <a:pt x="567027" y="1344733"/>
                </a:lnTo>
                <a:lnTo>
                  <a:pt x="514164" y="1333922"/>
                </a:lnTo>
                <a:lnTo>
                  <a:pt x="462886" y="1319088"/>
                </a:lnTo>
                <a:lnTo>
                  <a:pt x="413365" y="1300405"/>
                </a:lnTo>
                <a:lnTo>
                  <a:pt x="365777" y="1278049"/>
                </a:lnTo>
                <a:lnTo>
                  <a:pt x="320296" y="1252192"/>
                </a:lnTo>
                <a:lnTo>
                  <a:pt x="277096" y="1223009"/>
                </a:lnTo>
                <a:lnTo>
                  <a:pt x="236350" y="1190675"/>
                </a:lnTo>
                <a:lnTo>
                  <a:pt x="198234" y="1155363"/>
                </a:lnTo>
                <a:lnTo>
                  <a:pt x="162921" y="1117248"/>
                </a:lnTo>
                <a:lnTo>
                  <a:pt x="130586" y="1076503"/>
                </a:lnTo>
                <a:lnTo>
                  <a:pt x="101402" y="1033303"/>
                </a:lnTo>
                <a:lnTo>
                  <a:pt x="75544" y="987823"/>
                </a:lnTo>
                <a:lnTo>
                  <a:pt x="53187" y="940236"/>
                </a:lnTo>
                <a:lnTo>
                  <a:pt x="34504" y="890716"/>
                </a:lnTo>
                <a:lnTo>
                  <a:pt x="19670" y="839438"/>
                </a:lnTo>
                <a:lnTo>
                  <a:pt x="8858" y="786576"/>
                </a:lnTo>
                <a:lnTo>
                  <a:pt x="2243" y="732303"/>
                </a:lnTo>
                <a:lnTo>
                  <a:pt x="0" y="676795"/>
                </a:lnTo>
                <a:lnTo>
                  <a:pt x="2243" y="621287"/>
                </a:lnTo>
                <a:lnTo>
                  <a:pt x="8858" y="567015"/>
                </a:lnTo>
                <a:lnTo>
                  <a:pt x="19670" y="514153"/>
                </a:lnTo>
                <a:lnTo>
                  <a:pt x="34504" y="462874"/>
                </a:lnTo>
                <a:lnTo>
                  <a:pt x="53187" y="413355"/>
                </a:lnTo>
                <a:lnTo>
                  <a:pt x="75544" y="365768"/>
                </a:lnTo>
                <a:lnTo>
                  <a:pt x="101402" y="320287"/>
                </a:lnTo>
                <a:lnTo>
                  <a:pt x="130586" y="277087"/>
                </a:lnTo>
                <a:lnTo>
                  <a:pt x="162921" y="236343"/>
                </a:lnTo>
                <a:lnTo>
                  <a:pt x="198234" y="198227"/>
                </a:lnTo>
                <a:lnTo>
                  <a:pt x="236350" y="162915"/>
                </a:lnTo>
                <a:lnTo>
                  <a:pt x="277096" y="130581"/>
                </a:lnTo>
                <a:lnTo>
                  <a:pt x="320296" y="101398"/>
                </a:lnTo>
                <a:lnTo>
                  <a:pt x="365777" y="75542"/>
                </a:lnTo>
                <a:lnTo>
                  <a:pt x="413365" y="53185"/>
                </a:lnTo>
                <a:lnTo>
                  <a:pt x="462886" y="34503"/>
                </a:lnTo>
                <a:lnTo>
                  <a:pt x="514164" y="19669"/>
                </a:lnTo>
                <a:lnTo>
                  <a:pt x="567027" y="8858"/>
                </a:lnTo>
                <a:lnTo>
                  <a:pt x="621300" y="2243"/>
                </a:lnTo>
                <a:lnTo>
                  <a:pt x="676808" y="0"/>
                </a:lnTo>
                <a:lnTo>
                  <a:pt x="732314" y="2243"/>
                </a:lnTo>
                <a:lnTo>
                  <a:pt x="786585" y="8858"/>
                </a:lnTo>
                <a:lnTo>
                  <a:pt x="839446" y="19669"/>
                </a:lnTo>
                <a:lnTo>
                  <a:pt x="890724" y="34503"/>
                </a:lnTo>
                <a:lnTo>
                  <a:pt x="940243" y="53185"/>
                </a:lnTo>
                <a:lnTo>
                  <a:pt x="987830" y="75542"/>
                </a:lnTo>
                <a:lnTo>
                  <a:pt x="1033310" y="101398"/>
                </a:lnTo>
                <a:lnTo>
                  <a:pt x="1076510" y="130581"/>
                </a:lnTo>
                <a:lnTo>
                  <a:pt x="1117255" y="162915"/>
                </a:lnTo>
                <a:lnTo>
                  <a:pt x="1155371" y="198227"/>
                </a:lnTo>
                <a:lnTo>
                  <a:pt x="1190683" y="236343"/>
                </a:lnTo>
                <a:lnTo>
                  <a:pt x="1223018" y="277087"/>
                </a:lnTo>
                <a:lnTo>
                  <a:pt x="1252202" y="320287"/>
                </a:lnTo>
                <a:lnTo>
                  <a:pt x="1278059" y="365768"/>
                </a:lnTo>
                <a:lnTo>
                  <a:pt x="1300416" y="413355"/>
                </a:lnTo>
                <a:lnTo>
                  <a:pt x="1319099" y="462874"/>
                </a:lnTo>
                <a:lnTo>
                  <a:pt x="1333934" y="514153"/>
                </a:lnTo>
                <a:lnTo>
                  <a:pt x="1344745" y="567015"/>
                </a:lnTo>
                <a:lnTo>
                  <a:pt x="1351360" y="621287"/>
                </a:lnTo>
                <a:lnTo>
                  <a:pt x="1353604" y="676795"/>
                </a:lnTo>
                <a:close/>
              </a:path>
            </a:pathLst>
          </a:custGeom>
          <a:ln w="86398">
            <a:solidFill>
              <a:srgbClr val="C7C8CA"/>
            </a:solidFill>
          </a:ln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79E14074-8FDB-748D-7645-1E8B8CAA89B8}"/>
              </a:ext>
            </a:extLst>
          </p:cNvPr>
          <p:cNvSpPr/>
          <p:nvPr/>
        </p:nvSpPr>
        <p:spPr>
          <a:xfrm>
            <a:off x="1075629" y="1418576"/>
            <a:ext cx="872744" cy="362585"/>
          </a:xfrm>
          <a:custGeom>
            <a:avLst/>
            <a:gdLst/>
            <a:ahLst/>
            <a:cxnLst/>
            <a:rect l="l" t="t" r="r" b="b"/>
            <a:pathLst>
              <a:path w="872744" h="362585">
                <a:moveTo>
                  <a:pt x="436372" y="362585"/>
                </a:moveTo>
                <a:lnTo>
                  <a:pt x="872744" y="362585"/>
                </a:lnTo>
                <a:lnTo>
                  <a:pt x="654545" y="181305"/>
                </a:lnTo>
                <a:lnTo>
                  <a:pt x="436372" y="0"/>
                </a:lnTo>
                <a:lnTo>
                  <a:pt x="218249" y="181305"/>
                </a:lnTo>
                <a:lnTo>
                  <a:pt x="0" y="362585"/>
                </a:lnTo>
                <a:lnTo>
                  <a:pt x="436372" y="362585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D721958-68B7-CAA8-8393-2719C3D79087}"/>
              </a:ext>
            </a:extLst>
          </p:cNvPr>
          <p:cNvSpPr/>
          <p:nvPr/>
        </p:nvSpPr>
        <p:spPr>
          <a:xfrm>
            <a:off x="1184732" y="1729333"/>
            <a:ext cx="654545" cy="362597"/>
          </a:xfrm>
          <a:custGeom>
            <a:avLst/>
            <a:gdLst/>
            <a:ahLst/>
            <a:cxnLst/>
            <a:rect l="l" t="t" r="r" b="b"/>
            <a:pathLst>
              <a:path w="654545" h="362597">
                <a:moveTo>
                  <a:pt x="654545" y="362597"/>
                </a:moveTo>
                <a:lnTo>
                  <a:pt x="654545" y="0"/>
                </a:lnTo>
                <a:lnTo>
                  <a:pt x="0" y="0"/>
                </a:lnTo>
                <a:lnTo>
                  <a:pt x="0" y="362597"/>
                </a:lnTo>
                <a:lnTo>
                  <a:pt x="654545" y="362597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11CCD6EB-84D7-F7C7-58FD-1C7C7CCDDD64}"/>
              </a:ext>
            </a:extLst>
          </p:cNvPr>
          <p:cNvSpPr/>
          <p:nvPr/>
        </p:nvSpPr>
        <p:spPr>
          <a:xfrm>
            <a:off x="1430197" y="1832940"/>
            <a:ext cx="163614" cy="258991"/>
          </a:xfrm>
          <a:custGeom>
            <a:avLst/>
            <a:gdLst/>
            <a:ahLst/>
            <a:cxnLst/>
            <a:rect l="l" t="t" r="r" b="b"/>
            <a:pathLst>
              <a:path w="163614" h="258991">
                <a:moveTo>
                  <a:pt x="163614" y="258991"/>
                </a:moveTo>
                <a:lnTo>
                  <a:pt x="163614" y="0"/>
                </a:lnTo>
                <a:lnTo>
                  <a:pt x="0" y="0"/>
                </a:lnTo>
                <a:lnTo>
                  <a:pt x="0" y="258991"/>
                </a:lnTo>
                <a:lnTo>
                  <a:pt x="163614" y="25899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0D21FA4-BA96-8B73-FE07-454822FB1EFC}"/>
              </a:ext>
            </a:extLst>
          </p:cNvPr>
          <p:cNvSpPr txBox="1"/>
          <p:nvPr/>
        </p:nvSpPr>
        <p:spPr>
          <a:xfrm>
            <a:off x="2507300" y="1484921"/>
            <a:ext cx="4310430" cy="533400"/>
          </a:xfrm>
          <a:prstGeom prst="rect">
            <a:avLst/>
          </a:prstGeom>
        </p:spPr>
        <p:txBody>
          <a:bodyPr wrap="square" lIns="0" tIns="26670" rIns="0" bIns="0">
            <a:noAutofit/>
          </a:bodyPr>
          <a:lstStyle/>
          <a:p>
            <a:pPr marL="12700">
              <a:lnSpc>
                <a:spcPts val="4200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dirty="0" err="1">
                <a:solidFill>
                  <a:srgbClr val="A93555"/>
                </a:solidFill>
              </a:rPr>
              <a:t>Cleacht</a:t>
            </a:r>
            <a:r>
              <a:rPr dirty="0">
                <a:solidFill>
                  <a:srgbClr val="A93555"/>
                </a:solidFill>
              </a:rPr>
              <a:t> </a:t>
            </a:r>
            <a:r>
              <a:rPr dirty="0" err="1">
                <a:solidFill>
                  <a:srgbClr val="A93555"/>
                </a:solidFill>
              </a:rPr>
              <a:t>sa</a:t>
            </a:r>
            <a:r>
              <a:rPr dirty="0">
                <a:solidFill>
                  <a:srgbClr val="A93555"/>
                </a:solidFill>
              </a:rPr>
              <a:t> </a:t>
            </a:r>
            <a:r>
              <a:rPr dirty="0" err="1">
                <a:solidFill>
                  <a:srgbClr val="A93555"/>
                </a:solidFill>
              </a:rPr>
              <a:t>bhaile</a:t>
            </a:r>
            <a:endParaRPr sz="40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B4A63C86-38ED-8C22-34CF-7E1D8B5CA30C}"/>
              </a:ext>
            </a:extLst>
          </p:cNvPr>
          <p:cNvSpPr txBox="1"/>
          <p:nvPr/>
        </p:nvSpPr>
        <p:spPr>
          <a:xfrm>
            <a:off x="1184732" y="1729333"/>
            <a:ext cx="245465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5BF1BD65-08BC-A0A4-FE72-CCF3D19C7F3D}"/>
              </a:ext>
            </a:extLst>
          </p:cNvPr>
          <p:cNvSpPr txBox="1"/>
          <p:nvPr/>
        </p:nvSpPr>
        <p:spPr>
          <a:xfrm>
            <a:off x="1839277" y="1729333"/>
            <a:ext cx="0" cy="3625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6C097C10-033A-0CED-4276-DDDE51F62D51}"/>
              </a:ext>
            </a:extLst>
          </p:cNvPr>
          <p:cNvSpPr txBox="1"/>
          <p:nvPr/>
        </p:nvSpPr>
        <p:spPr>
          <a:xfrm>
            <a:off x="1184732" y="1832940"/>
            <a:ext cx="245465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7529CBA1-68E0-F161-24E1-8A6308E09C5B}"/>
              </a:ext>
            </a:extLst>
          </p:cNvPr>
          <p:cNvSpPr txBox="1"/>
          <p:nvPr/>
        </p:nvSpPr>
        <p:spPr>
          <a:xfrm>
            <a:off x="1430197" y="1832940"/>
            <a:ext cx="163614" cy="2589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B7C70879-8905-11DF-2396-54AF7C3EF253}"/>
              </a:ext>
            </a:extLst>
          </p:cNvPr>
          <p:cNvSpPr txBox="1"/>
          <p:nvPr/>
        </p:nvSpPr>
        <p:spPr>
          <a:xfrm>
            <a:off x="2595357" y="2372643"/>
            <a:ext cx="7028876" cy="1105925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>
              <a:lnSpc>
                <a:spcPts val="2570"/>
              </a:lnSpc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dirty="0"/>
              <a:t>I </a:t>
            </a:r>
            <a:r>
              <a:rPr lang="en-IE" dirty="0" err="1"/>
              <a:t>rith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seachtaine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chugainn</a:t>
            </a:r>
            <a:r>
              <a:rPr lang="en-IE" dirty="0"/>
              <a:t>, </a:t>
            </a:r>
            <a:r>
              <a:rPr lang="en-IE" dirty="0" err="1"/>
              <a:t>iarr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daltaí</a:t>
            </a:r>
            <a:r>
              <a:rPr lang="en-IE" dirty="0"/>
              <a:t> </a:t>
            </a:r>
            <a:r>
              <a:rPr lang="en-IE" dirty="0" err="1"/>
              <a:t>smaoineamh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uair</a:t>
            </a:r>
            <a:r>
              <a:rPr lang="en-IE" dirty="0"/>
              <a:t> </a:t>
            </a:r>
            <a:r>
              <a:rPr lang="en-IE" dirty="0" err="1"/>
              <a:t>dheireanach</a:t>
            </a:r>
            <a:r>
              <a:rPr lang="en-IE" dirty="0"/>
              <a:t> a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easaontas</a:t>
            </a:r>
            <a:r>
              <a:rPr lang="en-IE" dirty="0"/>
              <a:t> </a:t>
            </a:r>
            <a:r>
              <a:rPr lang="en-IE" dirty="0" err="1"/>
              <a:t>acu</a:t>
            </a:r>
            <a:r>
              <a:rPr lang="en-IE" dirty="0"/>
              <a:t> le </a:t>
            </a:r>
            <a:r>
              <a:rPr lang="en-IE" dirty="0" err="1"/>
              <a:t>duine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: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4CFA2888-2EE6-723A-48CF-AD2B4BAC8479}"/>
              </a:ext>
            </a:extLst>
          </p:cNvPr>
          <p:cNvSpPr txBox="1"/>
          <p:nvPr/>
        </p:nvSpPr>
        <p:spPr>
          <a:xfrm>
            <a:off x="2547799" y="3300928"/>
            <a:ext cx="152424" cy="279400"/>
          </a:xfrm>
          <a:prstGeom prst="rect">
            <a:avLst/>
          </a:prstGeom>
        </p:spPr>
        <p:txBody>
          <a:bodyPr wrap="square" lIns="0" tIns="13620" rIns="0" bIns="0">
            <a:noAutofit/>
          </a:bodyPr>
          <a:lstStyle/>
          <a:p>
            <a:pPr marL="12700">
              <a:lnSpc>
                <a:spcPts val="2145"/>
              </a:lnSpc>
              <a:defRPr sz="2000">
                <a:solidFill>
                  <a:srgbClr val="B485BA"/>
                </a:solidFill>
                <a:latin typeface="Arial"/>
                <a:cs typeface="Arial"/>
              </a:defRPr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9C4DCB83-D865-8C79-2869-88DD7F554493}"/>
              </a:ext>
            </a:extLst>
          </p:cNvPr>
          <p:cNvSpPr txBox="1"/>
          <p:nvPr/>
        </p:nvSpPr>
        <p:spPr>
          <a:xfrm>
            <a:off x="2624011" y="3785394"/>
            <a:ext cx="5550318" cy="3012320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Conas a láimhseáil siad an cás?​    </a:t>
            </a: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 ​úsáid siad na leideanna go léir a gcludaíodh i rang an lae inniu chun cumarsáid a dhéanamh?    </a:t>
            </a: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55600" marR="14452" indent="-342900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Murar bhain, cad a cheapann siad d'fhéadfaidís a bheith déanta ar bhealach difriúil chun feabhas a chur ar an dóigh ar láimhseáladh an choimhlint?​ </a:t>
            </a:r>
            <a:endParaRPr lang="ga-IE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3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>
            <a:extLst>
              <a:ext uri="{FF2B5EF4-FFF2-40B4-BE49-F238E27FC236}">
                <a16:creationId xmlns:a16="http://schemas.microsoft.com/office/drawing/2014/main" id="{496100C1-90B0-5150-3005-5BAB7B792CCA}"/>
              </a:ext>
            </a:extLst>
          </p:cNvPr>
          <p:cNvSpPr/>
          <p:nvPr/>
        </p:nvSpPr>
        <p:spPr>
          <a:xfrm>
            <a:off x="721659" y="1116965"/>
            <a:ext cx="1799352" cy="1799352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11BE6CBE-9DE7-D759-8762-9FEA0B54EA0E}"/>
              </a:ext>
            </a:extLst>
          </p:cNvPr>
          <p:cNvSpPr/>
          <p:nvPr/>
        </p:nvSpPr>
        <p:spPr>
          <a:xfrm>
            <a:off x="721659" y="1194728"/>
            <a:ext cx="1799352" cy="1799352"/>
          </a:xfrm>
          <a:custGeom>
            <a:avLst/>
            <a:gdLst/>
            <a:ahLst/>
            <a:cxnLst/>
            <a:rect l="l" t="t" r="r" b="b"/>
            <a:pathLst>
              <a:path w="1799996" h="1799996">
                <a:moveTo>
                  <a:pt x="899998" y="1799996"/>
                </a:moveTo>
                <a:lnTo>
                  <a:pt x="973811" y="1797012"/>
                </a:lnTo>
                <a:lnTo>
                  <a:pt x="1045981" y="1788216"/>
                </a:lnTo>
                <a:lnTo>
                  <a:pt x="1116277" y="1773839"/>
                </a:lnTo>
                <a:lnTo>
                  <a:pt x="1184466" y="1754113"/>
                </a:lnTo>
                <a:lnTo>
                  <a:pt x="1250316" y="1729269"/>
                </a:lnTo>
                <a:lnTo>
                  <a:pt x="1313598" y="1699539"/>
                </a:lnTo>
                <a:lnTo>
                  <a:pt x="1374077" y="1665155"/>
                </a:lnTo>
                <a:lnTo>
                  <a:pt x="1431524" y="1626348"/>
                </a:lnTo>
                <a:lnTo>
                  <a:pt x="1485706" y="1583349"/>
                </a:lnTo>
                <a:lnTo>
                  <a:pt x="1536392" y="1536392"/>
                </a:lnTo>
                <a:lnTo>
                  <a:pt x="1583349" y="1485706"/>
                </a:lnTo>
                <a:lnTo>
                  <a:pt x="1626348" y="1431524"/>
                </a:lnTo>
                <a:lnTo>
                  <a:pt x="1665155" y="1374077"/>
                </a:lnTo>
                <a:lnTo>
                  <a:pt x="1699539" y="1313598"/>
                </a:lnTo>
                <a:lnTo>
                  <a:pt x="1729269" y="1250316"/>
                </a:lnTo>
                <a:lnTo>
                  <a:pt x="1754113" y="1184466"/>
                </a:lnTo>
                <a:lnTo>
                  <a:pt x="1773839" y="1116277"/>
                </a:lnTo>
                <a:lnTo>
                  <a:pt x="1788216" y="1045981"/>
                </a:lnTo>
                <a:lnTo>
                  <a:pt x="1797012" y="973811"/>
                </a:lnTo>
                <a:lnTo>
                  <a:pt x="1799996" y="899998"/>
                </a:lnTo>
                <a:lnTo>
                  <a:pt x="1797012" y="826184"/>
                </a:lnTo>
                <a:lnTo>
                  <a:pt x="1788216" y="754014"/>
                </a:lnTo>
                <a:lnTo>
                  <a:pt x="1773839" y="683719"/>
                </a:lnTo>
                <a:lnTo>
                  <a:pt x="1754113" y="615530"/>
                </a:lnTo>
                <a:lnTo>
                  <a:pt x="1729269" y="549679"/>
                </a:lnTo>
                <a:lnTo>
                  <a:pt x="1699539" y="486398"/>
                </a:lnTo>
                <a:lnTo>
                  <a:pt x="1665155" y="425918"/>
                </a:lnTo>
                <a:lnTo>
                  <a:pt x="1626348" y="368472"/>
                </a:lnTo>
                <a:lnTo>
                  <a:pt x="1583349" y="314290"/>
                </a:lnTo>
                <a:lnTo>
                  <a:pt x="1536392" y="263604"/>
                </a:lnTo>
                <a:lnTo>
                  <a:pt x="1485706" y="216646"/>
                </a:lnTo>
                <a:lnTo>
                  <a:pt x="1431524" y="173648"/>
                </a:lnTo>
                <a:lnTo>
                  <a:pt x="1374077" y="134841"/>
                </a:lnTo>
                <a:lnTo>
                  <a:pt x="1313598" y="100456"/>
                </a:lnTo>
                <a:lnTo>
                  <a:pt x="1250316" y="70726"/>
                </a:lnTo>
                <a:lnTo>
                  <a:pt x="1184466" y="45882"/>
                </a:lnTo>
                <a:lnTo>
                  <a:pt x="1116277" y="26156"/>
                </a:lnTo>
                <a:lnTo>
                  <a:pt x="1045981" y="11779"/>
                </a:lnTo>
                <a:lnTo>
                  <a:pt x="973811" y="2983"/>
                </a:lnTo>
                <a:lnTo>
                  <a:pt x="899998" y="0"/>
                </a:lnTo>
                <a:lnTo>
                  <a:pt x="826184" y="2983"/>
                </a:lnTo>
                <a:lnTo>
                  <a:pt x="754014" y="11779"/>
                </a:lnTo>
                <a:lnTo>
                  <a:pt x="683719" y="26156"/>
                </a:lnTo>
                <a:lnTo>
                  <a:pt x="615530" y="45882"/>
                </a:lnTo>
                <a:lnTo>
                  <a:pt x="549679" y="70726"/>
                </a:lnTo>
                <a:lnTo>
                  <a:pt x="486398" y="100456"/>
                </a:lnTo>
                <a:lnTo>
                  <a:pt x="425918" y="134841"/>
                </a:lnTo>
                <a:lnTo>
                  <a:pt x="368472" y="173648"/>
                </a:lnTo>
                <a:lnTo>
                  <a:pt x="314290" y="216646"/>
                </a:lnTo>
                <a:lnTo>
                  <a:pt x="263604" y="263604"/>
                </a:lnTo>
                <a:lnTo>
                  <a:pt x="216646" y="314290"/>
                </a:lnTo>
                <a:lnTo>
                  <a:pt x="173648" y="368472"/>
                </a:lnTo>
                <a:lnTo>
                  <a:pt x="134841" y="425918"/>
                </a:lnTo>
                <a:lnTo>
                  <a:pt x="100456" y="486398"/>
                </a:lnTo>
                <a:lnTo>
                  <a:pt x="70726" y="549679"/>
                </a:lnTo>
                <a:lnTo>
                  <a:pt x="45882" y="615530"/>
                </a:lnTo>
                <a:lnTo>
                  <a:pt x="26156" y="683719"/>
                </a:lnTo>
                <a:lnTo>
                  <a:pt x="11779" y="754014"/>
                </a:lnTo>
                <a:lnTo>
                  <a:pt x="2983" y="826184"/>
                </a:lnTo>
                <a:lnTo>
                  <a:pt x="0" y="899998"/>
                </a:lnTo>
                <a:lnTo>
                  <a:pt x="2983" y="973811"/>
                </a:lnTo>
                <a:lnTo>
                  <a:pt x="11779" y="1045981"/>
                </a:lnTo>
                <a:lnTo>
                  <a:pt x="26156" y="1116277"/>
                </a:lnTo>
                <a:lnTo>
                  <a:pt x="45882" y="1184466"/>
                </a:lnTo>
                <a:lnTo>
                  <a:pt x="70726" y="1250316"/>
                </a:lnTo>
                <a:lnTo>
                  <a:pt x="100456" y="1313598"/>
                </a:lnTo>
                <a:lnTo>
                  <a:pt x="134841" y="1374077"/>
                </a:lnTo>
                <a:lnTo>
                  <a:pt x="173648" y="1431524"/>
                </a:lnTo>
                <a:lnTo>
                  <a:pt x="216646" y="1485706"/>
                </a:lnTo>
                <a:lnTo>
                  <a:pt x="263604" y="1536392"/>
                </a:lnTo>
                <a:lnTo>
                  <a:pt x="314290" y="1583349"/>
                </a:lnTo>
                <a:lnTo>
                  <a:pt x="368472" y="1626348"/>
                </a:lnTo>
                <a:lnTo>
                  <a:pt x="425918" y="1665155"/>
                </a:lnTo>
                <a:lnTo>
                  <a:pt x="486398" y="1699539"/>
                </a:lnTo>
                <a:lnTo>
                  <a:pt x="549679" y="1729269"/>
                </a:lnTo>
                <a:lnTo>
                  <a:pt x="615530" y="1754113"/>
                </a:lnTo>
                <a:lnTo>
                  <a:pt x="683719" y="1773839"/>
                </a:lnTo>
                <a:lnTo>
                  <a:pt x="754014" y="1788216"/>
                </a:lnTo>
                <a:lnTo>
                  <a:pt x="826184" y="1797012"/>
                </a:lnTo>
                <a:lnTo>
                  <a:pt x="899998" y="179999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19B111DE-C106-A56F-5C0F-DCB96B4BBDA2}"/>
              </a:ext>
            </a:extLst>
          </p:cNvPr>
          <p:cNvSpPr txBox="1"/>
          <p:nvPr/>
        </p:nvSpPr>
        <p:spPr>
          <a:xfrm>
            <a:off x="464434" y="1563626"/>
            <a:ext cx="2313803" cy="685655"/>
          </a:xfrm>
          <a:prstGeom prst="rect">
            <a:avLst/>
          </a:prstGeom>
        </p:spPr>
        <p:txBody>
          <a:bodyPr wrap="square" lIns="0" tIns="17804" rIns="0" bIns="0">
            <a:noAutofit/>
          </a:bodyPr>
          <a:lstStyle/>
          <a:p>
            <a:pPr algn="ctr">
              <a:lnSpc>
                <a:spcPts val="2804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A93555"/>
                </a:solidFill>
              </a:rPr>
              <a:t>SPRIOC</a:t>
            </a:r>
            <a:endParaRPr sz="2000" dirty="0">
              <a:solidFill>
                <a:srgbClr val="A93555"/>
              </a:solidFill>
              <a:latin typeface="Arial Black"/>
              <a:cs typeface="Arial Black"/>
            </a:endParaRPr>
          </a:p>
          <a:p>
            <a:pPr marL="232797" marR="255924" algn="ctr">
              <a:lnSpc>
                <a:spcPts val="2594"/>
              </a:lnSpc>
              <a:defRPr sz="2400" b="1">
                <a:solidFill>
                  <a:srgbClr val="EF668D"/>
                </a:solidFill>
                <a:latin typeface="Arial Black"/>
                <a:cs typeface="Arial Black"/>
              </a:defRPr>
            </a:pPr>
            <a:r>
              <a:rPr sz="2000" dirty="0">
                <a:solidFill>
                  <a:srgbClr val="A93555"/>
                </a:solidFill>
              </a:rPr>
              <a:t>AN </a:t>
            </a:r>
            <a:r>
              <a:rPr sz="2000" dirty="0" err="1">
                <a:solidFill>
                  <a:srgbClr val="A93555"/>
                </a:solidFill>
              </a:rPr>
              <a:t>tSEISIÚIN</a:t>
            </a:r>
            <a:endParaRPr sz="2000" dirty="0">
              <a:solidFill>
                <a:srgbClr val="A93555"/>
              </a:solidFill>
              <a:latin typeface="Arial Black"/>
              <a:cs typeface="Arial Black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08293A76-AFB7-DB55-06C3-5D95EC4419F7}"/>
              </a:ext>
            </a:extLst>
          </p:cNvPr>
          <p:cNvSpPr txBox="1"/>
          <p:nvPr/>
        </p:nvSpPr>
        <p:spPr>
          <a:xfrm>
            <a:off x="435892" y="3462769"/>
            <a:ext cx="2062249" cy="838001"/>
          </a:xfrm>
          <a:prstGeom prst="rect">
            <a:avLst/>
          </a:prstGeom>
        </p:spPr>
        <p:txBody>
          <a:bodyPr wrap="square" lIns="0" tIns="16187" rIns="0" bIns="0">
            <a:noAutofit/>
          </a:bodyPr>
          <a:lstStyle/>
          <a:p>
            <a:pPr marL="12696" marR="16759" algn="ctr">
              <a:lnSpc>
                <a:spcPts val="2000"/>
              </a:lnSpc>
              <a:defRPr sz="2400" b="1">
                <a:solidFill>
                  <a:srgbClr val="FDFDFD"/>
                </a:solidFill>
                <a:latin typeface="Arial Black"/>
                <a:cs typeface="Arial Black"/>
              </a:defRPr>
            </a:pPr>
            <a:r>
              <a:rPr sz="2400" dirty="0"/>
              <a:t>CUSPÓIRÍ</a:t>
            </a:r>
            <a:endParaRPr sz="2400" dirty="0">
              <a:latin typeface="Arial Black"/>
              <a:cs typeface="Arial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EB6CCC-A0B0-4F60-5589-EF6DEC4848CD}"/>
              </a:ext>
            </a:extLst>
          </p:cNvPr>
          <p:cNvCxnSpPr>
            <a:cxnSpLocks/>
          </p:cNvCxnSpPr>
          <p:nvPr/>
        </p:nvCxnSpPr>
        <p:spPr>
          <a:xfrm>
            <a:off x="634243" y="3251391"/>
            <a:ext cx="1665549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C65824-C6A4-80F1-52D9-840C3939A95C}"/>
              </a:ext>
            </a:extLst>
          </p:cNvPr>
          <p:cNvCxnSpPr>
            <a:cxnSpLocks/>
          </p:cNvCxnSpPr>
          <p:nvPr/>
        </p:nvCxnSpPr>
        <p:spPr>
          <a:xfrm>
            <a:off x="634242" y="3861952"/>
            <a:ext cx="1665549" cy="0"/>
          </a:xfrm>
          <a:prstGeom prst="line">
            <a:avLst/>
          </a:prstGeom>
          <a:ln w="57150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bject 10">
            <a:extLst>
              <a:ext uri="{FF2B5EF4-FFF2-40B4-BE49-F238E27FC236}">
                <a16:creationId xmlns:a16="http://schemas.microsoft.com/office/drawing/2014/main" id="{2B07E17B-8897-C2FD-4A9D-B264B80389F1}"/>
              </a:ext>
            </a:extLst>
          </p:cNvPr>
          <p:cNvSpPr txBox="1"/>
          <p:nvPr/>
        </p:nvSpPr>
        <p:spPr>
          <a:xfrm>
            <a:off x="3134194" y="1540472"/>
            <a:ext cx="6415611" cy="1370803"/>
          </a:xfrm>
          <a:prstGeom prst="rect">
            <a:avLst/>
          </a:prstGeom>
        </p:spPr>
        <p:txBody>
          <a:bodyPr wrap="square" lIns="0" tIns="17519" rIns="0" bIns="0">
            <a:noAutofit/>
          </a:bodyPr>
          <a:lstStyle/>
          <a:p>
            <a:pPr marL="12696">
              <a:defRPr sz="26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2599" dirty="0"/>
              <a:t>Chun </a:t>
            </a:r>
            <a:r>
              <a:rPr lang="en-IE" sz="2599" dirty="0" err="1"/>
              <a:t>daltaí</a:t>
            </a:r>
            <a:r>
              <a:rPr lang="en-IE" sz="2599" dirty="0"/>
              <a:t> a </a:t>
            </a:r>
            <a:r>
              <a:rPr lang="en-IE" sz="2599" dirty="0" err="1"/>
              <a:t>spreagadh</a:t>
            </a:r>
            <a:r>
              <a:rPr lang="en-IE" sz="2599" dirty="0"/>
              <a:t> </a:t>
            </a:r>
            <a:r>
              <a:rPr lang="en-IE" sz="2599" dirty="0" err="1"/>
              <a:t>chun</a:t>
            </a:r>
            <a:r>
              <a:rPr lang="en-IE" sz="2599" dirty="0"/>
              <a:t> </a:t>
            </a:r>
            <a:r>
              <a:rPr lang="en-IE" sz="2599" dirty="0" err="1"/>
              <a:t>scileanna</a:t>
            </a:r>
            <a:r>
              <a:rPr lang="en-IE" sz="2599" dirty="0"/>
              <a:t> </a:t>
            </a:r>
            <a:r>
              <a:rPr lang="en-IE" sz="2599" dirty="0" err="1"/>
              <a:t>cumarsáide</a:t>
            </a:r>
            <a:r>
              <a:rPr lang="en-IE" sz="2599" dirty="0"/>
              <a:t> a </a:t>
            </a:r>
            <a:r>
              <a:rPr lang="en-IE" sz="2599" dirty="0" err="1"/>
              <a:t>chleachtadh</a:t>
            </a:r>
            <a:r>
              <a:rPr lang="en-IE" sz="2599" dirty="0"/>
              <a:t> go </a:t>
            </a:r>
            <a:r>
              <a:rPr lang="en-IE" sz="2599" dirty="0" err="1"/>
              <a:t>rathúil</a:t>
            </a:r>
            <a:r>
              <a:rPr lang="en-IE" sz="2599" dirty="0"/>
              <a:t> le </a:t>
            </a:r>
            <a:r>
              <a:rPr lang="en-IE" sz="2599" dirty="0" err="1"/>
              <a:t>daoine</a:t>
            </a:r>
            <a:r>
              <a:rPr lang="en-IE" sz="2599" dirty="0"/>
              <a:t> </a:t>
            </a:r>
            <a:r>
              <a:rPr lang="en-IE" sz="2599" dirty="0" err="1"/>
              <a:t>eile</a:t>
            </a:r>
            <a:r>
              <a:rPr lang="en-IE" sz="2599" dirty="0"/>
              <a:t> </a:t>
            </a:r>
            <a:r>
              <a:rPr lang="en-IE" sz="2599" dirty="0" err="1"/>
              <a:t>agus</a:t>
            </a:r>
            <a:r>
              <a:rPr lang="en-IE" sz="2599" dirty="0"/>
              <a:t> </a:t>
            </a:r>
            <a:r>
              <a:rPr lang="en-IE" sz="2599" dirty="0" err="1"/>
              <a:t>chun</a:t>
            </a:r>
            <a:r>
              <a:rPr lang="en-IE" sz="2599" dirty="0"/>
              <a:t> </a:t>
            </a:r>
            <a:r>
              <a:rPr lang="en-IE" sz="2599" dirty="0" err="1"/>
              <a:t>coimhlint</a:t>
            </a:r>
            <a:r>
              <a:rPr lang="en-IE" sz="2599" dirty="0"/>
              <a:t> a </a:t>
            </a:r>
            <a:r>
              <a:rPr lang="en-IE" sz="2599" dirty="0" err="1"/>
              <a:t>bhainistiú</a:t>
            </a:r>
            <a:r>
              <a:rPr lang="en-IE" sz="2599" dirty="0"/>
              <a:t> go </a:t>
            </a:r>
            <a:r>
              <a:rPr lang="en-IE" sz="2599" dirty="0" err="1"/>
              <a:t>héifeachtach</a:t>
            </a:r>
            <a:r>
              <a:rPr lang="en-IE" sz="2599" dirty="0"/>
              <a:t>. </a:t>
            </a:r>
            <a:endParaRPr lang="en-IE" sz="2599" dirty="0">
              <a:latin typeface="Arial"/>
              <a:cs typeface="Arial"/>
            </a:endParaRP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9FBD8F7E-9E26-1CC8-6C7F-A00FDC215FEC}"/>
              </a:ext>
            </a:extLst>
          </p:cNvPr>
          <p:cNvSpPr txBox="1"/>
          <p:nvPr/>
        </p:nvSpPr>
        <p:spPr>
          <a:xfrm>
            <a:off x="3228058" y="3556082"/>
            <a:ext cx="2118642" cy="325688"/>
          </a:xfrm>
          <a:prstGeom prst="rect">
            <a:avLst/>
          </a:prstGeom>
        </p:spPr>
        <p:txBody>
          <a:bodyPr wrap="square" lIns="0" tIns="13615" rIns="0" bIns="0">
            <a:noAutofit/>
          </a:bodyPr>
          <a:lstStyle/>
          <a:p>
            <a:pPr marL="12696">
              <a:lnSpc>
                <a:spcPts val="2145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sz="2000" dirty="0" err="1"/>
              <a:t>Beidh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Scoláirí</a:t>
            </a:r>
            <a:r>
              <a:rPr sz="2000" dirty="0"/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96B20ED6-64D5-EE17-8332-BA9490CC163D}"/>
              </a:ext>
            </a:extLst>
          </p:cNvPr>
          <p:cNvSpPr txBox="1"/>
          <p:nvPr/>
        </p:nvSpPr>
        <p:spPr>
          <a:xfrm>
            <a:off x="3279294" y="3978247"/>
            <a:ext cx="5548330" cy="3011241"/>
          </a:xfrm>
          <a:prstGeom prst="rect">
            <a:avLst/>
          </a:prstGeom>
        </p:spPr>
        <p:txBody>
          <a:bodyPr wrap="square" lIns="0" tIns="13584" rIns="0" bIns="0">
            <a:noAutofit/>
          </a:bodyPr>
          <a:lstStyle/>
          <a:p>
            <a:pPr marL="355493" marR="14448" indent="-342797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2000" dirty="0"/>
              <a:t>Ag </a:t>
            </a:r>
            <a:r>
              <a:rPr lang="ga-IE" sz="2000" dirty="0"/>
              <a:t>​</a:t>
            </a:r>
            <a:r>
              <a:rPr lang="en-IE" sz="2000" dirty="0"/>
              <a:t>f</a:t>
            </a:r>
            <a:r>
              <a:rPr lang="ga-IE" sz="2000" dirty="0" err="1"/>
              <a:t>oghlaim</a:t>
            </a:r>
            <a:r>
              <a:rPr lang="ga-IE" sz="2000" dirty="0"/>
              <a:t> </a:t>
            </a:r>
            <a:r>
              <a:rPr lang="en-IE" sz="2000" dirty="0"/>
              <a:t>conas</a:t>
            </a:r>
            <a:r>
              <a:rPr lang="ga-IE" sz="2000" dirty="0"/>
              <a:t> tuiscint go bhfuil tuairimí agus dearcthaí difriúla ag gach duine.</a:t>
            </a:r>
          </a:p>
          <a:p>
            <a:pPr marL="355493" marR="14448" indent="-342797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sz="2000" dirty="0"/>
          </a:p>
          <a:p>
            <a:pPr marL="355493" marR="14448" indent="-342797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2000" dirty="0"/>
              <a:t>Ag </a:t>
            </a:r>
            <a:r>
              <a:rPr lang="ga-IE" sz="2000" dirty="0"/>
              <a:t>​</a:t>
            </a:r>
            <a:r>
              <a:rPr lang="en-IE" sz="2000" dirty="0"/>
              <a:t>f</a:t>
            </a:r>
            <a:r>
              <a:rPr lang="ga-IE" sz="2000" dirty="0" err="1"/>
              <a:t>oghlaim</a:t>
            </a:r>
            <a:r>
              <a:rPr lang="ga-IE" sz="2000" dirty="0"/>
              <a:t> conas a scileanna cumarsáide a neartú i gcásanna coimhlinte.</a:t>
            </a:r>
          </a:p>
          <a:p>
            <a:pPr marL="355493" marR="14448" indent="-342797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endParaRPr lang="ga-IE" sz="2000" dirty="0"/>
          </a:p>
          <a:p>
            <a:pPr marL="355493" marR="14448" indent="-342797">
              <a:lnSpc>
                <a:spcPts val="2140"/>
              </a:lnSpc>
              <a:buFont typeface="Arial" panose="020B0604020202020204" pitchFamily="34" charset="0"/>
              <a:buChar char="•"/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en-IE" sz="2000" dirty="0"/>
              <a:t>Ag cleachtadh conas coimhlint a réiteach.</a:t>
            </a:r>
            <a:endParaRPr lang="ga-IE" sz="2000" dirty="0"/>
          </a:p>
        </p:txBody>
      </p:sp>
      <p:sp>
        <p:nvSpPr>
          <p:cNvPr id="73" name="object 168">
            <a:extLst>
              <a:ext uri="{FF2B5EF4-FFF2-40B4-BE49-F238E27FC236}">
                <a16:creationId xmlns:a16="http://schemas.microsoft.com/office/drawing/2014/main" id="{58042B26-B230-F4A0-0B1D-1BD96EB863DC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74" name="object 169">
            <a:extLst>
              <a:ext uri="{FF2B5EF4-FFF2-40B4-BE49-F238E27FC236}">
                <a16:creationId xmlns:a16="http://schemas.microsoft.com/office/drawing/2014/main" id="{2B65D303-D185-29AF-83D4-282053DBAC41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5" name="object 170">
            <a:extLst>
              <a:ext uri="{FF2B5EF4-FFF2-40B4-BE49-F238E27FC236}">
                <a16:creationId xmlns:a16="http://schemas.microsoft.com/office/drawing/2014/main" id="{C90EA518-F99D-04CC-9CD1-EE9BF677A0C3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object 171">
            <a:extLst>
              <a:ext uri="{FF2B5EF4-FFF2-40B4-BE49-F238E27FC236}">
                <a16:creationId xmlns:a16="http://schemas.microsoft.com/office/drawing/2014/main" id="{4C8FBE9E-5F78-B758-13B4-318D16F2696B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object 10">
            <a:extLst>
              <a:ext uri="{FF2B5EF4-FFF2-40B4-BE49-F238E27FC236}">
                <a16:creationId xmlns:a16="http://schemas.microsoft.com/office/drawing/2014/main" id="{755FB6D5-E23D-09EC-7B8A-E9B0772CA02C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Mindout_Manual_PPT_2017_Session07.pdf">
            <a:extLst>
              <a:ext uri="{FF2B5EF4-FFF2-40B4-BE49-F238E27FC236}">
                <a16:creationId xmlns:a16="http://schemas.microsoft.com/office/drawing/2014/main" id="{CD02B24B-C382-6E0F-FC14-C4B8FC9E2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5" t="21360" r="27447"/>
          <a:stretch/>
        </p:blipFill>
        <p:spPr bwMode="auto">
          <a:xfrm>
            <a:off x="300486" y="1567040"/>
            <a:ext cx="4854034" cy="662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68">
            <a:extLst>
              <a:ext uri="{FF2B5EF4-FFF2-40B4-BE49-F238E27FC236}">
                <a16:creationId xmlns:a16="http://schemas.microsoft.com/office/drawing/2014/main" id="{EEFD40F3-F4DC-C01E-23AC-CD2EE55A944E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9" name="object 169">
            <a:extLst>
              <a:ext uri="{FF2B5EF4-FFF2-40B4-BE49-F238E27FC236}">
                <a16:creationId xmlns:a16="http://schemas.microsoft.com/office/drawing/2014/main" id="{4B6ABEB4-BD35-5F73-EB25-E9BDBCAE6D3E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bject 170">
            <a:extLst>
              <a:ext uri="{FF2B5EF4-FFF2-40B4-BE49-F238E27FC236}">
                <a16:creationId xmlns:a16="http://schemas.microsoft.com/office/drawing/2014/main" id="{06AAEE8A-E54F-44B8-5935-896F12B2A00D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bject 171">
            <a:extLst>
              <a:ext uri="{FF2B5EF4-FFF2-40B4-BE49-F238E27FC236}">
                <a16:creationId xmlns:a16="http://schemas.microsoft.com/office/drawing/2014/main" id="{568792F3-772A-43E4-E582-9F56BD1DDD96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FD4E214-5E26-43B6-E363-DE419C6F87AE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49DB470-814F-9FA3-7A34-9C238E2790B6}"/>
              </a:ext>
            </a:extLst>
          </p:cNvPr>
          <p:cNvSpPr txBox="1"/>
          <p:nvPr/>
        </p:nvSpPr>
        <p:spPr>
          <a:xfrm>
            <a:off x="707299" y="1124712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>
                <a:solidFill>
                  <a:srgbClr val="A93555"/>
                </a:solidFill>
              </a:rPr>
              <a:t>Cad </a:t>
            </a:r>
            <a:r>
              <a:rPr lang="en-IE" dirty="0" err="1">
                <a:solidFill>
                  <a:srgbClr val="A93555"/>
                </a:solidFill>
              </a:rPr>
              <a:t>atá</a:t>
            </a:r>
            <a:r>
              <a:rPr lang="en-IE" dirty="0">
                <a:solidFill>
                  <a:srgbClr val="A93555"/>
                </a:solidFill>
              </a:rPr>
              <a:t> le </a:t>
            </a:r>
            <a:r>
              <a:rPr lang="en-IE" dirty="0" err="1">
                <a:solidFill>
                  <a:srgbClr val="A93555"/>
                </a:solidFill>
              </a:rPr>
              <a:t>feiceáil</a:t>
            </a:r>
            <a:r>
              <a:rPr lang="en-IE" dirty="0">
                <a:solidFill>
                  <a:srgbClr val="A93555"/>
                </a:solidFill>
              </a:rPr>
              <a:t> </a:t>
            </a:r>
            <a:r>
              <a:rPr lang="en-IE" dirty="0" err="1">
                <a:solidFill>
                  <a:srgbClr val="A93555"/>
                </a:solidFill>
              </a:rPr>
              <a:t>agat</a:t>
            </a:r>
            <a:r>
              <a:rPr lang="en-IE" dirty="0">
                <a:solidFill>
                  <a:srgbClr val="A93555"/>
                </a:solidFill>
              </a:rPr>
              <a:t>? </a:t>
            </a:r>
            <a:endParaRPr sz="4000" dirty="0">
              <a:solidFill>
                <a:srgbClr val="A9355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Mindout_Manual_PPT_2017_Session07.pdf">
            <a:extLst>
              <a:ext uri="{FF2B5EF4-FFF2-40B4-BE49-F238E27FC236}">
                <a16:creationId xmlns:a16="http://schemas.microsoft.com/office/drawing/2014/main" id="{A6DD5C6E-5C05-5AE0-246C-3429EACCB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8" b="44434"/>
          <a:stretch/>
        </p:blipFill>
        <p:spPr bwMode="auto">
          <a:xfrm>
            <a:off x="632657" y="2738408"/>
            <a:ext cx="9144000" cy="16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5345405B-DB76-DEC0-FEF3-9EA3C56BA252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38AD8DCA-7A19-859C-8CD3-48B365FCB670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AFFC905C-96B2-A159-9C0C-ECC9B8456440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B35B6475-60C3-39D0-4B49-B034D5B64998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4CA06CA8-734D-92E6-AFCD-E991BE9CC511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2E4295B7-3847-FBFE-A243-943CD71F050A}"/>
              </a:ext>
            </a:extLst>
          </p:cNvPr>
          <p:cNvSpPr txBox="1"/>
          <p:nvPr/>
        </p:nvSpPr>
        <p:spPr>
          <a:xfrm>
            <a:off x="707299" y="1124712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 err="1">
                <a:solidFill>
                  <a:srgbClr val="A93555"/>
                </a:solidFill>
              </a:rPr>
              <a:t>Seachmaill</a:t>
            </a:r>
            <a:r>
              <a:rPr lang="en-IE" dirty="0">
                <a:solidFill>
                  <a:srgbClr val="A93555"/>
                </a:solidFill>
              </a:rPr>
              <a:t> </a:t>
            </a:r>
            <a:r>
              <a:rPr lang="en-IE" dirty="0" err="1">
                <a:solidFill>
                  <a:srgbClr val="A93555"/>
                </a:solidFill>
              </a:rPr>
              <a:t>Radhairc</a:t>
            </a:r>
            <a:r>
              <a:rPr lang="en-IE" dirty="0">
                <a:solidFill>
                  <a:srgbClr val="A93555"/>
                </a:solidFill>
              </a:rPr>
              <a:t> </a:t>
            </a:r>
            <a:endParaRPr sz="40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A1C7875B-A737-125B-BEC8-0B3DBCA3B7FE}"/>
              </a:ext>
            </a:extLst>
          </p:cNvPr>
          <p:cNvSpPr txBox="1"/>
          <p:nvPr/>
        </p:nvSpPr>
        <p:spPr>
          <a:xfrm>
            <a:off x="1351190" y="4794954"/>
            <a:ext cx="1637414" cy="946482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 algn="ctr"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rgbClr val="A93555"/>
                </a:solidFill>
              </a:rPr>
              <a:t>Cá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mhéad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clár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atá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ann</a:t>
            </a:r>
            <a:r>
              <a:rPr lang="en-IE" sz="1600" dirty="0">
                <a:solidFill>
                  <a:srgbClr val="A93555"/>
                </a:solidFill>
              </a:rPr>
              <a:t>? </a:t>
            </a:r>
            <a:endParaRPr sz="16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6EDD88A9-6FB7-D749-E50C-7CFFA07A05D1}"/>
              </a:ext>
            </a:extLst>
          </p:cNvPr>
          <p:cNvSpPr txBox="1"/>
          <p:nvPr/>
        </p:nvSpPr>
        <p:spPr>
          <a:xfrm>
            <a:off x="3817943" y="4794954"/>
            <a:ext cx="3021917" cy="946482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 algn="ctr"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rgbClr val="A93555"/>
                </a:solidFill>
              </a:rPr>
              <a:t>Cé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acu</a:t>
            </a:r>
            <a:r>
              <a:rPr lang="en-IE" sz="1600" dirty="0">
                <a:solidFill>
                  <a:srgbClr val="A93555"/>
                </a:solidFill>
              </a:rPr>
              <a:t> de </a:t>
            </a:r>
            <a:r>
              <a:rPr lang="en-IE" sz="1600" dirty="0" err="1">
                <a:solidFill>
                  <a:srgbClr val="A93555"/>
                </a:solidFill>
              </a:rPr>
              <a:t>na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línte</a:t>
            </a:r>
            <a:r>
              <a:rPr lang="en-IE" sz="1600" dirty="0">
                <a:solidFill>
                  <a:srgbClr val="A93555"/>
                </a:solidFill>
              </a:rPr>
              <a:t>, </a:t>
            </a:r>
            <a:r>
              <a:rPr lang="en-IE" sz="1600" dirty="0" err="1">
                <a:solidFill>
                  <a:srgbClr val="A93555"/>
                </a:solidFill>
              </a:rPr>
              <a:t>laistigh</a:t>
            </a:r>
            <a:r>
              <a:rPr lang="en-IE" sz="1600" dirty="0">
                <a:solidFill>
                  <a:srgbClr val="A93555"/>
                </a:solidFill>
              </a:rPr>
              <a:t> den </a:t>
            </a:r>
            <a:r>
              <a:rPr lang="en-IE" sz="1600" dirty="0" err="1">
                <a:solidFill>
                  <a:srgbClr val="A93555"/>
                </a:solidFill>
              </a:rPr>
              <a:t>triantán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sa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phictiúr</a:t>
            </a:r>
            <a:r>
              <a:rPr lang="en-IE" sz="1600" dirty="0">
                <a:solidFill>
                  <a:srgbClr val="A93555"/>
                </a:solidFill>
              </a:rPr>
              <a:t>, is </a:t>
            </a:r>
            <a:r>
              <a:rPr lang="en-IE" sz="1600" dirty="0" err="1">
                <a:solidFill>
                  <a:srgbClr val="A93555"/>
                </a:solidFill>
              </a:rPr>
              <a:t>mó</a:t>
            </a:r>
            <a:r>
              <a:rPr lang="en-IE" sz="1600" dirty="0">
                <a:solidFill>
                  <a:srgbClr val="A93555"/>
                </a:solidFill>
              </a:rPr>
              <a:t>? </a:t>
            </a:r>
            <a:endParaRPr lang="en-IE" sz="16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6EA88D7A-14E5-0FCE-36C5-E8B9A4F5695C}"/>
              </a:ext>
            </a:extLst>
          </p:cNvPr>
          <p:cNvSpPr txBox="1"/>
          <p:nvPr/>
        </p:nvSpPr>
        <p:spPr>
          <a:xfrm>
            <a:off x="3817943" y="5446425"/>
            <a:ext cx="3021917" cy="946482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 algn="ctr"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rgbClr val="A93555"/>
                </a:solidFill>
              </a:rPr>
              <a:t>Cé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acu</a:t>
            </a:r>
            <a:r>
              <a:rPr lang="en-IE" sz="1600" dirty="0">
                <a:solidFill>
                  <a:srgbClr val="A93555"/>
                </a:solidFill>
              </a:rPr>
              <a:t> de </a:t>
            </a:r>
            <a:r>
              <a:rPr lang="en-IE" sz="1600" dirty="0" err="1">
                <a:solidFill>
                  <a:srgbClr val="A93555"/>
                </a:solidFill>
              </a:rPr>
              <a:t>na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sorcóirí</a:t>
            </a:r>
            <a:r>
              <a:rPr lang="en-IE" sz="1600" dirty="0">
                <a:solidFill>
                  <a:srgbClr val="A93555"/>
                </a:solidFill>
              </a:rPr>
              <a:t>, </a:t>
            </a:r>
            <a:r>
              <a:rPr lang="en-IE" sz="1600" dirty="0" err="1">
                <a:solidFill>
                  <a:srgbClr val="A93555"/>
                </a:solidFill>
              </a:rPr>
              <a:t>laistigh</a:t>
            </a:r>
            <a:r>
              <a:rPr lang="en-IE" sz="1600" dirty="0">
                <a:solidFill>
                  <a:srgbClr val="A93555"/>
                </a:solidFill>
              </a:rPr>
              <a:t> den </a:t>
            </a:r>
            <a:r>
              <a:rPr lang="en-IE" sz="1600" dirty="0" err="1">
                <a:solidFill>
                  <a:srgbClr val="A93555"/>
                </a:solidFill>
              </a:rPr>
              <a:t>triantán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sa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phictiúr</a:t>
            </a:r>
            <a:r>
              <a:rPr lang="en-IE" sz="1600" dirty="0">
                <a:solidFill>
                  <a:srgbClr val="A93555"/>
                </a:solidFill>
              </a:rPr>
              <a:t>, is </a:t>
            </a:r>
            <a:r>
              <a:rPr lang="en-IE" sz="1600" dirty="0" err="1">
                <a:solidFill>
                  <a:srgbClr val="A93555"/>
                </a:solidFill>
              </a:rPr>
              <a:t>mó</a:t>
            </a:r>
            <a:r>
              <a:rPr lang="en-IE" sz="1600" dirty="0">
                <a:solidFill>
                  <a:srgbClr val="A93555"/>
                </a:solidFill>
              </a:rPr>
              <a:t>? </a:t>
            </a:r>
            <a:endParaRPr lang="en-IE" sz="16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33C80744-DFFC-ED7E-9A07-28A7C6809944}"/>
              </a:ext>
            </a:extLst>
          </p:cNvPr>
          <p:cNvSpPr txBox="1"/>
          <p:nvPr/>
        </p:nvSpPr>
        <p:spPr>
          <a:xfrm>
            <a:off x="7475544" y="4794954"/>
            <a:ext cx="2360428" cy="946482"/>
          </a:xfrm>
          <a:prstGeom prst="rect">
            <a:avLst/>
          </a:prstGeom>
        </p:spPr>
        <p:txBody>
          <a:bodyPr wrap="square" lIns="0" tIns="16319" rIns="0" bIns="0">
            <a:noAutofit/>
          </a:bodyPr>
          <a:lstStyle/>
          <a:p>
            <a:pPr marL="12700" algn="ctr">
              <a:defRPr sz="2400" b="1">
                <a:solidFill>
                  <a:srgbClr val="363435"/>
                </a:solidFill>
                <a:latin typeface="Arial"/>
                <a:cs typeface="Arial"/>
              </a:defRPr>
            </a:pPr>
            <a:r>
              <a:rPr lang="en-IE" sz="1600" dirty="0" err="1">
                <a:solidFill>
                  <a:srgbClr val="A93555"/>
                </a:solidFill>
              </a:rPr>
              <a:t>Cén</a:t>
            </a:r>
            <a:r>
              <a:rPr lang="en-IE" sz="1600" dirty="0">
                <a:solidFill>
                  <a:srgbClr val="A93555"/>
                </a:solidFill>
              </a:rPr>
              <a:t> </a:t>
            </a:r>
            <a:r>
              <a:rPr lang="en-IE" sz="1600" dirty="0" err="1">
                <a:solidFill>
                  <a:srgbClr val="A93555"/>
                </a:solidFill>
              </a:rPr>
              <a:t>íomhá</a:t>
            </a:r>
            <a:r>
              <a:rPr lang="en-IE" sz="1600" dirty="0">
                <a:solidFill>
                  <a:srgbClr val="A93555"/>
                </a:solidFill>
              </a:rPr>
              <a:t> den </a:t>
            </a:r>
            <a:r>
              <a:rPr lang="en-IE" sz="1600" dirty="0" err="1">
                <a:solidFill>
                  <a:srgbClr val="A93555"/>
                </a:solidFill>
              </a:rPr>
              <a:t>damhsóir</a:t>
            </a:r>
            <a:r>
              <a:rPr lang="en-IE" sz="1600" dirty="0">
                <a:solidFill>
                  <a:srgbClr val="A93555"/>
                </a:solidFill>
              </a:rPr>
              <a:t> an </a:t>
            </a:r>
            <a:r>
              <a:rPr lang="en-IE" sz="1600" dirty="0" err="1">
                <a:solidFill>
                  <a:srgbClr val="A93555"/>
                </a:solidFill>
              </a:rPr>
              <a:t>ceann</a:t>
            </a:r>
            <a:r>
              <a:rPr lang="en-IE" sz="1600" dirty="0">
                <a:solidFill>
                  <a:srgbClr val="A93555"/>
                </a:solidFill>
              </a:rPr>
              <a:t> is </a:t>
            </a:r>
            <a:r>
              <a:rPr lang="en-IE" sz="1600" dirty="0" err="1">
                <a:solidFill>
                  <a:srgbClr val="A93555"/>
                </a:solidFill>
              </a:rPr>
              <a:t>mó</a:t>
            </a:r>
            <a:r>
              <a:rPr lang="en-IE" sz="1600" dirty="0">
                <a:solidFill>
                  <a:srgbClr val="A93555"/>
                </a:solidFill>
              </a:rPr>
              <a:t>?</a:t>
            </a:r>
            <a:endParaRPr lang="en-IE" sz="1600" dirty="0">
              <a:solidFill>
                <a:srgbClr val="A9355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Mindout_Manual_PPT_2017_Session07.pdf">
            <a:extLst>
              <a:ext uri="{FF2B5EF4-FFF2-40B4-BE49-F238E27FC236}">
                <a16:creationId xmlns:a16="http://schemas.microsoft.com/office/drawing/2014/main" id="{2A9093A2-F43E-BCDA-AC3E-665E9C180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19"/>
          <a:stretch/>
        </p:blipFill>
        <p:spPr bwMode="auto">
          <a:xfrm>
            <a:off x="731375" y="1109663"/>
            <a:ext cx="167158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168">
            <a:extLst>
              <a:ext uri="{FF2B5EF4-FFF2-40B4-BE49-F238E27FC236}">
                <a16:creationId xmlns:a16="http://schemas.microsoft.com/office/drawing/2014/main" id="{0D85AD66-FB52-EF3C-1232-EE95260113A3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A889928E-6937-4F79-1FD5-E38D7E743E23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61714DEB-FE1D-D256-9138-A92C2E15B5E3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7FA83DE8-6C2D-C351-E2C2-D11E1FB42B03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36EE0C9-A7B1-C0A0-AF61-96D49063248A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FB5493D5-1D0B-0231-D826-F2A395C8BA51}"/>
              </a:ext>
            </a:extLst>
          </p:cNvPr>
          <p:cNvSpPr txBox="1"/>
          <p:nvPr/>
        </p:nvSpPr>
        <p:spPr>
          <a:xfrm>
            <a:off x="2402958" y="1972768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Cumarsáid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Ionsaitheach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98E18E1-2F76-FB82-7421-AD2138771962}"/>
              </a:ext>
            </a:extLst>
          </p:cNvPr>
          <p:cNvSpPr txBox="1"/>
          <p:nvPr/>
        </p:nvSpPr>
        <p:spPr>
          <a:xfrm>
            <a:off x="2453728" y="2627192"/>
            <a:ext cx="6961168" cy="644179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>
              <a:lnSpc>
                <a:spcPts val="2140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Cuireann tú do chuid mothúchán agus riachtanas in iúl ar bhealach a dhéanann neamhaird ar mhothúcháin agus riachtanais daoine eile. 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D706CD5-A772-3839-BA1C-2F5D49194164}"/>
              </a:ext>
            </a:extLst>
          </p:cNvPr>
          <p:cNvSpPr txBox="1"/>
          <p:nvPr/>
        </p:nvSpPr>
        <p:spPr>
          <a:xfrm>
            <a:off x="2402958" y="3610182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Cumarsáid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Éighníomhach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5A0C16C-CBC4-2259-2A63-3E70F47E138E}"/>
              </a:ext>
            </a:extLst>
          </p:cNvPr>
          <p:cNvSpPr txBox="1"/>
          <p:nvPr/>
        </p:nvSpPr>
        <p:spPr>
          <a:xfrm>
            <a:off x="2453728" y="4264606"/>
            <a:ext cx="6961168" cy="644179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>
              <a:lnSpc>
                <a:spcPts val="2140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Teipeann ort an fód a sheasamh do do mhothúcháin agus do chearta féin agus leagann tú níos mó tábhacht ar riachtanais agus mothúcháin daoine eile. 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2546F9A1-E2A4-564F-6A7B-051DF5640648}"/>
              </a:ext>
            </a:extLst>
          </p:cNvPr>
          <p:cNvSpPr txBox="1"/>
          <p:nvPr/>
        </p:nvSpPr>
        <p:spPr>
          <a:xfrm>
            <a:off x="2402958" y="5417717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Cumarsáid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Threallúsach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CD2587C-83B9-0FBE-2684-9C6E36C7B5EF}"/>
              </a:ext>
            </a:extLst>
          </p:cNvPr>
          <p:cNvSpPr txBox="1"/>
          <p:nvPr/>
        </p:nvSpPr>
        <p:spPr>
          <a:xfrm>
            <a:off x="2453728" y="6072141"/>
            <a:ext cx="6961168" cy="644179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>
              <a:lnSpc>
                <a:spcPts val="2140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Tá tú in ann do chuid mothúchán, smaointe agus do chuid riachtanas a chur in iúl do dhuine eile ar bhealach nach n-ionsaíonn a fhad agus a mbíonn tú ag smaoineamh ar a gcuid mothúchán agus riachtanais chomh maith.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8">
            <a:extLst>
              <a:ext uri="{FF2B5EF4-FFF2-40B4-BE49-F238E27FC236}">
                <a16:creationId xmlns:a16="http://schemas.microsoft.com/office/drawing/2014/main" id="{4F2D64BB-6CF2-7ACA-BDED-35034C496E88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D3D99291-9B24-56D1-A454-ADCAFAEA3129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202E4C8C-1D06-7A11-4C51-A42A5A231208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E3FD9F52-96FA-9EAC-08AE-A3D1E46E0F7F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34CB5B2A-FCA0-01FD-4B04-3F1822A7A4F2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2E1507E-47FF-73C5-C854-1402E5EB64DD}"/>
              </a:ext>
            </a:extLst>
          </p:cNvPr>
          <p:cNvSpPr txBox="1"/>
          <p:nvPr/>
        </p:nvSpPr>
        <p:spPr>
          <a:xfrm>
            <a:off x="2402958" y="1972768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Labhair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fút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féin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C62D363-362F-626A-C242-68D5A9B74B18}"/>
              </a:ext>
            </a:extLst>
          </p:cNvPr>
          <p:cNvSpPr txBox="1"/>
          <p:nvPr/>
        </p:nvSpPr>
        <p:spPr>
          <a:xfrm>
            <a:off x="2453728" y="2627192"/>
            <a:ext cx="6961168" cy="644179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>
              <a:lnSpc>
                <a:spcPts val="2140"/>
              </a:lnSpc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sz="16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(m.sh, conas a mhothaíonn tú, do riachtanais, do smaointe srl.)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2A3DA2-BC1B-9E4C-0F65-7175BF46DDC4}"/>
              </a:ext>
            </a:extLst>
          </p:cNvPr>
          <p:cNvGrpSpPr/>
          <p:nvPr/>
        </p:nvGrpSpPr>
        <p:grpSpPr>
          <a:xfrm>
            <a:off x="723014" y="1697751"/>
            <a:ext cx="1509824" cy="1573620"/>
            <a:chOff x="723014" y="3353309"/>
            <a:chExt cx="1509824" cy="1573620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A3E0A8CB-979E-CE68-C798-6B82993DE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" r="11"/>
            <a:stretch/>
          </p:blipFill>
          <p:spPr bwMode="auto">
            <a:xfrm>
              <a:off x="723014" y="3353309"/>
              <a:ext cx="1509824" cy="157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327F344-EBB8-0774-8A1A-323957EA6F5C}"/>
                </a:ext>
              </a:extLst>
            </p:cNvPr>
            <p:cNvSpPr txBox="1"/>
            <p:nvPr/>
          </p:nvSpPr>
          <p:spPr>
            <a:xfrm>
              <a:off x="1224607" y="3560922"/>
              <a:ext cx="745595" cy="448943"/>
            </a:xfrm>
            <a:prstGeom prst="rect">
              <a:avLst/>
            </a:prstGeom>
          </p:spPr>
          <p:txBody>
            <a:bodyPr wrap="square" lIns="0" tIns="26765" rIns="0" bIns="0">
              <a:noAutofit/>
            </a:bodyPr>
            <a:lstStyle/>
            <a:p>
              <a:pPr marL="12700">
                <a:lnSpc>
                  <a:spcPts val="4215"/>
                </a:lnSpc>
                <a:defRPr sz="4000" b="1">
                  <a:solidFill>
                    <a:srgbClr val="81B38B"/>
                  </a:solidFill>
                  <a:latin typeface="Arial"/>
                  <a:cs typeface="Arial"/>
                </a:defRPr>
              </a:pPr>
              <a:r>
                <a:rPr lang="en-IE" sz="2000" dirty="0">
                  <a:solidFill>
                    <a:schemeClr val="bg1"/>
                  </a:solidFill>
                </a:rPr>
                <a:t>LEID</a:t>
              </a:r>
              <a:endParaRPr lang="en-IE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object 12">
            <a:extLst>
              <a:ext uri="{FF2B5EF4-FFF2-40B4-BE49-F238E27FC236}">
                <a16:creationId xmlns:a16="http://schemas.microsoft.com/office/drawing/2014/main" id="{C553CB8F-252D-9BE1-3B3C-A1848EE1B54C}"/>
              </a:ext>
            </a:extLst>
          </p:cNvPr>
          <p:cNvSpPr txBox="1"/>
          <p:nvPr/>
        </p:nvSpPr>
        <p:spPr>
          <a:xfrm>
            <a:off x="2402958" y="3649168"/>
            <a:ext cx="2135175" cy="780453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Ráitis</a:t>
            </a:r>
            <a:r>
              <a:rPr lang="en-IE" sz="2800" dirty="0">
                <a:solidFill>
                  <a:srgbClr val="A93555"/>
                </a:solidFill>
              </a:rPr>
              <a:t> ‘</a:t>
            </a:r>
            <a:r>
              <a:rPr lang="en-IE" sz="2800" dirty="0" err="1">
                <a:solidFill>
                  <a:srgbClr val="A93555"/>
                </a:solidFill>
              </a:rPr>
              <a:t>Fút</a:t>
            </a:r>
            <a:r>
              <a:rPr lang="en-IE" sz="2800" dirty="0">
                <a:solidFill>
                  <a:srgbClr val="A93555"/>
                </a:solidFill>
              </a:rPr>
              <a:t>’ </a:t>
            </a:r>
            <a:endParaRPr lang="en-IE"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8E42A5A9-3DC6-F5FB-153C-D06DFB05B69D}"/>
              </a:ext>
            </a:extLst>
          </p:cNvPr>
          <p:cNvSpPr txBox="1"/>
          <p:nvPr/>
        </p:nvSpPr>
        <p:spPr>
          <a:xfrm>
            <a:off x="6668621" y="3649168"/>
            <a:ext cx="2135175" cy="780453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Ráitis</a:t>
            </a:r>
            <a:r>
              <a:rPr lang="en-IE" sz="2800" dirty="0">
                <a:solidFill>
                  <a:srgbClr val="A93555"/>
                </a:solidFill>
              </a:rPr>
              <a:t> ‘</a:t>
            </a:r>
            <a:r>
              <a:rPr lang="en-IE" sz="2800" dirty="0" err="1">
                <a:solidFill>
                  <a:srgbClr val="A93555"/>
                </a:solidFill>
              </a:rPr>
              <a:t>Fúm</a:t>
            </a:r>
            <a:r>
              <a:rPr lang="en-IE" sz="2800" dirty="0">
                <a:solidFill>
                  <a:srgbClr val="A93555"/>
                </a:solidFill>
              </a:rPr>
              <a:t>’ </a:t>
            </a:r>
            <a:endParaRPr lang="en-IE"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FFFDAB8-40BC-002B-FBC3-9295A57D59D5}"/>
              </a:ext>
            </a:extLst>
          </p:cNvPr>
          <p:cNvSpPr/>
          <p:nvPr/>
        </p:nvSpPr>
        <p:spPr>
          <a:xfrm>
            <a:off x="1388913" y="4445036"/>
            <a:ext cx="3956993" cy="2282688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A9355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663839D-D6B3-EEB1-C54D-778AFE5E670B}"/>
              </a:ext>
            </a:extLst>
          </p:cNvPr>
          <p:cNvSpPr txBox="1"/>
          <p:nvPr/>
        </p:nvSpPr>
        <p:spPr>
          <a:xfrm>
            <a:off x="1642232" y="4788813"/>
            <a:ext cx="3537727" cy="2282687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bg1"/>
                </a:solidFill>
              </a:rPr>
              <a:t>Is cuma leat faoi m’fhadhb…  Tugann tú orm a mhothú…  Ghoill tú orm nuair…  </a:t>
            </a:r>
          </a:p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bg1"/>
                </a:solidFill>
              </a:rPr>
              <a:t>Ní ligfidh tú dom….  </a:t>
            </a:r>
          </a:p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bg1"/>
                </a:solidFill>
              </a:rPr>
              <a:t>Níl tú a bheith cothrom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235AC8-28C2-D497-4A64-7438C1FE4CBF}"/>
              </a:ext>
            </a:extLst>
          </p:cNvPr>
          <p:cNvSpPr/>
          <p:nvPr/>
        </p:nvSpPr>
        <p:spPr>
          <a:xfrm>
            <a:off x="5757713" y="4445036"/>
            <a:ext cx="3956993" cy="2282688"/>
          </a:xfrm>
          <a:prstGeom prst="roundRect">
            <a:avLst/>
          </a:prstGeom>
          <a:gradFill>
            <a:gsLst>
              <a:gs pos="0">
                <a:srgbClr val="C00000">
                  <a:lumMod val="69422"/>
                  <a:lumOff val="30578"/>
                </a:srgbClr>
              </a:gs>
              <a:gs pos="100000">
                <a:srgbClr val="A93555">
                  <a:lumMod val="83325"/>
                  <a:lumOff val="16675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0D59B84-E5C0-B39C-B6C3-206302DDB637}"/>
              </a:ext>
            </a:extLst>
          </p:cNvPr>
          <p:cNvSpPr txBox="1"/>
          <p:nvPr/>
        </p:nvSpPr>
        <p:spPr>
          <a:xfrm>
            <a:off x="5757713" y="4619480"/>
            <a:ext cx="3956993" cy="2951308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bg1"/>
                </a:solidFill>
              </a:rPr>
              <a:t>Tá fadhb agam le…  </a:t>
            </a:r>
          </a:p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noProof="0" dirty="0">
                <a:solidFill>
                  <a:schemeClr val="bg1"/>
                </a:solidFill>
              </a:rPr>
              <a:t>Mothaím…  </a:t>
            </a:r>
            <a:br>
              <a:rPr lang="ga-IE" noProof="0" dirty="0">
                <a:solidFill>
                  <a:schemeClr val="bg1"/>
                </a:solidFill>
              </a:rPr>
            </a:br>
            <a:r>
              <a:rPr lang="ga-IE" noProof="0" dirty="0">
                <a:solidFill>
                  <a:schemeClr val="bg1"/>
                </a:solidFill>
              </a:rPr>
              <a:t>Goilleadh orm nuair…  </a:t>
            </a:r>
            <a:br>
              <a:rPr lang="ga-IE" noProof="0" dirty="0">
                <a:solidFill>
                  <a:schemeClr val="bg1"/>
                </a:solidFill>
              </a:rPr>
            </a:br>
            <a:r>
              <a:rPr lang="ga-IE" noProof="0" dirty="0">
                <a:solidFill>
                  <a:schemeClr val="bg1"/>
                </a:solidFill>
              </a:rPr>
              <a:t>Ba mhaith liom a bheith in ann…  </a:t>
            </a:r>
            <a:br>
              <a:rPr lang="ga-IE" noProof="0" dirty="0">
                <a:solidFill>
                  <a:schemeClr val="bg1"/>
                </a:solidFill>
              </a:rPr>
            </a:br>
            <a:r>
              <a:rPr lang="ga-IE" noProof="0" dirty="0">
                <a:solidFill>
                  <a:schemeClr val="bg1"/>
                </a:solidFill>
              </a:rPr>
              <a:t>Mhothaigh mise nach raibh sé cothrom nuair…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8">
            <a:extLst>
              <a:ext uri="{FF2B5EF4-FFF2-40B4-BE49-F238E27FC236}">
                <a16:creationId xmlns:a16="http://schemas.microsoft.com/office/drawing/2014/main" id="{D68C222B-5729-9ED3-0257-C30624EBC2AF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1B3F8D1F-319D-7CF5-2538-A7DC762ED1F4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BB9CE984-A45E-6076-A7DC-D26AC285E29C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BDB556CD-B6C7-DC2F-C6D5-E3F73BD8E849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0E26B107-4886-A076-F85A-BA94C4709096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F7A0EA63-1046-5A0E-ACCB-9CAA621FB8EC}"/>
              </a:ext>
            </a:extLst>
          </p:cNvPr>
          <p:cNvSpPr txBox="1"/>
          <p:nvPr/>
        </p:nvSpPr>
        <p:spPr>
          <a:xfrm>
            <a:off x="2402958" y="1972768"/>
            <a:ext cx="7011938" cy="1676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Bí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chomh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sonrach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soiléir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is </a:t>
            </a:r>
            <a:r>
              <a:rPr lang="en-IE" sz="2800" dirty="0" err="1">
                <a:solidFill>
                  <a:srgbClr val="A93555"/>
                </a:solidFill>
              </a:rPr>
              <a:t>féidir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faoi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d’fhadbanna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riachtanais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1E62D6-8E83-5522-E30E-A7599D3E0E04}"/>
              </a:ext>
            </a:extLst>
          </p:cNvPr>
          <p:cNvSpPr/>
          <p:nvPr/>
        </p:nvSpPr>
        <p:spPr>
          <a:xfrm>
            <a:off x="1388913" y="4014082"/>
            <a:ext cx="3956993" cy="2282688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A9355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E69974D-788A-8EFF-6CE8-9AEDD995016A}"/>
              </a:ext>
            </a:extLst>
          </p:cNvPr>
          <p:cNvSpPr txBox="1"/>
          <p:nvPr/>
        </p:nvSpPr>
        <p:spPr>
          <a:xfrm>
            <a:off x="1976111" y="4605642"/>
            <a:ext cx="2004736" cy="2282687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sz="2800" noProof="0" dirty="0">
                <a:solidFill>
                  <a:schemeClr val="bg1"/>
                </a:solidFill>
              </a:rPr>
              <a:t>Ní cara maith thú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60554E-6857-ECB4-1AD0-CC182470CE8A}"/>
              </a:ext>
            </a:extLst>
          </p:cNvPr>
          <p:cNvSpPr/>
          <p:nvPr/>
        </p:nvSpPr>
        <p:spPr>
          <a:xfrm>
            <a:off x="5757713" y="4014082"/>
            <a:ext cx="3956993" cy="2282688"/>
          </a:xfrm>
          <a:prstGeom prst="roundRect">
            <a:avLst/>
          </a:prstGeom>
          <a:gradFill>
            <a:gsLst>
              <a:gs pos="0">
                <a:srgbClr val="C00000">
                  <a:lumMod val="69422"/>
                  <a:lumOff val="30578"/>
                </a:srgbClr>
              </a:gs>
              <a:gs pos="100000">
                <a:srgbClr val="A93555">
                  <a:lumMod val="83325"/>
                  <a:lumOff val="16675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C90B2FF7-B9FE-991F-3F41-74263A3DE265}"/>
              </a:ext>
            </a:extLst>
          </p:cNvPr>
          <p:cNvSpPr txBox="1"/>
          <p:nvPr/>
        </p:nvSpPr>
        <p:spPr>
          <a:xfrm>
            <a:off x="5757713" y="4188526"/>
            <a:ext cx="3343757" cy="2951308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sz="2800" noProof="0" dirty="0">
                <a:solidFill>
                  <a:schemeClr val="bg1"/>
                </a:solidFill>
              </a:rPr>
              <a:t>Mothaím gortaithe nuair nach gcuireann tú am ar leataobh dom.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54B7C1FD-89FA-423F-E45B-87A7182A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7" r="2027"/>
          <a:stretch/>
        </p:blipFill>
        <p:spPr bwMode="auto">
          <a:xfrm>
            <a:off x="543427" y="1558544"/>
            <a:ext cx="1690972" cy="17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bject 12">
            <a:extLst>
              <a:ext uri="{FF2B5EF4-FFF2-40B4-BE49-F238E27FC236}">
                <a16:creationId xmlns:a16="http://schemas.microsoft.com/office/drawing/2014/main" id="{3DCA7EF0-1F88-853F-9A4E-9040DFDF7B7A}"/>
              </a:ext>
            </a:extLst>
          </p:cNvPr>
          <p:cNvSpPr txBox="1"/>
          <p:nvPr/>
        </p:nvSpPr>
        <p:spPr>
          <a:xfrm>
            <a:off x="1245859" y="1905364"/>
            <a:ext cx="745595" cy="448943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000" dirty="0">
                <a:solidFill>
                  <a:schemeClr val="bg1"/>
                </a:solidFill>
              </a:rPr>
              <a:t>LEID</a:t>
            </a:r>
            <a:endParaRPr lang="en-I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85CE2A15-98F7-1041-03C1-CC420526A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3" r="52222"/>
          <a:stretch/>
        </p:blipFill>
        <p:spPr bwMode="auto">
          <a:xfrm>
            <a:off x="3646968" y="4853427"/>
            <a:ext cx="1341753" cy="17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>
            <a:extLst>
              <a:ext uri="{FF2B5EF4-FFF2-40B4-BE49-F238E27FC236}">
                <a16:creationId xmlns:a16="http://schemas.microsoft.com/office/drawing/2014/main" id="{25A1C454-1066-BC3A-C92E-593A89FDF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75" r="-339"/>
          <a:stretch/>
        </p:blipFill>
        <p:spPr bwMode="auto">
          <a:xfrm>
            <a:off x="8387997" y="4931183"/>
            <a:ext cx="1475629" cy="17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8">
            <a:extLst>
              <a:ext uri="{FF2B5EF4-FFF2-40B4-BE49-F238E27FC236}">
                <a16:creationId xmlns:a16="http://schemas.microsoft.com/office/drawing/2014/main" id="{69B6463A-D1FE-6E75-E84A-FCB357806F18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82583CD7-8C51-220B-E213-56F136BCB753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C459A5EB-B760-3561-1A0E-7E05C011878A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E96333C1-BEF6-8495-91F8-1792C0122986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183DC57-D485-1FD4-59BB-3DCDA2063D33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D6AC244-98BE-72BD-45A7-11FCF327578A}"/>
              </a:ext>
            </a:extLst>
          </p:cNvPr>
          <p:cNvSpPr txBox="1"/>
          <p:nvPr/>
        </p:nvSpPr>
        <p:spPr>
          <a:xfrm>
            <a:off x="2402958" y="2201675"/>
            <a:ext cx="7011938" cy="1676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>
                <a:solidFill>
                  <a:srgbClr val="A93555"/>
                </a:solidFill>
              </a:rPr>
              <a:t>Mol </a:t>
            </a:r>
            <a:r>
              <a:rPr lang="en-IE" sz="2800" dirty="0" err="1">
                <a:solidFill>
                  <a:srgbClr val="A93555"/>
                </a:solidFill>
              </a:rPr>
              <a:t>réiteach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ar</a:t>
            </a:r>
            <a:r>
              <a:rPr lang="en-IE" sz="2800" dirty="0">
                <a:solidFill>
                  <a:srgbClr val="A93555"/>
                </a:solidFill>
              </a:rPr>
              <a:t> an </a:t>
            </a:r>
            <a:r>
              <a:rPr lang="en-IE" sz="2800" dirty="0" err="1">
                <a:solidFill>
                  <a:srgbClr val="A93555"/>
                </a:solidFill>
              </a:rPr>
              <a:t>bhfadhb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0A22591-3AA6-FD27-C05B-603B83851B45}"/>
              </a:ext>
            </a:extLst>
          </p:cNvPr>
          <p:cNvSpPr txBox="1"/>
          <p:nvPr/>
        </p:nvSpPr>
        <p:spPr>
          <a:xfrm>
            <a:off x="1976111" y="4605642"/>
            <a:ext cx="2004736" cy="2282687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sz="2800" noProof="0" dirty="0">
                <a:solidFill>
                  <a:schemeClr val="bg1"/>
                </a:solidFill>
              </a:rPr>
              <a:t>Ní cara maith thú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66CC63-A215-3C99-3A30-34D47D65EFFF}"/>
              </a:ext>
            </a:extLst>
          </p:cNvPr>
          <p:cNvSpPr/>
          <p:nvPr/>
        </p:nvSpPr>
        <p:spPr>
          <a:xfrm>
            <a:off x="1957375" y="3472700"/>
            <a:ext cx="7011938" cy="2874247"/>
          </a:xfrm>
          <a:prstGeom prst="roundRect">
            <a:avLst/>
          </a:prstGeom>
          <a:gradFill>
            <a:gsLst>
              <a:gs pos="0">
                <a:srgbClr val="C00000">
                  <a:lumMod val="69422"/>
                  <a:lumOff val="30578"/>
                </a:srgbClr>
              </a:gs>
              <a:gs pos="100000">
                <a:srgbClr val="A93555">
                  <a:lumMod val="83325"/>
                  <a:lumOff val="16675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08B2DA2-0545-A532-8058-B516F466246E}"/>
              </a:ext>
            </a:extLst>
          </p:cNvPr>
          <p:cNvSpPr txBox="1"/>
          <p:nvPr/>
        </p:nvSpPr>
        <p:spPr>
          <a:xfrm>
            <a:off x="2314563" y="3647145"/>
            <a:ext cx="5901070" cy="2951308"/>
          </a:xfrm>
          <a:prstGeom prst="rect">
            <a:avLst/>
          </a:prstGeom>
        </p:spPr>
        <p:txBody>
          <a:bodyPr wrap="square" lIns="0" tIns="13589" rIns="0" bIns="0">
            <a:noAutofit/>
          </a:bodyPr>
          <a:lstStyle/>
          <a:p>
            <a:pPr marL="12700" marR="14452" algn="ctr">
              <a:defRPr sz="2000">
                <a:solidFill>
                  <a:srgbClr val="FDFDFD"/>
                </a:solidFill>
                <a:latin typeface="Arial"/>
                <a:cs typeface="Arial"/>
              </a:defRPr>
            </a:pPr>
            <a:r>
              <a:rPr lang="ga-IE" sz="2800" noProof="0" dirty="0">
                <a:solidFill>
                  <a:schemeClr val="bg1"/>
                </a:solidFill>
              </a:rPr>
              <a:t>Mothaím nach bhfeicimid a chéile mórán ar an aimsir seo agus ba mhaith liom a chrochadh timpeall níos mó.. b'fhéidir go bhféadfaimis dul go dtí an phictiúrlann ar an tseachtain seo chugainn?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3B32B344-4A4A-B33F-7BCB-59D4EE706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5" r="-339"/>
          <a:stretch/>
        </p:blipFill>
        <p:spPr bwMode="auto">
          <a:xfrm>
            <a:off x="7551040" y="4933844"/>
            <a:ext cx="1475629" cy="178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16BB4AF-1912-EEFB-F23B-20C061017BB3}"/>
              </a:ext>
            </a:extLst>
          </p:cNvPr>
          <p:cNvGrpSpPr/>
          <p:nvPr/>
        </p:nvGrpSpPr>
        <p:grpSpPr>
          <a:xfrm>
            <a:off x="228600" y="1099947"/>
            <a:ext cx="2003933" cy="2088607"/>
            <a:chOff x="-3238385" y="1094844"/>
            <a:chExt cx="2003933" cy="2088607"/>
          </a:xfrm>
        </p:grpSpPr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DF8F673B-CB3D-DEE6-1678-FC87CE49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036" b="8036"/>
            <a:stretch/>
          </p:blipFill>
          <p:spPr bwMode="auto">
            <a:xfrm>
              <a:off x="-3238385" y="1094844"/>
              <a:ext cx="2003933" cy="208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B1637CA-FCF2-AD6D-31CC-A73B90115EB2}"/>
                </a:ext>
              </a:extLst>
            </p:cNvPr>
            <p:cNvSpPr txBox="1"/>
            <p:nvPr/>
          </p:nvSpPr>
          <p:spPr>
            <a:xfrm>
              <a:off x="-2210802" y="1905364"/>
              <a:ext cx="745595" cy="448943"/>
            </a:xfrm>
            <a:prstGeom prst="rect">
              <a:avLst/>
            </a:prstGeom>
          </p:spPr>
          <p:txBody>
            <a:bodyPr wrap="square" lIns="0" tIns="26765" rIns="0" bIns="0">
              <a:noAutofit/>
            </a:bodyPr>
            <a:lstStyle/>
            <a:p>
              <a:pPr marL="12700">
                <a:lnSpc>
                  <a:spcPts val="4215"/>
                </a:lnSpc>
                <a:defRPr sz="4000" b="1">
                  <a:solidFill>
                    <a:srgbClr val="81B38B"/>
                  </a:solidFill>
                  <a:latin typeface="Arial"/>
                  <a:cs typeface="Arial"/>
                </a:defRPr>
              </a:pPr>
              <a:r>
                <a:rPr lang="en-IE" sz="2000" dirty="0">
                  <a:solidFill>
                    <a:schemeClr val="bg1"/>
                  </a:solidFill>
                </a:rPr>
                <a:t>LEID</a:t>
              </a:r>
              <a:endParaRPr lang="en-IE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68">
            <a:extLst>
              <a:ext uri="{FF2B5EF4-FFF2-40B4-BE49-F238E27FC236}">
                <a16:creationId xmlns:a16="http://schemas.microsoft.com/office/drawing/2014/main" id="{7EAD9FEF-9405-B3DB-703B-5A125BBB50EA}"/>
              </a:ext>
            </a:extLst>
          </p:cNvPr>
          <p:cNvSpPr/>
          <p:nvPr/>
        </p:nvSpPr>
        <p:spPr>
          <a:xfrm>
            <a:off x="7559811" y="0"/>
            <a:ext cx="3132002" cy="1567040"/>
          </a:xfrm>
          <a:custGeom>
            <a:avLst/>
            <a:gdLst/>
            <a:ahLst/>
            <a:cxnLst/>
            <a:rect l="l" t="t" r="r" b="b"/>
            <a:pathLst>
              <a:path w="3132002" h="1567040">
                <a:moveTo>
                  <a:pt x="3132002" y="1245434"/>
                </a:moveTo>
                <a:lnTo>
                  <a:pt x="3132002" y="0"/>
                </a:lnTo>
                <a:lnTo>
                  <a:pt x="305059" y="0"/>
                </a:lnTo>
                <a:lnTo>
                  <a:pt x="271029" y="28069"/>
                </a:lnTo>
                <a:lnTo>
                  <a:pt x="201917" y="95806"/>
                </a:lnTo>
                <a:lnTo>
                  <a:pt x="142160" y="166681"/>
                </a:lnTo>
                <a:lnTo>
                  <a:pt x="92224" y="240434"/>
                </a:lnTo>
                <a:lnTo>
                  <a:pt x="52574" y="316806"/>
                </a:lnTo>
                <a:lnTo>
                  <a:pt x="23676" y="395538"/>
                </a:lnTo>
                <a:lnTo>
                  <a:pt x="5996" y="476369"/>
                </a:lnTo>
                <a:lnTo>
                  <a:pt x="0" y="559041"/>
                </a:lnTo>
                <a:lnTo>
                  <a:pt x="5996" y="641713"/>
                </a:lnTo>
                <a:lnTo>
                  <a:pt x="23676" y="722544"/>
                </a:lnTo>
                <a:lnTo>
                  <a:pt x="52574" y="801275"/>
                </a:lnTo>
                <a:lnTo>
                  <a:pt x="92224" y="877647"/>
                </a:lnTo>
                <a:lnTo>
                  <a:pt x="142160" y="951400"/>
                </a:lnTo>
                <a:lnTo>
                  <a:pt x="201917" y="1022275"/>
                </a:lnTo>
                <a:lnTo>
                  <a:pt x="271029" y="1090013"/>
                </a:lnTo>
                <a:lnTo>
                  <a:pt x="349032" y="1154353"/>
                </a:lnTo>
                <a:lnTo>
                  <a:pt x="435458" y="1215037"/>
                </a:lnTo>
                <a:lnTo>
                  <a:pt x="529844" y="1271804"/>
                </a:lnTo>
                <a:lnTo>
                  <a:pt x="631722" y="1324397"/>
                </a:lnTo>
                <a:lnTo>
                  <a:pt x="740628" y="1372555"/>
                </a:lnTo>
                <a:lnTo>
                  <a:pt x="856096" y="1416019"/>
                </a:lnTo>
                <a:lnTo>
                  <a:pt x="977660" y="1454529"/>
                </a:lnTo>
                <a:lnTo>
                  <a:pt x="1104855" y="1487827"/>
                </a:lnTo>
                <a:lnTo>
                  <a:pt x="1237216" y="1515652"/>
                </a:lnTo>
                <a:lnTo>
                  <a:pt x="1374276" y="1537745"/>
                </a:lnTo>
                <a:lnTo>
                  <a:pt x="1515571" y="1553847"/>
                </a:lnTo>
                <a:lnTo>
                  <a:pt x="1660634" y="1563698"/>
                </a:lnTo>
                <a:lnTo>
                  <a:pt x="1809000" y="1567040"/>
                </a:lnTo>
                <a:lnTo>
                  <a:pt x="1957366" y="1563698"/>
                </a:lnTo>
                <a:lnTo>
                  <a:pt x="2102430" y="1553847"/>
                </a:lnTo>
                <a:lnTo>
                  <a:pt x="2243724" y="1537745"/>
                </a:lnTo>
                <a:lnTo>
                  <a:pt x="2380784" y="1515652"/>
                </a:lnTo>
                <a:lnTo>
                  <a:pt x="2513145" y="1487827"/>
                </a:lnTo>
                <a:lnTo>
                  <a:pt x="2640340" y="1454529"/>
                </a:lnTo>
                <a:lnTo>
                  <a:pt x="2761905" y="1416019"/>
                </a:lnTo>
                <a:lnTo>
                  <a:pt x="2877373" y="1372555"/>
                </a:lnTo>
                <a:lnTo>
                  <a:pt x="2986279" y="1324397"/>
                </a:lnTo>
                <a:lnTo>
                  <a:pt x="3088157" y="1271804"/>
                </a:lnTo>
                <a:lnTo>
                  <a:pt x="3132002" y="1245434"/>
                </a:lnTo>
                <a:close/>
              </a:path>
            </a:pathLst>
          </a:custGeom>
          <a:solidFill>
            <a:srgbClr val="A93555"/>
          </a:solidFill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object 169">
            <a:extLst>
              <a:ext uri="{FF2B5EF4-FFF2-40B4-BE49-F238E27FC236}">
                <a16:creationId xmlns:a16="http://schemas.microsoft.com/office/drawing/2014/main" id="{24674C68-B9E9-DA37-8F29-20CFE0D343D8}"/>
              </a:ext>
            </a:extLst>
          </p:cNvPr>
          <p:cNvSpPr/>
          <p:nvPr/>
        </p:nvSpPr>
        <p:spPr>
          <a:xfrm>
            <a:off x="9869435" y="605511"/>
            <a:ext cx="216877" cy="153530"/>
          </a:xfrm>
          <a:custGeom>
            <a:avLst/>
            <a:gdLst/>
            <a:ahLst/>
            <a:cxnLst/>
            <a:rect l="l" t="t" r="r" b="b"/>
            <a:pathLst>
              <a:path w="216877" h="153530">
                <a:moveTo>
                  <a:pt x="108521" y="153530"/>
                </a:moveTo>
                <a:lnTo>
                  <a:pt x="116465" y="153320"/>
                </a:lnTo>
                <a:lnTo>
                  <a:pt x="132927" y="151555"/>
                </a:lnTo>
                <a:lnTo>
                  <a:pt x="148482" y="148111"/>
                </a:lnTo>
                <a:lnTo>
                  <a:pt x="162934" y="143124"/>
                </a:lnTo>
                <a:lnTo>
                  <a:pt x="176090" y="136734"/>
                </a:lnTo>
                <a:lnTo>
                  <a:pt x="187753" y="129080"/>
                </a:lnTo>
                <a:lnTo>
                  <a:pt x="197730" y="120298"/>
                </a:lnTo>
                <a:lnTo>
                  <a:pt x="205826" y="110528"/>
                </a:lnTo>
                <a:lnTo>
                  <a:pt x="211845" y="99908"/>
                </a:lnTo>
                <a:lnTo>
                  <a:pt x="215594" y="88575"/>
                </a:lnTo>
                <a:lnTo>
                  <a:pt x="216877" y="76669"/>
                </a:lnTo>
                <a:lnTo>
                  <a:pt x="216582" y="71042"/>
                </a:lnTo>
                <a:lnTo>
                  <a:pt x="214094" y="59384"/>
                </a:lnTo>
                <a:lnTo>
                  <a:pt x="209234" y="48372"/>
                </a:lnTo>
                <a:lnTo>
                  <a:pt x="202198" y="38143"/>
                </a:lnTo>
                <a:lnTo>
                  <a:pt x="193180" y="28835"/>
                </a:lnTo>
                <a:lnTo>
                  <a:pt x="182375" y="20584"/>
                </a:lnTo>
                <a:lnTo>
                  <a:pt x="169977" y="13528"/>
                </a:lnTo>
                <a:lnTo>
                  <a:pt x="156182" y="7804"/>
                </a:lnTo>
                <a:lnTo>
                  <a:pt x="141183" y="3550"/>
                </a:lnTo>
                <a:lnTo>
                  <a:pt x="125177" y="903"/>
                </a:lnTo>
                <a:lnTo>
                  <a:pt x="108356" y="0"/>
                </a:lnTo>
                <a:lnTo>
                  <a:pt x="100392" y="215"/>
                </a:lnTo>
                <a:lnTo>
                  <a:pt x="83930" y="1989"/>
                </a:lnTo>
                <a:lnTo>
                  <a:pt x="68377" y="5440"/>
                </a:lnTo>
                <a:lnTo>
                  <a:pt x="53926" y="10430"/>
                </a:lnTo>
                <a:lnTo>
                  <a:pt x="40774" y="16822"/>
                </a:lnTo>
                <a:lnTo>
                  <a:pt x="29113" y="24476"/>
                </a:lnTo>
                <a:lnTo>
                  <a:pt x="19139" y="33257"/>
                </a:lnTo>
                <a:lnTo>
                  <a:pt x="11046" y="43026"/>
                </a:lnTo>
                <a:lnTo>
                  <a:pt x="5029" y="53646"/>
                </a:lnTo>
                <a:lnTo>
                  <a:pt x="1282" y="64978"/>
                </a:lnTo>
                <a:lnTo>
                  <a:pt x="0" y="76885"/>
                </a:lnTo>
                <a:lnTo>
                  <a:pt x="291" y="82511"/>
                </a:lnTo>
                <a:lnTo>
                  <a:pt x="2774" y="94166"/>
                </a:lnTo>
                <a:lnTo>
                  <a:pt x="7630" y="105175"/>
                </a:lnTo>
                <a:lnTo>
                  <a:pt x="14665" y="115402"/>
                </a:lnTo>
                <a:lnTo>
                  <a:pt x="23682" y="124709"/>
                </a:lnTo>
                <a:lnTo>
                  <a:pt x="34488" y="132958"/>
                </a:lnTo>
                <a:lnTo>
                  <a:pt x="46887" y="140012"/>
                </a:lnTo>
                <a:lnTo>
                  <a:pt x="60685" y="145733"/>
                </a:lnTo>
                <a:lnTo>
                  <a:pt x="75686" y="149985"/>
                </a:lnTo>
                <a:lnTo>
                  <a:pt x="91697" y="152630"/>
                </a:lnTo>
                <a:lnTo>
                  <a:pt x="108521" y="1535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170">
            <a:extLst>
              <a:ext uri="{FF2B5EF4-FFF2-40B4-BE49-F238E27FC236}">
                <a16:creationId xmlns:a16="http://schemas.microsoft.com/office/drawing/2014/main" id="{2C2C68D4-E5D6-848A-0BF2-6AFD28D47CBE}"/>
              </a:ext>
            </a:extLst>
          </p:cNvPr>
          <p:cNvSpPr/>
          <p:nvPr/>
        </p:nvSpPr>
        <p:spPr>
          <a:xfrm>
            <a:off x="9776657" y="753704"/>
            <a:ext cx="139230" cy="98577"/>
          </a:xfrm>
          <a:custGeom>
            <a:avLst/>
            <a:gdLst/>
            <a:ahLst/>
            <a:cxnLst/>
            <a:rect l="l" t="t" r="r" b="b"/>
            <a:pathLst>
              <a:path w="139230" h="98577">
                <a:moveTo>
                  <a:pt x="69672" y="98577"/>
                </a:moveTo>
                <a:lnTo>
                  <a:pt x="81750" y="97825"/>
                </a:lnTo>
                <a:lnTo>
                  <a:pt x="97360" y="94492"/>
                </a:lnTo>
                <a:lnTo>
                  <a:pt x="111186" y="88803"/>
                </a:lnTo>
                <a:lnTo>
                  <a:pt x="122757" y="81093"/>
                </a:lnTo>
                <a:lnTo>
                  <a:pt x="131602" y="71698"/>
                </a:lnTo>
                <a:lnTo>
                  <a:pt x="137250" y="60955"/>
                </a:lnTo>
                <a:lnTo>
                  <a:pt x="139230" y="49199"/>
                </a:lnTo>
                <a:lnTo>
                  <a:pt x="138175" y="40660"/>
                </a:lnTo>
                <a:lnTo>
                  <a:pt x="133481" y="29615"/>
                </a:lnTo>
                <a:lnTo>
                  <a:pt x="125460" y="19831"/>
                </a:lnTo>
                <a:lnTo>
                  <a:pt x="114584" y="11644"/>
                </a:lnTo>
                <a:lnTo>
                  <a:pt x="101327" y="5386"/>
                </a:lnTo>
                <a:lnTo>
                  <a:pt x="86160" y="1393"/>
                </a:lnTo>
                <a:lnTo>
                  <a:pt x="69557" y="0"/>
                </a:lnTo>
                <a:lnTo>
                  <a:pt x="57487" y="753"/>
                </a:lnTo>
                <a:lnTo>
                  <a:pt x="41875" y="4086"/>
                </a:lnTo>
                <a:lnTo>
                  <a:pt x="28048" y="9772"/>
                </a:lnTo>
                <a:lnTo>
                  <a:pt x="16475" y="17478"/>
                </a:lnTo>
                <a:lnTo>
                  <a:pt x="7628" y="26869"/>
                </a:lnTo>
                <a:lnTo>
                  <a:pt x="1980" y="37609"/>
                </a:lnTo>
                <a:lnTo>
                  <a:pt x="0" y="49364"/>
                </a:lnTo>
                <a:lnTo>
                  <a:pt x="1055" y="57913"/>
                </a:lnTo>
                <a:lnTo>
                  <a:pt x="5751" y="68961"/>
                </a:lnTo>
                <a:lnTo>
                  <a:pt x="13772" y="78746"/>
                </a:lnTo>
                <a:lnTo>
                  <a:pt x="24648" y="86934"/>
                </a:lnTo>
                <a:lnTo>
                  <a:pt x="37905" y="93191"/>
                </a:lnTo>
                <a:lnTo>
                  <a:pt x="53070" y="97183"/>
                </a:lnTo>
                <a:lnTo>
                  <a:pt x="69672" y="985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ject 171">
            <a:extLst>
              <a:ext uri="{FF2B5EF4-FFF2-40B4-BE49-F238E27FC236}">
                <a16:creationId xmlns:a16="http://schemas.microsoft.com/office/drawing/2014/main" id="{BE296D2A-7B35-0A70-D2A6-18522674D75D}"/>
              </a:ext>
            </a:extLst>
          </p:cNvPr>
          <p:cNvSpPr/>
          <p:nvPr/>
        </p:nvSpPr>
        <p:spPr>
          <a:xfrm>
            <a:off x="10014012" y="432003"/>
            <a:ext cx="245795" cy="187274"/>
          </a:xfrm>
          <a:custGeom>
            <a:avLst/>
            <a:gdLst/>
            <a:ahLst/>
            <a:cxnLst/>
            <a:rect l="l" t="t" r="r" b="b"/>
            <a:pathLst>
              <a:path w="245795" h="187274">
                <a:moveTo>
                  <a:pt x="122999" y="187274"/>
                </a:moveTo>
                <a:lnTo>
                  <a:pt x="142243" y="186114"/>
                </a:lnTo>
                <a:lnTo>
                  <a:pt x="157892" y="183410"/>
                </a:lnTo>
                <a:lnTo>
                  <a:pt x="172716" y="179242"/>
                </a:lnTo>
                <a:lnTo>
                  <a:pt x="186573" y="173717"/>
                </a:lnTo>
                <a:lnTo>
                  <a:pt x="199323" y="166942"/>
                </a:lnTo>
                <a:lnTo>
                  <a:pt x="210826" y="159024"/>
                </a:lnTo>
                <a:lnTo>
                  <a:pt x="220942" y="150071"/>
                </a:lnTo>
                <a:lnTo>
                  <a:pt x="229530" y="140189"/>
                </a:lnTo>
                <a:lnTo>
                  <a:pt x="236450" y="129486"/>
                </a:lnTo>
                <a:lnTo>
                  <a:pt x="241561" y="118069"/>
                </a:lnTo>
                <a:lnTo>
                  <a:pt x="244723" y="106045"/>
                </a:lnTo>
                <a:lnTo>
                  <a:pt x="245795" y="93522"/>
                </a:lnTo>
                <a:lnTo>
                  <a:pt x="245760" y="91351"/>
                </a:lnTo>
                <a:lnTo>
                  <a:pt x="244288" y="78895"/>
                </a:lnTo>
                <a:lnTo>
                  <a:pt x="240753" y="66965"/>
                </a:lnTo>
                <a:lnTo>
                  <a:pt x="235295" y="55667"/>
                </a:lnTo>
                <a:lnTo>
                  <a:pt x="228054" y="45108"/>
                </a:lnTo>
                <a:lnTo>
                  <a:pt x="219172" y="35394"/>
                </a:lnTo>
                <a:lnTo>
                  <a:pt x="208787" y="26631"/>
                </a:lnTo>
                <a:lnTo>
                  <a:pt x="197042" y="18927"/>
                </a:lnTo>
                <a:lnTo>
                  <a:pt x="184076" y="12387"/>
                </a:lnTo>
                <a:lnTo>
                  <a:pt x="170029" y="7118"/>
                </a:lnTo>
                <a:lnTo>
                  <a:pt x="155042" y="3226"/>
                </a:lnTo>
                <a:lnTo>
                  <a:pt x="139255" y="818"/>
                </a:lnTo>
                <a:lnTo>
                  <a:pt x="122808" y="0"/>
                </a:lnTo>
                <a:lnTo>
                  <a:pt x="119935" y="29"/>
                </a:lnTo>
                <a:lnTo>
                  <a:pt x="103597" y="1168"/>
                </a:lnTo>
                <a:lnTo>
                  <a:pt x="87944" y="3877"/>
                </a:lnTo>
                <a:lnTo>
                  <a:pt x="73118" y="8049"/>
                </a:lnTo>
                <a:lnTo>
                  <a:pt x="59259" y="13577"/>
                </a:lnTo>
                <a:lnTo>
                  <a:pt x="46506" y="20354"/>
                </a:lnTo>
                <a:lnTo>
                  <a:pt x="35001" y="28273"/>
                </a:lnTo>
                <a:lnTo>
                  <a:pt x="24882" y="37228"/>
                </a:lnTo>
                <a:lnTo>
                  <a:pt x="16291" y="47111"/>
                </a:lnTo>
                <a:lnTo>
                  <a:pt x="9366" y="57815"/>
                </a:lnTo>
                <a:lnTo>
                  <a:pt x="4250" y="69234"/>
                </a:lnTo>
                <a:lnTo>
                  <a:pt x="1081" y="81261"/>
                </a:lnTo>
                <a:lnTo>
                  <a:pt x="0" y="93789"/>
                </a:lnTo>
                <a:lnTo>
                  <a:pt x="35" y="95977"/>
                </a:lnTo>
                <a:lnTo>
                  <a:pt x="1507" y="108425"/>
                </a:lnTo>
                <a:lnTo>
                  <a:pt x="5044" y="120349"/>
                </a:lnTo>
                <a:lnTo>
                  <a:pt x="10504" y="131642"/>
                </a:lnTo>
                <a:lnTo>
                  <a:pt x="17746" y="142197"/>
                </a:lnTo>
                <a:lnTo>
                  <a:pt x="26631" y="151907"/>
                </a:lnTo>
                <a:lnTo>
                  <a:pt x="37017" y="160667"/>
                </a:lnTo>
                <a:lnTo>
                  <a:pt x="48764" y="168368"/>
                </a:lnTo>
                <a:lnTo>
                  <a:pt x="61732" y="174905"/>
                </a:lnTo>
                <a:lnTo>
                  <a:pt x="75780" y="180170"/>
                </a:lnTo>
                <a:lnTo>
                  <a:pt x="90768" y="184058"/>
                </a:lnTo>
                <a:lnTo>
                  <a:pt x="106554" y="186461"/>
                </a:lnTo>
                <a:lnTo>
                  <a:pt x="122999" y="18727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>
            <a:noAutofit/>
          </a:bodyPr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B81E5A1-B72D-11D1-8AC3-9F25917F2DDC}"/>
              </a:ext>
            </a:extLst>
          </p:cNvPr>
          <p:cNvSpPr txBox="1"/>
          <p:nvPr/>
        </p:nvSpPr>
        <p:spPr>
          <a:xfrm>
            <a:off x="8022911" y="618378"/>
            <a:ext cx="1892976" cy="481569"/>
          </a:xfrm>
          <a:prstGeom prst="rect">
            <a:avLst/>
          </a:prstGeom>
        </p:spPr>
        <p:txBody>
          <a:bodyPr wrap="square" lIns="0" tIns="18446" rIns="0" bIns="0">
            <a:noAutofit/>
          </a:bodyPr>
          <a:lstStyle/>
          <a:p>
            <a:pPr marL="12700">
              <a:lnSpc>
                <a:spcPts val="2905"/>
              </a:lnSpc>
              <a:defRPr sz="2700">
                <a:solidFill>
                  <a:srgbClr val="B1CDB3"/>
                </a:solidFill>
              </a:defRPr>
            </a:pPr>
            <a:r>
              <a:rPr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MIND</a:t>
            </a:r>
            <a:r>
              <a:rPr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OUT</a:t>
            </a:r>
            <a:endParaRPr sz="2700" dirty="0"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37CE48-4548-DCFE-F2C4-806A641D1DB1}"/>
              </a:ext>
            </a:extLst>
          </p:cNvPr>
          <p:cNvGrpSpPr/>
          <p:nvPr/>
        </p:nvGrpSpPr>
        <p:grpSpPr>
          <a:xfrm>
            <a:off x="723014" y="1697751"/>
            <a:ext cx="1509824" cy="1573620"/>
            <a:chOff x="723014" y="3353309"/>
            <a:chExt cx="1509824" cy="1573620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1B48C9D4-A2AF-9DC8-0706-B66CA2A55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" r="11"/>
            <a:stretch/>
          </p:blipFill>
          <p:spPr bwMode="auto">
            <a:xfrm>
              <a:off x="723014" y="3353309"/>
              <a:ext cx="1509824" cy="157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61A2EFFD-C1AC-EEC5-2EEB-2F1F7288759B}"/>
                </a:ext>
              </a:extLst>
            </p:cNvPr>
            <p:cNvSpPr txBox="1"/>
            <p:nvPr/>
          </p:nvSpPr>
          <p:spPr>
            <a:xfrm>
              <a:off x="1224607" y="3560922"/>
              <a:ext cx="745595" cy="448943"/>
            </a:xfrm>
            <a:prstGeom prst="rect">
              <a:avLst/>
            </a:prstGeom>
          </p:spPr>
          <p:txBody>
            <a:bodyPr wrap="square" lIns="0" tIns="26765" rIns="0" bIns="0">
              <a:noAutofit/>
            </a:bodyPr>
            <a:lstStyle/>
            <a:p>
              <a:pPr marL="12700">
                <a:lnSpc>
                  <a:spcPts val="4215"/>
                </a:lnSpc>
                <a:defRPr sz="4000" b="1">
                  <a:solidFill>
                    <a:srgbClr val="81B38B"/>
                  </a:solidFill>
                  <a:latin typeface="Arial"/>
                  <a:cs typeface="Arial"/>
                </a:defRPr>
              </a:pPr>
              <a:r>
                <a:rPr lang="en-IE" sz="2000" dirty="0">
                  <a:solidFill>
                    <a:schemeClr val="bg1"/>
                  </a:solidFill>
                </a:rPr>
                <a:t>LEID</a:t>
              </a:r>
              <a:endParaRPr lang="en-IE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0" name="Picture 1">
            <a:extLst>
              <a:ext uri="{FF2B5EF4-FFF2-40B4-BE49-F238E27FC236}">
                <a16:creationId xmlns:a16="http://schemas.microsoft.com/office/drawing/2014/main" id="{DBEAF64E-9D85-2A9B-2B70-B56DEB25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27" r="2027"/>
          <a:stretch/>
        </p:blipFill>
        <p:spPr bwMode="auto">
          <a:xfrm>
            <a:off x="543427" y="3058731"/>
            <a:ext cx="1690972" cy="17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2">
            <a:extLst>
              <a:ext uri="{FF2B5EF4-FFF2-40B4-BE49-F238E27FC236}">
                <a16:creationId xmlns:a16="http://schemas.microsoft.com/office/drawing/2014/main" id="{13AE6DA7-9AE6-A967-BC07-F437DFD49CC7}"/>
              </a:ext>
            </a:extLst>
          </p:cNvPr>
          <p:cNvSpPr txBox="1"/>
          <p:nvPr/>
        </p:nvSpPr>
        <p:spPr>
          <a:xfrm>
            <a:off x="1245859" y="3405551"/>
            <a:ext cx="745595" cy="448943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000" dirty="0">
                <a:solidFill>
                  <a:schemeClr val="bg1"/>
                </a:solidFill>
              </a:rPr>
              <a:t>LEID</a:t>
            </a:r>
            <a:endParaRPr lang="en-I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FAD45C-762B-D153-8488-BEC23FA10E9C}"/>
              </a:ext>
            </a:extLst>
          </p:cNvPr>
          <p:cNvGrpSpPr/>
          <p:nvPr/>
        </p:nvGrpSpPr>
        <p:grpSpPr>
          <a:xfrm>
            <a:off x="228600" y="4161370"/>
            <a:ext cx="2003933" cy="2088607"/>
            <a:chOff x="-3238385" y="1094844"/>
            <a:chExt cx="2003933" cy="2088607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D4F242BB-6520-DCE8-7F3D-B6E97607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036" b="8036"/>
            <a:stretch/>
          </p:blipFill>
          <p:spPr bwMode="auto">
            <a:xfrm>
              <a:off x="-3238385" y="1094844"/>
              <a:ext cx="2003933" cy="2088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37CE40D7-2D96-2CEF-61CB-C5FDE276D24F}"/>
                </a:ext>
              </a:extLst>
            </p:cNvPr>
            <p:cNvSpPr txBox="1"/>
            <p:nvPr/>
          </p:nvSpPr>
          <p:spPr>
            <a:xfrm>
              <a:off x="-2210802" y="1905364"/>
              <a:ext cx="745595" cy="448943"/>
            </a:xfrm>
            <a:prstGeom prst="rect">
              <a:avLst/>
            </a:prstGeom>
          </p:spPr>
          <p:txBody>
            <a:bodyPr wrap="square" lIns="0" tIns="26765" rIns="0" bIns="0">
              <a:noAutofit/>
            </a:bodyPr>
            <a:lstStyle/>
            <a:p>
              <a:pPr marL="12700">
                <a:lnSpc>
                  <a:spcPts val="4215"/>
                </a:lnSpc>
                <a:defRPr sz="4000" b="1">
                  <a:solidFill>
                    <a:srgbClr val="81B38B"/>
                  </a:solidFill>
                  <a:latin typeface="Arial"/>
                  <a:cs typeface="Arial"/>
                </a:defRPr>
              </a:pPr>
              <a:r>
                <a:rPr lang="en-IE" sz="2000" dirty="0">
                  <a:solidFill>
                    <a:schemeClr val="bg1"/>
                  </a:solidFill>
                </a:rPr>
                <a:t>LEID</a:t>
              </a:r>
              <a:endParaRPr lang="en-IE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object 12">
            <a:extLst>
              <a:ext uri="{FF2B5EF4-FFF2-40B4-BE49-F238E27FC236}">
                <a16:creationId xmlns:a16="http://schemas.microsoft.com/office/drawing/2014/main" id="{8048DC4B-14B3-3CBC-46BF-30D379301429}"/>
              </a:ext>
            </a:extLst>
          </p:cNvPr>
          <p:cNvSpPr txBox="1"/>
          <p:nvPr/>
        </p:nvSpPr>
        <p:spPr>
          <a:xfrm>
            <a:off x="707299" y="1124712"/>
            <a:ext cx="7011938" cy="1168400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dirty="0">
                <a:solidFill>
                  <a:srgbClr val="A93555"/>
                </a:solidFill>
              </a:rPr>
              <a:t>Cad </a:t>
            </a:r>
            <a:r>
              <a:rPr lang="en-IE" dirty="0" err="1">
                <a:solidFill>
                  <a:srgbClr val="A93555"/>
                </a:solidFill>
              </a:rPr>
              <a:t>atá</a:t>
            </a:r>
            <a:r>
              <a:rPr lang="en-IE" dirty="0">
                <a:solidFill>
                  <a:srgbClr val="A93555"/>
                </a:solidFill>
              </a:rPr>
              <a:t> le </a:t>
            </a:r>
            <a:r>
              <a:rPr lang="en-IE" dirty="0" err="1">
                <a:solidFill>
                  <a:srgbClr val="A93555"/>
                </a:solidFill>
              </a:rPr>
              <a:t>feiceáil</a:t>
            </a:r>
            <a:r>
              <a:rPr lang="en-IE" dirty="0">
                <a:solidFill>
                  <a:srgbClr val="A93555"/>
                </a:solidFill>
              </a:rPr>
              <a:t> </a:t>
            </a:r>
            <a:r>
              <a:rPr lang="en-IE" dirty="0" err="1">
                <a:solidFill>
                  <a:srgbClr val="A93555"/>
                </a:solidFill>
              </a:rPr>
              <a:t>agat</a:t>
            </a:r>
            <a:r>
              <a:rPr lang="en-IE" dirty="0">
                <a:solidFill>
                  <a:srgbClr val="A93555"/>
                </a:solidFill>
              </a:rPr>
              <a:t>? </a:t>
            </a:r>
            <a:endParaRPr sz="40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C98D2F36-C462-50A2-0C53-04CE7D9A53AD}"/>
              </a:ext>
            </a:extLst>
          </p:cNvPr>
          <p:cNvSpPr txBox="1"/>
          <p:nvPr/>
        </p:nvSpPr>
        <p:spPr>
          <a:xfrm>
            <a:off x="2412425" y="2149824"/>
            <a:ext cx="7011938" cy="718984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Labhair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fút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féin</a:t>
            </a:r>
            <a:r>
              <a:rPr lang="en-IE" sz="2800" dirty="0">
                <a:solidFill>
                  <a:srgbClr val="A93555"/>
                </a:solidFill>
              </a:rPr>
              <a:t>!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23FC07A2-9CD6-19E2-5D2C-EFD6EB2F103B}"/>
              </a:ext>
            </a:extLst>
          </p:cNvPr>
          <p:cNvSpPr txBox="1"/>
          <p:nvPr/>
        </p:nvSpPr>
        <p:spPr>
          <a:xfrm>
            <a:off x="2412425" y="3750024"/>
            <a:ext cx="7847382" cy="1221866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 err="1">
                <a:solidFill>
                  <a:srgbClr val="A93555"/>
                </a:solidFill>
              </a:rPr>
              <a:t>Bí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chomh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sonrach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soiléir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is </a:t>
            </a:r>
            <a:r>
              <a:rPr lang="en-IE" sz="2800" dirty="0" err="1">
                <a:solidFill>
                  <a:srgbClr val="A93555"/>
                </a:solidFill>
              </a:rPr>
              <a:t>féidir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faoi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d’fhadhbanna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agus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riachtanais</a:t>
            </a:r>
            <a:r>
              <a:rPr lang="en-IE" sz="2800" dirty="0">
                <a:solidFill>
                  <a:srgbClr val="A93555"/>
                </a:solidFill>
              </a:rPr>
              <a:t>. 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F8A5B72D-B9DE-DE4F-4777-02027076647B}"/>
              </a:ext>
            </a:extLst>
          </p:cNvPr>
          <p:cNvSpPr txBox="1"/>
          <p:nvPr/>
        </p:nvSpPr>
        <p:spPr>
          <a:xfrm>
            <a:off x="2412425" y="5278786"/>
            <a:ext cx="7011938" cy="718984"/>
          </a:xfrm>
          <a:prstGeom prst="rect">
            <a:avLst/>
          </a:prstGeom>
        </p:spPr>
        <p:txBody>
          <a:bodyPr wrap="square" lIns="0" tIns="26765" rIns="0" bIns="0">
            <a:noAutofit/>
          </a:bodyPr>
          <a:lstStyle/>
          <a:p>
            <a:pPr marL="12700">
              <a:lnSpc>
                <a:spcPts val="4215"/>
              </a:lnSpc>
              <a:defRPr sz="4000" b="1">
                <a:solidFill>
                  <a:srgbClr val="81B38B"/>
                </a:solidFill>
                <a:latin typeface="Arial"/>
                <a:cs typeface="Arial"/>
              </a:defRPr>
            </a:pPr>
            <a:r>
              <a:rPr lang="en-IE" sz="2800" dirty="0">
                <a:solidFill>
                  <a:srgbClr val="A93555"/>
                </a:solidFill>
              </a:rPr>
              <a:t>Mol </a:t>
            </a:r>
            <a:r>
              <a:rPr lang="en-IE" sz="2800" dirty="0" err="1">
                <a:solidFill>
                  <a:srgbClr val="A93555"/>
                </a:solidFill>
              </a:rPr>
              <a:t>réiteach</a:t>
            </a:r>
            <a:r>
              <a:rPr lang="en-IE" sz="2800" dirty="0">
                <a:solidFill>
                  <a:srgbClr val="A93555"/>
                </a:solidFill>
              </a:rPr>
              <a:t> </a:t>
            </a:r>
            <a:r>
              <a:rPr lang="en-IE" sz="2800" dirty="0" err="1">
                <a:solidFill>
                  <a:srgbClr val="A93555"/>
                </a:solidFill>
              </a:rPr>
              <a:t>ar</a:t>
            </a:r>
            <a:r>
              <a:rPr lang="en-IE" sz="2800" dirty="0">
                <a:solidFill>
                  <a:srgbClr val="A93555"/>
                </a:solidFill>
              </a:rPr>
              <a:t> an </a:t>
            </a:r>
            <a:r>
              <a:rPr lang="en-IE" sz="2800" dirty="0" err="1">
                <a:solidFill>
                  <a:srgbClr val="A93555"/>
                </a:solidFill>
              </a:rPr>
              <a:t>bhfadhb</a:t>
            </a:r>
            <a:r>
              <a:rPr lang="en-IE" sz="2800" dirty="0">
                <a:solidFill>
                  <a:srgbClr val="A93555"/>
                </a:solidFill>
              </a:rPr>
              <a:t>.</a:t>
            </a:r>
            <a:endParaRPr sz="2800" dirty="0">
              <a:solidFill>
                <a:srgbClr val="A9355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Microsoft Office PowerPoint</Application>
  <PresentationFormat>Custom</PresentationFormat>
  <Paragraphs>149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HSE</dc:creator>
  <cp:lastModifiedBy>Conradh 105</cp:lastModifiedBy>
  <cp:revision>22</cp:revision>
  <dcterms:created xsi:type="dcterms:W3CDTF">2017-09-11T09:36:32Z</dcterms:created>
  <dcterms:modified xsi:type="dcterms:W3CDTF">2022-09-30T10:14:04Z</dcterms:modified>
</cp:coreProperties>
</file>