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65" r:id="rId4"/>
    <p:sldId id="266" r:id="rId5"/>
    <p:sldId id="267" r:id="rId6"/>
    <p:sldId id="270" r:id="rId7"/>
    <p:sldId id="271" r:id="rId8"/>
    <p:sldId id="268" r:id="rId9"/>
  </p:sldIdLst>
  <p:sldSz cx="10691813" cy="7570788"/>
  <p:notesSz cx="6858000" cy="9144000"/>
  <p:defaultTextStyle>
    <a:defPPr>
      <a:defRPr lang="en-US"/>
    </a:defPPr>
    <a:lvl1pPr algn="l" defTabSz="52175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521757" algn="l" defTabSz="52175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1043513" algn="l" defTabSz="52175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565270" algn="l" defTabSz="52175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2087027" algn="l" defTabSz="521757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608783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3130540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652296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4174053" algn="l" defTabSz="1043513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5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854"/>
    <a:srgbClr val="B65A6A"/>
    <a:srgbClr val="008463"/>
    <a:srgbClr val="8CB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29"/>
    <p:restoredTop sz="79320"/>
  </p:normalViewPr>
  <p:slideViewPr>
    <p:cSldViewPr snapToGrid="0" snapToObjects="1">
      <p:cViewPr varScale="1">
        <p:scale>
          <a:sx n="91" d="100"/>
          <a:sy n="91" d="100"/>
        </p:scale>
        <p:origin x="264" y="176"/>
      </p:cViewPr>
      <p:guideLst>
        <p:guide orient="horz" pos="2385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2EBD5-7DAB-8A49-A15A-CD5185ED1CC9}" type="datetimeFigureOut">
              <a:rPr lang="en-US" smtClean="0"/>
              <a:t>10/11/22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143000"/>
            <a:ext cx="435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5C564-B208-BF45-895C-B790F1AB7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2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757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351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527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7027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878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30540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2296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4053" algn="l" defTabSz="104351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Seisiún 05</a:t>
            </a:r>
          </a:p>
          <a:p>
            <a:r>
              <a:rPr lang="en-US" dirty="0"/>
              <a:t>Tacaíocht ó Dhaoine Eile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67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143000"/>
            <a:ext cx="43592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Session - SPRIOC AN </a:t>
            </a:r>
            <a:r>
              <a:rPr lang="en-US" dirty="0" err="1"/>
              <a:t>tSEISIÚIN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increase - </a:t>
            </a:r>
            <a:r>
              <a:rPr lang="en-US" dirty="0" err="1"/>
              <a:t>Feasacht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thacaíochtaí</a:t>
            </a:r>
            <a:r>
              <a:rPr lang="en-US" dirty="0"/>
              <a:t> a </a:t>
            </a:r>
            <a:r>
              <a:rPr lang="en-US" dirty="0" err="1"/>
              <a:t>mhéadú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foinsí</a:t>
            </a:r>
            <a:r>
              <a:rPr lang="en-US" dirty="0"/>
              <a:t> </a:t>
            </a:r>
            <a:r>
              <a:rPr lang="en-US" dirty="0" err="1"/>
              <a:t>tacaíochta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 a </a:t>
            </a:r>
            <a:r>
              <a:rPr lang="en-US" dirty="0" err="1"/>
              <a:t>aithint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Objective – </a:t>
            </a:r>
            <a:r>
              <a:rPr lang="en-US" dirty="0" err="1"/>
              <a:t>Cuspóirí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Students – </a:t>
            </a:r>
            <a:r>
              <a:rPr lang="en-US" dirty="0" err="1"/>
              <a:t>Beidh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Scoláirí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ann</a:t>
            </a:r>
            <a:r>
              <a:rPr lang="en-US" dirty="0"/>
              <a:t> </a:t>
            </a:r>
            <a:r>
              <a:rPr lang="en-US" dirty="0" err="1"/>
              <a:t>difríochtaí</a:t>
            </a:r>
            <a:r>
              <a:rPr lang="en-US" dirty="0"/>
              <a:t> a </a:t>
            </a:r>
            <a:r>
              <a:rPr lang="en-US" dirty="0" err="1"/>
              <a:t>thabhairt</a:t>
            </a:r>
            <a:r>
              <a:rPr lang="en-US" dirty="0"/>
              <a:t> </a:t>
            </a:r>
            <a:r>
              <a:rPr lang="en-US" dirty="0" err="1"/>
              <a:t>faoi</a:t>
            </a:r>
            <a:r>
              <a:rPr lang="en-US" dirty="0"/>
              <a:t> </a:t>
            </a:r>
            <a:r>
              <a:rPr lang="en-US" dirty="0" err="1"/>
              <a:t>deara</a:t>
            </a:r>
            <a:r>
              <a:rPr lang="en-US" dirty="0"/>
              <a:t> </a:t>
            </a:r>
            <a:r>
              <a:rPr lang="en-US" dirty="0" err="1"/>
              <a:t>idir</a:t>
            </a:r>
            <a:r>
              <a:rPr lang="en-US" dirty="0"/>
              <a:t> </a:t>
            </a:r>
            <a:r>
              <a:rPr lang="en-US" dirty="0" err="1"/>
              <a:t>tacaíochtaí</a:t>
            </a:r>
            <a:r>
              <a:rPr lang="en-US" dirty="0"/>
              <a:t> </a:t>
            </a:r>
            <a:r>
              <a:rPr lang="en-US" dirty="0" err="1"/>
              <a:t>cabhracha</a:t>
            </a:r>
            <a:r>
              <a:rPr lang="en-US" dirty="0"/>
              <a:t> </a:t>
            </a:r>
            <a:r>
              <a:rPr lang="en-US" dirty="0" err="1"/>
              <a:t>agus</a:t>
            </a:r>
            <a:r>
              <a:rPr lang="en-US" dirty="0"/>
              <a:t> </a:t>
            </a:r>
            <a:r>
              <a:rPr lang="en-US" dirty="0" err="1"/>
              <a:t>neamhchabhracha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Ag aithint agus ag machnamh ar a gcuid tacaíochtaí féin.</a:t>
            </a:r>
          </a:p>
          <a:p>
            <a:endParaRPr lang="en-US" dirty="0"/>
          </a:p>
          <a:p>
            <a:r>
              <a:rPr lang="en-US" dirty="0"/>
              <a:t>Ag </a:t>
            </a:r>
            <a:r>
              <a:rPr lang="en-US" dirty="0" err="1"/>
              <a:t>fáil</a:t>
            </a:r>
            <a:r>
              <a:rPr lang="en-US" dirty="0"/>
              <a:t> tuiscint ar an tábhacht a bhaineann le ‘One Good Adult'.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2A6E-05C8-1648-B6B2-9E42EF1AF2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0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a-IE" noProof="0" dirty="0" err="1"/>
              <a:t>Sources</a:t>
            </a:r>
            <a:r>
              <a:rPr lang="ga-IE" noProof="0" dirty="0"/>
              <a:t> – Foinsí Tacaíochta</a:t>
            </a:r>
          </a:p>
          <a:p>
            <a:endParaRPr lang="ga-IE" noProof="0" dirty="0"/>
          </a:p>
          <a:p>
            <a:r>
              <a:rPr lang="ga-IE" noProof="0" dirty="0" err="1"/>
              <a:t>Close</a:t>
            </a:r>
            <a:r>
              <a:rPr lang="ga-IE" noProof="0" dirty="0"/>
              <a:t> </a:t>
            </a:r>
            <a:r>
              <a:rPr lang="ga-IE" noProof="0" dirty="0" err="1"/>
              <a:t>Supports</a:t>
            </a:r>
            <a:r>
              <a:rPr lang="ga-IE" noProof="0" dirty="0"/>
              <a:t> (</a:t>
            </a:r>
            <a:r>
              <a:rPr lang="ga-IE" noProof="0" dirty="0" err="1"/>
              <a:t>followed</a:t>
            </a:r>
            <a:r>
              <a:rPr lang="ga-IE" noProof="0" dirty="0"/>
              <a:t> </a:t>
            </a:r>
            <a:r>
              <a:rPr lang="ga-IE" noProof="0" dirty="0" err="1"/>
              <a:t>by</a:t>
            </a:r>
            <a:r>
              <a:rPr lang="ga-IE" noProof="0" dirty="0"/>
              <a:t> </a:t>
            </a:r>
            <a:r>
              <a:rPr lang="ga-IE" noProof="0" dirty="0" err="1"/>
              <a:t>subheadings</a:t>
            </a:r>
            <a:r>
              <a:rPr lang="ga-IE" noProof="0" dirty="0"/>
              <a:t>) – DLÚTH-THACAÍOCHTAÍ – TUISMITHEOIRÍ, SIBLÍNÍ, SEANTUISMITHEOIRÍ, GARGHAOLTA, CAIRDE, CÓISTE/TEAGASCÓIR, COMHARSA, MÚINTEOIR</a:t>
            </a:r>
          </a:p>
          <a:p>
            <a:endParaRPr lang="ga-IE" noProof="0" dirty="0"/>
          </a:p>
          <a:p>
            <a:r>
              <a:rPr lang="ga-IE" noProof="0" dirty="0" err="1"/>
              <a:t>Local</a:t>
            </a:r>
            <a:r>
              <a:rPr lang="ga-IE" noProof="0" dirty="0"/>
              <a:t> - SEIRBHÍSÍ TACAÍOCHTA ÁITIÚLA - DOCHTÚIR GINEARÁLTA, OIBRÍ ÓIGE, COMHAIRLEOIR, SÍCEOLAÍ, OIBRÍ SÓISIALTA, TREOIRCHOMHAIRLEOIR, JIGSAW,</a:t>
            </a:r>
          </a:p>
          <a:p>
            <a:r>
              <a:rPr lang="ga-IE" noProof="0" dirty="0"/>
              <a:t>SEIRBHÍS MHEABHAIRSHLÁINTE DO PHÁISTÍ &amp; DO DHÉAGÓIRÍ</a:t>
            </a:r>
          </a:p>
          <a:p>
            <a:endParaRPr lang="ga-IE" noProof="0" dirty="0"/>
          </a:p>
          <a:p>
            <a:r>
              <a:rPr lang="ga-IE" noProof="0" dirty="0" err="1"/>
              <a:t>Online</a:t>
            </a:r>
            <a:r>
              <a:rPr lang="ga-IE" noProof="0" dirty="0"/>
              <a:t> – TACAÍOCHTAÍ AR LÍNE – SAMARITANS, SPUNOUT.IE, BELONGTO.IE, REACHOUT.IE, BODYWHYS.IE, WATCHYOURSPACE.IE, B4YOUDECIDE.IE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5C564-B208-BF45-895C-B790F1AB7F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6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a-IE" noProof="0" dirty="0" err="1"/>
              <a:t>Being</a:t>
            </a:r>
            <a:r>
              <a:rPr lang="ga-IE" noProof="0" dirty="0"/>
              <a:t> </a:t>
            </a:r>
            <a:r>
              <a:rPr lang="ga-IE" noProof="0" dirty="0" err="1"/>
              <a:t>There</a:t>
            </a:r>
            <a:r>
              <a:rPr lang="ga-IE" noProof="0" dirty="0"/>
              <a:t> – A Bheith Ansin do Dhuine</a:t>
            </a:r>
          </a:p>
          <a:p>
            <a:endParaRPr lang="ga-IE" noProof="0" dirty="0"/>
          </a:p>
          <a:p>
            <a:r>
              <a:rPr lang="ga-IE" noProof="0" dirty="0" err="1"/>
              <a:t>If</a:t>
            </a:r>
            <a:r>
              <a:rPr lang="ga-IE" noProof="0" dirty="0"/>
              <a:t> </a:t>
            </a:r>
            <a:r>
              <a:rPr lang="ga-IE" noProof="0" dirty="0" err="1"/>
              <a:t>someone</a:t>
            </a:r>
            <a:r>
              <a:rPr lang="ga-IE" noProof="0" dirty="0"/>
              <a:t> - ​Má thagann duine chugat le fadhb, cad a d'fhéadfá a dhéanamh? (M.sh., Éist, soiléirigh a bhfuil á rá acu mura bhfuil tú cinnte, déan machnamh air, déan iarracht cabhair a fháil dóibh, srl.)</a:t>
            </a:r>
          </a:p>
          <a:p>
            <a:endParaRPr lang="ga-IE" noProof="0" dirty="0"/>
          </a:p>
          <a:p>
            <a:r>
              <a:rPr lang="ga-IE" noProof="0" dirty="0" err="1"/>
              <a:t>What</a:t>
            </a:r>
            <a:r>
              <a:rPr lang="ga-IE" noProof="0" dirty="0"/>
              <a:t> </a:t>
            </a:r>
            <a:r>
              <a:rPr lang="ga-IE" noProof="0" dirty="0" err="1"/>
              <a:t>are</a:t>
            </a:r>
            <a:r>
              <a:rPr lang="ga-IE" noProof="0" dirty="0"/>
              <a:t> </a:t>
            </a:r>
            <a:r>
              <a:rPr lang="ga-IE" noProof="0" dirty="0" err="1"/>
              <a:t>some</a:t>
            </a:r>
            <a:r>
              <a:rPr lang="ga-IE" noProof="0" dirty="0"/>
              <a:t> - ​Cad iad cuid de na rudaí a bhraitheann tú nár chóir duit a dhéanamh? (M.sh., Déan iarracht gáire a dhéanamh faoi, neamhaird a dhéanamh air agus an topaic a athrú, inis do </a:t>
            </a:r>
            <a:r>
              <a:rPr lang="ga-IE" noProof="0" dirty="0" err="1"/>
              <a:t>do</a:t>
            </a:r>
            <a:r>
              <a:rPr lang="ga-IE" noProof="0" dirty="0"/>
              <a:t> chairde eile go léir, inis dóibh go bhfuil a fhios agat conas gach rud a shocrú srl.)</a:t>
            </a:r>
          </a:p>
          <a:p>
            <a:endParaRPr lang="ga-IE" noProof="0" dirty="0"/>
          </a:p>
          <a:p>
            <a:r>
              <a:rPr lang="ga-IE" noProof="0" dirty="0" err="1"/>
              <a:t>What</a:t>
            </a:r>
            <a:r>
              <a:rPr lang="ga-IE" noProof="0" dirty="0"/>
              <a:t> </a:t>
            </a:r>
            <a:r>
              <a:rPr lang="ga-IE" noProof="0" dirty="0" err="1"/>
              <a:t>skills</a:t>
            </a:r>
            <a:r>
              <a:rPr lang="ga-IE" noProof="0" dirty="0"/>
              <a:t> - ​Cad iad na scileanna atá foghlamtha agat cheana a d'fhéadfadh a bheith ‘cabhrach‘ sa chás seo? (M.sh., Ag siúl i mbróga duine eile, tacaíochtaí cabhracha agus </a:t>
            </a:r>
            <a:r>
              <a:rPr lang="ga-IE" noProof="0" dirty="0" err="1"/>
              <a:t>neamhchabhracha</a:t>
            </a:r>
            <a:r>
              <a:rPr lang="ga-IE" noProof="0" dirty="0"/>
              <a:t>, éisteacht ghníomhach srl.)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5C564-B208-BF45-895C-B790F1AB7F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1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ionann éisteacht agus cabhrú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5C564-B208-BF45-895C-B790F1AB7F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77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a-IE" noProof="0" dirty="0" err="1"/>
              <a:t>Things</a:t>
            </a:r>
            <a:r>
              <a:rPr lang="ga-IE" noProof="0" dirty="0"/>
              <a:t> </a:t>
            </a:r>
            <a:r>
              <a:rPr lang="ga-IE" noProof="0" dirty="0" err="1"/>
              <a:t>to</a:t>
            </a:r>
            <a:r>
              <a:rPr lang="ga-IE" noProof="0" dirty="0"/>
              <a:t> – Rudaí le Meabhrú</a:t>
            </a:r>
          </a:p>
          <a:p>
            <a:endParaRPr lang="ga-IE" noProof="0" dirty="0"/>
          </a:p>
          <a:p>
            <a:r>
              <a:rPr lang="ga-IE" noProof="0" dirty="0"/>
              <a:t>Professional - Ní hamháin go bhfuil cabhair ghairmiúil do dhaoine a bhfuil fadhbanna tromchúiseacha meabhairshláinte acu.</a:t>
            </a:r>
          </a:p>
          <a:p>
            <a:endParaRPr lang="ga-IE" noProof="0" dirty="0"/>
          </a:p>
          <a:p>
            <a:r>
              <a:rPr lang="ga-IE" noProof="0" dirty="0" err="1"/>
              <a:t>There</a:t>
            </a:r>
            <a:r>
              <a:rPr lang="ga-IE" noProof="0" dirty="0"/>
              <a:t> is </a:t>
            </a:r>
            <a:r>
              <a:rPr lang="ga-IE" noProof="0" dirty="0" err="1"/>
              <a:t>no</a:t>
            </a:r>
            <a:r>
              <a:rPr lang="ga-IE" noProof="0" dirty="0"/>
              <a:t> - ​Níl aon fhadhb róbheag le roinnt. Is féidir leat cabhair a lorg aon uair is mian leat.</a:t>
            </a:r>
          </a:p>
          <a:p>
            <a:endParaRPr lang="ga-IE" noProof="0" dirty="0"/>
          </a:p>
          <a:p>
            <a:r>
              <a:rPr lang="ga-IE" noProof="0" dirty="0" err="1"/>
              <a:t>Seeking</a:t>
            </a:r>
            <a:r>
              <a:rPr lang="ga-IE" noProof="0" dirty="0"/>
              <a:t> </a:t>
            </a:r>
            <a:r>
              <a:rPr lang="ga-IE" noProof="0" dirty="0" err="1"/>
              <a:t>help</a:t>
            </a:r>
            <a:r>
              <a:rPr lang="ga-IE" noProof="0" dirty="0"/>
              <a:t> - ​Is comhartha láidreachta ní laige é cabhair a lorg.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5C564-B208-BF45-895C-B790F1AB7F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Cuidiúil</a:t>
            </a:r>
            <a:r>
              <a:rPr lang="en-US" dirty="0"/>
              <a:t> vs. </a:t>
            </a:r>
            <a:r>
              <a:rPr lang="en-US" dirty="0" err="1"/>
              <a:t>Díobhálach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5C564-B208-BF45-895C-B790F1AB7F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1143000"/>
            <a:ext cx="435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- </a:t>
            </a:r>
            <a:r>
              <a:rPr lang="en-US" dirty="0" err="1"/>
              <a:t>Cleacht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bhaile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 the - I </a:t>
            </a:r>
            <a:r>
              <a:rPr lang="en-US" dirty="0" err="1"/>
              <a:t>rith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seachtaine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 </a:t>
            </a:r>
            <a:r>
              <a:rPr lang="en-US" dirty="0" err="1"/>
              <a:t>chugainn</a:t>
            </a:r>
            <a:r>
              <a:rPr lang="en-US" dirty="0"/>
              <a:t>, </a:t>
            </a:r>
            <a:r>
              <a:rPr lang="en-US" dirty="0" err="1"/>
              <a:t>iarr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daltaí</a:t>
            </a:r>
            <a:r>
              <a:rPr lang="en-US" dirty="0"/>
              <a:t> </a:t>
            </a:r>
            <a:r>
              <a:rPr lang="en-US" dirty="0" err="1"/>
              <a:t>smaoineamh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uair</a:t>
            </a:r>
            <a:r>
              <a:rPr lang="en-US" dirty="0"/>
              <a:t> </a:t>
            </a:r>
            <a:r>
              <a:rPr lang="en-US" dirty="0" err="1"/>
              <a:t>dheireanach</a:t>
            </a:r>
            <a:r>
              <a:rPr lang="en-US" dirty="0"/>
              <a:t> a </a:t>
            </a:r>
            <a:r>
              <a:rPr lang="en-US" dirty="0" err="1"/>
              <a:t>raibh</a:t>
            </a:r>
            <a:r>
              <a:rPr lang="en-US" dirty="0"/>
              <a:t> </a:t>
            </a:r>
            <a:r>
              <a:rPr lang="en-US" dirty="0" err="1"/>
              <a:t>easaontas</a:t>
            </a:r>
            <a:r>
              <a:rPr lang="en-US" dirty="0"/>
              <a:t> </a:t>
            </a:r>
            <a:r>
              <a:rPr lang="en-US" dirty="0" err="1"/>
              <a:t>acu</a:t>
            </a:r>
            <a:r>
              <a:rPr lang="en-US" dirty="0"/>
              <a:t> le </a:t>
            </a:r>
            <a:r>
              <a:rPr lang="en-US" dirty="0" err="1"/>
              <a:t>duine</a:t>
            </a:r>
            <a:r>
              <a:rPr lang="en-US" dirty="0"/>
              <a:t> </a:t>
            </a:r>
            <a:r>
              <a:rPr lang="en-US" dirty="0" err="1"/>
              <a:t>eile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How did they - ​</a:t>
            </a:r>
            <a:r>
              <a:rPr lang="en-US" dirty="0" err="1"/>
              <a:t>Conas</a:t>
            </a:r>
            <a:r>
              <a:rPr lang="en-US" dirty="0"/>
              <a:t> a </a:t>
            </a:r>
            <a:r>
              <a:rPr lang="en-US" dirty="0" err="1"/>
              <a:t>láimhseáil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an </a:t>
            </a:r>
            <a:r>
              <a:rPr lang="en-US" dirty="0" err="1"/>
              <a:t>cás</a:t>
            </a:r>
            <a:r>
              <a:rPr lang="en-US" dirty="0"/>
              <a:t>?​</a:t>
            </a:r>
          </a:p>
          <a:p>
            <a:endParaRPr lang="en-US" dirty="0"/>
          </a:p>
          <a:p>
            <a:r>
              <a:rPr lang="en-US" dirty="0"/>
              <a:t>Did they use – </a:t>
            </a:r>
            <a:r>
              <a:rPr lang="en-US" dirty="0" err="1"/>
              <a:t>Ar</a:t>
            </a:r>
            <a:r>
              <a:rPr lang="en-US" dirty="0"/>
              <a:t> ​</a:t>
            </a:r>
            <a:r>
              <a:rPr lang="en-US" dirty="0" err="1"/>
              <a:t>úsáid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leideanna</a:t>
            </a:r>
            <a:r>
              <a:rPr lang="en-US" dirty="0"/>
              <a:t> go </a:t>
            </a:r>
            <a:r>
              <a:rPr lang="en-US" dirty="0" err="1"/>
              <a:t>léir</a:t>
            </a:r>
            <a:r>
              <a:rPr lang="en-US" dirty="0"/>
              <a:t> a </a:t>
            </a:r>
            <a:r>
              <a:rPr lang="en-US" dirty="0" err="1"/>
              <a:t>gcludaíodh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rang an </a:t>
            </a:r>
            <a:r>
              <a:rPr lang="en-US" dirty="0" err="1"/>
              <a:t>lae</a:t>
            </a:r>
            <a:r>
              <a:rPr lang="en-US" dirty="0"/>
              <a:t> </a:t>
            </a:r>
            <a:r>
              <a:rPr lang="en-US" dirty="0" err="1"/>
              <a:t>inniu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cumarsáid</a:t>
            </a:r>
            <a:r>
              <a:rPr lang="en-US" dirty="0"/>
              <a:t> a </a:t>
            </a:r>
            <a:r>
              <a:rPr lang="en-US" dirty="0" err="1"/>
              <a:t>dhéanamh</a:t>
            </a:r>
            <a:r>
              <a:rPr lang="en-US" dirty="0"/>
              <a:t>?</a:t>
            </a:r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not - ​</a:t>
            </a:r>
            <a:r>
              <a:rPr lang="en-US" dirty="0" err="1"/>
              <a:t>Murar</a:t>
            </a:r>
            <a:r>
              <a:rPr lang="en-US" dirty="0"/>
              <a:t> </a:t>
            </a:r>
            <a:r>
              <a:rPr lang="en-US" dirty="0" err="1"/>
              <a:t>bhain</a:t>
            </a:r>
            <a:r>
              <a:rPr lang="en-US" dirty="0"/>
              <a:t>, cad a </a:t>
            </a:r>
            <a:r>
              <a:rPr lang="en-US" dirty="0" err="1"/>
              <a:t>cheapann</a:t>
            </a:r>
            <a:r>
              <a:rPr lang="en-US" dirty="0"/>
              <a:t> </a:t>
            </a:r>
            <a:r>
              <a:rPr lang="en-US" dirty="0" err="1"/>
              <a:t>siad</a:t>
            </a:r>
            <a:r>
              <a:rPr lang="en-US" dirty="0"/>
              <a:t> </a:t>
            </a:r>
            <a:r>
              <a:rPr lang="en-US" dirty="0" err="1"/>
              <a:t>d'fhéad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faidís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/>
              <a:t>a </a:t>
            </a:r>
            <a:r>
              <a:rPr lang="en-US" dirty="0" err="1"/>
              <a:t>bheith</a:t>
            </a:r>
            <a:r>
              <a:rPr lang="en-US" dirty="0"/>
              <a:t> </a:t>
            </a:r>
            <a:r>
              <a:rPr lang="en-US" dirty="0" err="1"/>
              <a:t>déanta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bhealach</a:t>
            </a:r>
            <a:r>
              <a:rPr lang="en-US" dirty="0"/>
              <a:t> </a:t>
            </a:r>
            <a:r>
              <a:rPr lang="en-US" dirty="0" err="1"/>
              <a:t>difriúil</a:t>
            </a:r>
            <a:r>
              <a:rPr lang="en-US" dirty="0"/>
              <a:t> </a:t>
            </a:r>
            <a:r>
              <a:rPr lang="en-US" dirty="0" err="1"/>
              <a:t>chun</a:t>
            </a:r>
            <a:r>
              <a:rPr lang="en-US" dirty="0"/>
              <a:t> </a:t>
            </a:r>
            <a:r>
              <a:rPr lang="en-US" dirty="0" err="1"/>
              <a:t>feabhas</a:t>
            </a:r>
            <a:r>
              <a:rPr lang="en-US" dirty="0"/>
              <a:t> a chur </a:t>
            </a:r>
            <a:r>
              <a:rPr lang="en-US" dirty="0" err="1"/>
              <a:t>ar</a:t>
            </a:r>
            <a:r>
              <a:rPr lang="en-US" dirty="0"/>
              <a:t> an </a:t>
            </a:r>
            <a:r>
              <a:rPr lang="en-US" dirty="0" err="1"/>
              <a:t>dóigh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láimhseáladh</a:t>
            </a:r>
            <a:r>
              <a:rPr lang="en-US" dirty="0"/>
              <a:t> an </a:t>
            </a:r>
            <a:r>
              <a:rPr lang="en-US" dirty="0" err="1"/>
              <a:t>choimhlint</a:t>
            </a:r>
            <a:r>
              <a:rPr lang="en-US" dirty="0"/>
              <a:t>?​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C4933-277D-7440-9812-D7FF5188F1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4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51852"/>
            <a:ext cx="9088041" cy="162281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90113"/>
            <a:ext cx="7484269" cy="1934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1C6DC-93BC-3B93-4566-05135B71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A66770-1DEA-4148-B166-AAD4B2E4BA7A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9F5DD-2EB2-2B2F-8523-4A558864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6DD03-B084-873D-13F7-E62F8353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A8FCD-2F8D-CE4F-8683-1CB206E66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46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994B-3144-7A56-5D01-FAC3603C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970CE-A4E9-0445-9A1C-F38D590F4AC3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D2BA6-AAF6-F0CA-63EB-8EADDB47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1BBF-3BA8-1EDD-3A0F-B42B0824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73CD5-4541-BD42-AEA8-7AEBCEB9D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13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3183"/>
            <a:ext cx="2405658" cy="645970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303183"/>
            <a:ext cx="7038777" cy="64597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E476-2278-7CF0-96C0-185FE608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7D233-D884-E543-9E66-8871458B4FE7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A798C-1EE0-9A43-B235-20A49F02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75539-3C46-2302-8FBC-827B98D0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1C588-2650-7045-A760-888777290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2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0A8F-7600-0195-9C3E-3A3E8A43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0F83-2CA1-B148-8467-6BBCD9428200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A919E-23CA-5FCB-51BA-2190987B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A2F35-EDE5-8FC2-A7CE-08884C2F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826DB-100C-AC47-A037-18FD79AD8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48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64933"/>
            <a:ext cx="9088041" cy="15036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8824"/>
            <a:ext cx="9088041" cy="165610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F3A6C-066C-D82E-9684-6DBCC384B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9101D4-AE5C-C344-9D86-192764FE9E81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19F60-4865-6554-8C3F-3DFCC4E0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1D325-B3DF-3AA9-6881-70961C81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AF699-20BF-3C42-B435-70E3AF26A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07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6518"/>
            <a:ext cx="4722217" cy="4996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6518"/>
            <a:ext cx="4722217" cy="4996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D12CEC-05C5-6EA5-FAA6-DD4DF6FB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691FF-5DC1-3047-91EA-AE9C59CAC110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23150C-DC1A-93D9-1B2E-5C46C7FD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D7F2CF-77CA-347A-F556-1E121CFA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0325B-2342-234D-A989-A8B9CEAB2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19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694665"/>
            <a:ext cx="4724074" cy="70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2400921"/>
            <a:ext cx="4724074" cy="436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3" y="1694665"/>
            <a:ext cx="4725930" cy="706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3" y="2400921"/>
            <a:ext cx="4725930" cy="43619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13DF40-852E-D526-6DF6-5AA72352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A729C9-ACC2-B647-94FB-3EF351567C52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76527EE-7ADF-7A13-552B-97A39F6C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D5F81D-BB6B-3456-C4F9-46E4A401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40C89-F6DC-864A-87E0-AAC69310BD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09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C90C5FB-D048-0602-ACE5-BE34102D6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C2E43-D168-7C40-A510-B28FA22A3CF7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DDFBACA-9927-9DAE-3403-94B712F3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305DCD-5E18-98BC-6D29-196A30AC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83669-7717-2D4A-A3A1-F879F5D2C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89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6F7891-41E4-E5FB-5D6B-2FFEB495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1D9C0-5364-A449-BB01-658F1DEBCA9E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58131C-9DB5-DBB3-6431-EDDFCBE1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3EBD657-9D15-9970-A3BA-B9519A52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F8049-2E85-4047-B423-3F2E3FC20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0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1430"/>
            <a:ext cx="3517533" cy="12828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2" y="301430"/>
            <a:ext cx="5977020" cy="64614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1584258"/>
            <a:ext cx="3517533" cy="5178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601935-BE3D-84FC-1648-9B1BDCE97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22CC0-1EC5-5048-9169-C57103927304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034A4C-DBEA-8E5D-383B-5B9AD61E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2F0EC6-8D3F-7FD6-970E-DFE4CD8C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3E27D-8BFD-3445-AFAC-80C9DF082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00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9552"/>
            <a:ext cx="6415088" cy="6256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6464"/>
            <a:ext cx="6415088" cy="45424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25193"/>
            <a:ext cx="6415088" cy="8885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5BEC4E-F6A5-F477-899F-ECEC8598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190D80-2895-1F4F-BC37-9502543F6510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6C02A5-1951-C7E7-D6AF-6EDA173E1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A92F97-D7C4-657E-43B4-F61D3DE5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CD30F-861A-B443-847D-0FFBD57F4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96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562833D-9FED-EC28-8C21-39EBBE9EFDC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591" y="303183"/>
            <a:ext cx="9622632" cy="126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230B7C8-B2E9-C6C9-FABA-D0D2606249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591" y="1766518"/>
            <a:ext cx="9622632" cy="4996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47EC9-2CFB-0308-D1E3-B81C1BB5E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91" y="7017000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BBF1B49-FE6F-DE4A-832E-C04C43E12433}" type="datetimeFigureOut">
              <a:rPr lang="en-US" altLang="en-US"/>
              <a:pPr/>
              <a:t>10/11/22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E7E4-AB49-19AD-92E0-B086AE89D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3036" y="7017000"/>
            <a:ext cx="3385741" cy="4030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F3AE-AA3E-F3C8-AAA9-878AE5989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466" y="7017000"/>
            <a:ext cx="2494756" cy="40307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B63B648-8826-174E-A963-3E096549F3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T_917tvcJJA" TargetMode="External"/><Relationship Id="rId4" Type="http://schemas.openxmlformats.org/officeDocument/2006/relationships/hyperlink" Target="https://www.youtube.com/watch?v=XdN35gfwrMw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4">
            <a:extLst>
              <a:ext uri="{FF2B5EF4-FFF2-40B4-BE49-F238E27FC236}">
                <a16:creationId xmlns:a16="http://schemas.microsoft.com/office/drawing/2014/main" id="{0BB0298C-BEA0-05F8-A430-BCCE327B5C13}"/>
              </a:ext>
            </a:extLst>
          </p:cNvPr>
          <p:cNvSpPr txBox="1"/>
          <p:nvPr/>
        </p:nvSpPr>
        <p:spPr>
          <a:xfrm>
            <a:off x="2306198" y="3035788"/>
            <a:ext cx="1748739" cy="304800"/>
          </a:xfrm>
          <a:prstGeom prst="rect">
            <a:avLst/>
          </a:prstGeom>
        </p:spPr>
        <p:txBody>
          <a:bodyPr wrap="square" lIns="0" tIns="15017" rIns="0" bIns="0">
            <a:noAutofit/>
          </a:bodyPr>
          <a:lstStyle/>
          <a:p>
            <a:pPr marL="12700">
              <a:lnSpc>
                <a:spcPts val="2365"/>
              </a:lnSpc>
              <a:defRPr sz="22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sz="2200" dirty="0"/>
              <a:t>SEISIÚN 0</a:t>
            </a:r>
            <a:r>
              <a:rPr lang="en-IE" sz="2200" dirty="0"/>
              <a:t>9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4" name="object 3">
            <a:extLst>
              <a:ext uri="{FF2B5EF4-FFF2-40B4-BE49-F238E27FC236}">
                <a16:creationId xmlns:a16="http://schemas.microsoft.com/office/drawing/2014/main" id="{89138FEF-B2B4-4922-51DE-03E18558083B}"/>
              </a:ext>
            </a:extLst>
          </p:cNvPr>
          <p:cNvSpPr txBox="1"/>
          <p:nvPr/>
        </p:nvSpPr>
        <p:spPr>
          <a:xfrm>
            <a:off x="2306198" y="3245827"/>
            <a:ext cx="5450255" cy="203200"/>
          </a:xfrm>
          <a:prstGeom prst="rect">
            <a:avLst/>
          </a:prstGeom>
        </p:spPr>
        <p:txBody>
          <a:bodyPr wrap="square" lIns="0" tIns="9779" rIns="0" bIns="0">
            <a:noAutofit/>
          </a:bodyPr>
          <a:lstStyle/>
          <a:p>
            <a:pPr marL="12700">
              <a:lnSpc>
                <a:spcPts val="1540"/>
              </a:lnSpc>
              <a:defRPr sz="1400" b="1">
                <a:solidFill>
                  <a:srgbClr val="CDB0D3"/>
                </a:solidFill>
                <a:latin typeface="Arial"/>
                <a:cs typeface="Arial"/>
              </a:defRPr>
            </a:pPr>
            <a:r>
              <a:rPr sz="1400" dirty="0">
                <a:solidFill>
                  <a:srgbClr val="8CB49D"/>
                </a:solidFill>
              </a:rPr>
              <a:t>.................................................................................................</a:t>
            </a:r>
            <a:endParaRPr sz="1400" dirty="0">
              <a:solidFill>
                <a:srgbClr val="8CB49D"/>
              </a:solidFill>
              <a:latin typeface="Arial"/>
              <a:cs typeface="Arial"/>
            </a:endParaRPr>
          </a:p>
        </p:txBody>
      </p:sp>
      <p:sp>
        <p:nvSpPr>
          <p:cNvPr id="35" name="object 2">
            <a:extLst>
              <a:ext uri="{FF2B5EF4-FFF2-40B4-BE49-F238E27FC236}">
                <a16:creationId xmlns:a16="http://schemas.microsoft.com/office/drawing/2014/main" id="{96763E13-7E66-225F-52AA-FEEB32CD4113}"/>
              </a:ext>
            </a:extLst>
          </p:cNvPr>
          <p:cNvSpPr txBox="1"/>
          <p:nvPr/>
        </p:nvSpPr>
        <p:spPr>
          <a:xfrm>
            <a:off x="2306197" y="3687150"/>
            <a:ext cx="5953252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sz="4000" dirty="0" err="1"/>
              <a:t>Cabhair</a:t>
            </a:r>
            <a:r>
              <a:rPr lang="en-IE" sz="4000" dirty="0"/>
              <a:t> a </a:t>
            </a:r>
            <a:r>
              <a:rPr lang="en-IE" sz="4000" dirty="0" err="1"/>
              <a:t>Thabhairt</a:t>
            </a:r>
            <a:r>
              <a:rPr lang="en-IE" sz="4000" dirty="0"/>
              <a:t> </a:t>
            </a:r>
            <a:r>
              <a:rPr lang="en-IE" sz="4000" dirty="0" err="1"/>
              <a:t>agus</a:t>
            </a:r>
            <a:r>
              <a:rPr lang="en-IE" sz="4000" dirty="0"/>
              <a:t> a </a:t>
            </a:r>
            <a:r>
              <a:rPr lang="en-IE" sz="4000" dirty="0" err="1"/>
              <a:t>Fháil</a:t>
            </a:r>
            <a:r>
              <a:rPr lang="en-IE" sz="4000" dirty="0"/>
              <a:t> </a:t>
            </a:r>
            <a:endParaRPr lang="en-IE" sz="4000" dirty="0">
              <a:latin typeface="Arial"/>
              <a:cs typeface="Arial"/>
            </a:endParaRPr>
          </a:p>
        </p:txBody>
      </p:sp>
      <p:sp>
        <p:nvSpPr>
          <p:cNvPr id="2056" name="object 6">
            <a:extLst>
              <a:ext uri="{FF2B5EF4-FFF2-40B4-BE49-F238E27FC236}">
                <a16:creationId xmlns:a16="http://schemas.microsoft.com/office/drawing/2014/main" id="{27C0CCB8-FBE6-7059-7294-14D38F55B30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7" name="object 7">
            <a:extLst>
              <a:ext uri="{FF2B5EF4-FFF2-40B4-BE49-F238E27FC236}">
                <a16:creationId xmlns:a16="http://schemas.microsoft.com/office/drawing/2014/main" id="{5B54CCD6-3085-3D3A-A77D-2C54D36AA8FF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8" name="object 8">
            <a:extLst>
              <a:ext uri="{FF2B5EF4-FFF2-40B4-BE49-F238E27FC236}">
                <a16:creationId xmlns:a16="http://schemas.microsoft.com/office/drawing/2014/main" id="{254D372E-2AAA-4498-6B97-1E323FC2A3C2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59" name="object 9">
            <a:extLst>
              <a:ext uri="{FF2B5EF4-FFF2-40B4-BE49-F238E27FC236}">
                <a16:creationId xmlns:a16="http://schemas.microsoft.com/office/drawing/2014/main" id="{7BD7FF36-70F2-A98D-7424-9C0931199611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0" name="object 10">
            <a:extLst>
              <a:ext uri="{FF2B5EF4-FFF2-40B4-BE49-F238E27FC236}">
                <a16:creationId xmlns:a16="http://schemas.microsoft.com/office/drawing/2014/main" id="{1CD935BD-F822-03F0-DB57-92BB73B568C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1" name="object 11">
            <a:extLst>
              <a:ext uri="{FF2B5EF4-FFF2-40B4-BE49-F238E27FC236}">
                <a16:creationId xmlns:a16="http://schemas.microsoft.com/office/drawing/2014/main" id="{8A41EFD6-3072-D1C8-FFF8-A5C88719B2F3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2" name="object 12">
            <a:extLst>
              <a:ext uri="{FF2B5EF4-FFF2-40B4-BE49-F238E27FC236}">
                <a16:creationId xmlns:a16="http://schemas.microsoft.com/office/drawing/2014/main" id="{FCA7B470-E16D-3CF6-D249-438A7F53BC23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3" name="object 13">
            <a:extLst>
              <a:ext uri="{FF2B5EF4-FFF2-40B4-BE49-F238E27FC236}">
                <a16:creationId xmlns:a16="http://schemas.microsoft.com/office/drawing/2014/main" id="{1513FC71-4103-69C5-957D-AEFED6BA4E7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4" name="object 14">
            <a:extLst>
              <a:ext uri="{FF2B5EF4-FFF2-40B4-BE49-F238E27FC236}">
                <a16:creationId xmlns:a16="http://schemas.microsoft.com/office/drawing/2014/main" id="{5696E38B-CC41-C05E-2126-173ABD5F3E9E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5" name="object 15">
            <a:extLst>
              <a:ext uri="{FF2B5EF4-FFF2-40B4-BE49-F238E27FC236}">
                <a16:creationId xmlns:a16="http://schemas.microsoft.com/office/drawing/2014/main" id="{F120ADA1-D3B4-2E85-7866-07B15660D47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6" name="object 16">
            <a:extLst>
              <a:ext uri="{FF2B5EF4-FFF2-40B4-BE49-F238E27FC236}">
                <a16:creationId xmlns:a16="http://schemas.microsoft.com/office/drawing/2014/main" id="{89727210-4283-6F49-088D-A0466916627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7" name="object 17">
            <a:extLst>
              <a:ext uri="{FF2B5EF4-FFF2-40B4-BE49-F238E27FC236}">
                <a16:creationId xmlns:a16="http://schemas.microsoft.com/office/drawing/2014/main" id="{36285D8F-DE91-783A-4622-959E91FBF5D7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8" name="object 18">
            <a:extLst>
              <a:ext uri="{FF2B5EF4-FFF2-40B4-BE49-F238E27FC236}">
                <a16:creationId xmlns:a16="http://schemas.microsoft.com/office/drawing/2014/main" id="{65CC964B-276F-3089-DA2B-92B7408F2723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69" name="object 19">
            <a:extLst>
              <a:ext uri="{FF2B5EF4-FFF2-40B4-BE49-F238E27FC236}">
                <a16:creationId xmlns:a16="http://schemas.microsoft.com/office/drawing/2014/main" id="{6B0742F0-AD24-0F42-B83F-E6A9436A4E5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0" name="object 20">
            <a:extLst>
              <a:ext uri="{FF2B5EF4-FFF2-40B4-BE49-F238E27FC236}">
                <a16:creationId xmlns:a16="http://schemas.microsoft.com/office/drawing/2014/main" id="{C6F1EEEE-11BB-649D-3F54-7147AC3624D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1" name="object 21">
            <a:extLst>
              <a:ext uri="{FF2B5EF4-FFF2-40B4-BE49-F238E27FC236}">
                <a16:creationId xmlns:a16="http://schemas.microsoft.com/office/drawing/2014/main" id="{2B7DDD9D-6EAE-CBA9-E913-C773CED8895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2" name="object 22">
            <a:extLst>
              <a:ext uri="{FF2B5EF4-FFF2-40B4-BE49-F238E27FC236}">
                <a16:creationId xmlns:a16="http://schemas.microsoft.com/office/drawing/2014/main" id="{7E90AE6E-5E18-B27C-6720-A2056B45376D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3" name="object 23">
            <a:extLst>
              <a:ext uri="{FF2B5EF4-FFF2-40B4-BE49-F238E27FC236}">
                <a16:creationId xmlns:a16="http://schemas.microsoft.com/office/drawing/2014/main" id="{C0F601FD-0881-F4D3-A06C-72E09CCBBED4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4" name="object 24">
            <a:extLst>
              <a:ext uri="{FF2B5EF4-FFF2-40B4-BE49-F238E27FC236}">
                <a16:creationId xmlns:a16="http://schemas.microsoft.com/office/drawing/2014/main" id="{F0BA0A4D-C2CC-DDE1-8CEE-88193B0C4C6D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5" name="object 25">
            <a:extLst>
              <a:ext uri="{FF2B5EF4-FFF2-40B4-BE49-F238E27FC236}">
                <a16:creationId xmlns:a16="http://schemas.microsoft.com/office/drawing/2014/main" id="{A84B11FD-5F00-B275-B3D5-17A275A68E6F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6" name="object 27">
            <a:extLst>
              <a:ext uri="{FF2B5EF4-FFF2-40B4-BE49-F238E27FC236}">
                <a16:creationId xmlns:a16="http://schemas.microsoft.com/office/drawing/2014/main" id="{F59BEA80-ED42-D8A4-F586-77DFC93D4AE2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7" name="object 28">
            <a:extLst>
              <a:ext uri="{FF2B5EF4-FFF2-40B4-BE49-F238E27FC236}">
                <a16:creationId xmlns:a16="http://schemas.microsoft.com/office/drawing/2014/main" id="{B9D11642-54E5-C013-9AAE-F3DD8D64536F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8" name="object 29">
            <a:extLst>
              <a:ext uri="{FF2B5EF4-FFF2-40B4-BE49-F238E27FC236}">
                <a16:creationId xmlns:a16="http://schemas.microsoft.com/office/drawing/2014/main" id="{3368362A-4092-5E18-B2F4-2F384CFBE9A0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25524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79" name="object 30">
            <a:extLst>
              <a:ext uri="{FF2B5EF4-FFF2-40B4-BE49-F238E27FC236}">
                <a16:creationId xmlns:a16="http://schemas.microsoft.com/office/drawing/2014/main" id="{D2AC4618-E415-DFD5-0A5F-BD3329F07567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0" name="object 31">
            <a:extLst>
              <a:ext uri="{FF2B5EF4-FFF2-40B4-BE49-F238E27FC236}">
                <a16:creationId xmlns:a16="http://schemas.microsoft.com/office/drawing/2014/main" id="{4400C343-532D-FAB9-26E6-FEC35AFD1AB6}"/>
              </a:ext>
            </a:extLst>
          </p:cNvPr>
          <p:cNvSpPr/>
          <p:nvPr/>
        </p:nvSpPr>
        <p:spPr>
          <a:xfrm>
            <a:off x="9875083" y="603079"/>
            <a:ext cx="213842" cy="151384"/>
          </a:xfrm>
          <a:custGeom>
            <a:avLst/>
            <a:gdLst/>
            <a:ahLst/>
            <a:cxnLst/>
            <a:rect l="l" t="t" r="r" b="b"/>
            <a:pathLst>
              <a:path w="213842" h="151384">
                <a:moveTo>
                  <a:pt x="107010" y="151383"/>
                </a:moveTo>
                <a:lnTo>
                  <a:pt x="129062" y="149752"/>
                </a:lnTo>
                <a:lnTo>
                  <a:pt x="144734" y="146501"/>
                </a:lnTo>
                <a:lnTo>
                  <a:pt x="159311" y="141672"/>
                </a:lnTo>
                <a:lnTo>
                  <a:pt x="172592" y="135406"/>
                </a:lnTo>
                <a:lnTo>
                  <a:pt x="184376" y="127845"/>
                </a:lnTo>
                <a:lnTo>
                  <a:pt x="194464" y="119133"/>
                </a:lnTo>
                <a:lnTo>
                  <a:pt x="202655" y="109410"/>
                </a:lnTo>
                <a:lnTo>
                  <a:pt x="208749" y="98819"/>
                </a:lnTo>
                <a:lnTo>
                  <a:pt x="212545" y="87503"/>
                </a:lnTo>
                <a:lnTo>
                  <a:pt x="213842" y="75603"/>
                </a:lnTo>
                <a:lnTo>
                  <a:pt x="213700" y="71729"/>
                </a:lnTo>
                <a:lnTo>
                  <a:pt x="211549" y="59996"/>
                </a:lnTo>
                <a:lnTo>
                  <a:pt x="206967" y="48898"/>
                </a:lnTo>
                <a:lnTo>
                  <a:pt x="200155" y="38579"/>
                </a:lnTo>
                <a:lnTo>
                  <a:pt x="191312" y="29179"/>
                </a:lnTo>
                <a:lnTo>
                  <a:pt x="180640" y="20840"/>
                </a:lnTo>
                <a:lnTo>
                  <a:pt x="168338" y="13702"/>
                </a:lnTo>
                <a:lnTo>
                  <a:pt x="154607" y="7908"/>
                </a:lnTo>
                <a:lnTo>
                  <a:pt x="139648" y="3599"/>
                </a:lnTo>
                <a:lnTo>
                  <a:pt x="123660" y="916"/>
                </a:lnTo>
                <a:lnTo>
                  <a:pt x="106845" y="0"/>
                </a:lnTo>
                <a:lnTo>
                  <a:pt x="101381" y="105"/>
                </a:lnTo>
                <a:lnTo>
                  <a:pt x="84811" y="1640"/>
                </a:lnTo>
                <a:lnTo>
                  <a:pt x="69137" y="4895"/>
                </a:lnTo>
                <a:lnTo>
                  <a:pt x="54558" y="9727"/>
                </a:lnTo>
                <a:lnTo>
                  <a:pt x="41275" y="15994"/>
                </a:lnTo>
                <a:lnTo>
                  <a:pt x="29488" y="23555"/>
                </a:lnTo>
                <a:lnTo>
                  <a:pt x="19397" y="32268"/>
                </a:lnTo>
                <a:lnTo>
                  <a:pt x="11203" y="41991"/>
                </a:lnTo>
                <a:lnTo>
                  <a:pt x="5105" y="52583"/>
                </a:lnTo>
                <a:lnTo>
                  <a:pt x="1304" y="63902"/>
                </a:lnTo>
                <a:lnTo>
                  <a:pt x="0" y="75806"/>
                </a:lnTo>
                <a:lnTo>
                  <a:pt x="142" y="79687"/>
                </a:lnTo>
                <a:lnTo>
                  <a:pt x="2296" y="91417"/>
                </a:lnTo>
                <a:lnTo>
                  <a:pt x="6880" y="102510"/>
                </a:lnTo>
                <a:lnTo>
                  <a:pt x="13694" y="112826"/>
                </a:lnTo>
                <a:lnTo>
                  <a:pt x="22539" y="122223"/>
                </a:lnTo>
                <a:lnTo>
                  <a:pt x="33213" y="130559"/>
                </a:lnTo>
                <a:lnTo>
                  <a:pt x="45516" y="137693"/>
                </a:lnTo>
                <a:lnTo>
                  <a:pt x="59248" y="143484"/>
                </a:lnTo>
                <a:lnTo>
                  <a:pt x="74208" y="147791"/>
                </a:lnTo>
                <a:lnTo>
                  <a:pt x="90195" y="150471"/>
                </a:lnTo>
                <a:lnTo>
                  <a:pt x="107010" y="151383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1" name="object 32">
            <a:extLst>
              <a:ext uri="{FF2B5EF4-FFF2-40B4-BE49-F238E27FC236}">
                <a16:creationId xmlns:a16="http://schemas.microsoft.com/office/drawing/2014/main" id="{139F5BB3-EC00-90DC-AA4F-71C565B987DF}"/>
              </a:ext>
            </a:extLst>
          </p:cNvPr>
          <p:cNvSpPr/>
          <p:nvPr/>
        </p:nvSpPr>
        <p:spPr>
          <a:xfrm>
            <a:off x="9783615" y="749203"/>
            <a:ext cx="137274" cy="97193"/>
          </a:xfrm>
          <a:custGeom>
            <a:avLst/>
            <a:gdLst/>
            <a:ahLst/>
            <a:cxnLst/>
            <a:rect l="l" t="t" r="r" b="b"/>
            <a:pathLst>
              <a:path w="137274" h="97193">
                <a:moveTo>
                  <a:pt x="68694" y="97193"/>
                </a:moveTo>
                <a:lnTo>
                  <a:pt x="79224" y="96613"/>
                </a:lnTo>
                <a:lnTo>
                  <a:pt x="94951" y="93479"/>
                </a:lnTo>
                <a:lnTo>
                  <a:pt x="108903" y="87932"/>
                </a:lnTo>
                <a:lnTo>
                  <a:pt x="120597" y="80315"/>
                </a:lnTo>
                <a:lnTo>
                  <a:pt x="129546" y="70974"/>
                </a:lnTo>
                <a:lnTo>
                  <a:pt x="135267" y="60255"/>
                </a:lnTo>
                <a:lnTo>
                  <a:pt x="137274" y="48501"/>
                </a:lnTo>
                <a:lnTo>
                  <a:pt x="136466" y="41062"/>
                </a:lnTo>
                <a:lnTo>
                  <a:pt x="132057" y="29932"/>
                </a:lnTo>
                <a:lnTo>
                  <a:pt x="124237" y="20059"/>
                </a:lnTo>
                <a:lnTo>
                  <a:pt x="113492" y="11785"/>
                </a:lnTo>
                <a:lnTo>
                  <a:pt x="100310" y="5455"/>
                </a:lnTo>
                <a:lnTo>
                  <a:pt x="85177" y="1412"/>
                </a:lnTo>
                <a:lnTo>
                  <a:pt x="68579" y="0"/>
                </a:lnTo>
                <a:lnTo>
                  <a:pt x="58066" y="577"/>
                </a:lnTo>
                <a:lnTo>
                  <a:pt x="42335" y="3708"/>
                </a:lnTo>
                <a:lnTo>
                  <a:pt x="28379" y="9254"/>
                </a:lnTo>
                <a:lnTo>
                  <a:pt x="16682" y="16868"/>
                </a:lnTo>
                <a:lnTo>
                  <a:pt x="7730" y="26206"/>
                </a:lnTo>
                <a:lnTo>
                  <a:pt x="2007" y="36920"/>
                </a:lnTo>
                <a:lnTo>
                  <a:pt x="0" y="48666"/>
                </a:lnTo>
                <a:lnTo>
                  <a:pt x="813" y="56120"/>
                </a:lnTo>
                <a:lnTo>
                  <a:pt x="5229" y="67253"/>
                </a:lnTo>
                <a:lnTo>
                  <a:pt x="13052" y="77128"/>
                </a:lnTo>
                <a:lnTo>
                  <a:pt x="23797" y="85404"/>
                </a:lnTo>
                <a:lnTo>
                  <a:pt x="36977" y="91736"/>
                </a:lnTo>
                <a:lnTo>
                  <a:pt x="52104" y="95780"/>
                </a:lnTo>
                <a:lnTo>
                  <a:pt x="68694" y="97193"/>
                </a:lnTo>
                <a:close/>
              </a:path>
            </a:pathLst>
          </a:custGeom>
          <a:solidFill>
            <a:srgbClr val="5656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2" name="object 33">
            <a:extLst>
              <a:ext uri="{FF2B5EF4-FFF2-40B4-BE49-F238E27FC236}">
                <a16:creationId xmlns:a16="http://schemas.microsoft.com/office/drawing/2014/main" id="{7DF6A3E1-686A-CCB9-968B-643DA0439543}"/>
              </a:ext>
            </a:extLst>
          </p:cNvPr>
          <p:cNvSpPr/>
          <p:nvPr/>
        </p:nvSpPr>
        <p:spPr>
          <a:xfrm>
            <a:off x="10017648" y="432008"/>
            <a:ext cx="242354" cy="184645"/>
          </a:xfrm>
          <a:custGeom>
            <a:avLst/>
            <a:gdLst/>
            <a:ahLst/>
            <a:cxnLst/>
            <a:rect l="l" t="t" r="r" b="b"/>
            <a:pathLst>
              <a:path w="242354" h="184645">
                <a:moveTo>
                  <a:pt x="121272" y="184645"/>
                </a:moveTo>
                <a:lnTo>
                  <a:pt x="137757" y="183781"/>
                </a:lnTo>
                <a:lnTo>
                  <a:pt x="153518" y="181307"/>
                </a:lnTo>
                <a:lnTo>
                  <a:pt x="168463" y="177332"/>
                </a:lnTo>
                <a:lnTo>
                  <a:pt x="182445" y="171966"/>
                </a:lnTo>
                <a:lnTo>
                  <a:pt x="195321" y="165320"/>
                </a:lnTo>
                <a:lnTo>
                  <a:pt x="206947" y="157504"/>
                </a:lnTo>
                <a:lnTo>
                  <a:pt x="217177" y="148627"/>
                </a:lnTo>
                <a:lnTo>
                  <a:pt x="225868" y="138801"/>
                </a:lnTo>
                <a:lnTo>
                  <a:pt x="232876" y="128135"/>
                </a:lnTo>
                <a:lnTo>
                  <a:pt x="238056" y="116740"/>
                </a:lnTo>
                <a:lnTo>
                  <a:pt x="241263" y="104725"/>
                </a:lnTo>
                <a:lnTo>
                  <a:pt x="242354" y="92201"/>
                </a:lnTo>
                <a:lnTo>
                  <a:pt x="241229" y="79655"/>
                </a:lnTo>
                <a:lnTo>
                  <a:pt x="237990" y="67643"/>
                </a:lnTo>
                <a:lnTo>
                  <a:pt x="232781" y="56257"/>
                </a:lnTo>
                <a:lnTo>
                  <a:pt x="225747" y="45605"/>
                </a:lnTo>
                <a:lnTo>
                  <a:pt x="217031" y="35797"/>
                </a:lnTo>
                <a:lnTo>
                  <a:pt x="206779" y="26944"/>
                </a:lnTo>
                <a:lnTo>
                  <a:pt x="195134" y="19155"/>
                </a:lnTo>
                <a:lnTo>
                  <a:pt x="182242" y="12538"/>
                </a:lnTo>
                <a:lnTo>
                  <a:pt x="168246" y="7205"/>
                </a:lnTo>
                <a:lnTo>
                  <a:pt x="153291" y="3265"/>
                </a:lnTo>
                <a:lnTo>
                  <a:pt x="137521" y="826"/>
                </a:lnTo>
                <a:lnTo>
                  <a:pt x="121081" y="0"/>
                </a:lnTo>
                <a:lnTo>
                  <a:pt x="104602" y="871"/>
                </a:lnTo>
                <a:lnTo>
                  <a:pt x="88840" y="3351"/>
                </a:lnTo>
                <a:lnTo>
                  <a:pt x="73896" y="7331"/>
                </a:lnTo>
                <a:lnTo>
                  <a:pt x="59914" y="12700"/>
                </a:lnTo>
                <a:lnTo>
                  <a:pt x="47039" y="19349"/>
                </a:lnTo>
                <a:lnTo>
                  <a:pt x="35413" y="27166"/>
                </a:lnTo>
                <a:lnTo>
                  <a:pt x="25183" y="36043"/>
                </a:lnTo>
                <a:lnTo>
                  <a:pt x="16491" y="45870"/>
                </a:lnTo>
                <a:lnTo>
                  <a:pt x="9483" y="56535"/>
                </a:lnTo>
                <a:lnTo>
                  <a:pt x="4302" y="67930"/>
                </a:lnTo>
                <a:lnTo>
                  <a:pt x="1093" y="79945"/>
                </a:lnTo>
                <a:lnTo>
                  <a:pt x="0" y="92468"/>
                </a:lnTo>
                <a:lnTo>
                  <a:pt x="1121" y="105012"/>
                </a:lnTo>
                <a:lnTo>
                  <a:pt x="4359" y="117021"/>
                </a:lnTo>
                <a:lnTo>
                  <a:pt x="9567" y="128406"/>
                </a:lnTo>
                <a:lnTo>
                  <a:pt x="16601" y="139056"/>
                </a:lnTo>
                <a:lnTo>
                  <a:pt x="25316" y="148861"/>
                </a:lnTo>
                <a:lnTo>
                  <a:pt x="35569" y="157713"/>
                </a:lnTo>
                <a:lnTo>
                  <a:pt x="47215" y="165501"/>
                </a:lnTo>
                <a:lnTo>
                  <a:pt x="60108" y="172115"/>
                </a:lnTo>
                <a:lnTo>
                  <a:pt x="74105" y="177447"/>
                </a:lnTo>
                <a:lnTo>
                  <a:pt x="89061" y="181385"/>
                </a:lnTo>
                <a:lnTo>
                  <a:pt x="104832" y="183821"/>
                </a:lnTo>
                <a:lnTo>
                  <a:pt x="121272" y="184645"/>
                </a:lnTo>
                <a:close/>
              </a:path>
            </a:pathLst>
          </a:custGeom>
          <a:solidFill>
            <a:srgbClr val="90B857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83" name="object 5">
            <a:extLst>
              <a:ext uri="{FF2B5EF4-FFF2-40B4-BE49-F238E27FC236}">
                <a16:creationId xmlns:a16="http://schemas.microsoft.com/office/drawing/2014/main" id="{004CAD92-A531-0AEA-F49A-FDDD8B86506F}"/>
              </a:ext>
            </a:extLst>
          </p:cNvPr>
          <p:cNvSpPr txBox="1"/>
          <p:nvPr/>
        </p:nvSpPr>
        <p:spPr>
          <a:xfrm>
            <a:off x="8054252" y="615590"/>
            <a:ext cx="2025738" cy="517614"/>
          </a:xfrm>
          <a:prstGeom prst="rect">
            <a:avLst/>
          </a:prstGeom>
        </p:spPr>
        <p:txBody>
          <a:bodyPr wrap="square" lIns="0" tIns="18192" rIns="0" bIns="0">
            <a:noAutofit/>
          </a:bodyPr>
          <a:lstStyle/>
          <a:p>
            <a:pPr marL="12700">
              <a:lnSpc>
                <a:spcPts val="2865"/>
              </a:lnSpc>
              <a:defRPr sz="2650"/>
            </a:pPr>
            <a:r>
              <a:rPr b="1" dirty="0">
                <a:solidFill>
                  <a:srgbClr val="565657"/>
                </a:solidFill>
                <a:latin typeface="Arial Black"/>
                <a:cs typeface="Arial Black"/>
              </a:rPr>
              <a:t>MIND</a:t>
            </a:r>
            <a:r>
              <a:rPr dirty="0">
                <a:solidFill>
                  <a:srgbClr val="90B857"/>
                </a:solidFill>
                <a:latin typeface="Arial"/>
                <a:cs typeface="Arial"/>
              </a:rPr>
              <a:t>OUT</a:t>
            </a:r>
            <a:endParaRPr sz="26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13">
            <a:extLst>
              <a:ext uri="{FF2B5EF4-FFF2-40B4-BE49-F238E27FC236}">
                <a16:creationId xmlns:a16="http://schemas.microsoft.com/office/drawing/2014/main" id="{496100C1-90B0-5150-3005-5BAB7B792CCA}"/>
              </a:ext>
            </a:extLst>
          </p:cNvPr>
          <p:cNvSpPr/>
          <p:nvPr/>
        </p:nvSpPr>
        <p:spPr>
          <a:xfrm>
            <a:off x="720002" y="1116008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3" name="object 15">
            <a:extLst>
              <a:ext uri="{FF2B5EF4-FFF2-40B4-BE49-F238E27FC236}">
                <a16:creationId xmlns:a16="http://schemas.microsoft.com/office/drawing/2014/main" id="{11BE6CBE-9DE7-D759-8762-9FEA0B54EA0E}"/>
              </a:ext>
            </a:extLst>
          </p:cNvPr>
          <p:cNvSpPr/>
          <p:nvPr/>
        </p:nvSpPr>
        <p:spPr>
          <a:xfrm>
            <a:off x="720002" y="1193800"/>
            <a:ext cx="1799996" cy="1799996"/>
          </a:xfrm>
          <a:custGeom>
            <a:avLst/>
            <a:gdLst/>
            <a:ahLst/>
            <a:cxnLst/>
            <a:rect l="l" t="t" r="r" b="b"/>
            <a:pathLst>
              <a:path w="1799996" h="1799996">
                <a:moveTo>
                  <a:pt x="899998" y="1799996"/>
                </a:moveTo>
                <a:lnTo>
                  <a:pt x="973811" y="1797012"/>
                </a:lnTo>
                <a:lnTo>
                  <a:pt x="1045981" y="1788216"/>
                </a:lnTo>
                <a:lnTo>
                  <a:pt x="1116277" y="1773839"/>
                </a:lnTo>
                <a:lnTo>
                  <a:pt x="1184466" y="1754113"/>
                </a:lnTo>
                <a:lnTo>
                  <a:pt x="1250316" y="1729269"/>
                </a:lnTo>
                <a:lnTo>
                  <a:pt x="1313598" y="1699539"/>
                </a:lnTo>
                <a:lnTo>
                  <a:pt x="1374077" y="1665155"/>
                </a:lnTo>
                <a:lnTo>
                  <a:pt x="1431524" y="1626348"/>
                </a:lnTo>
                <a:lnTo>
                  <a:pt x="1485706" y="1583349"/>
                </a:lnTo>
                <a:lnTo>
                  <a:pt x="1536392" y="1536392"/>
                </a:lnTo>
                <a:lnTo>
                  <a:pt x="1583349" y="1485706"/>
                </a:lnTo>
                <a:lnTo>
                  <a:pt x="1626348" y="1431524"/>
                </a:lnTo>
                <a:lnTo>
                  <a:pt x="1665155" y="1374077"/>
                </a:lnTo>
                <a:lnTo>
                  <a:pt x="1699539" y="1313598"/>
                </a:lnTo>
                <a:lnTo>
                  <a:pt x="1729269" y="1250316"/>
                </a:lnTo>
                <a:lnTo>
                  <a:pt x="1754113" y="1184466"/>
                </a:lnTo>
                <a:lnTo>
                  <a:pt x="1773839" y="1116277"/>
                </a:lnTo>
                <a:lnTo>
                  <a:pt x="1788216" y="1045981"/>
                </a:lnTo>
                <a:lnTo>
                  <a:pt x="1797012" y="973811"/>
                </a:lnTo>
                <a:lnTo>
                  <a:pt x="1799996" y="899998"/>
                </a:lnTo>
                <a:lnTo>
                  <a:pt x="1797012" y="826184"/>
                </a:lnTo>
                <a:lnTo>
                  <a:pt x="1788216" y="754014"/>
                </a:lnTo>
                <a:lnTo>
                  <a:pt x="1773839" y="683719"/>
                </a:lnTo>
                <a:lnTo>
                  <a:pt x="1754113" y="615530"/>
                </a:lnTo>
                <a:lnTo>
                  <a:pt x="1729269" y="549679"/>
                </a:lnTo>
                <a:lnTo>
                  <a:pt x="1699539" y="486398"/>
                </a:lnTo>
                <a:lnTo>
                  <a:pt x="1665155" y="425918"/>
                </a:lnTo>
                <a:lnTo>
                  <a:pt x="1626348" y="368472"/>
                </a:lnTo>
                <a:lnTo>
                  <a:pt x="1583349" y="314290"/>
                </a:lnTo>
                <a:lnTo>
                  <a:pt x="1536392" y="263604"/>
                </a:lnTo>
                <a:lnTo>
                  <a:pt x="1485706" y="216646"/>
                </a:lnTo>
                <a:lnTo>
                  <a:pt x="1431524" y="173648"/>
                </a:lnTo>
                <a:lnTo>
                  <a:pt x="1374077" y="134841"/>
                </a:lnTo>
                <a:lnTo>
                  <a:pt x="1313598" y="100456"/>
                </a:lnTo>
                <a:lnTo>
                  <a:pt x="1250316" y="70726"/>
                </a:lnTo>
                <a:lnTo>
                  <a:pt x="1184466" y="45882"/>
                </a:lnTo>
                <a:lnTo>
                  <a:pt x="1116277" y="26156"/>
                </a:lnTo>
                <a:lnTo>
                  <a:pt x="1045981" y="11779"/>
                </a:lnTo>
                <a:lnTo>
                  <a:pt x="973811" y="2983"/>
                </a:lnTo>
                <a:lnTo>
                  <a:pt x="899998" y="0"/>
                </a:lnTo>
                <a:lnTo>
                  <a:pt x="826184" y="2983"/>
                </a:lnTo>
                <a:lnTo>
                  <a:pt x="754014" y="11779"/>
                </a:lnTo>
                <a:lnTo>
                  <a:pt x="683719" y="26156"/>
                </a:lnTo>
                <a:lnTo>
                  <a:pt x="615530" y="45882"/>
                </a:lnTo>
                <a:lnTo>
                  <a:pt x="549679" y="70726"/>
                </a:lnTo>
                <a:lnTo>
                  <a:pt x="486398" y="100456"/>
                </a:lnTo>
                <a:lnTo>
                  <a:pt x="425918" y="134841"/>
                </a:lnTo>
                <a:lnTo>
                  <a:pt x="368472" y="173648"/>
                </a:lnTo>
                <a:lnTo>
                  <a:pt x="314290" y="216646"/>
                </a:lnTo>
                <a:lnTo>
                  <a:pt x="263604" y="263604"/>
                </a:lnTo>
                <a:lnTo>
                  <a:pt x="216646" y="314290"/>
                </a:lnTo>
                <a:lnTo>
                  <a:pt x="173648" y="368472"/>
                </a:lnTo>
                <a:lnTo>
                  <a:pt x="134841" y="425918"/>
                </a:lnTo>
                <a:lnTo>
                  <a:pt x="100456" y="486398"/>
                </a:lnTo>
                <a:lnTo>
                  <a:pt x="70726" y="549679"/>
                </a:lnTo>
                <a:lnTo>
                  <a:pt x="45882" y="615530"/>
                </a:lnTo>
                <a:lnTo>
                  <a:pt x="26156" y="683719"/>
                </a:lnTo>
                <a:lnTo>
                  <a:pt x="11779" y="754014"/>
                </a:lnTo>
                <a:lnTo>
                  <a:pt x="2983" y="826184"/>
                </a:lnTo>
                <a:lnTo>
                  <a:pt x="0" y="899998"/>
                </a:lnTo>
                <a:lnTo>
                  <a:pt x="2983" y="973811"/>
                </a:lnTo>
                <a:lnTo>
                  <a:pt x="11779" y="1045981"/>
                </a:lnTo>
                <a:lnTo>
                  <a:pt x="26156" y="1116277"/>
                </a:lnTo>
                <a:lnTo>
                  <a:pt x="45882" y="1184466"/>
                </a:lnTo>
                <a:lnTo>
                  <a:pt x="70726" y="1250316"/>
                </a:lnTo>
                <a:lnTo>
                  <a:pt x="100456" y="1313598"/>
                </a:lnTo>
                <a:lnTo>
                  <a:pt x="134841" y="1374077"/>
                </a:lnTo>
                <a:lnTo>
                  <a:pt x="173648" y="1431524"/>
                </a:lnTo>
                <a:lnTo>
                  <a:pt x="216646" y="1485706"/>
                </a:lnTo>
                <a:lnTo>
                  <a:pt x="263604" y="1536392"/>
                </a:lnTo>
                <a:lnTo>
                  <a:pt x="314290" y="1583349"/>
                </a:lnTo>
                <a:lnTo>
                  <a:pt x="368472" y="1626348"/>
                </a:lnTo>
                <a:lnTo>
                  <a:pt x="425918" y="1665155"/>
                </a:lnTo>
                <a:lnTo>
                  <a:pt x="486398" y="1699539"/>
                </a:lnTo>
                <a:lnTo>
                  <a:pt x="549679" y="1729269"/>
                </a:lnTo>
                <a:lnTo>
                  <a:pt x="615530" y="1754113"/>
                </a:lnTo>
                <a:lnTo>
                  <a:pt x="683719" y="1773839"/>
                </a:lnTo>
                <a:lnTo>
                  <a:pt x="754014" y="1788216"/>
                </a:lnTo>
                <a:lnTo>
                  <a:pt x="826184" y="1797012"/>
                </a:lnTo>
                <a:lnTo>
                  <a:pt x="899998" y="179999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 dirty="0"/>
          </a:p>
        </p:txBody>
      </p:sp>
      <p:sp>
        <p:nvSpPr>
          <p:cNvPr id="24" name="object 9">
            <a:extLst>
              <a:ext uri="{FF2B5EF4-FFF2-40B4-BE49-F238E27FC236}">
                <a16:creationId xmlns:a16="http://schemas.microsoft.com/office/drawing/2014/main" id="{19B111DE-C106-A56F-5C0F-DCB96B4BBDA2}"/>
              </a:ext>
            </a:extLst>
          </p:cNvPr>
          <p:cNvSpPr txBox="1"/>
          <p:nvPr/>
        </p:nvSpPr>
        <p:spPr>
          <a:xfrm>
            <a:off x="462684" y="1562829"/>
            <a:ext cx="2314632" cy="685901"/>
          </a:xfrm>
          <a:prstGeom prst="rect">
            <a:avLst/>
          </a:prstGeom>
        </p:spPr>
        <p:txBody>
          <a:bodyPr wrap="square" lIns="0" tIns="17811" rIns="0" bIns="0">
            <a:noAutofit/>
          </a:bodyPr>
          <a:lstStyle/>
          <a:p>
            <a:pPr algn="ctr">
              <a:lnSpc>
                <a:spcPts val="280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008463"/>
                </a:solidFill>
              </a:rPr>
              <a:t>SPRIOC</a:t>
            </a:r>
            <a:endParaRPr sz="2000" dirty="0">
              <a:solidFill>
                <a:srgbClr val="008463"/>
              </a:solidFill>
              <a:latin typeface="Arial Black"/>
              <a:cs typeface="Arial Black"/>
            </a:endParaRPr>
          </a:p>
          <a:p>
            <a:pPr marL="232867" marR="256001" algn="ctr">
              <a:lnSpc>
                <a:spcPts val="2595"/>
              </a:lnSpc>
              <a:defRPr sz="2400" b="1">
                <a:solidFill>
                  <a:srgbClr val="EF668D"/>
                </a:solidFill>
                <a:latin typeface="Arial Black"/>
                <a:cs typeface="Arial Black"/>
              </a:defRPr>
            </a:pPr>
            <a:r>
              <a:rPr sz="2000" dirty="0">
                <a:solidFill>
                  <a:srgbClr val="008463"/>
                </a:solidFill>
              </a:rPr>
              <a:t>AN </a:t>
            </a:r>
            <a:r>
              <a:rPr sz="2000" dirty="0" err="1">
                <a:solidFill>
                  <a:srgbClr val="008463"/>
                </a:solidFill>
              </a:rPr>
              <a:t>tSEISIÚIN</a:t>
            </a:r>
            <a:endParaRPr sz="2000" dirty="0">
              <a:solidFill>
                <a:srgbClr val="008463"/>
              </a:solidFill>
              <a:latin typeface="Arial Black"/>
              <a:cs typeface="Arial Black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08293A76-AFB7-DB55-06C3-5D95EC4419F7}"/>
              </a:ext>
            </a:extLst>
          </p:cNvPr>
          <p:cNvSpPr txBox="1"/>
          <p:nvPr/>
        </p:nvSpPr>
        <p:spPr>
          <a:xfrm>
            <a:off x="434133" y="3462653"/>
            <a:ext cx="2062988" cy="838301"/>
          </a:xfrm>
          <a:prstGeom prst="rect">
            <a:avLst/>
          </a:prstGeom>
        </p:spPr>
        <p:txBody>
          <a:bodyPr wrap="square" lIns="0" tIns="16192" rIns="0" bIns="0">
            <a:noAutofit/>
          </a:bodyPr>
          <a:lstStyle/>
          <a:p>
            <a:pPr marL="12700" marR="16764" algn="ctr">
              <a:lnSpc>
                <a:spcPts val="2000"/>
              </a:lnSpc>
              <a:defRPr sz="2400" b="1">
                <a:solidFill>
                  <a:srgbClr val="FDFDFD"/>
                </a:solidFill>
                <a:latin typeface="Arial Black"/>
                <a:cs typeface="Arial Black"/>
              </a:defRPr>
            </a:pPr>
            <a:r>
              <a:rPr dirty="0"/>
              <a:t>CUSPÓIRÍ</a:t>
            </a:r>
            <a:endParaRPr sz="2400" dirty="0">
              <a:latin typeface="Arial Black"/>
              <a:cs typeface="Arial Black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EB6CCC-A0B0-4F60-5589-EF6DEC4848CD}"/>
              </a:ext>
            </a:extLst>
          </p:cNvPr>
          <p:cNvCxnSpPr>
            <a:cxnSpLocks/>
          </p:cNvCxnSpPr>
          <p:nvPr/>
        </p:nvCxnSpPr>
        <p:spPr>
          <a:xfrm>
            <a:off x="632555" y="3251200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C65824-C6A4-80F1-52D9-840C3939A95C}"/>
              </a:ext>
            </a:extLst>
          </p:cNvPr>
          <p:cNvCxnSpPr>
            <a:cxnSpLocks/>
          </p:cNvCxnSpPr>
          <p:nvPr/>
        </p:nvCxnSpPr>
        <p:spPr>
          <a:xfrm>
            <a:off x="632554" y="3861979"/>
            <a:ext cx="1666145" cy="0"/>
          </a:xfrm>
          <a:prstGeom prst="line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object 10">
            <a:extLst>
              <a:ext uri="{FF2B5EF4-FFF2-40B4-BE49-F238E27FC236}">
                <a16:creationId xmlns:a16="http://schemas.microsoft.com/office/drawing/2014/main" id="{2B07E17B-8897-C2FD-4A9D-B264B80389F1}"/>
              </a:ext>
            </a:extLst>
          </p:cNvPr>
          <p:cNvSpPr txBox="1"/>
          <p:nvPr/>
        </p:nvSpPr>
        <p:spPr>
          <a:xfrm>
            <a:off x="3133401" y="1539666"/>
            <a:ext cx="6417910" cy="1371295"/>
          </a:xfrm>
          <a:prstGeom prst="rect">
            <a:avLst/>
          </a:prstGeom>
        </p:spPr>
        <p:txBody>
          <a:bodyPr wrap="square" lIns="0" tIns="17526" rIns="0" bIns="0">
            <a:noAutofit/>
          </a:bodyPr>
          <a:lstStyle/>
          <a:p>
            <a:pPr marL="12700">
              <a:defRPr sz="26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Chun plé a dhéanamh ar conas baic ar cabhair a lorg a shárú agus cabhrú le daltaí foghlaim conas a bheith ann do dhaoine eile.</a:t>
            </a:r>
            <a:endParaRPr lang="en-IE" sz="2600" dirty="0">
              <a:latin typeface="Arial"/>
              <a:cs typeface="Arial"/>
            </a:endParaRPr>
          </a:p>
        </p:txBody>
      </p:sp>
      <p:sp>
        <p:nvSpPr>
          <p:cNvPr id="29" name="object 7">
            <a:extLst>
              <a:ext uri="{FF2B5EF4-FFF2-40B4-BE49-F238E27FC236}">
                <a16:creationId xmlns:a16="http://schemas.microsoft.com/office/drawing/2014/main" id="{9FBD8F7E-9E26-1CC8-6C7F-A00FDC215FEC}"/>
              </a:ext>
            </a:extLst>
          </p:cNvPr>
          <p:cNvSpPr txBox="1"/>
          <p:nvPr/>
        </p:nvSpPr>
        <p:spPr>
          <a:xfrm>
            <a:off x="3227298" y="3556000"/>
            <a:ext cx="2119401" cy="325804"/>
          </a:xfrm>
          <a:prstGeom prst="rect">
            <a:avLst/>
          </a:prstGeom>
        </p:spPr>
        <p:txBody>
          <a:bodyPr wrap="square" lIns="0" tIns="13620" rIns="0" bIns="0">
            <a:noAutofit/>
          </a:bodyPr>
          <a:lstStyle/>
          <a:p>
            <a:pPr marL="12700">
              <a:lnSpc>
                <a:spcPts val="2145"/>
              </a:lnSpc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dirty="0" err="1"/>
              <a:t>Beidh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Scoláirí</a:t>
            </a:r>
            <a:r>
              <a:rPr dirty="0"/>
              <a:t>: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96B20ED6-64D5-EE17-8332-BA9490CC163D}"/>
              </a:ext>
            </a:extLst>
          </p:cNvPr>
          <p:cNvSpPr txBox="1"/>
          <p:nvPr/>
        </p:nvSpPr>
        <p:spPr>
          <a:xfrm>
            <a:off x="3278553" y="3978316"/>
            <a:ext cx="5550318" cy="30123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noProof="0" dirty="0"/>
              <a:t>Ag plé </a:t>
            </a:r>
            <a:r>
              <a:rPr lang="ga-IE" noProof="0" dirty="0"/>
              <a:t>na </a:t>
            </a:r>
            <a:r>
              <a:rPr lang="en-IE" noProof="0" dirty="0"/>
              <a:t>m</a:t>
            </a:r>
            <a:r>
              <a:rPr lang="ga-IE" noProof="0" dirty="0"/>
              <a:t>bacainní ar chabhair a lorg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noProof="0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Ag</a:t>
            </a:r>
            <a:r>
              <a:rPr lang="ga-IE" noProof="0" dirty="0"/>
              <a:t> aithint</a:t>
            </a:r>
            <a:r>
              <a:rPr lang="en-IE" noProof="0" dirty="0"/>
              <a:t> p</a:t>
            </a:r>
            <a:r>
              <a:rPr lang="ga-IE" noProof="0" dirty="0" err="1"/>
              <a:t>ríomhfhoinsí</a:t>
            </a:r>
            <a:r>
              <a:rPr lang="ga-IE" noProof="0" dirty="0"/>
              <a:t> cabhrach, tacaíochta nó comhairle do dhaoine óg</a:t>
            </a:r>
            <a:r>
              <a:rPr lang="en-IE" noProof="0" dirty="0"/>
              <a:t>a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noProof="0" dirty="0"/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en-IE" dirty="0"/>
              <a:t>Ag plé </a:t>
            </a:r>
            <a:r>
              <a:rPr lang="ga-IE" noProof="0" dirty="0"/>
              <a:t>conas cabhrú le duine eile a bhíonn i dteagmháil leat.</a:t>
            </a:r>
          </a:p>
        </p:txBody>
      </p:sp>
      <p:sp>
        <p:nvSpPr>
          <p:cNvPr id="42" name="object 9">
            <a:extLst>
              <a:ext uri="{FF2B5EF4-FFF2-40B4-BE49-F238E27FC236}">
                <a16:creationId xmlns:a16="http://schemas.microsoft.com/office/drawing/2014/main" id="{C8F0B5C2-2D3D-C3A8-41CC-17890B5DFBE6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3" name="object 10">
            <a:extLst>
              <a:ext uri="{FF2B5EF4-FFF2-40B4-BE49-F238E27FC236}">
                <a16:creationId xmlns:a16="http://schemas.microsoft.com/office/drawing/2014/main" id="{F6C751D5-2279-F7C9-1667-CA05719AEE39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4" name="object 11">
            <a:extLst>
              <a:ext uri="{FF2B5EF4-FFF2-40B4-BE49-F238E27FC236}">
                <a16:creationId xmlns:a16="http://schemas.microsoft.com/office/drawing/2014/main" id="{BC6637EF-E526-FE23-712F-2EF6D805338E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id="{65F5E684-0429-6368-016F-34508B26C9A2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6" name="object 13">
            <a:extLst>
              <a:ext uri="{FF2B5EF4-FFF2-40B4-BE49-F238E27FC236}">
                <a16:creationId xmlns:a16="http://schemas.microsoft.com/office/drawing/2014/main" id="{C4D7DB0D-099E-1874-E112-6A2C02343D16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7" name="object 14">
            <a:extLst>
              <a:ext uri="{FF2B5EF4-FFF2-40B4-BE49-F238E27FC236}">
                <a16:creationId xmlns:a16="http://schemas.microsoft.com/office/drawing/2014/main" id="{05D70A79-BF24-89F1-5176-229B3592F490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B0897F0-90C0-81EA-77F3-53F59885E1CD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9" name="object 16">
            <a:extLst>
              <a:ext uri="{FF2B5EF4-FFF2-40B4-BE49-F238E27FC236}">
                <a16:creationId xmlns:a16="http://schemas.microsoft.com/office/drawing/2014/main" id="{C355CFBC-B925-18D0-A85C-5090521B0717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0" name="object 17">
            <a:extLst>
              <a:ext uri="{FF2B5EF4-FFF2-40B4-BE49-F238E27FC236}">
                <a16:creationId xmlns:a16="http://schemas.microsoft.com/office/drawing/2014/main" id="{E6836A00-04CB-0202-A61A-5CE65BFE310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1" name="object 18">
            <a:extLst>
              <a:ext uri="{FF2B5EF4-FFF2-40B4-BE49-F238E27FC236}">
                <a16:creationId xmlns:a16="http://schemas.microsoft.com/office/drawing/2014/main" id="{F7A2358A-072F-C4A2-7D21-F7E5E7129B9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2" name="object 20">
            <a:extLst>
              <a:ext uri="{FF2B5EF4-FFF2-40B4-BE49-F238E27FC236}">
                <a16:creationId xmlns:a16="http://schemas.microsoft.com/office/drawing/2014/main" id="{9BF00567-DE6E-D765-0E74-61C66670AC73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3" name="object 21">
            <a:extLst>
              <a:ext uri="{FF2B5EF4-FFF2-40B4-BE49-F238E27FC236}">
                <a16:creationId xmlns:a16="http://schemas.microsoft.com/office/drawing/2014/main" id="{7A88C921-7A14-9423-8D33-F53A25D9AFA3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4" name="object 22">
            <a:extLst>
              <a:ext uri="{FF2B5EF4-FFF2-40B4-BE49-F238E27FC236}">
                <a16:creationId xmlns:a16="http://schemas.microsoft.com/office/drawing/2014/main" id="{B2861E9E-6964-9FEC-1B91-8DFEE9BA2937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5" name="object 23">
            <a:extLst>
              <a:ext uri="{FF2B5EF4-FFF2-40B4-BE49-F238E27FC236}">
                <a16:creationId xmlns:a16="http://schemas.microsoft.com/office/drawing/2014/main" id="{FC2D8EA4-521F-1865-A41B-BE668B266D13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6" name="object 8">
            <a:extLst>
              <a:ext uri="{FF2B5EF4-FFF2-40B4-BE49-F238E27FC236}">
                <a16:creationId xmlns:a16="http://schemas.microsoft.com/office/drawing/2014/main" id="{88A73758-60C8-9BA0-3499-7C08CB8FC9BB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">
            <a:extLst>
              <a:ext uri="{FF2B5EF4-FFF2-40B4-BE49-F238E27FC236}">
                <a16:creationId xmlns:a16="http://schemas.microsoft.com/office/drawing/2014/main" id="{423EEFD4-401B-C040-BE7E-12E725702962}"/>
              </a:ext>
            </a:extLst>
          </p:cNvPr>
          <p:cNvSpPr txBox="1"/>
          <p:nvPr/>
        </p:nvSpPr>
        <p:spPr>
          <a:xfrm>
            <a:off x="1364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B485BA"/>
                </a:solidFill>
                <a:latin typeface="Arial"/>
                <a:cs typeface="Arial"/>
              </a:defRPr>
            </a:pPr>
            <a:r>
              <a:rPr lang="en-IE" dirty="0" err="1">
                <a:solidFill>
                  <a:srgbClr val="008463"/>
                </a:solidFill>
              </a:rPr>
              <a:t>Foinsí</a:t>
            </a:r>
            <a:r>
              <a:rPr lang="en-IE" dirty="0">
                <a:solidFill>
                  <a:srgbClr val="008463"/>
                </a:solidFill>
              </a:rPr>
              <a:t> </a:t>
            </a:r>
            <a:r>
              <a:rPr lang="en-IE" dirty="0" err="1">
                <a:solidFill>
                  <a:srgbClr val="008463"/>
                </a:solidFill>
              </a:rPr>
              <a:t>Tacaíochta</a:t>
            </a:r>
            <a:r>
              <a:rPr lang="en-IE" dirty="0">
                <a:solidFill>
                  <a:srgbClr val="008463"/>
                </a:solidFill>
              </a:rPr>
              <a:t> 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18">
            <a:extLst>
              <a:ext uri="{FF2B5EF4-FFF2-40B4-BE49-F238E27FC236}">
                <a16:creationId xmlns:a16="http://schemas.microsoft.com/office/drawing/2014/main" id="{D477F97B-43F6-66B8-384E-349329590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488833"/>
              </p:ext>
            </p:extLst>
          </p:nvPr>
        </p:nvGraphicFramePr>
        <p:xfrm>
          <a:off x="1295605" y="2439997"/>
          <a:ext cx="8372850" cy="255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950">
                  <a:extLst>
                    <a:ext uri="{9D8B030D-6E8A-4147-A177-3AD203B41FA5}">
                      <a16:colId xmlns:a16="http://schemas.microsoft.com/office/drawing/2014/main" val="550290230"/>
                    </a:ext>
                  </a:extLst>
                </a:gridCol>
                <a:gridCol w="2790950">
                  <a:extLst>
                    <a:ext uri="{9D8B030D-6E8A-4147-A177-3AD203B41FA5}">
                      <a16:colId xmlns:a16="http://schemas.microsoft.com/office/drawing/2014/main" val="3599082362"/>
                    </a:ext>
                  </a:extLst>
                </a:gridCol>
                <a:gridCol w="2790950">
                  <a:extLst>
                    <a:ext uri="{9D8B030D-6E8A-4147-A177-3AD203B41FA5}">
                      <a16:colId xmlns:a16="http://schemas.microsoft.com/office/drawing/2014/main" val="550154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DLÚTH-THACAÍOCHTAÍ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SEIRBHÍSÍ TACAÍOCHTA ÁITIÚLA 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TACAÍOCHTAÍ AR LÍNE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4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TUISMITHEOIRÍ, SIBLÍNÍ, SEANTUISMITHEOIRÍ, GARGHAOLTA, CAIRDE, CÓISTE/TEAGASCÓIR, COMHARSA, MÚINTEOIR</a:t>
                      </a: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DOCHTÚIR GINEARÁLTA, OIBRÍ ÓIGE, COMHAIRLEOIR, SÍCEOLAÍ, OIBRÍ SÓISIALTA, TREOIRCHOMHAIRLEOIR, JIGSAW,  SEIRBHÍS MHEABHAIRSHLÁINTE DO PHÁISTÍ &amp; DO DHÉAGÓIRÍ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SAMARITANS, SPUNOUT.IE, BELONGTO.IE, REACHOUT.IE, BODYWHYS.IE, WATCHYOURSPACE.IE, B4YOUDECIDE.IE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endParaRPr lang="en-US" sz="14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531070"/>
                  </a:ext>
                </a:extLst>
              </a:tr>
            </a:tbl>
          </a:graphicData>
        </a:graphic>
      </p:graphicFrame>
      <p:sp>
        <p:nvSpPr>
          <p:cNvPr id="4" name="object 9">
            <a:extLst>
              <a:ext uri="{FF2B5EF4-FFF2-40B4-BE49-F238E27FC236}">
                <a16:creationId xmlns:a16="http://schemas.microsoft.com/office/drawing/2014/main" id="{A3BC74B0-7633-7DBF-4932-D16130EFE8DA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ADD1067C-C1D7-C6A5-E82D-20EA6E3B81B6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CCA49E20-ECF8-41A7-A03D-78EEE4B7B5DF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2">
            <a:extLst>
              <a:ext uri="{FF2B5EF4-FFF2-40B4-BE49-F238E27FC236}">
                <a16:creationId xmlns:a16="http://schemas.microsoft.com/office/drawing/2014/main" id="{57E44674-37E6-DB96-2A18-2BAB7D3E69DA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A5A6BAA7-6669-2AE8-4898-B5F240D74A6C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4">
            <a:extLst>
              <a:ext uri="{FF2B5EF4-FFF2-40B4-BE49-F238E27FC236}">
                <a16:creationId xmlns:a16="http://schemas.microsoft.com/office/drawing/2014/main" id="{BCB8F2C4-C722-6894-0FD3-A29D41888F6A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5">
            <a:extLst>
              <a:ext uri="{FF2B5EF4-FFF2-40B4-BE49-F238E27FC236}">
                <a16:creationId xmlns:a16="http://schemas.microsoft.com/office/drawing/2014/main" id="{66B2BC8F-7531-7E42-9F44-B50526469BA9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EEEE60BC-4910-9209-3239-CB6DC69BEBF2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7">
            <a:extLst>
              <a:ext uri="{FF2B5EF4-FFF2-40B4-BE49-F238E27FC236}">
                <a16:creationId xmlns:a16="http://schemas.microsoft.com/office/drawing/2014/main" id="{D5A36B42-687A-396D-06A9-E8189A819088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0">
            <a:extLst>
              <a:ext uri="{FF2B5EF4-FFF2-40B4-BE49-F238E27FC236}">
                <a16:creationId xmlns:a16="http://schemas.microsoft.com/office/drawing/2014/main" id="{13D1D990-3681-BF32-11FD-7ED63B026D1C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1">
            <a:extLst>
              <a:ext uri="{FF2B5EF4-FFF2-40B4-BE49-F238E27FC236}">
                <a16:creationId xmlns:a16="http://schemas.microsoft.com/office/drawing/2014/main" id="{B694611C-21B8-83BE-F2EA-74527E5C3128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22">
            <a:extLst>
              <a:ext uri="{FF2B5EF4-FFF2-40B4-BE49-F238E27FC236}">
                <a16:creationId xmlns:a16="http://schemas.microsoft.com/office/drawing/2014/main" id="{26E024D5-4056-EB83-7341-29EB1201E760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6" name="object 23">
            <a:extLst>
              <a:ext uri="{FF2B5EF4-FFF2-40B4-BE49-F238E27FC236}">
                <a16:creationId xmlns:a16="http://schemas.microsoft.com/office/drawing/2014/main" id="{FA536298-A5DC-52E3-F05A-23FDB84FEF68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53714E15-ACFA-5993-2989-5C68238105B4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EA2DF3A8-B62C-3810-676F-F4059CABB5D0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8A6D581D-A2A4-6C82-1988-D2002FE1CF40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90F12338-0ABE-84AB-F4D3-05EDBD133826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5136246A-59E3-3BC7-98E5-203FFCF71A34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1F6C8196-64E2-823C-CB15-214CDB61F442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E4C3FA64-D2FE-0D57-7488-809150705619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5C98AEEA-2A84-7A9D-41F3-CE342DF94066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23F24919-74B4-89CB-A815-3CE80231A1EA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2B24CDEA-C4B7-CBA5-72AA-5BED7C046E66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F27E1ADC-C491-E13D-471F-8E7C398F0F8E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C308F62D-940E-C79D-B5BB-338C2E673885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2">
            <a:extLst>
              <a:ext uri="{FF2B5EF4-FFF2-40B4-BE49-F238E27FC236}">
                <a16:creationId xmlns:a16="http://schemas.microsoft.com/office/drawing/2014/main" id="{57C310EF-8C76-BABE-DA64-CD98FD39E9C2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A0943279-A0A2-2C3C-0D98-F226A8CFE399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C2CB60D3-F022-1C15-84D3-5E571BE89964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B3A035EA-5330-5B72-38E7-343A4DDCB3BF}"/>
              </a:ext>
            </a:extLst>
          </p:cNvPr>
          <p:cNvSpPr txBox="1"/>
          <p:nvPr/>
        </p:nvSpPr>
        <p:spPr>
          <a:xfrm>
            <a:off x="1432093" y="1484921"/>
            <a:ext cx="7221054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dirty="0">
                <a:solidFill>
                  <a:srgbClr val="008463"/>
                </a:solidFill>
              </a:rPr>
              <a:t>A </a:t>
            </a:r>
            <a:r>
              <a:rPr lang="en-IE" dirty="0" err="1">
                <a:solidFill>
                  <a:srgbClr val="008463"/>
                </a:solidFill>
              </a:rPr>
              <a:t>Bheith</a:t>
            </a:r>
            <a:r>
              <a:rPr lang="en-IE" dirty="0">
                <a:solidFill>
                  <a:srgbClr val="008463"/>
                </a:solidFill>
              </a:rPr>
              <a:t> Ansin do </a:t>
            </a:r>
            <a:r>
              <a:rPr lang="en-IE" dirty="0" err="1">
                <a:solidFill>
                  <a:srgbClr val="008463"/>
                </a:solidFill>
              </a:rPr>
              <a:t>Dhuine</a:t>
            </a:r>
            <a:r>
              <a:rPr lang="en-IE" dirty="0">
                <a:solidFill>
                  <a:srgbClr val="008463"/>
                </a:solidFill>
              </a:rPr>
              <a:t> 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572BB3C6-0AA1-ADAB-6C28-0EBA354D6B9B}"/>
              </a:ext>
            </a:extLst>
          </p:cNvPr>
          <p:cNvSpPr txBox="1"/>
          <p:nvPr/>
        </p:nvSpPr>
        <p:spPr>
          <a:xfrm>
            <a:off x="1432093" y="2395795"/>
            <a:ext cx="8072092" cy="44019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Má thagann duine chugat le fadhb, cad a d'fhéadfá a dhéanamh? </a:t>
            </a:r>
            <a:b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ga-IE" sz="1600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(M.sh., Éist, soiléirigh a bhfuil á rá acu mura bhfuil tú cinnte, déan machnamh air, déan iarracht cabhair a fháil dóibh, srl.)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Cad iad cuid de na rudaí a bhraitheann tú nár chóir duit a dhéanamh? </a:t>
            </a:r>
            <a:b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ga-IE" sz="1600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(M.sh., Déan iarracht gáire a dhéanamh faoi, neamhaird a dhéanamh air agus an topaic a athrú, inis do do chairde eile go léir, inis dóibh go bhfuil a fhios agat conas gach rud a shocrú srl.)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Cad iad na scileanna atá foghlamtha agat cheana a d'fhéadfadh a bheith ‘cabhrach‘ sa chás seo? </a:t>
            </a:r>
            <a:b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ga-IE" sz="1600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(M.sh., Ag siúl i mbróga duine eile, tacaíochtaí cabhracha agus neamhchabhracha, éisteacht ghníomhach srl.) </a:t>
            </a:r>
            <a:endParaRPr lang="ga-IE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Mindout_Manual_PPT_2017_Session09.pdf">
            <a:extLst>
              <a:ext uri="{FF2B5EF4-FFF2-40B4-BE49-F238E27FC236}">
                <a16:creationId xmlns:a16="http://schemas.microsoft.com/office/drawing/2014/main" id="{10085504-B812-E3C8-F7EB-37A64445AB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1" t="34791" r="27577" b="17019"/>
          <a:stretch/>
        </p:blipFill>
        <p:spPr bwMode="auto">
          <a:xfrm>
            <a:off x="1619121" y="2773568"/>
            <a:ext cx="5672340" cy="365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9">
            <a:extLst>
              <a:ext uri="{FF2B5EF4-FFF2-40B4-BE49-F238E27FC236}">
                <a16:creationId xmlns:a16="http://schemas.microsoft.com/office/drawing/2014/main" id="{C3E97948-4DE6-D0DF-2D78-4FF1D3F22D2E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22CA01CE-B529-A4C5-5C59-8ED5F52C15DA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656DA3C8-FA9F-3974-370A-A93ACBAEAA3A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99A20C69-0009-AA1E-2AAD-17FD62BD9F85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B7310711-AAA5-3A54-B563-1FAFA31CC3A2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9B5E26A0-878B-A4DD-AA53-0F3E236A16CA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03D51990-E50E-D934-99F1-C9716E39F24F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719B46F8-3A40-CC32-25B1-4078C14ED1C1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EA733378-1D11-A848-0BEB-454728C9BFF1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42E336F3-5E55-7581-1CF5-AB2189F75F32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28CDDE9E-B265-D970-9D24-C7DF8692A004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2">
            <a:extLst>
              <a:ext uri="{FF2B5EF4-FFF2-40B4-BE49-F238E27FC236}">
                <a16:creationId xmlns:a16="http://schemas.microsoft.com/office/drawing/2014/main" id="{7BA0F18A-9053-13E5-664E-5ED193FFAFE8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EE0305A7-30A9-3684-C12C-EE14371ED510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8FB82B67-B94B-BCFE-8AC5-3724B48B4AA8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FE711308-69CC-5E6E-1C2F-A678AADFFAAC}"/>
              </a:ext>
            </a:extLst>
          </p:cNvPr>
          <p:cNvSpPr txBox="1"/>
          <p:nvPr/>
        </p:nvSpPr>
        <p:spPr>
          <a:xfrm>
            <a:off x="1944809" y="1990830"/>
            <a:ext cx="8654408" cy="167833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dirty="0">
                <a:solidFill>
                  <a:srgbClr val="008463"/>
                </a:solidFill>
              </a:rPr>
              <a:t>Is </a:t>
            </a:r>
            <a:r>
              <a:rPr lang="en-IE" dirty="0" err="1">
                <a:solidFill>
                  <a:srgbClr val="008463"/>
                </a:solidFill>
              </a:rPr>
              <a:t>ionann</a:t>
            </a:r>
            <a:r>
              <a:rPr lang="en-IE" dirty="0">
                <a:solidFill>
                  <a:srgbClr val="008463"/>
                </a:solidFill>
              </a:rPr>
              <a:t> </a:t>
            </a:r>
            <a:r>
              <a:rPr lang="en-IE" dirty="0" err="1">
                <a:solidFill>
                  <a:srgbClr val="008463"/>
                </a:solidFill>
              </a:rPr>
              <a:t>éisteacht</a:t>
            </a:r>
            <a:r>
              <a:rPr lang="en-IE" dirty="0">
                <a:solidFill>
                  <a:srgbClr val="008463"/>
                </a:solidFill>
              </a:rPr>
              <a:t> </a:t>
            </a:r>
            <a:r>
              <a:rPr lang="en-IE" dirty="0" err="1">
                <a:solidFill>
                  <a:srgbClr val="008463"/>
                </a:solidFill>
              </a:rPr>
              <a:t>agus</a:t>
            </a:r>
            <a:r>
              <a:rPr lang="en-IE" dirty="0">
                <a:solidFill>
                  <a:srgbClr val="008463"/>
                </a:solidFill>
              </a:rPr>
              <a:t> </a:t>
            </a:r>
            <a:r>
              <a:rPr lang="en-IE" dirty="0" err="1">
                <a:solidFill>
                  <a:srgbClr val="008463"/>
                </a:solidFill>
              </a:rPr>
              <a:t>cabhrú</a:t>
            </a:r>
            <a:r>
              <a:rPr lang="en-IE" dirty="0">
                <a:solidFill>
                  <a:srgbClr val="008463"/>
                </a:solidFill>
              </a:rPr>
              <a:t> 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pic>
        <p:nvPicPr>
          <p:cNvPr id="18" name="Picture 4" descr="Mindout_Manual_PPT_2017_Session09.pdf">
            <a:extLst>
              <a:ext uri="{FF2B5EF4-FFF2-40B4-BE49-F238E27FC236}">
                <a16:creationId xmlns:a16="http://schemas.microsoft.com/office/drawing/2014/main" id="{17330057-3A23-038C-B266-5A200D7153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1" t="9427" r="77417" b="64597"/>
          <a:stretch/>
        </p:blipFill>
        <p:spPr bwMode="auto">
          <a:xfrm>
            <a:off x="274936" y="1329627"/>
            <a:ext cx="1669873" cy="167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bject 13">
            <a:extLst>
              <a:ext uri="{FF2B5EF4-FFF2-40B4-BE49-F238E27FC236}">
                <a16:creationId xmlns:a16="http://schemas.microsoft.com/office/drawing/2014/main" id="{14B58BAB-94F1-8D8B-4350-C8AAAFB257EC}"/>
              </a:ext>
            </a:extLst>
          </p:cNvPr>
          <p:cNvSpPr txBox="1"/>
          <p:nvPr/>
        </p:nvSpPr>
        <p:spPr>
          <a:xfrm>
            <a:off x="1944809" y="6448530"/>
            <a:ext cx="3401097" cy="75815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Ryan and Joe: </a:t>
            </a:r>
            <a:endParaRPr sz="24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sp>
        <p:nvSpPr>
          <p:cNvPr id="19" name="Action Button: Forwards or Next 18">
            <a:hlinkClick r:id="rId4" highlightClick="1"/>
            <a:extLst>
              <a:ext uri="{FF2B5EF4-FFF2-40B4-BE49-F238E27FC236}">
                <a16:creationId xmlns:a16="http://schemas.microsoft.com/office/drawing/2014/main" id="{3C9F8CBA-B09F-47BA-327A-922AA26FD99C}"/>
              </a:ext>
            </a:extLst>
          </p:cNvPr>
          <p:cNvSpPr/>
          <p:nvPr/>
        </p:nvSpPr>
        <p:spPr>
          <a:xfrm>
            <a:off x="4125368" y="6423949"/>
            <a:ext cx="659845" cy="659845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bject 13">
            <a:extLst>
              <a:ext uri="{FF2B5EF4-FFF2-40B4-BE49-F238E27FC236}">
                <a16:creationId xmlns:a16="http://schemas.microsoft.com/office/drawing/2014/main" id="{FF0F429E-A7B0-8C64-CF9E-8003C5B21542}"/>
              </a:ext>
            </a:extLst>
          </p:cNvPr>
          <p:cNvSpPr txBox="1"/>
          <p:nvPr/>
        </p:nvSpPr>
        <p:spPr>
          <a:xfrm>
            <a:off x="5841560" y="6448530"/>
            <a:ext cx="3401097" cy="758157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Jen and Aoife:</a:t>
            </a:r>
            <a:endParaRPr lang="en-IE" sz="24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sp>
        <p:nvSpPr>
          <p:cNvPr id="21" name="Action Button: Forwards or Next 20">
            <a:hlinkClick r:id="rId5" highlightClick="1"/>
            <a:extLst>
              <a:ext uri="{FF2B5EF4-FFF2-40B4-BE49-F238E27FC236}">
                <a16:creationId xmlns:a16="http://schemas.microsoft.com/office/drawing/2014/main" id="{EBA05E6B-2B33-D95B-245F-AE59DB618732}"/>
              </a:ext>
            </a:extLst>
          </p:cNvPr>
          <p:cNvSpPr/>
          <p:nvPr/>
        </p:nvSpPr>
        <p:spPr>
          <a:xfrm>
            <a:off x="8022119" y="6423949"/>
            <a:ext cx="659845" cy="659845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FEF27106-067B-6C6E-724C-1020AAA520D5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26C7CC62-D1CA-4F33-3F6C-8407CAF02883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5F149FF2-8BE7-9F79-03BE-150CF22D7AAD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156B22A2-4B23-9DCD-08E8-697582331841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F5964760-CDA7-D9FE-A79A-206801BBD8B4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913CF829-45D5-B017-C428-4D0C81B229D2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437D01BB-955C-8407-CA0B-0FC25C55C491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AB7EC292-2901-EF87-088B-4A5AF63E3A9A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CF5D9B4F-009E-346B-79E3-FA808F762FB2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015D4663-6F0C-7C7F-0F8C-D23B3EEC2988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C028135E-7557-DA23-C616-D2645F1BFCF9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2">
            <a:extLst>
              <a:ext uri="{FF2B5EF4-FFF2-40B4-BE49-F238E27FC236}">
                <a16:creationId xmlns:a16="http://schemas.microsoft.com/office/drawing/2014/main" id="{CF720D5F-CD46-B3CF-ECB2-8437E8E41715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CA44C93C-E799-2D0E-88D8-0484C40F1E62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40B5F4C6-2B3D-F938-E841-7D49AB67DA05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18A3B691-A326-9F9E-185E-B5DA93B58BFD}"/>
              </a:ext>
            </a:extLst>
          </p:cNvPr>
          <p:cNvSpPr txBox="1"/>
          <p:nvPr/>
        </p:nvSpPr>
        <p:spPr>
          <a:xfrm>
            <a:off x="1432093" y="1484921"/>
            <a:ext cx="7221054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dirty="0" err="1">
                <a:solidFill>
                  <a:srgbClr val="008463"/>
                </a:solidFill>
              </a:rPr>
              <a:t>Rudaí</a:t>
            </a:r>
            <a:r>
              <a:rPr lang="en-IE" dirty="0">
                <a:solidFill>
                  <a:srgbClr val="008463"/>
                </a:solidFill>
              </a:rPr>
              <a:t> le </a:t>
            </a:r>
            <a:r>
              <a:rPr lang="en-IE" dirty="0" err="1">
                <a:solidFill>
                  <a:srgbClr val="008463"/>
                </a:solidFill>
              </a:rPr>
              <a:t>Meabhrú</a:t>
            </a:r>
            <a:r>
              <a:rPr lang="en-IE" dirty="0">
                <a:solidFill>
                  <a:srgbClr val="008463"/>
                </a:solidFill>
              </a:rPr>
              <a:t> 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7960D47A-E126-A74A-DF2F-E18A9CAC6816}"/>
              </a:ext>
            </a:extLst>
          </p:cNvPr>
          <p:cNvSpPr txBox="1"/>
          <p:nvPr/>
        </p:nvSpPr>
        <p:spPr>
          <a:xfrm>
            <a:off x="1432093" y="2395795"/>
            <a:ext cx="8072092" cy="4401920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Ní hamháin go bhfuil cabhair ghairmiúil do dhaoine a bhfuil fadhbanna tromchúiseacha meabhairshláinte acu.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Níl aon fhadhb róbheag le roinnt. Is féidir leat cabhair a lorg aon uair is mian leat.    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b="1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comhartha láidreachta ní laige é cabhair a lorg. </a:t>
            </a:r>
            <a:endParaRPr lang="ga-IE" sz="1600" dirty="0">
              <a:solidFill>
                <a:schemeClr val="tx1">
                  <a:lumMod val="95000"/>
                  <a:lumOff val="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9">
            <a:extLst>
              <a:ext uri="{FF2B5EF4-FFF2-40B4-BE49-F238E27FC236}">
                <a16:creationId xmlns:a16="http://schemas.microsoft.com/office/drawing/2014/main" id="{B4F915CC-CA48-9EBA-A1F2-D0748C25CC8C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object 10">
            <a:extLst>
              <a:ext uri="{FF2B5EF4-FFF2-40B4-BE49-F238E27FC236}">
                <a16:creationId xmlns:a16="http://schemas.microsoft.com/office/drawing/2014/main" id="{CEA08578-7F26-1AF2-DC5F-14FF12D933DF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object 11">
            <a:extLst>
              <a:ext uri="{FF2B5EF4-FFF2-40B4-BE49-F238E27FC236}">
                <a16:creationId xmlns:a16="http://schemas.microsoft.com/office/drawing/2014/main" id="{28304F26-7E70-867C-3429-D464F95C2068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id="{48F2661D-85E1-F321-7043-EB6321FD5B1F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6" name="object 13">
            <a:extLst>
              <a:ext uri="{FF2B5EF4-FFF2-40B4-BE49-F238E27FC236}">
                <a16:creationId xmlns:a16="http://schemas.microsoft.com/office/drawing/2014/main" id="{3FFD3E52-6632-BE8F-B133-7437A96D8998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id="{C275DECF-3EE6-32AB-7755-D19CAF1047F5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5">
            <a:extLst>
              <a:ext uri="{FF2B5EF4-FFF2-40B4-BE49-F238E27FC236}">
                <a16:creationId xmlns:a16="http://schemas.microsoft.com/office/drawing/2014/main" id="{AF7E3983-4F3C-D3EB-04C0-A089CDC1CC35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6">
            <a:extLst>
              <a:ext uri="{FF2B5EF4-FFF2-40B4-BE49-F238E27FC236}">
                <a16:creationId xmlns:a16="http://schemas.microsoft.com/office/drawing/2014/main" id="{BC8912B9-304D-FB9E-60C9-D278C2551EAE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7">
            <a:extLst>
              <a:ext uri="{FF2B5EF4-FFF2-40B4-BE49-F238E27FC236}">
                <a16:creationId xmlns:a16="http://schemas.microsoft.com/office/drawing/2014/main" id="{0826D8DC-88AA-769C-412A-8A7BAFBD5E26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20">
            <a:extLst>
              <a:ext uri="{FF2B5EF4-FFF2-40B4-BE49-F238E27FC236}">
                <a16:creationId xmlns:a16="http://schemas.microsoft.com/office/drawing/2014/main" id="{66C70540-F007-8438-257B-A4B0E67C7DC6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id="{44D2A3F1-8C15-F41B-655B-B88EE750685A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3" name="object 22">
            <a:extLst>
              <a:ext uri="{FF2B5EF4-FFF2-40B4-BE49-F238E27FC236}">
                <a16:creationId xmlns:a16="http://schemas.microsoft.com/office/drawing/2014/main" id="{72AB1F35-DD12-F4CB-56FD-139D867B56F2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0BC9B34A-39A6-D8A7-22E5-ECB64135440F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8">
            <a:extLst>
              <a:ext uri="{FF2B5EF4-FFF2-40B4-BE49-F238E27FC236}">
                <a16:creationId xmlns:a16="http://schemas.microsoft.com/office/drawing/2014/main" id="{FCFD008E-76FA-959D-6CBB-2E2F052CDB05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  <p:sp>
        <p:nvSpPr>
          <p:cNvPr id="16" name="object 13">
            <a:extLst>
              <a:ext uri="{FF2B5EF4-FFF2-40B4-BE49-F238E27FC236}">
                <a16:creationId xmlns:a16="http://schemas.microsoft.com/office/drawing/2014/main" id="{73B03AEA-14AE-9268-2410-2437EEAC7B3F}"/>
              </a:ext>
            </a:extLst>
          </p:cNvPr>
          <p:cNvSpPr txBox="1"/>
          <p:nvPr/>
        </p:nvSpPr>
        <p:spPr>
          <a:xfrm>
            <a:off x="1432093" y="1484921"/>
            <a:ext cx="7221054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lang="en-IE" dirty="0" err="1">
                <a:solidFill>
                  <a:srgbClr val="008463"/>
                </a:solidFill>
              </a:rPr>
              <a:t>Cuidiúil</a:t>
            </a:r>
            <a:r>
              <a:rPr lang="en-IE" dirty="0">
                <a:solidFill>
                  <a:srgbClr val="008463"/>
                </a:solidFill>
              </a:rPr>
              <a:t> vs. </a:t>
            </a:r>
            <a:r>
              <a:rPr lang="en-IE" dirty="0" err="1">
                <a:solidFill>
                  <a:srgbClr val="008463"/>
                </a:solidFill>
              </a:rPr>
              <a:t>Díobhálach</a:t>
            </a:r>
            <a:r>
              <a:rPr lang="en-IE" dirty="0">
                <a:solidFill>
                  <a:srgbClr val="008463"/>
                </a:solidFill>
              </a:rPr>
              <a:t> 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E69523-0009-F958-C2D0-306C0F6970C6}"/>
              </a:ext>
            </a:extLst>
          </p:cNvPr>
          <p:cNvGrpSpPr/>
          <p:nvPr/>
        </p:nvGrpSpPr>
        <p:grpSpPr>
          <a:xfrm>
            <a:off x="1011723" y="2221884"/>
            <a:ext cx="8564675" cy="4044964"/>
            <a:chOff x="1099594" y="2589516"/>
            <a:chExt cx="7351358" cy="3471933"/>
          </a:xfrm>
        </p:grpSpPr>
        <p:pic>
          <p:nvPicPr>
            <p:cNvPr id="8193" name="Picture 1" descr="Mindout_Manual_PPT_2017_Session09.pdf">
              <a:extLst>
                <a:ext uri="{FF2B5EF4-FFF2-40B4-BE49-F238E27FC236}">
                  <a16:creationId xmlns:a16="http://schemas.microsoft.com/office/drawing/2014/main" id="{CEEB7F11-408E-8FF5-54E8-E45CC3C4BA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74" t="31921" r="56809" b="18285"/>
            <a:stretch/>
          </p:blipFill>
          <p:spPr bwMode="auto">
            <a:xfrm>
              <a:off x="1099594" y="2589516"/>
              <a:ext cx="3229337" cy="3217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" descr="Mindout_Manual_PPT_2017_Session09.pdf">
              <a:extLst>
                <a:ext uri="{FF2B5EF4-FFF2-40B4-BE49-F238E27FC236}">
                  <a16:creationId xmlns:a16="http://schemas.microsoft.com/office/drawing/2014/main" id="{E746E474-A0D6-FDA6-A0D4-0557303D9B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85" t="31921" r="11746" b="14344"/>
            <a:stretch/>
          </p:blipFill>
          <p:spPr bwMode="auto">
            <a:xfrm>
              <a:off x="5024846" y="2589516"/>
              <a:ext cx="3426106" cy="34719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object 13">
              <a:extLst>
                <a:ext uri="{FF2B5EF4-FFF2-40B4-BE49-F238E27FC236}">
                  <a16:creationId xmlns:a16="http://schemas.microsoft.com/office/drawing/2014/main" id="{64981398-B800-499C-16A6-211407DBCB3C}"/>
                </a:ext>
              </a:extLst>
            </p:cNvPr>
            <p:cNvSpPr txBox="1"/>
            <p:nvPr/>
          </p:nvSpPr>
          <p:spPr>
            <a:xfrm>
              <a:off x="1672033" y="4013080"/>
              <a:ext cx="2132910" cy="427116"/>
            </a:xfrm>
            <a:prstGeom prst="rect">
              <a:avLst/>
            </a:prstGeom>
            <a:solidFill>
              <a:srgbClr val="B65A6A"/>
            </a:solidFill>
          </p:spPr>
          <p:txBody>
            <a:bodyPr wrap="square" lIns="0" tIns="26670" rIns="0" bIns="0" anchor="b">
              <a:noAutofit/>
            </a:bodyPr>
            <a:lstStyle/>
            <a:p>
              <a:pPr marL="12700" algn="ctr">
                <a:lnSpc>
                  <a:spcPts val="4200"/>
                </a:lnSpc>
                <a:defRPr sz="4000" b="1">
                  <a:solidFill>
                    <a:srgbClr val="81B38B"/>
                  </a:solidFill>
                  <a:latin typeface="Arial"/>
                  <a:cs typeface="Arial"/>
                </a:defRPr>
              </a:pPr>
              <a:r>
                <a:rPr lang="en-US" sz="2800" dirty="0">
                  <a:solidFill>
                    <a:schemeClr val="bg1"/>
                  </a:solidFill>
                </a:rPr>
                <a:t>CUIDIÚIL</a:t>
              </a:r>
              <a:endParaRPr lang="en-US" sz="28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9" name="object 13">
              <a:extLst>
                <a:ext uri="{FF2B5EF4-FFF2-40B4-BE49-F238E27FC236}">
                  <a16:creationId xmlns:a16="http://schemas.microsoft.com/office/drawing/2014/main" id="{3BEB4B36-1587-CE96-AF67-BC7E520EAF6B}"/>
                </a:ext>
              </a:extLst>
            </p:cNvPr>
            <p:cNvSpPr txBox="1"/>
            <p:nvPr/>
          </p:nvSpPr>
          <p:spPr>
            <a:xfrm>
              <a:off x="5345907" y="4013080"/>
              <a:ext cx="2574088" cy="427116"/>
            </a:xfrm>
            <a:prstGeom prst="rect">
              <a:avLst/>
            </a:prstGeom>
            <a:solidFill>
              <a:srgbClr val="6A8854"/>
            </a:solidFill>
          </p:spPr>
          <p:txBody>
            <a:bodyPr wrap="square" lIns="0" tIns="26670" rIns="0" bIns="0" anchor="b">
              <a:noAutofit/>
            </a:bodyPr>
            <a:lstStyle/>
            <a:p>
              <a:pPr marL="12700" algn="ctr">
                <a:lnSpc>
                  <a:spcPts val="4200"/>
                </a:lnSpc>
                <a:defRPr sz="4000" b="1">
                  <a:solidFill>
                    <a:srgbClr val="81B38B"/>
                  </a:solidFill>
                  <a:latin typeface="Arial"/>
                  <a:cs typeface="Arial"/>
                </a:defRPr>
              </a:pPr>
              <a:r>
                <a:rPr lang="en-US" sz="2800" dirty="0">
                  <a:solidFill>
                    <a:schemeClr val="bg1"/>
                  </a:solidFill>
                </a:rPr>
                <a:t>DÍOBHÁLACH</a:t>
              </a:r>
              <a:endParaRPr lang="en-US" sz="28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5">
            <a:extLst>
              <a:ext uri="{FF2B5EF4-FFF2-40B4-BE49-F238E27FC236}">
                <a16:creationId xmlns:a16="http://schemas.microsoft.com/office/drawing/2014/main" id="{89D7B094-0561-50E5-3923-73331F177D0D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621287"/>
                </a:lnTo>
                <a:lnTo>
                  <a:pt x="1344745" y="567015"/>
                </a:lnTo>
                <a:lnTo>
                  <a:pt x="1333934" y="514153"/>
                </a:lnTo>
                <a:lnTo>
                  <a:pt x="1319099" y="462874"/>
                </a:lnTo>
                <a:lnTo>
                  <a:pt x="1300416" y="413355"/>
                </a:lnTo>
                <a:lnTo>
                  <a:pt x="1278059" y="365768"/>
                </a:lnTo>
                <a:lnTo>
                  <a:pt x="1252202" y="320287"/>
                </a:lnTo>
                <a:lnTo>
                  <a:pt x="1223018" y="277087"/>
                </a:lnTo>
                <a:lnTo>
                  <a:pt x="1190683" y="236343"/>
                </a:lnTo>
                <a:lnTo>
                  <a:pt x="1155371" y="198227"/>
                </a:lnTo>
                <a:lnTo>
                  <a:pt x="1117255" y="162915"/>
                </a:lnTo>
                <a:lnTo>
                  <a:pt x="1076510" y="130581"/>
                </a:lnTo>
                <a:lnTo>
                  <a:pt x="1033310" y="101398"/>
                </a:lnTo>
                <a:lnTo>
                  <a:pt x="987830" y="75542"/>
                </a:lnTo>
                <a:lnTo>
                  <a:pt x="940243" y="53185"/>
                </a:lnTo>
                <a:lnTo>
                  <a:pt x="890724" y="34503"/>
                </a:lnTo>
                <a:lnTo>
                  <a:pt x="839446" y="19669"/>
                </a:lnTo>
                <a:lnTo>
                  <a:pt x="786585" y="8858"/>
                </a:lnTo>
                <a:lnTo>
                  <a:pt x="732314" y="2243"/>
                </a:lnTo>
                <a:lnTo>
                  <a:pt x="676808" y="0"/>
                </a:lnTo>
                <a:lnTo>
                  <a:pt x="621300" y="2243"/>
                </a:lnTo>
                <a:lnTo>
                  <a:pt x="567027" y="8858"/>
                </a:lnTo>
                <a:lnTo>
                  <a:pt x="514164" y="19669"/>
                </a:lnTo>
                <a:lnTo>
                  <a:pt x="462886" y="34503"/>
                </a:lnTo>
                <a:lnTo>
                  <a:pt x="413365" y="53185"/>
                </a:lnTo>
                <a:lnTo>
                  <a:pt x="365777" y="75542"/>
                </a:lnTo>
                <a:lnTo>
                  <a:pt x="320296" y="101398"/>
                </a:lnTo>
                <a:lnTo>
                  <a:pt x="277096" y="130581"/>
                </a:lnTo>
                <a:lnTo>
                  <a:pt x="236350" y="162915"/>
                </a:lnTo>
                <a:lnTo>
                  <a:pt x="198234" y="198227"/>
                </a:lnTo>
                <a:lnTo>
                  <a:pt x="162921" y="236343"/>
                </a:lnTo>
                <a:lnTo>
                  <a:pt x="130586" y="277087"/>
                </a:lnTo>
                <a:lnTo>
                  <a:pt x="101402" y="320287"/>
                </a:lnTo>
                <a:lnTo>
                  <a:pt x="75544" y="365768"/>
                </a:lnTo>
                <a:lnTo>
                  <a:pt x="53187" y="413355"/>
                </a:lnTo>
                <a:lnTo>
                  <a:pt x="34504" y="462874"/>
                </a:lnTo>
                <a:lnTo>
                  <a:pt x="19670" y="514153"/>
                </a:lnTo>
                <a:lnTo>
                  <a:pt x="8858" y="567015"/>
                </a:lnTo>
                <a:lnTo>
                  <a:pt x="2243" y="621287"/>
                </a:lnTo>
                <a:lnTo>
                  <a:pt x="0" y="676795"/>
                </a:lnTo>
                <a:lnTo>
                  <a:pt x="2243" y="732303"/>
                </a:lnTo>
                <a:lnTo>
                  <a:pt x="8858" y="786576"/>
                </a:lnTo>
                <a:lnTo>
                  <a:pt x="19670" y="839438"/>
                </a:lnTo>
                <a:lnTo>
                  <a:pt x="34504" y="890716"/>
                </a:lnTo>
                <a:lnTo>
                  <a:pt x="53187" y="940236"/>
                </a:lnTo>
                <a:lnTo>
                  <a:pt x="75544" y="987823"/>
                </a:lnTo>
                <a:lnTo>
                  <a:pt x="101402" y="1033303"/>
                </a:lnTo>
                <a:lnTo>
                  <a:pt x="130586" y="1076503"/>
                </a:lnTo>
                <a:lnTo>
                  <a:pt x="162921" y="1117248"/>
                </a:lnTo>
                <a:lnTo>
                  <a:pt x="198234" y="1155363"/>
                </a:lnTo>
                <a:lnTo>
                  <a:pt x="236350" y="1190675"/>
                </a:lnTo>
                <a:lnTo>
                  <a:pt x="277096" y="1223009"/>
                </a:lnTo>
                <a:lnTo>
                  <a:pt x="320296" y="1252192"/>
                </a:lnTo>
                <a:lnTo>
                  <a:pt x="365777" y="1278049"/>
                </a:lnTo>
                <a:lnTo>
                  <a:pt x="413365" y="1300405"/>
                </a:lnTo>
                <a:lnTo>
                  <a:pt x="462886" y="1319088"/>
                </a:lnTo>
                <a:lnTo>
                  <a:pt x="514164" y="1333922"/>
                </a:lnTo>
                <a:lnTo>
                  <a:pt x="567027" y="1344733"/>
                </a:lnTo>
                <a:lnTo>
                  <a:pt x="621300" y="1351347"/>
                </a:lnTo>
                <a:lnTo>
                  <a:pt x="676808" y="1353591"/>
                </a:lnTo>
                <a:lnTo>
                  <a:pt x="732314" y="1351347"/>
                </a:lnTo>
                <a:lnTo>
                  <a:pt x="786585" y="1344733"/>
                </a:lnTo>
                <a:lnTo>
                  <a:pt x="839446" y="1333922"/>
                </a:lnTo>
                <a:lnTo>
                  <a:pt x="890724" y="1319088"/>
                </a:lnTo>
                <a:lnTo>
                  <a:pt x="940243" y="1300405"/>
                </a:lnTo>
                <a:lnTo>
                  <a:pt x="987830" y="1278049"/>
                </a:lnTo>
                <a:lnTo>
                  <a:pt x="1033310" y="1252192"/>
                </a:lnTo>
                <a:lnTo>
                  <a:pt x="1076510" y="1223009"/>
                </a:lnTo>
                <a:lnTo>
                  <a:pt x="1117255" y="1190675"/>
                </a:lnTo>
                <a:lnTo>
                  <a:pt x="1155371" y="1155363"/>
                </a:lnTo>
                <a:lnTo>
                  <a:pt x="1190683" y="1117248"/>
                </a:lnTo>
                <a:lnTo>
                  <a:pt x="1223018" y="1076503"/>
                </a:lnTo>
                <a:lnTo>
                  <a:pt x="1252202" y="1033303"/>
                </a:lnTo>
                <a:lnTo>
                  <a:pt x="1278059" y="987823"/>
                </a:lnTo>
                <a:lnTo>
                  <a:pt x="1300416" y="940236"/>
                </a:lnTo>
                <a:lnTo>
                  <a:pt x="1319099" y="890716"/>
                </a:lnTo>
                <a:lnTo>
                  <a:pt x="1333934" y="839438"/>
                </a:lnTo>
                <a:lnTo>
                  <a:pt x="1344745" y="786576"/>
                </a:lnTo>
                <a:lnTo>
                  <a:pt x="1351360" y="732303"/>
                </a:lnTo>
                <a:lnTo>
                  <a:pt x="1353604" y="67679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8" name="object 16">
            <a:extLst>
              <a:ext uri="{FF2B5EF4-FFF2-40B4-BE49-F238E27FC236}">
                <a16:creationId xmlns:a16="http://schemas.microsoft.com/office/drawing/2014/main" id="{8F20E822-DEB6-0626-FCFE-35A5AB9302B8}"/>
              </a:ext>
            </a:extLst>
          </p:cNvPr>
          <p:cNvSpPr/>
          <p:nvPr/>
        </p:nvSpPr>
        <p:spPr>
          <a:xfrm>
            <a:off x="835196" y="1123209"/>
            <a:ext cx="1353604" cy="1353591"/>
          </a:xfrm>
          <a:custGeom>
            <a:avLst/>
            <a:gdLst/>
            <a:ahLst/>
            <a:cxnLst/>
            <a:rect l="l" t="t" r="r" b="b"/>
            <a:pathLst>
              <a:path w="1353604" h="1353591">
                <a:moveTo>
                  <a:pt x="1353604" y="676795"/>
                </a:moveTo>
                <a:lnTo>
                  <a:pt x="1351360" y="732303"/>
                </a:lnTo>
                <a:lnTo>
                  <a:pt x="1344745" y="786576"/>
                </a:lnTo>
                <a:lnTo>
                  <a:pt x="1333934" y="839438"/>
                </a:lnTo>
                <a:lnTo>
                  <a:pt x="1319099" y="890716"/>
                </a:lnTo>
                <a:lnTo>
                  <a:pt x="1300416" y="940236"/>
                </a:lnTo>
                <a:lnTo>
                  <a:pt x="1278059" y="987823"/>
                </a:lnTo>
                <a:lnTo>
                  <a:pt x="1252202" y="1033303"/>
                </a:lnTo>
                <a:lnTo>
                  <a:pt x="1223018" y="1076503"/>
                </a:lnTo>
                <a:lnTo>
                  <a:pt x="1190683" y="1117248"/>
                </a:lnTo>
                <a:lnTo>
                  <a:pt x="1155371" y="1155363"/>
                </a:lnTo>
                <a:lnTo>
                  <a:pt x="1117255" y="1190675"/>
                </a:lnTo>
                <a:lnTo>
                  <a:pt x="1076510" y="1223009"/>
                </a:lnTo>
                <a:lnTo>
                  <a:pt x="1033310" y="1252192"/>
                </a:lnTo>
                <a:lnTo>
                  <a:pt x="987830" y="1278049"/>
                </a:lnTo>
                <a:lnTo>
                  <a:pt x="940243" y="1300405"/>
                </a:lnTo>
                <a:lnTo>
                  <a:pt x="890724" y="1319088"/>
                </a:lnTo>
                <a:lnTo>
                  <a:pt x="839446" y="1333922"/>
                </a:lnTo>
                <a:lnTo>
                  <a:pt x="786585" y="1344733"/>
                </a:lnTo>
                <a:lnTo>
                  <a:pt x="732314" y="1351347"/>
                </a:lnTo>
                <a:lnTo>
                  <a:pt x="676808" y="1353591"/>
                </a:lnTo>
                <a:lnTo>
                  <a:pt x="621300" y="1351347"/>
                </a:lnTo>
                <a:lnTo>
                  <a:pt x="567027" y="1344733"/>
                </a:lnTo>
                <a:lnTo>
                  <a:pt x="514164" y="1333922"/>
                </a:lnTo>
                <a:lnTo>
                  <a:pt x="462886" y="1319088"/>
                </a:lnTo>
                <a:lnTo>
                  <a:pt x="413365" y="1300405"/>
                </a:lnTo>
                <a:lnTo>
                  <a:pt x="365777" y="1278049"/>
                </a:lnTo>
                <a:lnTo>
                  <a:pt x="320296" y="1252192"/>
                </a:lnTo>
                <a:lnTo>
                  <a:pt x="277096" y="1223009"/>
                </a:lnTo>
                <a:lnTo>
                  <a:pt x="236350" y="1190675"/>
                </a:lnTo>
                <a:lnTo>
                  <a:pt x="198234" y="1155363"/>
                </a:lnTo>
                <a:lnTo>
                  <a:pt x="162921" y="1117248"/>
                </a:lnTo>
                <a:lnTo>
                  <a:pt x="130586" y="1076503"/>
                </a:lnTo>
                <a:lnTo>
                  <a:pt x="101402" y="1033303"/>
                </a:lnTo>
                <a:lnTo>
                  <a:pt x="75544" y="987823"/>
                </a:lnTo>
                <a:lnTo>
                  <a:pt x="53187" y="940236"/>
                </a:lnTo>
                <a:lnTo>
                  <a:pt x="34504" y="890716"/>
                </a:lnTo>
                <a:lnTo>
                  <a:pt x="19670" y="839438"/>
                </a:lnTo>
                <a:lnTo>
                  <a:pt x="8858" y="786576"/>
                </a:lnTo>
                <a:lnTo>
                  <a:pt x="2243" y="732303"/>
                </a:lnTo>
                <a:lnTo>
                  <a:pt x="0" y="676795"/>
                </a:lnTo>
                <a:lnTo>
                  <a:pt x="2243" y="621287"/>
                </a:lnTo>
                <a:lnTo>
                  <a:pt x="8858" y="567015"/>
                </a:lnTo>
                <a:lnTo>
                  <a:pt x="19670" y="514153"/>
                </a:lnTo>
                <a:lnTo>
                  <a:pt x="34504" y="462874"/>
                </a:lnTo>
                <a:lnTo>
                  <a:pt x="53187" y="413355"/>
                </a:lnTo>
                <a:lnTo>
                  <a:pt x="75544" y="365768"/>
                </a:lnTo>
                <a:lnTo>
                  <a:pt x="101402" y="320287"/>
                </a:lnTo>
                <a:lnTo>
                  <a:pt x="130586" y="277087"/>
                </a:lnTo>
                <a:lnTo>
                  <a:pt x="162921" y="236343"/>
                </a:lnTo>
                <a:lnTo>
                  <a:pt x="198234" y="198227"/>
                </a:lnTo>
                <a:lnTo>
                  <a:pt x="236350" y="162915"/>
                </a:lnTo>
                <a:lnTo>
                  <a:pt x="277096" y="130581"/>
                </a:lnTo>
                <a:lnTo>
                  <a:pt x="320296" y="101398"/>
                </a:lnTo>
                <a:lnTo>
                  <a:pt x="365777" y="75542"/>
                </a:lnTo>
                <a:lnTo>
                  <a:pt x="413365" y="53185"/>
                </a:lnTo>
                <a:lnTo>
                  <a:pt x="462886" y="34503"/>
                </a:lnTo>
                <a:lnTo>
                  <a:pt x="514164" y="19669"/>
                </a:lnTo>
                <a:lnTo>
                  <a:pt x="567027" y="8858"/>
                </a:lnTo>
                <a:lnTo>
                  <a:pt x="621300" y="2243"/>
                </a:lnTo>
                <a:lnTo>
                  <a:pt x="676808" y="0"/>
                </a:lnTo>
                <a:lnTo>
                  <a:pt x="732314" y="2243"/>
                </a:lnTo>
                <a:lnTo>
                  <a:pt x="786585" y="8858"/>
                </a:lnTo>
                <a:lnTo>
                  <a:pt x="839446" y="19669"/>
                </a:lnTo>
                <a:lnTo>
                  <a:pt x="890724" y="34503"/>
                </a:lnTo>
                <a:lnTo>
                  <a:pt x="940243" y="53185"/>
                </a:lnTo>
                <a:lnTo>
                  <a:pt x="987830" y="75542"/>
                </a:lnTo>
                <a:lnTo>
                  <a:pt x="1033310" y="101398"/>
                </a:lnTo>
                <a:lnTo>
                  <a:pt x="1076510" y="130581"/>
                </a:lnTo>
                <a:lnTo>
                  <a:pt x="1117255" y="162915"/>
                </a:lnTo>
                <a:lnTo>
                  <a:pt x="1155371" y="198227"/>
                </a:lnTo>
                <a:lnTo>
                  <a:pt x="1190683" y="236343"/>
                </a:lnTo>
                <a:lnTo>
                  <a:pt x="1223018" y="277087"/>
                </a:lnTo>
                <a:lnTo>
                  <a:pt x="1252202" y="320287"/>
                </a:lnTo>
                <a:lnTo>
                  <a:pt x="1278059" y="365768"/>
                </a:lnTo>
                <a:lnTo>
                  <a:pt x="1300416" y="413355"/>
                </a:lnTo>
                <a:lnTo>
                  <a:pt x="1319099" y="462874"/>
                </a:lnTo>
                <a:lnTo>
                  <a:pt x="1333934" y="514153"/>
                </a:lnTo>
                <a:lnTo>
                  <a:pt x="1344745" y="567015"/>
                </a:lnTo>
                <a:lnTo>
                  <a:pt x="1351360" y="621287"/>
                </a:lnTo>
                <a:lnTo>
                  <a:pt x="1353604" y="676795"/>
                </a:lnTo>
                <a:close/>
              </a:path>
            </a:pathLst>
          </a:custGeom>
          <a:ln w="86398">
            <a:solidFill>
              <a:srgbClr val="C7C8CA"/>
            </a:solidFill>
          </a:ln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9" name="object 17">
            <a:extLst>
              <a:ext uri="{FF2B5EF4-FFF2-40B4-BE49-F238E27FC236}">
                <a16:creationId xmlns:a16="http://schemas.microsoft.com/office/drawing/2014/main" id="{79E14074-8FDB-748D-7645-1E8B8CAA89B8}"/>
              </a:ext>
            </a:extLst>
          </p:cNvPr>
          <p:cNvSpPr/>
          <p:nvPr/>
        </p:nvSpPr>
        <p:spPr>
          <a:xfrm>
            <a:off x="1075629" y="1418576"/>
            <a:ext cx="872744" cy="362585"/>
          </a:xfrm>
          <a:custGeom>
            <a:avLst/>
            <a:gdLst/>
            <a:ahLst/>
            <a:cxnLst/>
            <a:rect l="l" t="t" r="r" b="b"/>
            <a:pathLst>
              <a:path w="872744" h="362585">
                <a:moveTo>
                  <a:pt x="436372" y="362585"/>
                </a:moveTo>
                <a:lnTo>
                  <a:pt x="872744" y="362585"/>
                </a:lnTo>
                <a:lnTo>
                  <a:pt x="654545" y="181305"/>
                </a:lnTo>
                <a:lnTo>
                  <a:pt x="436372" y="0"/>
                </a:lnTo>
                <a:lnTo>
                  <a:pt x="218249" y="181305"/>
                </a:lnTo>
                <a:lnTo>
                  <a:pt x="0" y="362585"/>
                </a:lnTo>
                <a:lnTo>
                  <a:pt x="436372" y="362585"/>
                </a:lnTo>
                <a:close/>
              </a:path>
            </a:pathLst>
          </a:custGeom>
          <a:solidFill>
            <a:srgbClr val="A9355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0" name="object 18">
            <a:extLst>
              <a:ext uri="{FF2B5EF4-FFF2-40B4-BE49-F238E27FC236}">
                <a16:creationId xmlns:a16="http://schemas.microsoft.com/office/drawing/2014/main" id="{6D721958-68B7-CAA8-8393-2719C3D79087}"/>
              </a:ext>
            </a:extLst>
          </p:cNvPr>
          <p:cNvSpPr/>
          <p:nvPr/>
        </p:nvSpPr>
        <p:spPr>
          <a:xfrm>
            <a:off x="1184732" y="1729333"/>
            <a:ext cx="654545" cy="362597"/>
          </a:xfrm>
          <a:custGeom>
            <a:avLst/>
            <a:gdLst/>
            <a:ahLst/>
            <a:cxnLst/>
            <a:rect l="l" t="t" r="r" b="b"/>
            <a:pathLst>
              <a:path w="654545" h="362597">
                <a:moveTo>
                  <a:pt x="654545" y="362597"/>
                </a:moveTo>
                <a:lnTo>
                  <a:pt x="654545" y="0"/>
                </a:lnTo>
                <a:lnTo>
                  <a:pt x="0" y="0"/>
                </a:lnTo>
                <a:lnTo>
                  <a:pt x="0" y="362597"/>
                </a:lnTo>
                <a:lnTo>
                  <a:pt x="654545" y="362597"/>
                </a:lnTo>
                <a:close/>
              </a:path>
            </a:pathLst>
          </a:custGeom>
          <a:solidFill>
            <a:srgbClr val="A93555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11CCD6EB-84D7-F7C7-58FD-1C7C7CCDDD64}"/>
              </a:ext>
            </a:extLst>
          </p:cNvPr>
          <p:cNvSpPr/>
          <p:nvPr/>
        </p:nvSpPr>
        <p:spPr>
          <a:xfrm>
            <a:off x="1430197" y="1832940"/>
            <a:ext cx="163614" cy="258991"/>
          </a:xfrm>
          <a:custGeom>
            <a:avLst/>
            <a:gdLst/>
            <a:ahLst/>
            <a:cxnLst/>
            <a:rect l="l" t="t" r="r" b="b"/>
            <a:pathLst>
              <a:path w="163614" h="258991">
                <a:moveTo>
                  <a:pt x="163614" y="258991"/>
                </a:moveTo>
                <a:lnTo>
                  <a:pt x="163614" y="0"/>
                </a:lnTo>
                <a:lnTo>
                  <a:pt x="0" y="0"/>
                </a:lnTo>
                <a:lnTo>
                  <a:pt x="0" y="258991"/>
                </a:lnTo>
                <a:lnTo>
                  <a:pt x="163614" y="25899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2" name="object 13">
            <a:extLst>
              <a:ext uri="{FF2B5EF4-FFF2-40B4-BE49-F238E27FC236}">
                <a16:creationId xmlns:a16="http://schemas.microsoft.com/office/drawing/2014/main" id="{B0D21FA4-BA96-8B73-FE07-454822FB1EFC}"/>
              </a:ext>
            </a:extLst>
          </p:cNvPr>
          <p:cNvSpPr txBox="1"/>
          <p:nvPr/>
        </p:nvSpPr>
        <p:spPr>
          <a:xfrm>
            <a:off x="2507300" y="1484921"/>
            <a:ext cx="4310430" cy="533400"/>
          </a:xfrm>
          <a:prstGeom prst="rect">
            <a:avLst/>
          </a:prstGeom>
        </p:spPr>
        <p:txBody>
          <a:bodyPr wrap="square" lIns="0" tIns="26670" rIns="0" bIns="0">
            <a:noAutofit/>
          </a:bodyPr>
          <a:lstStyle/>
          <a:p>
            <a:pPr marL="12700">
              <a:lnSpc>
                <a:spcPts val="4200"/>
              </a:lnSpc>
              <a:defRPr sz="4000" b="1">
                <a:solidFill>
                  <a:srgbClr val="81B38B"/>
                </a:solidFill>
                <a:latin typeface="Arial"/>
                <a:cs typeface="Arial"/>
              </a:defRPr>
            </a:pPr>
            <a:r>
              <a:rPr dirty="0" err="1">
                <a:solidFill>
                  <a:srgbClr val="008463"/>
                </a:solidFill>
              </a:rPr>
              <a:t>Cleacht</a:t>
            </a:r>
            <a:r>
              <a:rPr dirty="0">
                <a:solidFill>
                  <a:srgbClr val="008463"/>
                </a:solidFill>
              </a:rPr>
              <a:t> </a:t>
            </a:r>
            <a:r>
              <a:rPr dirty="0" err="1">
                <a:solidFill>
                  <a:srgbClr val="008463"/>
                </a:solidFill>
              </a:rPr>
              <a:t>sa</a:t>
            </a:r>
            <a:r>
              <a:rPr dirty="0">
                <a:solidFill>
                  <a:srgbClr val="008463"/>
                </a:solidFill>
              </a:rPr>
              <a:t> </a:t>
            </a:r>
            <a:r>
              <a:rPr dirty="0" err="1">
                <a:solidFill>
                  <a:srgbClr val="008463"/>
                </a:solidFill>
              </a:rPr>
              <a:t>bhaile</a:t>
            </a:r>
            <a:endParaRPr sz="4000" dirty="0">
              <a:solidFill>
                <a:srgbClr val="008463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B4A63C86-38ED-8C22-34CF-7E1D8B5CA30C}"/>
              </a:ext>
            </a:extLst>
          </p:cNvPr>
          <p:cNvSpPr txBox="1"/>
          <p:nvPr/>
        </p:nvSpPr>
        <p:spPr>
          <a:xfrm>
            <a:off x="1184732" y="1729333"/>
            <a:ext cx="245465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5BF1BD65-08BC-A0A4-FE72-CCF3D19C7F3D}"/>
              </a:ext>
            </a:extLst>
          </p:cNvPr>
          <p:cNvSpPr txBox="1"/>
          <p:nvPr/>
        </p:nvSpPr>
        <p:spPr>
          <a:xfrm>
            <a:off x="1839277" y="1729333"/>
            <a:ext cx="0" cy="36259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6C097C10-033A-0CED-4276-DDDE51F62D51}"/>
              </a:ext>
            </a:extLst>
          </p:cNvPr>
          <p:cNvSpPr txBox="1"/>
          <p:nvPr/>
        </p:nvSpPr>
        <p:spPr>
          <a:xfrm>
            <a:off x="1184732" y="1832940"/>
            <a:ext cx="245465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7529CBA1-68E0-F161-24E1-8A6308E09C5B}"/>
              </a:ext>
            </a:extLst>
          </p:cNvPr>
          <p:cNvSpPr txBox="1"/>
          <p:nvPr/>
        </p:nvSpPr>
        <p:spPr>
          <a:xfrm>
            <a:off x="1430197" y="1832940"/>
            <a:ext cx="163614" cy="2589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B7C70879-8905-11DF-2396-54AF7C3EF253}"/>
              </a:ext>
            </a:extLst>
          </p:cNvPr>
          <p:cNvSpPr txBox="1"/>
          <p:nvPr/>
        </p:nvSpPr>
        <p:spPr>
          <a:xfrm>
            <a:off x="2595357" y="2372643"/>
            <a:ext cx="7028876" cy="1105925"/>
          </a:xfrm>
          <a:prstGeom prst="rect">
            <a:avLst/>
          </a:prstGeom>
        </p:spPr>
        <p:txBody>
          <a:bodyPr wrap="square" lIns="0" tIns="16319" rIns="0" bIns="0">
            <a:noAutofit/>
          </a:bodyPr>
          <a:lstStyle/>
          <a:p>
            <a:pPr marL="12700">
              <a:lnSpc>
                <a:spcPts val="2570"/>
              </a:lnSpc>
              <a:defRPr sz="2400" b="1">
                <a:solidFill>
                  <a:srgbClr val="363435"/>
                </a:solidFill>
                <a:latin typeface="Arial"/>
                <a:cs typeface="Arial"/>
              </a:defRPr>
            </a:pPr>
            <a:r>
              <a:rPr lang="en-IE" dirty="0"/>
              <a:t>I </a:t>
            </a:r>
            <a:r>
              <a:rPr lang="en-IE" dirty="0" err="1"/>
              <a:t>rith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seachtaine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chugainn</a:t>
            </a:r>
            <a:r>
              <a:rPr lang="en-IE" dirty="0"/>
              <a:t>, </a:t>
            </a:r>
            <a:r>
              <a:rPr lang="en-IE" dirty="0" err="1"/>
              <a:t>iarr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daltaí</a:t>
            </a:r>
            <a:r>
              <a:rPr lang="en-IE" dirty="0"/>
              <a:t>: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6" name="object 5">
            <a:extLst>
              <a:ext uri="{FF2B5EF4-FFF2-40B4-BE49-F238E27FC236}">
                <a16:creationId xmlns:a16="http://schemas.microsoft.com/office/drawing/2014/main" id="{9C4DCB83-D865-8C79-2869-88DD7F554493}"/>
              </a:ext>
            </a:extLst>
          </p:cNvPr>
          <p:cNvSpPr txBox="1"/>
          <p:nvPr/>
        </p:nvSpPr>
        <p:spPr>
          <a:xfrm>
            <a:off x="2624011" y="3298785"/>
            <a:ext cx="5550318" cy="3498929"/>
          </a:xfrm>
          <a:prstGeom prst="rect">
            <a:avLst/>
          </a:prstGeom>
        </p:spPr>
        <p:txBody>
          <a:bodyPr wrap="square" lIns="0" tIns="13589" rIns="0" bIns="0">
            <a:noAutofit/>
          </a:bodyPr>
          <a:lstStyle/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Cuardaigh seirbhís ar líne/áitiúil a bhí luaite i rang an lae inniu nó ceann nua a bhfuil suim acu ann. (Ba chóir gur suíomh gréasáin/seirbhís í seo nach bhfuil siad eolach air agus ar mhaith leo tuilleadh eolais a fháil faoi).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noProof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Smaoinigh ar cad is maith leo/nach maith leo faoin tseirbhís seo?​</a:t>
            </a: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endParaRPr lang="ga-IE" noProof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55600" marR="14452" indent="-342900">
              <a:lnSpc>
                <a:spcPts val="2140"/>
              </a:lnSpc>
              <a:buFont typeface="Arial" panose="020B0604020202020204" pitchFamily="34" charset="0"/>
              <a:buChar char="•"/>
              <a:defRPr sz="2000">
                <a:solidFill>
                  <a:srgbClr val="FDFDFD"/>
                </a:solidFill>
                <a:latin typeface="Arial"/>
                <a:cs typeface="Arial"/>
              </a:defRPr>
            </a:pPr>
            <a:r>
              <a:rPr lang="ga-IE" noProof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Tuairiscigh a dtuairimí maidir leis an tseirbhís ar líne/áitiúil an tseachtain seo chugainn.​</a:t>
            </a: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34A6DCE5-0E08-FDC2-8EFA-90D91FB7FDAE}"/>
              </a:ext>
            </a:extLst>
          </p:cNvPr>
          <p:cNvSpPr/>
          <p:nvPr/>
        </p:nvSpPr>
        <p:spPr>
          <a:xfrm>
            <a:off x="7919995" y="587888"/>
            <a:ext cx="248831" cy="242189"/>
          </a:xfrm>
          <a:custGeom>
            <a:avLst/>
            <a:gdLst/>
            <a:ahLst/>
            <a:cxnLst/>
            <a:rect l="l" t="t" r="r" b="b"/>
            <a:pathLst>
              <a:path w="248831" h="242189">
                <a:moveTo>
                  <a:pt x="187" y="213167"/>
                </a:moveTo>
                <a:lnTo>
                  <a:pt x="1916" y="225507"/>
                </a:lnTo>
                <a:lnTo>
                  <a:pt x="6984" y="234188"/>
                </a:lnTo>
                <a:lnTo>
                  <a:pt x="11976" y="239179"/>
                </a:lnTo>
                <a:lnTo>
                  <a:pt x="19291" y="242189"/>
                </a:lnTo>
                <a:lnTo>
                  <a:pt x="35267" y="242189"/>
                </a:lnTo>
                <a:lnTo>
                  <a:pt x="41579" y="237858"/>
                </a:lnTo>
                <a:lnTo>
                  <a:pt x="50046" y="227036"/>
                </a:lnTo>
                <a:lnTo>
                  <a:pt x="52023" y="215461"/>
                </a:lnTo>
                <a:lnTo>
                  <a:pt x="52235" y="198602"/>
                </a:lnTo>
                <a:lnTo>
                  <a:pt x="52235" y="53555"/>
                </a:lnTo>
                <a:lnTo>
                  <a:pt x="89153" y="198602"/>
                </a:lnTo>
                <a:lnTo>
                  <a:pt x="94124" y="217121"/>
                </a:lnTo>
                <a:lnTo>
                  <a:pt x="98475" y="228149"/>
                </a:lnTo>
                <a:lnTo>
                  <a:pt x="104457" y="235204"/>
                </a:lnTo>
                <a:lnTo>
                  <a:pt x="110121" y="239522"/>
                </a:lnTo>
                <a:lnTo>
                  <a:pt x="117436" y="242189"/>
                </a:lnTo>
                <a:lnTo>
                  <a:pt x="132740" y="242189"/>
                </a:lnTo>
                <a:lnTo>
                  <a:pt x="139725" y="238848"/>
                </a:lnTo>
                <a:lnTo>
                  <a:pt x="145267" y="234474"/>
                </a:lnTo>
                <a:lnTo>
                  <a:pt x="150957" y="226878"/>
                </a:lnTo>
                <a:lnTo>
                  <a:pt x="155214" y="215358"/>
                </a:lnTo>
                <a:lnTo>
                  <a:pt x="159677" y="198602"/>
                </a:lnTo>
                <a:lnTo>
                  <a:pt x="196608" y="53555"/>
                </a:lnTo>
                <a:lnTo>
                  <a:pt x="196608" y="198602"/>
                </a:lnTo>
                <a:lnTo>
                  <a:pt x="196796" y="213167"/>
                </a:lnTo>
                <a:lnTo>
                  <a:pt x="198525" y="225507"/>
                </a:lnTo>
                <a:lnTo>
                  <a:pt x="203593" y="234188"/>
                </a:lnTo>
                <a:lnTo>
                  <a:pt x="215899" y="242189"/>
                </a:lnTo>
                <a:lnTo>
                  <a:pt x="231876" y="242189"/>
                </a:lnTo>
                <a:lnTo>
                  <a:pt x="242176" y="233870"/>
                </a:lnTo>
                <a:lnTo>
                  <a:pt x="248536" y="215510"/>
                </a:lnTo>
                <a:lnTo>
                  <a:pt x="248831" y="198602"/>
                </a:lnTo>
                <a:lnTo>
                  <a:pt x="248831" y="51231"/>
                </a:lnTo>
                <a:lnTo>
                  <a:pt x="248682" y="34712"/>
                </a:lnTo>
                <a:lnTo>
                  <a:pt x="247501" y="22621"/>
                </a:lnTo>
                <a:lnTo>
                  <a:pt x="244182" y="14300"/>
                </a:lnTo>
                <a:lnTo>
                  <a:pt x="233710" y="4216"/>
                </a:lnTo>
                <a:lnTo>
                  <a:pt x="221929" y="681"/>
                </a:lnTo>
                <a:lnTo>
                  <a:pt x="207251" y="0"/>
                </a:lnTo>
                <a:lnTo>
                  <a:pt x="198452" y="74"/>
                </a:lnTo>
                <a:lnTo>
                  <a:pt x="181794" y="1300"/>
                </a:lnTo>
                <a:lnTo>
                  <a:pt x="170912" y="4982"/>
                </a:lnTo>
                <a:lnTo>
                  <a:pt x="163882" y="12335"/>
                </a:lnTo>
                <a:lnTo>
                  <a:pt x="158784" y="24574"/>
                </a:lnTo>
                <a:lnTo>
                  <a:pt x="153695" y="42913"/>
                </a:lnTo>
                <a:lnTo>
                  <a:pt x="124752" y="153682"/>
                </a:lnTo>
                <a:lnTo>
                  <a:pt x="95478" y="42913"/>
                </a:lnTo>
                <a:lnTo>
                  <a:pt x="91737" y="28976"/>
                </a:lnTo>
                <a:lnTo>
                  <a:pt x="87996" y="17101"/>
                </a:lnTo>
                <a:lnTo>
                  <a:pt x="83832" y="10312"/>
                </a:lnTo>
                <a:lnTo>
                  <a:pt x="72369" y="2438"/>
                </a:lnTo>
                <a:lnTo>
                  <a:pt x="60514" y="393"/>
                </a:lnTo>
                <a:lnTo>
                  <a:pt x="42252" y="0"/>
                </a:lnTo>
                <a:lnTo>
                  <a:pt x="31193" y="162"/>
                </a:lnTo>
                <a:lnTo>
                  <a:pt x="19007" y="2259"/>
                </a:lnTo>
                <a:lnTo>
                  <a:pt x="8991" y="8978"/>
                </a:lnTo>
                <a:lnTo>
                  <a:pt x="1827" y="20500"/>
                </a:lnTo>
                <a:lnTo>
                  <a:pt x="228" y="32282"/>
                </a:lnTo>
                <a:lnTo>
                  <a:pt x="0" y="51231"/>
                </a:lnTo>
                <a:lnTo>
                  <a:pt x="0" y="198602"/>
                </a:lnTo>
                <a:lnTo>
                  <a:pt x="187" y="2131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4" name="object 10">
            <a:extLst>
              <a:ext uri="{FF2B5EF4-FFF2-40B4-BE49-F238E27FC236}">
                <a16:creationId xmlns:a16="http://schemas.microsoft.com/office/drawing/2014/main" id="{B5EFAB73-4A47-9482-7726-3E1933A01BB5}"/>
              </a:ext>
            </a:extLst>
          </p:cNvPr>
          <p:cNvSpPr/>
          <p:nvPr/>
        </p:nvSpPr>
        <p:spPr>
          <a:xfrm>
            <a:off x="8216752" y="583906"/>
            <a:ext cx="60871" cy="246164"/>
          </a:xfrm>
          <a:custGeom>
            <a:avLst/>
            <a:gdLst/>
            <a:ahLst/>
            <a:cxnLst/>
            <a:rect l="l" t="t" r="r" b="b"/>
            <a:pathLst>
              <a:path w="60871" h="246164">
                <a:moveTo>
                  <a:pt x="60871" y="195592"/>
                </a:moveTo>
                <a:lnTo>
                  <a:pt x="60864" y="44774"/>
                </a:lnTo>
                <a:lnTo>
                  <a:pt x="60377" y="29289"/>
                </a:lnTo>
                <a:lnTo>
                  <a:pt x="58157" y="17873"/>
                </a:lnTo>
                <a:lnTo>
                  <a:pt x="52882" y="9309"/>
                </a:lnTo>
                <a:lnTo>
                  <a:pt x="46901" y="3314"/>
                </a:lnTo>
                <a:lnTo>
                  <a:pt x="38582" y="0"/>
                </a:lnTo>
                <a:lnTo>
                  <a:pt x="19951" y="0"/>
                </a:lnTo>
                <a:lnTo>
                  <a:pt x="12306" y="5308"/>
                </a:lnTo>
                <a:lnTo>
                  <a:pt x="6087" y="11774"/>
                </a:lnTo>
                <a:lnTo>
                  <a:pt x="1803" y="20847"/>
                </a:lnTo>
                <a:lnTo>
                  <a:pt x="225" y="33323"/>
                </a:lnTo>
                <a:lnTo>
                  <a:pt x="0" y="50558"/>
                </a:lnTo>
                <a:lnTo>
                  <a:pt x="6" y="201381"/>
                </a:lnTo>
                <a:lnTo>
                  <a:pt x="493" y="216957"/>
                </a:lnTo>
                <a:lnTo>
                  <a:pt x="2708" y="228429"/>
                </a:lnTo>
                <a:lnTo>
                  <a:pt x="7975" y="236842"/>
                </a:lnTo>
                <a:lnTo>
                  <a:pt x="13970" y="242823"/>
                </a:lnTo>
                <a:lnTo>
                  <a:pt x="22275" y="246164"/>
                </a:lnTo>
                <a:lnTo>
                  <a:pt x="40906" y="246164"/>
                </a:lnTo>
                <a:lnTo>
                  <a:pt x="48564" y="241172"/>
                </a:lnTo>
                <a:lnTo>
                  <a:pt x="54774" y="234378"/>
                </a:lnTo>
                <a:lnTo>
                  <a:pt x="59064" y="225308"/>
                </a:lnTo>
                <a:lnTo>
                  <a:pt x="60645" y="212829"/>
                </a:lnTo>
                <a:lnTo>
                  <a:pt x="60871" y="19559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4130611E-EBF5-F2B5-79C8-1C4663329080}"/>
              </a:ext>
            </a:extLst>
          </p:cNvPr>
          <p:cNvSpPr/>
          <p:nvPr/>
        </p:nvSpPr>
        <p:spPr>
          <a:xfrm>
            <a:off x="8328195" y="583899"/>
            <a:ext cx="208241" cy="246176"/>
          </a:xfrm>
          <a:custGeom>
            <a:avLst/>
            <a:gdLst/>
            <a:ahLst/>
            <a:cxnLst/>
            <a:rect l="l" t="t" r="r" b="b"/>
            <a:pathLst>
              <a:path w="208241" h="246176">
                <a:moveTo>
                  <a:pt x="56883" y="99136"/>
                </a:moveTo>
                <a:lnTo>
                  <a:pt x="127736" y="208914"/>
                </a:lnTo>
                <a:lnTo>
                  <a:pt x="133454" y="217676"/>
                </a:lnTo>
                <a:lnTo>
                  <a:pt x="142741" y="230957"/>
                </a:lnTo>
                <a:lnTo>
                  <a:pt x="151035" y="239773"/>
                </a:lnTo>
                <a:lnTo>
                  <a:pt x="160006" y="244666"/>
                </a:lnTo>
                <a:lnTo>
                  <a:pt x="171323" y="246176"/>
                </a:lnTo>
                <a:lnTo>
                  <a:pt x="172471" y="246161"/>
                </a:lnTo>
                <a:lnTo>
                  <a:pt x="187112" y="242886"/>
                </a:lnTo>
                <a:lnTo>
                  <a:pt x="195935" y="237185"/>
                </a:lnTo>
                <a:lnTo>
                  <a:pt x="203754" y="227690"/>
                </a:lnTo>
                <a:lnTo>
                  <a:pt x="206912" y="218000"/>
                </a:lnTo>
                <a:lnTo>
                  <a:pt x="208075" y="204542"/>
                </a:lnTo>
                <a:lnTo>
                  <a:pt x="208241" y="185292"/>
                </a:lnTo>
                <a:lnTo>
                  <a:pt x="208241" y="45297"/>
                </a:lnTo>
                <a:lnTo>
                  <a:pt x="207904" y="29053"/>
                </a:lnTo>
                <a:lnTo>
                  <a:pt x="205948" y="17230"/>
                </a:lnTo>
                <a:lnTo>
                  <a:pt x="200926" y="8648"/>
                </a:lnTo>
                <a:lnTo>
                  <a:pt x="187286" y="0"/>
                </a:lnTo>
                <a:lnTo>
                  <a:pt x="169989" y="0"/>
                </a:lnTo>
                <a:lnTo>
                  <a:pt x="163004" y="4991"/>
                </a:lnTo>
                <a:lnTo>
                  <a:pt x="153415" y="18463"/>
                </a:lnTo>
                <a:lnTo>
                  <a:pt x="151615" y="30567"/>
                </a:lnTo>
                <a:lnTo>
                  <a:pt x="151358" y="47574"/>
                </a:lnTo>
                <a:lnTo>
                  <a:pt x="151358" y="149364"/>
                </a:lnTo>
                <a:lnTo>
                  <a:pt x="78828" y="36588"/>
                </a:lnTo>
                <a:lnTo>
                  <a:pt x="74178" y="29372"/>
                </a:lnTo>
                <a:lnTo>
                  <a:pt x="64781" y="15726"/>
                </a:lnTo>
                <a:lnTo>
                  <a:pt x="56421" y="6635"/>
                </a:lnTo>
                <a:lnTo>
                  <a:pt x="47460" y="1570"/>
                </a:lnTo>
                <a:lnTo>
                  <a:pt x="36258" y="0"/>
                </a:lnTo>
                <a:lnTo>
                  <a:pt x="35999" y="0"/>
                </a:lnTo>
                <a:lnTo>
                  <a:pt x="21075" y="3155"/>
                </a:lnTo>
                <a:lnTo>
                  <a:pt x="12306" y="8978"/>
                </a:lnTo>
                <a:lnTo>
                  <a:pt x="4739" y="17794"/>
                </a:lnTo>
                <a:lnTo>
                  <a:pt x="1404" y="27374"/>
                </a:lnTo>
                <a:lnTo>
                  <a:pt x="175" y="40721"/>
                </a:lnTo>
                <a:lnTo>
                  <a:pt x="0" y="59880"/>
                </a:lnTo>
                <a:lnTo>
                  <a:pt x="1" y="200828"/>
                </a:lnTo>
                <a:lnTo>
                  <a:pt x="420" y="217085"/>
                </a:lnTo>
                <a:lnTo>
                  <a:pt x="2521" y="228805"/>
                </a:lnTo>
                <a:lnTo>
                  <a:pt x="7645" y="237528"/>
                </a:lnTo>
                <a:lnTo>
                  <a:pt x="20955" y="246176"/>
                </a:lnTo>
                <a:lnTo>
                  <a:pt x="38252" y="246176"/>
                </a:lnTo>
                <a:lnTo>
                  <a:pt x="45237" y="241515"/>
                </a:lnTo>
                <a:lnTo>
                  <a:pt x="54850" y="228155"/>
                </a:lnTo>
                <a:lnTo>
                  <a:pt x="56629" y="216072"/>
                </a:lnTo>
                <a:lnTo>
                  <a:pt x="56883" y="198932"/>
                </a:lnTo>
                <a:lnTo>
                  <a:pt x="56883" y="991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9FEF0FF1-9547-53E2-5032-6382877CF177}"/>
              </a:ext>
            </a:extLst>
          </p:cNvPr>
          <p:cNvSpPr/>
          <p:nvPr/>
        </p:nvSpPr>
        <p:spPr>
          <a:xfrm>
            <a:off x="8587007" y="587886"/>
            <a:ext cx="139508" cy="238188"/>
          </a:xfrm>
          <a:custGeom>
            <a:avLst/>
            <a:gdLst/>
            <a:ahLst/>
            <a:cxnLst/>
            <a:rect l="l" t="t" r="r" b="b"/>
            <a:pathLst>
              <a:path w="139508" h="238188">
                <a:moveTo>
                  <a:pt x="99590" y="190744"/>
                </a:moveTo>
                <a:lnTo>
                  <a:pt x="87820" y="190957"/>
                </a:lnTo>
                <a:lnTo>
                  <a:pt x="60883" y="190957"/>
                </a:lnTo>
                <a:lnTo>
                  <a:pt x="100139" y="238188"/>
                </a:lnTo>
                <a:lnTo>
                  <a:pt x="111785" y="237787"/>
                </a:lnTo>
                <a:lnTo>
                  <a:pt x="125394" y="236238"/>
                </a:lnTo>
                <a:lnTo>
                  <a:pt x="138473" y="233468"/>
                </a:lnTo>
                <a:lnTo>
                  <a:pt x="139508" y="168171"/>
                </a:lnTo>
                <a:lnTo>
                  <a:pt x="131652" y="179171"/>
                </a:lnTo>
                <a:lnTo>
                  <a:pt x="122030" y="185900"/>
                </a:lnTo>
                <a:lnTo>
                  <a:pt x="111169" y="189409"/>
                </a:lnTo>
                <a:lnTo>
                  <a:pt x="99590" y="190744"/>
                </a:lnTo>
                <a:close/>
              </a:path>
              <a:path w="139508" h="238188">
                <a:moveTo>
                  <a:pt x="149" y="203037"/>
                </a:moveTo>
                <a:lnTo>
                  <a:pt x="1332" y="215339"/>
                </a:lnTo>
                <a:lnTo>
                  <a:pt x="4660" y="223888"/>
                </a:lnTo>
                <a:lnTo>
                  <a:pt x="11110" y="231348"/>
                </a:lnTo>
                <a:lnTo>
                  <a:pt x="20323" y="236161"/>
                </a:lnTo>
                <a:lnTo>
                  <a:pt x="33037" y="237935"/>
                </a:lnTo>
                <a:lnTo>
                  <a:pt x="51231" y="238188"/>
                </a:lnTo>
                <a:lnTo>
                  <a:pt x="100139" y="238188"/>
                </a:lnTo>
                <a:lnTo>
                  <a:pt x="60883" y="190957"/>
                </a:lnTo>
                <a:lnTo>
                  <a:pt x="60883" y="47231"/>
                </a:lnTo>
                <a:lnTo>
                  <a:pt x="91295" y="47333"/>
                </a:lnTo>
                <a:lnTo>
                  <a:pt x="104091" y="48229"/>
                </a:lnTo>
                <a:lnTo>
                  <a:pt x="115950" y="50803"/>
                </a:lnTo>
                <a:lnTo>
                  <a:pt x="126496" y="55937"/>
                </a:lnTo>
                <a:lnTo>
                  <a:pt x="135353" y="64517"/>
                </a:lnTo>
                <a:lnTo>
                  <a:pt x="142146" y="77425"/>
                </a:lnTo>
                <a:lnTo>
                  <a:pt x="146497" y="95545"/>
                </a:lnTo>
                <a:lnTo>
                  <a:pt x="148031" y="119760"/>
                </a:lnTo>
                <a:lnTo>
                  <a:pt x="147829" y="129167"/>
                </a:lnTo>
                <a:lnTo>
                  <a:pt x="145075" y="151853"/>
                </a:lnTo>
                <a:lnTo>
                  <a:pt x="139508" y="168171"/>
                </a:lnTo>
                <a:lnTo>
                  <a:pt x="138473" y="233468"/>
                </a:lnTo>
                <a:lnTo>
                  <a:pt x="150701" y="229417"/>
                </a:lnTo>
                <a:lnTo>
                  <a:pt x="161758" y="224025"/>
                </a:lnTo>
                <a:lnTo>
                  <a:pt x="171323" y="217233"/>
                </a:lnTo>
                <a:lnTo>
                  <a:pt x="186827" y="200570"/>
                </a:lnTo>
                <a:lnTo>
                  <a:pt x="195032" y="187626"/>
                </a:lnTo>
                <a:lnTo>
                  <a:pt x="200982" y="174463"/>
                </a:lnTo>
                <a:lnTo>
                  <a:pt x="205039" y="161444"/>
                </a:lnTo>
                <a:lnTo>
                  <a:pt x="207566" y="148935"/>
                </a:lnTo>
                <a:lnTo>
                  <a:pt x="208923" y="137299"/>
                </a:lnTo>
                <a:lnTo>
                  <a:pt x="209472" y="126902"/>
                </a:lnTo>
                <a:lnTo>
                  <a:pt x="209575" y="118109"/>
                </a:lnTo>
                <a:lnTo>
                  <a:pt x="209442" y="110512"/>
                </a:lnTo>
                <a:lnTo>
                  <a:pt x="208420" y="96419"/>
                </a:lnTo>
                <a:lnTo>
                  <a:pt x="206333" y="82923"/>
                </a:lnTo>
                <a:lnTo>
                  <a:pt x="203115" y="70093"/>
                </a:lnTo>
                <a:lnTo>
                  <a:pt x="198697" y="57997"/>
                </a:lnTo>
                <a:lnTo>
                  <a:pt x="193011" y="46702"/>
                </a:lnTo>
                <a:lnTo>
                  <a:pt x="185989" y="36275"/>
                </a:lnTo>
                <a:lnTo>
                  <a:pt x="177563" y="26786"/>
                </a:lnTo>
                <a:lnTo>
                  <a:pt x="167665" y="18300"/>
                </a:lnTo>
                <a:lnTo>
                  <a:pt x="160539" y="13475"/>
                </a:lnTo>
                <a:lnTo>
                  <a:pt x="148597" y="7511"/>
                </a:lnTo>
                <a:lnTo>
                  <a:pt x="136384" y="3599"/>
                </a:lnTo>
                <a:lnTo>
                  <a:pt x="123969" y="1321"/>
                </a:lnTo>
                <a:lnTo>
                  <a:pt x="111420" y="260"/>
                </a:lnTo>
                <a:lnTo>
                  <a:pt x="98806" y="0"/>
                </a:lnTo>
                <a:lnTo>
                  <a:pt x="42777" y="14"/>
                </a:lnTo>
                <a:lnTo>
                  <a:pt x="27129" y="628"/>
                </a:lnTo>
                <a:lnTo>
                  <a:pt x="16845" y="3164"/>
                </a:lnTo>
                <a:lnTo>
                  <a:pt x="8978" y="8991"/>
                </a:lnTo>
                <a:lnTo>
                  <a:pt x="1827" y="20439"/>
                </a:lnTo>
                <a:lnTo>
                  <a:pt x="228" y="32047"/>
                </a:lnTo>
                <a:lnTo>
                  <a:pt x="0" y="51231"/>
                </a:lnTo>
                <a:lnTo>
                  <a:pt x="0" y="186956"/>
                </a:lnTo>
                <a:lnTo>
                  <a:pt x="149" y="2030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3056AD99-3D10-50B2-8B71-886C3FBF2315}"/>
              </a:ext>
            </a:extLst>
          </p:cNvPr>
          <p:cNvSpPr/>
          <p:nvPr/>
        </p:nvSpPr>
        <p:spPr>
          <a:xfrm>
            <a:off x="8828871" y="583896"/>
            <a:ext cx="225869" cy="246176"/>
          </a:xfrm>
          <a:custGeom>
            <a:avLst/>
            <a:gdLst/>
            <a:ahLst/>
            <a:cxnLst/>
            <a:rect l="l" t="t" r="r" b="b"/>
            <a:pathLst>
              <a:path w="225869" h="246176">
                <a:moveTo>
                  <a:pt x="121783" y="219972"/>
                </a:moveTo>
                <a:lnTo>
                  <a:pt x="112776" y="220560"/>
                </a:lnTo>
                <a:lnTo>
                  <a:pt x="103492" y="220018"/>
                </a:lnTo>
                <a:lnTo>
                  <a:pt x="90690" y="217385"/>
                </a:lnTo>
                <a:lnTo>
                  <a:pt x="94234" y="244929"/>
                </a:lnTo>
                <a:lnTo>
                  <a:pt x="114096" y="246176"/>
                </a:lnTo>
                <a:lnTo>
                  <a:pt x="115795" y="246167"/>
                </a:lnTo>
                <a:lnTo>
                  <a:pt x="133361" y="244890"/>
                </a:lnTo>
                <a:lnTo>
                  <a:pt x="149214" y="241585"/>
                </a:lnTo>
                <a:lnTo>
                  <a:pt x="163409" y="236433"/>
                </a:lnTo>
                <a:lnTo>
                  <a:pt x="175998" y="229616"/>
                </a:lnTo>
                <a:lnTo>
                  <a:pt x="187035" y="221312"/>
                </a:lnTo>
                <a:lnTo>
                  <a:pt x="196573" y="211704"/>
                </a:lnTo>
                <a:lnTo>
                  <a:pt x="204666" y="200972"/>
                </a:lnTo>
                <a:lnTo>
                  <a:pt x="211368" y="189296"/>
                </a:lnTo>
                <a:lnTo>
                  <a:pt x="216731" y="176858"/>
                </a:lnTo>
                <a:lnTo>
                  <a:pt x="220809" y="163837"/>
                </a:lnTo>
                <a:lnTo>
                  <a:pt x="223656" y="150414"/>
                </a:lnTo>
                <a:lnTo>
                  <a:pt x="225325" y="136771"/>
                </a:lnTo>
                <a:lnTo>
                  <a:pt x="225869" y="123088"/>
                </a:lnTo>
                <a:lnTo>
                  <a:pt x="225861" y="121485"/>
                </a:lnTo>
                <a:lnTo>
                  <a:pt x="225247" y="108637"/>
                </a:lnTo>
                <a:lnTo>
                  <a:pt x="223591" y="95591"/>
                </a:lnTo>
                <a:lnTo>
                  <a:pt x="220812" y="82559"/>
                </a:lnTo>
                <a:lnTo>
                  <a:pt x="216830" y="69755"/>
                </a:lnTo>
                <a:lnTo>
                  <a:pt x="211563" y="57392"/>
                </a:lnTo>
                <a:lnTo>
                  <a:pt x="204930" y="45684"/>
                </a:lnTo>
                <a:lnTo>
                  <a:pt x="196850" y="34845"/>
                </a:lnTo>
                <a:lnTo>
                  <a:pt x="187242" y="25087"/>
                </a:lnTo>
                <a:lnTo>
                  <a:pt x="176024" y="16625"/>
                </a:lnTo>
                <a:lnTo>
                  <a:pt x="163116" y="9671"/>
                </a:lnTo>
                <a:lnTo>
                  <a:pt x="148436" y="4440"/>
                </a:lnTo>
                <a:lnTo>
                  <a:pt x="131903" y="1145"/>
                </a:lnTo>
                <a:lnTo>
                  <a:pt x="113436" y="0"/>
                </a:lnTo>
                <a:lnTo>
                  <a:pt x="109817" y="39"/>
                </a:lnTo>
                <a:lnTo>
                  <a:pt x="91019" y="1654"/>
                </a:lnTo>
                <a:lnTo>
                  <a:pt x="74336" y="5456"/>
                </a:lnTo>
                <a:lnTo>
                  <a:pt x="59662" y="11206"/>
                </a:lnTo>
                <a:lnTo>
                  <a:pt x="46890" y="18665"/>
                </a:lnTo>
                <a:lnTo>
                  <a:pt x="35914" y="27591"/>
                </a:lnTo>
                <a:lnTo>
                  <a:pt x="26628" y="37746"/>
                </a:lnTo>
                <a:lnTo>
                  <a:pt x="18925" y="48889"/>
                </a:lnTo>
                <a:lnTo>
                  <a:pt x="12699" y="60782"/>
                </a:lnTo>
                <a:lnTo>
                  <a:pt x="7844" y="73184"/>
                </a:lnTo>
                <a:lnTo>
                  <a:pt x="4252" y="85855"/>
                </a:lnTo>
                <a:lnTo>
                  <a:pt x="1819" y="98556"/>
                </a:lnTo>
                <a:lnTo>
                  <a:pt x="437" y="111047"/>
                </a:lnTo>
                <a:lnTo>
                  <a:pt x="0" y="123088"/>
                </a:lnTo>
                <a:lnTo>
                  <a:pt x="17" y="125452"/>
                </a:lnTo>
                <a:lnTo>
                  <a:pt x="579" y="136918"/>
                </a:lnTo>
                <a:lnTo>
                  <a:pt x="2031" y="148997"/>
                </a:lnTo>
                <a:lnTo>
                  <a:pt x="4503" y="161423"/>
                </a:lnTo>
                <a:lnTo>
                  <a:pt x="8127" y="173930"/>
                </a:lnTo>
                <a:lnTo>
                  <a:pt x="13033" y="186252"/>
                </a:lnTo>
                <a:lnTo>
                  <a:pt x="19351" y="198121"/>
                </a:lnTo>
                <a:lnTo>
                  <a:pt x="27212" y="209272"/>
                </a:lnTo>
                <a:lnTo>
                  <a:pt x="36747" y="219439"/>
                </a:lnTo>
                <a:lnTo>
                  <a:pt x="48086" y="228354"/>
                </a:lnTo>
                <a:lnTo>
                  <a:pt x="42230" y="174152"/>
                </a:lnTo>
                <a:lnTo>
                  <a:pt x="37010" y="160059"/>
                </a:lnTo>
                <a:lnTo>
                  <a:pt x="33735" y="144340"/>
                </a:lnTo>
                <a:lnTo>
                  <a:pt x="32600" y="127076"/>
                </a:lnTo>
                <a:lnTo>
                  <a:pt x="32658" y="122710"/>
                </a:lnTo>
                <a:lnTo>
                  <a:pt x="33382" y="110777"/>
                </a:lnTo>
                <a:lnTo>
                  <a:pt x="35129" y="97819"/>
                </a:lnTo>
                <a:lnTo>
                  <a:pt x="38141" y="84529"/>
                </a:lnTo>
                <a:lnTo>
                  <a:pt x="42664" y="71596"/>
                </a:lnTo>
                <a:lnTo>
                  <a:pt x="48940" y="59712"/>
                </a:lnTo>
                <a:lnTo>
                  <a:pt x="57213" y="49568"/>
                </a:lnTo>
                <a:lnTo>
                  <a:pt x="64182" y="43290"/>
                </a:lnTo>
                <a:lnTo>
                  <a:pt x="74488" y="36138"/>
                </a:lnTo>
                <a:lnTo>
                  <a:pt x="86071" y="30551"/>
                </a:lnTo>
                <a:lnTo>
                  <a:pt x="98858" y="26914"/>
                </a:lnTo>
                <a:lnTo>
                  <a:pt x="112776" y="25615"/>
                </a:lnTo>
                <a:lnTo>
                  <a:pt x="121345" y="26149"/>
                </a:lnTo>
                <a:lnTo>
                  <a:pt x="131370" y="28023"/>
                </a:lnTo>
                <a:lnTo>
                  <a:pt x="141996" y="31503"/>
                </a:lnTo>
                <a:lnTo>
                  <a:pt x="152749" y="36854"/>
                </a:lnTo>
                <a:lnTo>
                  <a:pt x="163152" y="44340"/>
                </a:lnTo>
                <a:lnTo>
                  <a:pt x="172730" y="54228"/>
                </a:lnTo>
                <a:lnTo>
                  <a:pt x="181008" y="66782"/>
                </a:lnTo>
                <a:lnTo>
                  <a:pt x="187509" y="82266"/>
                </a:lnTo>
                <a:lnTo>
                  <a:pt x="191759" y="100947"/>
                </a:lnTo>
                <a:lnTo>
                  <a:pt x="193281" y="123088"/>
                </a:lnTo>
                <a:lnTo>
                  <a:pt x="191891" y="144295"/>
                </a:lnTo>
                <a:lnTo>
                  <a:pt x="187756" y="163128"/>
                </a:lnTo>
                <a:lnTo>
                  <a:pt x="181347" y="178753"/>
                </a:lnTo>
                <a:lnTo>
                  <a:pt x="173140" y="191434"/>
                </a:lnTo>
                <a:lnTo>
                  <a:pt x="163611" y="201438"/>
                </a:lnTo>
                <a:lnTo>
                  <a:pt x="153235" y="209029"/>
                </a:lnTo>
                <a:lnTo>
                  <a:pt x="142488" y="214471"/>
                </a:lnTo>
                <a:lnTo>
                  <a:pt x="131845" y="218031"/>
                </a:lnTo>
                <a:lnTo>
                  <a:pt x="121783" y="219972"/>
                </a:lnTo>
                <a:close/>
              </a:path>
              <a:path w="225869" h="246176">
                <a:moveTo>
                  <a:pt x="57725" y="197135"/>
                </a:moveTo>
                <a:lnTo>
                  <a:pt x="49200" y="186538"/>
                </a:lnTo>
                <a:lnTo>
                  <a:pt x="42230" y="174152"/>
                </a:lnTo>
                <a:lnTo>
                  <a:pt x="48086" y="228354"/>
                </a:lnTo>
                <a:lnTo>
                  <a:pt x="61360" y="235752"/>
                </a:lnTo>
                <a:lnTo>
                  <a:pt x="76699" y="241366"/>
                </a:lnTo>
                <a:lnTo>
                  <a:pt x="94234" y="244929"/>
                </a:lnTo>
                <a:lnTo>
                  <a:pt x="90690" y="217385"/>
                </a:lnTo>
                <a:lnTo>
                  <a:pt x="78666" y="212640"/>
                </a:lnTo>
                <a:lnTo>
                  <a:pt x="67612" y="205863"/>
                </a:lnTo>
                <a:lnTo>
                  <a:pt x="57725" y="197135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6917F3B9-E466-9155-02F7-91E8775D4D9B}"/>
              </a:ext>
            </a:extLst>
          </p:cNvPr>
          <p:cNvSpPr/>
          <p:nvPr/>
        </p:nvSpPr>
        <p:spPr>
          <a:xfrm>
            <a:off x="9098657" y="583896"/>
            <a:ext cx="188620" cy="246176"/>
          </a:xfrm>
          <a:custGeom>
            <a:avLst/>
            <a:gdLst/>
            <a:ahLst/>
            <a:cxnLst/>
            <a:rect l="l" t="t" r="r" b="b"/>
            <a:pathLst>
              <a:path w="188620" h="246176">
                <a:moveTo>
                  <a:pt x="97142" y="246176"/>
                </a:moveTo>
                <a:lnTo>
                  <a:pt x="106001" y="245938"/>
                </a:lnTo>
                <a:lnTo>
                  <a:pt x="124454" y="243629"/>
                </a:lnTo>
                <a:lnTo>
                  <a:pt x="140097" y="239062"/>
                </a:lnTo>
                <a:lnTo>
                  <a:pt x="153136" y="232479"/>
                </a:lnTo>
                <a:lnTo>
                  <a:pt x="163775" y="224124"/>
                </a:lnTo>
                <a:lnTo>
                  <a:pt x="172217" y="214239"/>
                </a:lnTo>
                <a:lnTo>
                  <a:pt x="178666" y="203067"/>
                </a:lnTo>
                <a:lnTo>
                  <a:pt x="183327" y="190851"/>
                </a:lnTo>
                <a:lnTo>
                  <a:pt x="186404" y="177834"/>
                </a:lnTo>
                <a:lnTo>
                  <a:pt x="188100" y="164259"/>
                </a:lnTo>
                <a:lnTo>
                  <a:pt x="188620" y="150367"/>
                </a:lnTo>
                <a:lnTo>
                  <a:pt x="188620" y="9321"/>
                </a:lnTo>
                <a:lnTo>
                  <a:pt x="184302" y="4991"/>
                </a:lnTo>
                <a:lnTo>
                  <a:pt x="181305" y="1663"/>
                </a:lnTo>
                <a:lnTo>
                  <a:pt x="176987" y="0"/>
                </a:lnTo>
                <a:lnTo>
                  <a:pt x="167335" y="0"/>
                </a:lnTo>
                <a:lnTo>
                  <a:pt x="163347" y="2654"/>
                </a:lnTo>
                <a:lnTo>
                  <a:pt x="161010" y="4991"/>
                </a:lnTo>
                <a:lnTo>
                  <a:pt x="156692" y="9321"/>
                </a:lnTo>
                <a:lnTo>
                  <a:pt x="156679" y="155551"/>
                </a:lnTo>
                <a:lnTo>
                  <a:pt x="156021" y="167617"/>
                </a:lnTo>
                <a:lnTo>
                  <a:pt x="153843" y="180196"/>
                </a:lnTo>
                <a:lnTo>
                  <a:pt x="149421" y="192424"/>
                </a:lnTo>
                <a:lnTo>
                  <a:pt x="142032" y="203438"/>
                </a:lnTo>
                <a:lnTo>
                  <a:pt x="130952" y="212375"/>
                </a:lnTo>
                <a:lnTo>
                  <a:pt x="115455" y="218370"/>
                </a:lnTo>
                <a:lnTo>
                  <a:pt x="94818" y="220560"/>
                </a:lnTo>
                <a:lnTo>
                  <a:pt x="88164" y="220374"/>
                </a:lnTo>
                <a:lnTo>
                  <a:pt x="67346" y="216651"/>
                </a:lnTo>
                <a:lnTo>
                  <a:pt x="52430" y="209027"/>
                </a:lnTo>
                <a:lnTo>
                  <a:pt x="42431" y="198663"/>
                </a:lnTo>
                <a:lnTo>
                  <a:pt x="36366" y="186720"/>
                </a:lnTo>
                <a:lnTo>
                  <a:pt x="33251" y="174359"/>
                </a:lnTo>
                <a:lnTo>
                  <a:pt x="32104" y="162739"/>
                </a:lnTo>
                <a:lnTo>
                  <a:pt x="31940" y="153022"/>
                </a:lnTo>
                <a:lnTo>
                  <a:pt x="31940" y="9321"/>
                </a:lnTo>
                <a:lnTo>
                  <a:pt x="27622" y="4991"/>
                </a:lnTo>
                <a:lnTo>
                  <a:pt x="24625" y="1663"/>
                </a:lnTo>
                <a:lnTo>
                  <a:pt x="20294" y="0"/>
                </a:lnTo>
                <a:lnTo>
                  <a:pt x="10655" y="0"/>
                </a:lnTo>
                <a:lnTo>
                  <a:pt x="6654" y="2654"/>
                </a:lnTo>
                <a:lnTo>
                  <a:pt x="4330" y="4991"/>
                </a:lnTo>
                <a:lnTo>
                  <a:pt x="0" y="9321"/>
                </a:lnTo>
                <a:lnTo>
                  <a:pt x="0" y="150698"/>
                </a:lnTo>
                <a:lnTo>
                  <a:pt x="459" y="164325"/>
                </a:lnTo>
                <a:lnTo>
                  <a:pt x="2592" y="181165"/>
                </a:lnTo>
                <a:lnTo>
                  <a:pt x="6448" y="195827"/>
                </a:lnTo>
                <a:lnTo>
                  <a:pt x="12007" y="208407"/>
                </a:lnTo>
                <a:lnTo>
                  <a:pt x="19253" y="219000"/>
                </a:lnTo>
                <a:lnTo>
                  <a:pt x="28167" y="227701"/>
                </a:lnTo>
                <a:lnTo>
                  <a:pt x="38732" y="234607"/>
                </a:lnTo>
                <a:lnTo>
                  <a:pt x="50930" y="239812"/>
                </a:lnTo>
                <a:lnTo>
                  <a:pt x="64743" y="243411"/>
                </a:lnTo>
                <a:lnTo>
                  <a:pt x="80153" y="245501"/>
                </a:lnTo>
                <a:lnTo>
                  <a:pt x="97142" y="246176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E0849B28-DB6D-C241-7803-0E1226006F6C}"/>
              </a:ext>
            </a:extLst>
          </p:cNvPr>
          <p:cNvSpPr/>
          <p:nvPr/>
        </p:nvSpPr>
        <p:spPr>
          <a:xfrm>
            <a:off x="9318232" y="587890"/>
            <a:ext cx="185953" cy="242176"/>
          </a:xfrm>
          <a:custGeom>
            <a:avLst/>
            <a:gdLst/>
            <a:ahLst/>
            <a:cxnLst/>
            <a:rect l="l" t="t" r="r" b="b"/>
            <a:pathLst>
              <a:path w="185953" h="242176">
                <a:moveTo>
                  <a:pt x="1993" y="19634"/>
                </a:moveTo>
                <a:lnTo>
                  <a:pt x="4318" y="21958"/>
                </a:lnTo>
                <a:lnTo>
                  <a:pt x="7645" y="25615"/>
                </a:lnTo>
                <a:lnTo>
                  <a:pt x="76835" y="25615"/>
                </a:lnTo>
                <a:lnTo>
                  <a:pt x="76835" y="233527"/>
                </a:lnTo>
                <a:lnTo>
                  <a:pt x="81495" y="237528"/>
                </a:lnTo>
                <a:lnTo>
                  <a:pt x="84493" y="240512"/>
                </a:lnTo>
                <a:lnTo>
                  <a:pt x="88811" y="242176"/>
                </a:lnTo>
                <a:lnTo>
                  <a:pt x="98132" y="242176"/>
                </a:lnTo>
                <a:lnTo>
                  <a:pt x="102120" y="239852"/>
                </a:lnTo>
                <a:lnTo>
                  <a:pt x="104457" y="237528"/>
                </a:lnTo>
                <a:lnTo>
                  <a:pt x="108775" y="233527"/>
                </a:lnTo>
                <a:lnTo>
                  <a:pt x="108775" y="25615"/>
                </a:lnTo>
                <a:lnTo>
                  <a:pt x="177965" y="25615"/>
                </a:lnTo>
                <a:lnTo>
                  <a:pt x="181635" y="21958"/>
                </a:lnTo>
                <a:lnTo>
                  <a:pt x="183959" y="19634"/>
                </a:lnTo>
                <a:lnTo>
                  <a:pt x="185953" y="15963"/>
                </a:lnTo>
                <a:lnTo>
                  <a:pt x="185953" y="9639"/>
                </a:lnTo>
                <a:lnTo>
                  <a:pt x="183959" y="6324"/>
                </a:lnTo>
                <a:lnTo>
                  <a:pt x="181635" y="3987"/>
                </a:lnTo>
                <a:lnTo>
                  <a:pt x="178308" y="0"/>
                </a:lnTo>
                <a:lnTo>
                  <a:pt x="7645" y="0"/>
                </a:lnTo>
                <a:lnTo>
                  <a:pt x="3987" y="3987"/>
                </a:lnTo>
                <a:lnTo>
                  <a:pt x="1993" y="6324"/>
                </a:lnTo>
                <a:lnTo>
                  <a:pt x="0" y="9982"/>
                </a:lnTo>
                <a:lnTo>
                  <a:pt x="0" y="16306"/>
                </a:lnTo>
                <a:lnTo>
                  <a:pt x="1993" y="19634"/>
                </a:lnTo>
                <a:close/>
              </a:path>
            </a:pathLst>
          </a:custGeom>
          <a:solidFill>
            <a:srgbClr val="5C8149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6377FE01-778F-ED5E-77D8-8E44B0D10700}"/>
              </a:ext>
            </a:extLst>
          </p:cNvPr>
          <p:cNvSpPr/>
          <p:nvPr/>
        </p:nvSpPr>
        <p:spPr>
          <a:xfrm>
            <a:off x="9551311" y="612505"/>
            <a:ext cx="117144" cy="95034"/>
          </a:xfrm>
          <a:custGeom>
            <a:avLst/>
            <a:gdLst/>
            <a:ahLst/>
            <a:cxnLst/>
            <a:rect l="l" t="t" r="r" b="b"/>
            <a:pathLst>
              <a:path w="117144" h="95034">
                <a:moveTo>
                  <a:pt x="57975" y="95034"/>
                </a:moveTo>
                <a:lnTo>
                  <a:pt x="73307" y="93582"/>
                </a:lnTo>
                <a:lnTo>
                  <a:pt x="87441" y="88994"/>
                </a:lnTo>
                <a:lnTo>
                  <a:pt x="99461" y="81715"/>
                </a:lnTo>
                <a:lnTo>
                  <a:pt x="108799" y="72196"/>
                </a:lnTo>
                <a:lnTo>
                  <a:pt x="114883" y="60886"/>
                </a:lnTo>
                <a:lnTo>
                  <a:pt x="117144" y="48234"/>
                </a:lnTo>
                <a:lnTo>
                  <a:pt x="115279" y="35806"/>
                </a:lnTo>
                <a:lnTo>
                  <a:pt x="109554" y="24317"/>
                </a:lnTo>
                <a:lnTo>
                  <a:pt x="100522" y="14528"/>
                </a:lnTo>
                <a:lnTo>
                  <a:pt x="88739" y="6902"/>
                </a:lnTo>
                <a:lnTo>
                  <a:pt x="74765" y="1905"/>
                </a:lnTo>
                <a:lnTo>
                  <a:pt x="59156" y="0"/>
                </a:lnTo>
                <a:lnTo>
                  <a:pt x="43839" y="1449"/>
                </a:lnTo>
                <a:lnTo>
                  <a:pt x="29706" y="6036"/>
                </a:lnTo>
                <a:lnTo>
                  <a:pt x="17685" y="13314"/>
                </a:lnTo>
                <a:lnTo>
                  <a:pt x="8346" y="22834"/>
                </a:lnTo>
                <a:lnTo>
                  <a:pt x="2261" y="34146"/>
                </a:lnTo>
                <a:lnTo>
                  <a:pt x="0" y="46799"/>
                </a:lnTo>
                <a:lnTo>
                  <a:pt x="1863" y="59235"/>
                </a:lnTo>
                <a:lnTo>
                  <a:pt x="7587" y="70721"/>
                </a:lnTo>
                <a:lnTo>
                  <a:pt x="16620" y="80509"/>
                </a:lnTo>
                <a:lnTo>
                  <a:pt x="28401" y="88133"/>
                </a:lnTo>
                <a:lnTo>
                  <a:pt x="42372" y="93129"/>
                </a:lnTo>
                <a:lnTo>
                  <a:pt x="57975" y="950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7" name="object 17">
            <a:extLst>
              <a:ext uri="{FF2B5EF4-FFF2-40B4-BE49-F238E27FC236}">
                <a16:creationId xmlns:a16="http://schemas.microsoft.com/office/drawing/2014/main" id="{3F78439E-D9EB-5AB2-D3A0-FBE6960B3AB0}"/>
              </a:ext>
            </a:extLst>
          </p:cNvPr>
          <p:cNvSpPr/>
          <p:nvPr/>
        </p:nvSpPr>
        <p:spPr>
          <a:xfrm>
            <a:off x="9649123" y="481507"/>
            <a:ext cx="188785" cy="153149"/>
          </a:xfrm>
          <a:custGeom>
            <a:avLst/>
            <a:gdLst/>
            <a:ahLst/>
            <a:cxnLst/>
            <a:rect l="l" t="t" r="r" b="b"/>
            <a:pathLst>
              <a:path w="188785" h="153149">
                <a:moveTo>
                  <a:pt x="95694" y="153149"/>
                </a:moveTo>
                <a:lnTo>
                  <a:pt x="106194" y="152500"/>
                </a:lnTo>
                <a:lnTo>
                  <a:pt x="121454" y="149810"/>
                </a:lnTo>
                <a:lnTo>
                  <a:pt x="135690" y="145222"/>
                </a:lnTo>
                <a:lnTo>
                  <a:pt x="148689" y="138915"/>
                </a:lnTo>
                <a:lnTo>
                  <a:pt x="160238" y="131067"/>
                </a:lnTo>
                <a:lnTo>
                  <a:pt x="170124" y="121856"/>
                </a:lnTo>
                <a:lnTo>
                  <a:pt x="178135" y="111463"/>
                </a:lnTo>
                <a:lnTo>
                  <a:pt x="184057" y="100064"/>
                </a:lnTo>
                <a:lnTo>
                  <a:pt x="187678" y="87840"/>
                </a:lnTo>
                <a:lnTo>
                  <a:pt x="188785" y="74968"/>
                </a:lnTo>
                <a:lnTo>
                  <a:pt x="188062" y="66458"/>
                </a:lnTo>
                <a:lnTo>
                  <a:pt x="184856" y="54093"/>
                </a:lnTo>
                <a:lnTo>
                  <a:pt x="179304" y="42574"/>
                </a:lnTo>
                <a:lnTo>
                  <a:pt x="171624" y="32073"/>
                </a:lnTo>
                <a:lnTo>
                  <a:pt x="162034" y="22759"/>
                </a:lnTo>
                <a:lnTo>
                  <a:pt x="150753" y="14804"/>
                </a:lnTo>
                <a:lnTo>
                  <a:pt x="137999" y="8380"/>
                </a:lnTo>
                <a:lnTo>
                  <a:pt x="123992" y="3657"/>
                </a:lnTo>
                <a:lnTo>
                  <a:pt x="108950" y="806"/>
                </a:lnTo>
                <a:lnTo>
                  <a:pt x="93090" y="0"/>
                </a:lnTo>
                <a:lnTo>
                  <a:pt x="82566" y="650"/>
                </a:lnTo>
                <a:lnTo>
                  <a:pt x="67306" y="3342"/>
                </a:lnTo>
                <a:lnTo>
                  <a:pt x="53072" y="7930"/>
                </a:lnTo>
                <a:lnTo>
                  <a:pt x="40075" y="14237"/>
                </a:lnTo>
                <a:lnTo>
                  <a:pt x="28528" y="22084"/>
                </a:lnTo>
                <a:lnTo>
                  <a:pt x="18645" y="31293"/>
                </a:lnTo>
                <a:lnTo>
                  <a:pt x="10638" y="41685"/>
                </a:lnTo>
                <a:lnTo>
                  <a:pt x="4720" y="53083"/>
                </a:lnTo>
                <a:lnTo>
                  <a:pt x="1103" y="65307"/>
                </a:lnTo>
                <a:lnTo>
                  <a:pt x="0" y="78181"/>
                </a:lnTo>
                <a:lnTo>
                  <a:pt x="723" y="86705"/>
                </a:lnTo>
                <a:lnTo>
                  <a:pt x="3928" y="99068"/>
                </a:lnTo>
                <a:lnTo>
                  <a:pt x="9481" y="110586"/>
                </a:lnTo>
                <a:lnTo>
                  <a:pt x="17162" y="121087"/>
                </a:lnTo>
                <a:lnTo>
                  <a:pt x="26753" y="130400"/>
                </a:lnTo>
                <a:lnTo>
                  <a:pt x="38034" y="138353"/>
                </a:lnTo>
                <a:lnTo>
                  <a:pt x="50788" y="144777"/>
                </a:lnTo>
                <a:lnTo>
                  <a:pt x="64795" y="149498"/>
                </a:lnTo>
                <a:lnTo>
                  <a:pt x="79837" y="152346"/>
                </a:lnTo>
                <a:lnTo>
                  <a:pt x="95694" y="153149"/>
                </a:lnTo>
                <a:close/>
              </a:path>
            </a:pathLst>
          </a:custGeom>
          <a:solidFill>
            <a:srgbClr val="815F9C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8" name="object 18">
            <a:extLst>
              <a:ext uri="{FF2B5EF4-FFF2-40B4-BE49-F238E27FC236}">
                <a16:creationId xmlns:a16="http://schemas.microsoft.com/office/drawing/2014/main" id="{2AC894C6-E665-434A-27FE-7C7F38E1A4C9}"/>
              </a:ext>
            </a:extLst>
          </p:cNvPr>
          <p:cNvSpPr/>
          <p:nvPr/>
        </p:nvSpPr>
        <p:spPr>
          <a:xfrm>
            <a:off x="9793174" y="288010"/>
            <a:ext cx="286816" cy="232689"/>
          </a:xfrm>
          <a:custGeom>
            <a:avLst/>
            <a:gdLst/>
            <a:ahLst/>
            <a:cxnLst/>
            <a:rect l="l" t="t" r="r" b="b"/>
            <a:pathLst>
              <a:path w="286816" h="232689">
                <a:moveTo>
                  <a:pt x="142532" y="232689"/>
                </a:moveTo>
                <a:lnTo>
                  <a:pt x="152220" y="232501"/>
                </a:lnTo>
                <a:lnTo>
                  <a:pt x="167982" y="231056"/>
                </a:lnTo>
                <a:lnTo>
                  <a:pt x="183179" y="228264"/>
                </a:lnTo>
                <a:lnTo>
                  <a:pt x="197717" y="224201"/>
                </a:lnTo>
                <a:lnTo>
                  <a:pt x="211500" y="218942"/>
                </a:lnTo>
                <a:lnTo>
                  <a:pt x="224433" y="212565"/>
                </a:lnTo>
                <a:lnTo>
                  <a:pt x="236420" y="205146"/>
                </a:lnTo>
                <a:lnTo>
                  <a:pt x="247366" y="196761"/>
                </a:lnTo>
                <a:lnTo>
                  <a:pt x="257175" y="187486"/>
                </a:lnTo>
                <a:lnTo>
                  <a:pt x="265752" y="177398"/>
                </a:lnTo>
                <a:lnTo>
                  <a:pt x="273001" y="166572"/>
                </a:lnTo>
                <a:lnTo>
                  <a:pt x="278828" y="155085"/>
                </a:lnTo>
                <a:lnTo>
                  <a:pt x="283136" y="143014"/>
                </a:lnTo>
                <a:lnTo>
                  <a:pt x="285831" y="130435"/>
                </a:lnTo>
                <a:lnTo>
                  <a:pt x="286816" y="117424"/>
                </a:lnTo>
                <a:lnTo>
                  <a:pt x="286553" y="109536"/>
                </a:lnTo>
                <a:lnTo>
                  <a:pt x="284721" y="96746"/>
                </a:lnTo>
                <a:lnTo>
                  <a:pt x="281230" y="84411"/>
                </a:lnTo>
                <a:lnTo>
                  <a:pt x="276174" y="72606"/>
                </a:lnTo>
                <a:lnTo>
                  <a:pt x="269648" y="61410"/>
                </a:lnTo>
                <a:lnTo>
                  <a:pt x="261746" y="50900"/>
                </a:lnTo>
                <a:lnTo>
                  <a:pt x="252562" y="41154"/>
                </a:lnTo>
                <a:lnTo>
                  <a:pt x="242191" y="32249"/>
                </a:lnTo>
                <a:lnTo>
                  <a:pt x="230727" y="24264"/>
                </a:lnTo>
                <a:lnTo>
                  <a:pt x="218265" y="17275"/>
                </a:lnTo>
                <a:lnTo>
                  <a:pt x="204897" y="11361"/>
                </a:lnTo>
                <a:lnTo>
                  <a:pt x="190720" y="6599"/>
                </a:lnTo>
                <a:lnTo>
                  <a:pt x="175827" y="3066"/>
                </a:lnTo>
                <a:lnTo>
                  <a:pt x="160313" y="840"/>
                </a:lnTo>
                <a:lnTo>
                  <a:pt x="144271" y="0"/>
                </a:lnTo>
                <a:lnTo>
                  <a:pt x="134596" y="187"/>
                </a:lnTo>
                <a:lnTo>
                  <a:pt x="118835" y="1630"/>
                </a:lnTo>
                <a:lnTo>
                  <a:pt x="103638" y="4421"/>
                </a:lnTo>
                <a:lnTo>
                  <a:pt x="89099" y="8483"/>
                </a:lnTo>
                <a:lnTo>
                  <a:pt x="75316" y="13740"/>
                </a:lnTo>
                <a:lnTo>
                  <a:pt x="62382" y="20116"/>
                </a:lnTo>
                <a:lnTo>
                  <a:pt x="50394" y="27535"/>
                </a:lnTo>
                <a:lnTo>
                  <a:pt x="39448" y="35919"/>
                </a:lnTo>
                <a:lnTo>
                  <a:pt x="29638" y="45194"/>
                </a:lnTo>
                <a:lnTo>
                  <a:pt x="21060" y="55282"/>
                </a:lnTo>
                <a:lnTo>
                  <a:pt x="13810" y="66109"/>
                </a:lnTo>
                <a:lnTo>
                  <a:pt x="7984" y="77596"/>
                </a:lnTo>
                <a:lnTo>
                  <a:pt x="3676" y="89669"/>
                </a:lnTo>
                <a:lnTo>
                  <a:pt x="983" y="102250"/>
                </a:lnTo>
                <a:lnTo>
                  <a:pt x="0" y="115265"/>
                </a:lnTo>
                <a:lnTo>
                  <a:pt x="262" y="123143"/>
                </a:lnTo>
                <a:lnTo>
                  <a:pt x="2093" y="135933"/>
                </a:lnTo>
                <a:lnTo>
                  <a:pt x="5582" y="148270"/>
                </a:lnTo>
                <a:lnTo>
                  <a:pt x="10636" y="160076"/>
                </a:lnTo>
                <a:lnTo>
                  <a:pt x="17161" y="171273"/>
                </a:lnTo>
                <a:lnTo>
                  <a:pt x="25061" y="181784"/>
                </a:lnTo>
                <a:lnTo>
                  <a:pt x="34244" y="191531"/>
                </a:lnTo>
                <a:lnTo>
                  <a:pt x="44614" y="200436"/>
                </a:lnTo>
                <a:lnTo>
                  <a:pt x="56077" y="208422"/>
                </a:lnTo>
                <a:lnTo>
                  <a:pt x="68538" y="215411"/>
                </a:lnTo>
                <a:lnTo>
                  <a:pt x="81905" y="221326"/>
                </a:lnTo>
                <a:lnTo>
                  <a:pt x="96082" y="226089"/>
                </a:lnTo>
                <a:lnTo>
                  <a:pt x="110975" y="229622"/>
                </a:lnTo>
                <a:lnTo>
                  <a:pt x="126489" y="231848"/>
                </a:lnTo>
                <a:lnTo>
                  <a:pt x="142532" y="232689"/>
                </a:lnTo>
                <a:close/>
              </a:path>
            </a:pathLst>
          </a:custGeom>
          <a:solidFill>
            <a:srgbClr val="D06EAA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29" name="object 20">
            <a:extLst>
              <a:ext uri="{FF2B5EF4-FFF2-40B4-BE49-F238E27FC236}">
                <a16:creationId xmlns:a16="http://schemas.microsoft.com/office/drawing/2014/main" id="{8D81E993-74EA-FEFC-979B-9AA1206D84CF}"/>
              </a:ext>
            </a:extLst>
          </p:cNvPr>
          <p:cNvSpPr/>
          <p:nvPr/>
        </p:nvSpPr>
        <p:spPr>
          <a:xfrm>
            <a:off x="7560000" y="0"/>
            <a:ext cx="3132002" cy="1567040"/>
          </a:xfrm>
          <a:custGeom>
            <a:avLst/>
            <a:gdLst/>
            <a:ahLst/>
            <a:cxnLst/>
            <a:rect l="l" t="t" r="r" b="b"/>
            <a:pathLst>
              <a:path w="3132002" h="1567040">
                <a:moveTo>
                  <a:pt x="3132002" y="1245434"/>
                </a:moveTo>
                <a:lnTo>
                  <a:pt x="3132002" y="0"/>
                </a:lnTo>
                <a:lnTo>
                  <a:pt x="305059" y="0"/>
                </a:lnTo>
                <a:lnTo>
                  <a:pt x="271029" y="28069"/>
                </a:lnTo>
                <a:lnTo>
                  <a:pt x="201917" y="95806"/>
                </a:lnTo>
                <a:lnTo>
                  <a:pt x="142160" y="166681"/>
                </a:lnTo>
                <a:lnTo>
                  <a:pt x="92224" y="240434"/>
                </a:lnTo>
                <a:lnTo>
                  <a:pt x="52574" y="316806"/>
                </a:lnTo>
                <a:lnTo>
                  <a:pt x="23676" y="395538"/>
                </a:lnTo>
                <a:lnTo>
                  <a:pt x="5996" y="476369"/>
                </a:lnTo>
                <a:lnTo>
                  <a:pt x="0" y="559041"/>
                </a:lnTo>
                <a:lnTo>
                  <a:pt x="5996" y="641713"/>
                </a:lnTo>
                <a:lnTo>
                  <a:pt x="23676" y="722544"/>
                </a:lnTo>
                <a:lnTo>
                  <a:pt x="52574" y="801275"/>
                </a:lnTo>
                <a:lnTo>
                  <a:pt x="92224" y="877647"/>
                </a:lnTo>
                <a:lnTo>
                  <a:pt x="142160" y="951400"/>
                </a:lnTo>
                <a:lnTo>
                  <a:pt x="201917" y="1022275"/>
                </a:lnTo>
                <a:lnTo>
                  <a:pt x="271029" y="1090013"/>
                </a:lnTo>
                <a:lnTo>
                  <a:pt x="349032" y="1154353"/>
                </a:lnTo>
                <a:lnTo>
                  <a:pt x="435458" y="1215037"/>
                </a:lnTo>
                <a:lnTo>
                  <a:pt x="529844" y="1271804"/>
                </a:lnTo>
                <a:lnTo>
                  <a:pt x="631722" y="1324397"/>
                </a:lnTo>
                <a:lnTo>
                  <a:pt x="740628" y="1372555"/>
                </a:lnTo>
                <a:lnTo>
                  <a:pt x="856096" y="1416019"/>
                </a:lnTo>
                <a:lnTo>
                  <a:pt x="977660" y="1454529"/>
                </a:lnTo>
                <a:lnTo>
                  <a:pt x="1104855" y="1487827"/>
                </a:lnTo>
                <a:lnTo>
                  <a:pt x="1237216" y="1515652"/>
                </a:lnTo>
                <a:lnTo>
                  <a:pt x="1374276" y="1537745"/>
                </a:lnTo>
                <a:lnTo>
                  <a:pt x="1515571" y="1553847"/>
                </a:lnTo>
                <a:lnTo>
                  <a:pt x="1660634" y="1563698"/>
                </a:lnTo>
                <a:lnTo>
                  <a:pt x="1809000" y="1567040"/>
                </a:lnTo>
                <a:lnTo>
                  <a:pt x="1957366" y="1563698"/>
                </a:lnTo>
                <a:lnTo>
                  <a:pt x="2102430" y="1553847"/>
                </a:lnTo>
                <a:lnTo>
                  <a:pt x="2243724" y="1537745"/>
                </a:lnTo>
                <a:lnTo>
                  <a:pt x="2380784" y="1515652"/>
                </a:lnTo>
                <a:lnTo>
                  <a:pt x="2513145" y="1487827"/>
                </a:lnTo>
                <a:lnTo>
                  <a:pt x="2640340" y="1454529"/>
                </a:lnTo>
                <a:lnTo>
                  <a:pt x="2761905" y="1416019"/>
                </a:lnTo>
                <a:lnTo>
                  <a:pt x="2877373" y="1372555"/>
                </a:lnTo>
                <a:lnTo>
                  <a:pt x="2986279" y="1324397"/>
                </a:lnTo>
                <a:lnTo>
                  <a:pt x="3088157" y="1271804"/>
                </a:lnTo>
                <a:lnTo>
                  <a:pt x="3132002" y="1245434"/>
                </a:lnTo>
                <a:close/>
              </a:path>
            </a:pathLst>
          </a:custGeom>
          <a:solidFill>
            <a:srgbClr val="008463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0" name="object 21">
            <a:extLst>
              <a:ext uri="{FF2B5EF4-FFF2-40B4-BE49-F238E27FC236}">
                <a16:creationId xmlns:a16="http://schemas.microsoft.com/office/drawing/2014/main" id="{3910A947-870E-DADA-83D0-C0952FB18C31}"/>
              </a:ext>
            </a:extLst>
          </p:cNvPr>
          <p:cNvSpPr/>
          <p:nvPr/>
        </p:nvSpPr>
        <p:spPr>
          <a:xfrm>
            <a:off x="9869624" y="605511"/>
            <a:ext cx="216877" cy="153530"/>
          </a:xfrm>
          <a:custGeom>
            <a:avLst/>
            <a:gdLst/>
            <a:ahLst/>
            <a:cxnLst/>
            <a:rect l="l" t="t" r="r" b="b"/>
            <a:pathLst>
              <a:path w="216877" h="153530">
                <a:moveTo>
                  <a:pt x="108521" y="153530"/>
                </a:moveTo>
                <a:lnTo>
                  <a:pt x="116465" y="153320"/>
                </a:lnTo>
                <a:lnTo>
                  <a:pt x="132927" y="151555"/>
                </a:lnTo>
                <a:lnTo>
                  <a:pt x="148482" y="148111"/>
                </a:lnTo>
                <a:lnTo>
                  <a:pt x="162934" y="143124"/>
                </a:lnTo>
                <a:lnTo>
                  <a:pt x="176090" y="136734"/>
                </a:lnTo>
                <a:lnTo>
                  <a:pt x="187753" y="129080"/>
                </a:lnTo>
                <a:lnTo>
                  <a:pt x="197730" y="120298"/>
                </a:lnTo>
                <a:lnTo>
                  <a:pt x="205826" y="110528"/>
                </a:lnTo>
                <a:lnTo>
                  <a:pt x="211845" y="99908"/>
                </a:lnTo>
                <a:lnTo>
                  <a:pt x="215594" y="88575"/>
                </a:lnTo>
                <a:lnTo>
                  <a:pt x="216877" y="76669"/>
                </a:lnTo>
                <a:lnTo>
                  <a:pt x="216582" y="71042"/>
                </a:lnTo>
                <a:lnTo>
                  <a:pt x="214094" y="59384"/>
                </a:lnTo>
                <a:lnTo>
                  <a:pt x="209234" y="48372"/>
                </a:lnTo>
                <a:lnTo>
                  <a:pt x="202198" y="38143"/>
                </a:lnTo>
                <a:lnTo>
                  <a:pt x="193180" y="28835"/>
                </a:lnTo>
                <a:lnTo>
                  <a:pt x="182375" y="20584"/>
                </a:lnTo>
                <a:lnTo>
                  <a:pt x="169977" y="13528"/>
                </a:lnTo>
                <a:lnTo>
                  <a:pt x="156182" y="7804"/>
                </a:lnTo>
                <a:lnTo>
                  <a:pt x="141183" y="3550"/>
                </a:lnTo>
                <a:lnTo>
                  <a:pt x="125177" y="903"/>
                </a:lnTo>
                <a:lnTo>
                  <a:pt x="108356" y="0"/>
                </a:lnTo>
                <a:lnTo>
                  <a:pt x="100392" y="215"/>
                </a:lnTo>
                <a:lnTo>
                  <a:pt x="83930" y="1989"/>
                </a:lnTo>
                <a:lnTo>
                  <a:pt x="68377" y="5440"/>
                </a:lnTo>
                <a:lnTo>
                  <a:pt x="53926" y="10430"/>
                </a:lnTo>
                <a:lnTo>
                  <a:pt x="40774" y="16822"/>
                </a:lnTo>
                <a:lnTo>
                  <a:pt x="29113" y="24476"/>
                </a:lnTo>
                <a:lnTo>
                  <a:pt x="19139" y="33257"/>
                </a:lnTo>
                <a:lnTo>
                  <a:pt x="11046" y="43026"/>
                </a:lnTo>
                <a:lnTo>
                  <a:pt x="5029" y="53646"/>
                </a:lnTo>
                <a:lnTo>
                  <a:pt x="1282" y="64978"/>
                </a:lnTo>
                <a:lnTo>
                  <a:pt x="0" y="76885"/>
                </a:lnTo>
                <a:lnTo>
                  <a:pt x="291" y="82511"/>
                </a:lnTo>
                <a:lnTo>
                  <a:pt x="2774" y="94166"/>
                </a:lnTo>
                <a:lnTo>
                  <a:pt x="7630" y="105175"/>
                </a:lnTo>
                <a:lnTo>
                  <a:pt x="14665" y="115402"/>
                </a:lnTo>
                <a:lnTo>
                  <a:pt x="23682" y="124709"/>
                </a:lnTo>
                <a:lnTo>
                  <a:pt x="34488" y="132958"/>
                </a:lnTo>
                <a:lnTo>
                  <a:pt x="46887" y="140012"/>
                </a:lnTo>
                <a:lnTo>
                  <a:pt x="60685" y="145733"/>
                </a:lnTo>
                <a:lnTo>
                  <a:pt x="75686" y="149985"/>
                </a:lnTo>
                <a:lnTo>
                  <a:pt x="91697" y="152630"/>
                </a:lnTo>
                <a:lnTo>
                  <a:pt x="108521" y="153530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1" name="object 22">
            <a:extLst>
              <a:ext uri="{FF2B5EF4-FFF2-40B4-BE49-F238E27FC236}">
                <a16:creationId xmlns:a16="http://schemas.microsoft.com/office/drawing/2014/main" id="{A4D15651-1817-15B1-D71C-BBE12FD69CEE}"/>
              </a:ext>
            </a:extLst>
          </p:cNvPr>
          <p:cNvSpPr/>
          <p:nvPr/>
        </p:nvSpPr>
        <p:spPr>
          <a:xfrm>
            <a:off x="9776846" y="753704"/>
            <a:ext cx="139230" cy="98577"/>
          </a:xfrm>
          <a:custGeom>
            <a:avLst/>
            <a:gdLst/>
            <a:ahLst/>
            <a:cxnLst/>
            <a:rect l="l" t="t" r="r" b="b"/>
            <a:pathLst>
              <a:path w="139230" h="98577">
                <a:moveTo>
                  <a:pt x="69672" y="98577"/>
                </a:moveTo>
                <a:lnTo>
                  <a:pt x="81750" y="97825"/>
                </a:lnTo>
                <a:lnTo>
                  <a:pt x="97360" y="94492"/>
                </a:lnTo>
                <a:lnTo>
                  <a:pt x="111186" y="88803"/>
                </a:lnTo>
                <a:lnTo>
                  <a:pt x="122757" y="81093"/>
                </a:lnTo>
                <a:lnTo>
                  <a:pt x="131602" y="71698"/>
                </a:lnTo>
                <a:lnTo>
                  <a:pt x="137250" y="60955"/>
                </a:lnTo>
                <a:lnTo>
                  <a:pt x="139230" y="49199"/>
                </a:lnTo>
                <a:lnTo>
                  <a:pt x="138175" y="40660"/>
                </a:lnTo>
                <a:lnTo>
                  <a:pt x="133481" y="29615"/>
                </a:lnTo>
                <a:lnTo>
                  <a:pt x="125460" y="19831"/>
                </a:lnTo>
                <a:lnTo>
                  <a:pt x="114584" y="11644"/>
                </a:lnTo>
                <a:lnTo>
                  <a:pt x="101327" y="5386"/>
                </a:lnTo>
                <a:lnTo>
                  <a:pt x="86160" y="1393"/>
                </a:lnTo>
                <a:lnTo>
                  <a:pt x="69557" y="0"/>
                </a:lnTo>
                <a:lnTo>
                  <a:pt x="57487" y="753"/>
                </a:lnTo>
                <a:lnTo>
                  <a:pt x="41875" y="4086"/>
                </a:lnTo>
                <a:lnTo>
                  <a:pt x="28048" y="9772"/>
                </a:lnTo>
                <a:lnTo>
                  <a:pt x="16475" y="17478"/>
                </a:lnTo>
                <a:lnTo>
                  <a:pt x="7628" y="26869"/>
                </a:lnTo>
                <a:lnTo>
                  <a:pt x="1980" y="37609"/>
                </a:lnTo>
                <a:lnTo>
                  <a:pt x="0" y="49364"/>
                </a:lnTo>
                <a:lnTo>
                  <a:pt x="1055" y="57913"/>
                </a:lnTo>
                <a:lnTo>
                  <a:pt x="5751" y="68961"/>
                </a:lnTo>
                <a:lnTo>
                  <a:pt x="13772" y="78746"/>
                </a:lnTo>
                <a:lnTo>
                  <a:pt x="24648" y="86934"/>
                </a:lnTo>
                <a:lnTo>
                  <a:pt x="37905" y="93191"/>
                </a:lnTo>
                <a:lnTo>
                  <a:pt x="53070" y="97183"/>
                </a:lnTo>
                <a:lnTo>
                  <a:pt x="69672" y="98577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2" name="object 23">
            <a:extLst>
              <a:ext uri="{FF2B5EF4-FFF2-40B4-BE49-F238E27FC236}">
                <a16:creationId xmlns:a16="http://schemas.microsoft.com/office/drawing/2014/main" id="{710A1A59-5A8B-7AB0-8428-1D8B3FD83737}"/>
              </a:ext>
            </a:extLst>
          </p:cNvPr>
          <p:cNvSpPr/>
          <p:nvPr/>
        </p:nvSpPr>
        <p:spPr>
          <a:xfrm>
            <a:off x="10014201" y="432003"/>
            <a:ext cx="245795" cy="187274"/>
          </a:xfrm>
          <a:custGeom>
            <a:avLst/>
            <a:gdLst/>
            <a:ahLst/>
            <a:cxnLst/>
            <a:rect l="l" t="t" r="r" b="b"/>
            <a:pathLst>
              <a:path w="245795" h="187274">
                <a:moveTo>
                  <a:pt x="122999" y="187274"/>
                </a:moveTo>
                <a:lnTo>
                  <a:pt x="142243" y="186114"/>
                </a:lnTo>
                <a:lnTo>
                  <a:pt x="157892" y="183410"/>
                </a:lnTo>
                <a:lnTo>
                  <a:pt x="172716" y="179242"/>
                </a:lnTo>
                <a:lnTo>
                  <a:pt x="186573" y="173717"/>
                </a:lnTo>
                <a:lnTo>
                  <a:pt x="199323" y="166942"/>
                </a:lnTo>
                <a:lnTo>
                  <a:pt x="210826" y="159024"/>
                </a:lnTo>
                <a:lnTo>
                  <a:pt x="220942" y="150071"/>
                </a:lnTo>
                <a:lnTo>
                  <a:pt x="229530" y="140189"/>
                </a:lnTo>
                <a:lnTo>
                  <a:pt x="236450" y="129486"/>
                </a:lnTo>
                <a:lnTo>
                  <a:pt x="241561" y="118069"/>
                </a:lnTo>
                <a:lnTo>
                  <a:pt x="244723" y="106045"/>
                </a:lnTo>
                <a:lnTo>
                  <a:pt x="245795" y="93522"/>
                </a:lnTo>
                <a:lnTo>
                  <a:pt x="245760" y="91351"/>
                </a:lnTo>
                <a:lnTo>
                  <a:pt x="244288" y="78895"/>
                </a:lnTo>
                <a:lnTo>
                  <a:pt x="240753" y="66965"/>
                </a:lnTo>
                <a:lnTo>
                  <a:pt x="235295" y="55667"/>
                </a:lnTo>
                <a:lnTo>
                  <a:pt x="228054" y="45108"/>
                </a:lnTo>
                <a:lnTo>
                  <a:pt x="219172" y="35394"/>
                </a:lnTo>
                <a:lnTo>
                  <a:pt x="208787" y="26631"/>
                </a:lnTo>
                <a:lnTo>
                  <a:pt x="197042" y="18927"/>
                </a:lnTo>
                <a:lnTo>
                  <a:pt x="184076" y="12387"/>
                </a:lnTo>
                <a:lnTo>
                  <a:pt x="170029" y="7118"/>
                </a:lnTo>
                <a:lnTo>
                  <a:pt x="155042" y="3226"/>
                </a:lnTo>
                <a:lnTo>
                  <a:pt x="139255" y="818"/>
                </a:lnTo>
                <a:lnTo>
                  <a:pt x="122808" y="0"/>
                </a:lnTo>
                <a:lnTo>
                  <a:pt x="119935" y="29"/>
                </a:lnTo>
                <a:lnTo>
                  <a:pt x="103597" y="1168"/>
                </a:lnTo>
                <a:lnTo>
                  <a:pt x="87944" y="3877"/>
                </a:lnTo>
                <a:lnTo>
                  <a:pt x="73118" y="8049"/>
                </a:lnTo>
                <a:lnTo>
                  <a:pt x="59259" y="13577"/>
                </a:lnTo>
                <a:lnTo>
                  <a:pt x="46506" y="20354"/>
                </a:lnTo>
                <a:lnTo>
                  <a:pt x="35001" y="28273"/>
                </a:lnTo>
                <a:lnTo>
                  <a:pt x="24882" y="37228"/>
                </a:lnTo>
                <a:lnTo>
                  <a:pt x="16291" y="47111"/>
                </a:lnTo>
                <a:lnTo>
                  <a:pt x="9366" y="57815"/>
                </a:lnTo>
                <a:lnTo>
                  <a:pt x="4250" y="69234"/>
                </a:lnTo>
                <a:lnTo>
                  <a:pt x="1081" y="81261"/>
                </a:lnTo>
                <a:lnTo>
                  <a:pt x="0" y="93789"/>
                </a:lnTo>
                <a:lnTo>
                  <a:pt x="35" y="95977"/>
                </a:lnTo>
                <a:lnTo>
                  <a:pt x="1507" y="108425"/>
                </a:lnTo>
                <a:lnTo>
                  <a:pt x="5044" y="120349"/>
                </a:lnTo>
                <a:lnTo>
                  <a:pt x="10504" y="131642"/>
                </a:lnTo>
                <a:lnTo>
                  <a:pt x="17746" y="142197"/>
                </a:lnTo>
                <a:lnTo>
                  <a:pt x="26631" y="151907"/>
                </a:lnTo>
                <a:lnTo>
                  <a:pt x="37017" y="160667"/>
                </a:lnTo>
                <a:lnTo>
                  <a:pt x="48764" y="168368"/>
                </a:lnTo>
                <a:lnTo>
                  <a:pt x="61732" y="174905"/>
                </a:lnTo>
                <a:lnTo>
                  <a:pt x="75780" y="180170"/>
                </a:lnTo>
                <a:lnTo>
                  <a:pt x="90768" y="184058"/>
                </a:lnTo>
                <a:lnTo>
                  <a:pt x="106554" y="186461"/>
                </a:lnTo>
                <a:lnTo>
                  <a:pt x="122999" y="187274"/>
                </a:lnTo>
                <a:close/>
              </a:path>
            </a:pathLst>
          </a:custGeom>
          <a:solidFill>
            <a:srgbClr val="8CB49D"/>
          </a:solidFill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3" name="object 8">
            <a:extLst>
              <a:ext uri="{FF2B5EF4-FFF2-40B4-BE49-F238E27FC236}">
                <a16:creationId xmlns:a16="http://schemas.microsoft.com/office/drawing/2014/main" id="{FBB2C85E-64C2-FC26-F8DB-ECA9E69197C9}"/>
              </a:ext>
            </a:extLst>
          </p:cNvPr>
          <p:cNvSpPr txBox="1"/>
          <p:nvPr/>
        </p:nvSpPr>
        <p:spPr>
          <a:xfrm>
            <a:off x="8023100" y="618378"/>
            <a:ext cx="1846524" cy="486217"/>
          </a:xfrm>
          <a:prstGeom prst="rect">
            <a:avLst/>
          </a:prstGeom>
          <a:noFill/>
        </p:spPr>
        <p:txBody>
          <a:bodyPr wrap="square" lIns="0" tIns="18446" rIns="0" bIns="0">
            <a:noAutofit/>
          </a:bodyPr>
          <a:lstStyle/>
          <a:p>
            <a:pPr marL="12700">
              <a:lnSpc>
                <a:spcPts val="2905"/>
              </a:lnSpc>
              <a:defRPr sz="2700">
                <a:solidFill>
                  <a:srgbClr val="CDB0D3"/>
                </a:solidFill>
              </a:defRPr>
            </a:pP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MI</a:t>
            </a:r>
            <a:r>
              <a:rPr lang="en-IE" b="1" dirty="0">
                <a:solidFill>
                  <a:srgbClr val="8CB49D"/>
                </a:solidFill>
                <a:latin typeface="Arial Black"/>
                <a:cs typeface="Arial Black"/>
              </a:rPr>
              <a:t>N</a:t>
            </a:r>
            <a:r>
              <a:rPr b="1" dirty="0">
                <a:solidFill>
                  <a:srgbClr val="8CB49D"/>
                </a:solidFill>
                <a:latin typeface="Arial Black"/>
                <a:cs typeface="Arial Black"/>
              </a:rPr>
              <a:t>D</a:t>
            </a:r>
            <a:r>
              <a:rPr lang="en-IE" dirty="0">
                <a:solidFill>
                  <a:srgbClr val="8CB49D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8CB49D"/>
                </a:solidFill>
                <a:latin typeface="Arial"/>
                <a:cs typeface="Arial"/>
              </a:rPr>
              <a:t>UT</a:t>
            </a:r>
            <a:endParaRPr sz="2700" dirty="0">
              <a:solidFill>
                <a:srgbClr val="8CB49D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1002</Words>
  <Application>Microsoft Macintosh PowerPoint</Application>
  <PresentationFormat>Custom</PresentationFormat>
  <Paragraphs>109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HSE</dc:creator>
  <cp:lastModifiedBy>Don O'Connor</cp:lastModifiedBy>
  <cp:revision>24</cp:revision>
  <dcterms:created xsi:type="dcterms:W3CDTF">2017-09-11T09:36:32Z</dcterms:created>
  <dcterms:modified xsi:type="dcterms:W3CDTF">2022-10-11T13:50:12Z</dcterms:modified>
</cp:coreProperties>
</file>