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0" r:id="rId4"/>
    <p:sldMasterId id="2147483845" r:id="rId5"/>
    <p:sldMasterId id="2147483833" r:id="rId6"/>
    <p:sldMasterId id="2147483821" r:id="rId7"/>
    <p:sldMasterId id="2147483809" r:id="rId8"/>
    <p:sldMasterId id="2147483787" r:id="rId9"/>
  </p:sldMasterIdLst>
  <p:notesMasterIdLst>
    <p:notesMasterId r:id="rId11"/>
  </p:notesMasterIdLst>
  <p:handoutMasterIdLst>
    <p:handoutMasterId r:id="rId12"/>
  </p:handoutMasterIdLst>
  <p:sldIdLst>
    <p:sldId id="569" r:id="rId10"/>
  </p:sldIdLst>
  <p:sldSz cx="7559675" cy="1069181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22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Peter Lynch" initials="PL" lastIdx="4" clrIdx="6">
    <p:extLst>
      <p:ext uri="{19B8F6BF-5375-455C-9EA6-DF929625EA0E}">
        <p15:presenceInfo xmlns:p15="http://schemas.microsoft.com/office/powerpoint/2012/main" userId="S-1-5-21-1352148485-155271270-1313727497-17398" providerId="AD"/>
      </p:ext>
    </p:extLst>
  </p:cmAuthor>
  <p:cmAuthor id="1" name="Lynn O'Toole" initials="LO" lastIdx="41" clrIdx="0"/>
  <p:cmAuthor id="2" name="Paul Hooper" initials="PH" lastIdx="2" clrIdx="1"/>
  <p:cmAuthor id="3" name="Brian Gibbons" initials="BG" lastIdx="25" clrIdx="2"/>
  <p:cmAuthor id="4" name="Laura Griffin" initials="LG" lastIdx="1" clrIdx="3"/>
  <p:cmAuthor id="5" name="Killian Lavelle" initials="KL" lastIdx="8" clrIdx="4"/>
  <p:cmAuthor id="6" name="Admin" initials="A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FFEC"/>
    <a:srgbClr val="006858"/>
    <a:srgbClr val="FFFFFF"/>
    <a:srgbClr val="CBD4D1"/>
    <a:srgbClr val="E7EBEA"/>
    <a:srgbClr val="D9D9D9"/>
    <a:srgbClr val="B0B8B5"/>
    <a:srgbClr val="77777A"/>
    <a:srgbClr val="5B2B82"/>
    <a:srgbClr val="C8BE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29F4F7-B84B-4D51-918D-B921D40C2F29}" v="1" dt="2023-04-11T11:46:27.163"/>
    <p1510:client id="{1894AB64-3DEB-4F21-8A67-7E6DBA02F11A}" v="3" dt="2023-04-06T10:01:57.501"/>
    <p1510:client id="{1D0C4B34-207A-4C11-9447-3B851969A9AC}" v="769" dt="2023-03-15T17:31:41.996"/>
    <p1510:client id="{2684F9B1-30C9-41F5-B054-684E78863004}" v="8" dt="2023-03-15T15:19:11.388"/>
    <p1510:client id="{45099A68-E138-4969-8938-1A222D860E44}" v="43" dt="2023-03-16T12:19:24.309"/>
    <p1510:client id="{649051AE-BC68-43CB-A869-B1CA4CF825DA}" v="57" dt="2023-03-15T20:08:54.151"/>
    <p1510:client id="{84450CE4-B569-4AEC-8D02-EECCA6783B47}" v="302" dt="2023-03-16T11:46:55.191"/>
    <p1510:client id="{88A047FD-91EE-4A30-A732-8CDC8D74462A}" v="51" dt="2023-03-16T13:02:52.294"/>
    <p1510:client id="{A9413625-8C3B-4ECB-A9A2-DD1F767296FF}" v="76" dt="2023-03-15T17:37:00.433"/>
    <p1510:client id="{B79B0FCE-AE01-4A37-8A95-1C012E91AF74}" v="89" dt="2023-03-15T19:18:39.593"/>
    <p1510:client id="{C96C9F31-9518-4922-B169-CB27F39C3546}" v="88" dt="2023-03-15T20:06:19.749"/>
    <p1510:client id="{D50CA0DB-25AF-40C4-9803-FE54433F8A6A}" v="709" dt="2023-03-16T11:14:34.439"/>
    <p1510:client id="{D534F337-0595-4DE1-90B2-3761FA5BB385}" v="53" dt="2023-03-24T10:28:55.645"/>
    <p1510:client id="{D9BC34E0-C205-48D9-AF9F-48BE67CA6BD0}" v="334" dt="2023-03-16T13:17:57.862"/>
    <p1510:client id="{DB681DA5-3BEF-443B-8056-324D1F028AE7}" v="190" dt="2023-03-30T14:38:44.129"/>
    <p1510:client id="{DC6EC994-34EC-4D51-9469-585AA23D4ACA}" v="453" dt="2023-03-15T20:27:55.845"/>
    <p1510:client id="{DD493540-A060-4A9F-A45C-FBEDC6541FEB}" v="29" dt="2023-03-16T12:02:26.326"/>
    <p1510:client id="{E08B4337-38FD-4BF7-A4C8-A544C95CCCE1}" v="33" dt="2023-03-30T12:53:00.224"/>
    <p1510:client id="{F10F4F7C-01CF-4BA3-AEDB-C508C15C6CC5}" v="1985" dt="2023-03-15T19:14:53.1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8" autoAdjust="0"/>
    <p:restoredTop sz="96395" autoAdjust="0"/>
  </p:normalViewPr>
  <p:slideViewPr>
    <p:cSldViewPr snapToGrid="0">
      <p:cViewPr varScale="1">
        <p:scale>
          <a:sx n="74" d="100"/>
          <a:sy n="74" d="100"/>
        </p:scale>
        <p:origin x="2958" y="90"/>
      </p:cViewPr>
      <p:guideLst>
        <p:guide orient="horz" pos="3322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commentAuthors" Target="commentAuthors.xml"/><Relationship Id="rId142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1.xml"/><Relationship Id="rId143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e Hart" userId="S::luke.hart@ie.gt.com::e9290e82-1d39-4219-a031-6a367739a2fc" providerId="AD" clId="Web-{0E29F4F7-B84B-4D51-918D-B921D40C2F29}"/>
    <pc:docChg chg="modSld">
      <pc:chgData name="Luke Hart" userId="S::luke.hart@ie.gt.com::e9290e82-1d39-4219-a031-6a367739a2fc" providerId="AD" clId="Web-{0E29F4F7-B84B-4D51-918D-B921D40C2F29}" dt="2023-04-11T11:46:27.163" v="0" actId="1076"/>
      <pc:docMkLst>
        <pc:docMk/>
      </pc:docMkLst>
      <pc:sldChg chg="modSp">
        <pc:chgData name="Luke Hart" userId="S::luke.hart@ie.gt.com::e9290e82-1d39-4219-a031-6a367739a2fc" providerId="AD" clId="Web-{0E29F4F7-B84B-4D51-918D-B921D40C2F29}" dt="2023-04-11T11:46:27.163" v="0" actId="1076"/>
        <pc:sldMkLst>
          <pc:docMk/>
          <pc:sldMk cId="3213497149" sldId="539"/>
        </pc:sldMkLst>
        <pc:spChg chg="mod">
          <ac:chgData name="Luke Hart" userId="S::luke.hart@ie.gt.com::e9290e82-1d39-4219-a031-6a367739a2fc" providerId="AD" clId="Web-{0E29F4F7-B84B-4D51-918D-B921D40C2F29}" dt="2023-04-11T11:46:27.163" v="0" actId="1076"/>
          <ac:spMkLst>
            <pc:docMk/>
            <pc:sldMk cId="3213497149" sldId="539"/>
            <ac:spMk id="27" creationId="{37E7FB04-EE60-8EF7-C520-470B245BA6F3}"/>
          </ac:spMkLst>
        </pc:spChg>
      </pc:sldChg>
    </pc:docChg>
  </pc:docChgLst>
  <pc:docChgLst>
    <pc:chgData name="Paul Hooper" userId="S::paul.hooper@ie.gt.com::a59808dc-d26d-4dd4-9bf0-d58cf4af7eff" providerId="AD" clId="Web-{1894AB64-3DEB-4F21-8A67-7E6DBA02F11A}"/>
    <pc:docChg chg="modSld">
      <pc:chgData name="Paul Hooper" userId="S::paul.hooper@ie.gt.com::a59808dc-d26d-4dd4-9bf0-d58cf4af7eff" providerId="AD" clId="Web-{1894AB64-3DEB-4F21-8A67-7E6DBA02F11A}" dt="2023-04-06T10:01:57.267" v="1" actId="20577"/>
      <pc:docMkLst>
        <pc:docMk/>
      </pc:docMkLst>
      <pc:sldChg chg="modSp">
        <pc:chgData name="Paul Hooper" userId="S::paul.hooper@ie.gt.com::a59808dc-d26d-4dd4-9bf0-d58cf4af7eff" providerId="AD" clId="Web-{1894AB64-3DEB-4F21-8A67-7E6DBA02F11A}" dt="2023-04-06T10:01:57.267" v="1" actId="20577"/>
        <pc:sldMkLst>
          <pc:docMk/>
          <pc:sldMk cId="45886280" sldId="489"/>
        </pc:sldMkLst>
        <pc:spChg chg="mod">
          <ac:chgData name="Paul Hooper" userId="S::paul.hooper@ie.gt.com::a59808dc-d26d-4dd4-9bf0-d58cf4af7eff" providerId="AD" clId="Web-{1894AB64-3DEB-4F21-8A67-7E6DBA02F11A}" dt="2023-04-06T10:01:57.267" v="1" actId="20577"/>
          <ac:spMkLst>
            <pc:docMk/>
            <pc:sldMk cId="45886280" sldId="489"/>
            <ac:spMk id="22" creationId="{00000000-0000-0000-0000-000000000000}"/>
          </ac:spMkLst>
        </pc:spChg>
      </pc:sldChg>
    </pc:docChg>
  </pc:docChgLst>
  <pc:docChgLst>
    <pc:chgData name="Paul Hooper" userId="S::paul.hooper@ie.gt.com::a59808dc-d26d-4dd4-9bf0-d58cf4af7eff" providerId="AD" clId="Web-{2684F9B1-30C9-41F5-B054-684E78863004}"/>
    <pc:docChg chg="modSld">
      <pc:chgData name="Paul Hooper" userId="S::paul.hooper@ie.gt.com::a59808dc-d26d-4dd4-9bf0-d58cf4af7eff" providerId="AD" clId="Web-{2684F9B1-30C9-41F5-B054-684E78863004}" dt="2023-03-15T15:19:11.388" v="9" actId="20577"/>
      <pc:docMkLst>
        <pc:docMk/>
      </pc:docMkLst>
      <pc:sldChg chg="modSp">
        <pc:chgData name="Paul Hooper" userId="S::paul.hooper@ie.gt.com::a59808dc-d26d-4dd4-9bf0-d58cf4af7eff" providerId="AD" clId="Web-{2684F9B1-30C9-41F5-B054-684E78863004}" dt="2023-03-15T15:19:11.388" v="9" actId="20577"/>
        <pc:sldMkLst>
          <pc:docMk/>
          <pc:sldMk cId="2499917984" sldId="372"/>
        </pc:sldMkLst>
        <pc:spChg chg="mod">
          <ac:chgData name="Paul Hooper" userId="S::paul.hooper@ie.gt.com::a59808dc-d26d-4dd4-9bf0-d58cf4af7eff" providerId="AD" clId="Web-{2684F9B1-30C9-41F5-B054-684E78863004}" dt="2023-03-15T15:19:11.388" v="9" actId="20577"/>
          <ac:spMkLst>
            <pc:docMk/>
            <pc:sldMk cId="2499917984" sldId="372"/>
            <ac:spMk id="4" creationId="{97203468-9F7F-4F81-89FB-702748295E38}"/>
          </ac:spMkLst>
        </pc:spChg>
        <pc:spChg chg="mod">
          <ac:chgData name="Paul Hooper" userId="S::paul.hooper@ie.gt.com::a59808dc-d26d-4dd4-9bf0-d58cf4af7eff" providerId="AD" clId="Web-{2684F9B1-30C9-41F5-B054-684E78863004}" dt="2023-03-15T15:19:09.420" v="8" actId="20577"/>
          <ac:spMkLst>
            <pc:docMk/>
            <pc:sldMk cId="2499917984" sldId="372"/>
            <ac:spMk id="6" creationId="{387D8BFE-DE3E-D360-AB26-4732A46ABDB7}"/>
          </ac:spMkLst>
        </pc:spChg>
      </pc:sldChg>
    </pc:docChg>
  </pc:docChgLst>
  <pc:docChgLst>
    <pc:chgData name="Paul Hooper" userId="S::paul.hooper@ie.gt.com::a59808dc-d26d-4dd4-9bf0-d58cf4af7eff" providerId="AD" clId="Web-{88A047FD-91EE-4A30-A732-8CDC8D74462A}"/>
    <pc:docChg chg="modSld">
      <pc:chgData name="Paul Hooper" userId="S::paul.hooper@ie.gt.com::a59808dc-d26d-4dd4-9bf0-d58cf4af7eff" providerId="AD" clId="Web-{88A047FD-91EE-4A30-A732-8CDC8D74462A}" dt="2023-03-16T13:02:52.294" v="50" actId="20577"/>
      <pc:docMkLst>
        <pc:docMk/>
      </pc:docMkLst>
      <pc:sldChg chg="modSp">
        <pc:chgData name="Paul Hooper" userId="S::paul.hooper@ie.gt.com::a59808dc-d26d-4dd4-9bf0-d58cf4af7eff" providerId="AD" clId="Web-{88A047FD-91EE-4A30-A732-8CDC8D74462A}" dt="2023-03-16T13:02:52.294" v="50" actId="20577"/>
        <pc:sldMkLst>
          <pc:docMk/>
          <pc:sldMk cId="2499917984" sldId="372"/>
        </pc:sldMkLst>
        <pc:spChg chg="mod">
          <ac:chgData name="Paul Hooper" userId="S::paul.hooper@ie.gt.com::a59808dc-d26d-4dd4-9bf0-d58cf4af7eff" providerId="AD" clId="Web-{88A047FD-91EE-4A30-A732-8CDC8D74462A}" dt="2023-03-16T13:02:52.294" v="50" actId="20577"/>
          <ac:spMkLst>
            <pc:docMk/>
            <pc:sldMk cId="2499917984" sldId="372"/>
            <ac:spMk id="4" creationId="{97203468-9F7F-4F81-89FB-702748295E38}"/>
          </ac:spMkLst>
        </pc:spChg>
      </pc:sldChg>
      <pc:sldChg chg="modSp">
        <pc:chgData name="Paul Hooper" userId="S::paul.hooper@ie.gt.com::a59808dc-d26d-4dd4-9bf0-d58cf4af7eff" providerId="AD" clId="Web-{88A047FD-91EE-4A30-A732-8CDC8D74462A}" dt="2023-03-16T13:01:02.085" v="48" actId="20577"/>
        <pc:sldMkLst>
          <pc:docMk/>
          <pc:sldMk cId="3315784181" sldId="518"/>
        </pc:sldMkLst>
        <pc:spChg chg="mod">
          <ac:chgData name="Paul Hooper" userId="S::paul.hooper@ie.gt.com::a59808dc-d26d-4dd4-9bf0-d58cf4af7eff" providerId="AD" clId="Web-{88A047FD-91EE-4A30-A732-8CDC8D74462A}" dt="2023-03-16T13:01:02.085" v="48" actId="20577"/>
          <ac:spMkLst>
            <pc:docMk/>
            <pc:sldMk cId="3315784181" sldId="518"/>
            <ac:spMk id="4" creationId="{00000000-0000-0000-0000-000000000000}"/>
          </ac:spMkLst>
        </pc:spChg>
      </pc:sldChg>
      <pc:sldChg chg="modSp">
        <pc:chgData name="Paul Hooper" userId="S::paul.hooper@ie.gt.com::a59808dc-d26d-4dd4-9bf0-d58cf4af7eff" providerId="AD" clId="Web-{88A047FD-91EE-4A30-A732-8CDC8D74462A}" dt="2023-03-16T13:00:50.319" v="45" actId="20577"/>
        <pc:sldMkLst>
          <pc:docMk/>
          <pc:sldMk cId="2232604891" sldId="519"/>
        </pc:sldMkLst>
        <pc:spChg chg="mod">
          <ac:chgData name="Paul Hooper" userId="S::paul.hooper@ie.gt.com::a59808dc-d26d-4dd4-9bf0-d58cf4af7eff" providerId="AD" clId="Web-{88A047FD-91EE-4A30-A732-8CDC8D74462A}" dt="2023-03-16T13:00:50.319" v="45" actId="20577"/>
          <ac:spMkLst>
            <pc:docMk/>
            <pc:sldMk cId="2232604891" sldId="519"/>
            <ac:spMk id="4" creationId="{00000000-0000-0000-0000-000000000000}"/>
          </ac:spMkLst>
        </pc:spChg>
      </pc:sldChg>
    </pc:docChg>
  </pc:docChgLst>
  <pc:docChgLst>
    <pc:chgData name="Paul Hooper" userId="S::paul.hooper@ie.gt.com::a59808dc-d26d-4dd4-9bf0-d58cf4af7eff" providerId="AD" clId="Web-{84450CE4-B569-4AEC-8D02-EECCA6783B47}"/>
    <pc:docChg chg="addSld modSld sldOrd">
      <pc:chgData name="Paul Hooper" userId="S::paul.hooper@ie.gt.com::a59808dc-d26d-4dd4-9bf0-d58cf4af7eff" providerId="AD" clId="Web-{84450CE4-B569-4AEC-8D02-EECCA6783B47}" dt="2023-03-16T11:46:54.878" v="218" actId="20577"/>
      <pc:docMkLst>
        <pc:docMk/>
      </pc:docMkLst>
      <pc:sldChg chg="modSp">
        <pc:chgData name="Paul Hooper" userId="S::paul.hooper@ie.gt.com::a59808dc-d26d-4dd4-9bf0-d58cf4af7eff" providerId="AD" clId="Web-{84450CE4-B569-4AEC-8D02-EECCA6783B47}" dt="2023-03-16T11:41:39.243" v="154"/>
        <pc:sldMkLst>
          <pc:docMk/>
          <pc:sldMk cId="598443201" sldId="371"/>
        </pc:sldMkLst>
        <pc:graphicFrameChg chg="mod modGraphic">
          <ac:chgData name="Paul Hooper" userId="S::paul.hooper@ie.gt.com::a59808dc-d26d-4dd4-9bf0-d58cf4af7eff" providerId="AD" clId="Web-{84450CE4-B569-4AEC-8D02-EECCA6783B47}" dt="2023-03-16T11:41:39.243" v="154"/>
          <ac:graphicFrameMkLst>
            <pc:docMk/>
            <pc:sldMk cId="598443201" sldId="371"/>
            <ac:graphicFrameMk id="6" creationId="{00000000-0000-0000-0000-000000000000}"/>
          </ac:graphicFrameMkLst>
        </pc:graphicFrameChg>
      </pc:sldChg>
      <pc:sldChg chg="modSp">
        <pc:chgData name="Paul Hooper" userId="S::paul.hooper@ie.gt.com::a59808dc-d26d-4dd4-9bf0-d58cf4af7eff" providerId="AD" clId="Web-{84450CE4-B569-4AEC-8D02-EECCA6783B47}" dt="2023-03-16T11:39:18.677" v="38" actId="20577"/>
        <pc:sldMkLst>
          <pc:docMk/>
          <pc:sldMk cId="2499917984" sldId="372"/>
        </pc:sldMkLst>
        <pc:spChg chg="mod">
          <ac:chgData name="Paul Hooper" userId="S::paul.hooper@ie.gt.com::a59808dc-d26d-4dd4-9bf0-d58cf4af7eff" providerId="AD" clId="Web-{84450CE4-B569-4AEC-8D02-EECCA6783B47}" dt="2023-03-16T11:39:18.677" v="38" actId="20577"/>
          <ac:spMkLst>
            <pc:docMk/>
            <pc:sldMk cId="2499917984" sldId="372"/>
            <ac:spMk id="4" creationId="{97203468-9F7F-4F81-89FB-702748295E38}"/>
          </ac:spMkLst>
        </pc:spChg>
      </pc:sldChg>
      <pc:sldChg chg="addSp delSp modSp">
        <pc:chgData name="Paul Hooper" userId="S::paul.hooper@ie.gt.com::a59808dc-d26d-4dd4-9bf0-d58cf4af7eff" providerId="AD" clId="Web-{84450CE4-B569-4AEC-8D02-EECCA6783B47}" dt="2023-03-16T11:40:45.476" v="104" actId="20577"/>
        <pc:sldMkLst>
          <pc:docMk/>
          <pc:sldMk cId="1280832765" sldId="391"/>
        </pc:sldMkLst>
        <pc:spChg chg="mod">
          <ac:chgData name="Paul Hooper" userId="S::paul.hooper@ie.gt.com::a59808dc-d26d-4dd4-9bf0-d58cf4af7eff" providerId="AD" clId="Web-{84450CE4-B569-4AEC-8D02-EECCA6783B47}" dt="2023-03-16T11:40:45.476" v="104" actId="20577"/>
          <ac:spMkLst>
            <pc:docMk/>
            <pc:sldMk cId="1280832765" sldId="391"/>
            <ac:spMk id="3" creationId="{D5377FF9-BEA4-BE4D-876C-F1DD927072BF}"/>
          </ac:spMkLst>
        </pc:spChg>
        <pc:picChg chg="add del mod">
          <ac:chgData name="Paul Hooper" userId="S::paul.hooper@ie.gt.com::a59808dc-d26d-4dd4-9bf0-d58cf4af7eff" providerId="AD" clId="Web-{84450CE4-B569-4AEC-8D02-EECCA6783B47}" dt="2023-03-16T11:37:35.752" v="1"/>
          <ac:picMkLst>
            <pc:docMk/>
            <pc:sldMk cId="1280832765" sldId="391"/>
            <ac:picMk id="2" creationId="{4A9918C7-03F4-53BA-4451-98440476AE34}"/>
          </ac:picMkLst>
        </pc:picChg>
      </pc:sldChg>
      <pc:sldChg chg="modSp">
        <pc:chgData name="Paul Hooper" userId="S::paul.hooper@ie.gt.com::a59808dc-d26d-4dd4-9bf0-d58cf4af7eff" providerId="AD" clId="Web-{84450CE4-B569-4AEC-8D02-EECCA6783B47}" dt="2023-03-16T11:42:55.543" v="178" actId="20577"/>
        <pc:sldMkLst>
          <pc:docMk/>
          <pc:sldMk cId="1230388321" sldId="392"/>
        </pc:sldMkLst>
        <pc:spChg chg="mod">
          <ac:chgData name="Paul Hooper" userId="S::paul.hooper@ie.gt.com::a59808dc-d26d-4dd4-9bf0-d58cf4af7eff" providerId="AD" clId="Web-{84450CE4-B569-4AEC-8D02-EECCA6783B47}" dt="2023-03-16T11:42:55.543" v="178" actId="20577"/>
          <ac:spMkLst>
            <pc:docMk/>
            <pc:sldMk cId="1230388321" sldId="392"/>
            <ac:spMk id="3" creationId="{D5377FF9-BEA4-BE4D-876C-F1DD927072BF}"/>
          </ac:spMkLst>
        </pc:spChg>
      </pc:sldChg>
      <pc:sldChg chg="modSp">
        <pc:chgData name="Paul Hooper" userId="S::paul.hooper@ie.gt.com::a59808dc-d26d-4dd4-9bf0-d58cf4af7eff" providerId="AD" clId="Web-{84450CE4-B569-4AEC-8D02-EECCA6783B47}" dt="2023-03-16T11:43:15.356" v="184" actId="20577"/>
        <pc:sldMkLst>
          <pc:docMk/>
          <pc:sldMk cId="43324143" sldId="393"/>
        </pc:sldMkLst>
        <pc:spChg chg="mod">
          <ac:chgData name="Paul Hooper" userId="S::paul.hooper@ie.gt.com::a59808dc-d26d-4dd4-9bf0-d58cf4af7eff" providerId="AD" clId="Web-{84450CE4-B569-4AEC-8D02-EECCA6783B47}" dt="2023-03-16T11:43:15.356" v="184" actId="20577"/>
          <ac:spMkLst>
            <pc:docMk/>
            <pc:sldMk cId="43324143" sldId="393"/>
            <ac:spMk id="3" creationId="{D5377FF9-BEA4-BE4D-876C-F1DD927072BF}"/>
          </ac:spMkLst>
        </pc:spChg>
      </pc:sldChg>
      <pc:sldChg chg="modSp">
        <pc:chgData name="Paul Hooper" userId="S::paul.hooper@ie.gt.com::a59808dc-d26d-4dd4-9bf0-d58cf4af7eff" providerId="AD" clId="Web-{84450CE4-B569-4AEC-8D02-EECCA6783B47}" dt="2023-03-16T11:43:03.402" v="179" actId="20577"/>
        <pc:sldMkLst>
          <pc:docMk/>
          <pc:sldMk cId="997179446" sldId="418"/>
        </pc:sldMkLst>
        <pc:spChg chg="mod">
          <ac:chgData name="Paul Hooper" userId="S::paul.hooper@ie.gt.com::a59808dc-d26d-4dd4-9bf0-d58cf4af7eff" providerId="AD" clId="Web-{84450CE4-B569-4AEC-8D02-EECCA6783B47}" dt="2023-03-16T11:43:03.402" v="179" actId="20577"/>
          <ac:spMkLst>
            <pc:docMk/>
            <pc:sldMk cId="997179446" sldId="418"/>
            <ac:spMk id="2" creationId="{00000000-0000-0000-0000-000000000000}"/>
          </ac:spMkLst>
        </pc:spChg>
      </pc:sldChg>
      <pc:sldChg chg="modSp">
        <pc:chgData name="Paul Hooper" userId="S::paul.hooper@ie.gt.com::a59808dc-d26d-4dd4-9bf0-d58cf4af7eff" providerId="AD" clId="Web-{84450CE4-B569-4AEC-8D02-EECCA6783B47}" dt="2023-03-16T11:43:07.309" v="180" actId="20577"/>
        <pc:sldMkLst>
          <pc:docMk/>
          <pc:sldMk cId="3523626746" sldId="419"/>
        </pc:sldMkLst>
        <pc:spChg chg="mod">
          <ac:chgData name="Paul Hooper" userId="S::paul.hooper@ie.gt.com::a59808dc-d26d-4dd4-9bf0-d58cf4af7eff" providerId="AD" clId="Web-{84450CE4-B569-4AEC-8D02-EECCA6783B47}" dt="2023-03-16T11:43:07.309" v="180" actId="20577"/>
          <ac:spMkLst>
            <pc:docMk/>
            <pc:sldMk cId="3523626746" sldId="419"/>
            <ac:spMk id="2" creationId="{00000000-0000-0000-0000-000000000000}"/>
          </ac:spMkLst>
        </pc:spChg>
      </pc:sldChg>
      <pc:sldChg chg="modSp">
        <pc:chgData name="Paul Hooper" userId="S::paul.hooper@ie.gt.com::a59808dc-d26d-4dd4-9bf0-d58cf4af7eff" providerId="AD" clId="Web-{84450CE4-B569-4AEC-8D02-EECCA6783B47}" dt="2023-03-16T11:43:40.747" v="188" actId="20577"/>
        <pc:sldMkLst>
          <pc:docMk/>
          <pc:sldMk cId="600386879" sldId="450"/>
        </pc:sldMkLst>
        <pc:spChg chg="mod">
          <ac:chgData name="Paul Hooper" userId="S::paul.hooper@ie.gt.com::a59808dc-d26d-4dd4-9bf0-d58cf4af7eff" providerId="AD" clId="Web-{84450CE4-B569-4AEC-8D02-EECCA6783B47}" dt="2023-03-16T11:43:40.747" v="188" actId="20577"/>
          <ac:spMkLst>
            <pc:docMk/>
            <pc:sldMk cId="600386879" sldId="450"/>
            <ac:spMk id="3" creationId="{D5377FF9-BEA4-BE4D-876C-F1DD927072BF}"/>
          </ac:spMkLst>
        </pc:spChg>
      </pc:sldChg>
      <pc:sldChg chg="addSp delSp modSp ord">
        <pc:chgData name="Paul Hooper" userId="S::paul.hooper@ie.gt.com::a59808dc-d26d-4dd4-9bf0-d58cf4af7eff" providerId="AD" clId="Web-{84450CE4-B569-4AEC-8D02-EECCA6783B47}" dt="2023-03-16T11:39:03.629" v="34" actId="1076"/>
        <pc:sldMkLst>
          <pc:docMk/>
          <pc:sldMk cId="106187929" sldId="451"/>
        </pc:sldMkLst>
        <pc:spChg chg="mod">
          <ac:chgData name="Paul Hooper" userId="S::paul.hooper@ie.gt.com::a59808dc-d26d-4dd4-9bf0-d58cf4af7eff" providerId="AD" clId="Web-{84450CE4-B569-4AEC-8D02-EECCA6783B47}" dt="2023-03-16T11:38:32.363" v="25" actId="20577"/>
          <ac:spMkLst>
            <pc:docMk/>
            <pc:sldMk cId="106187929" sldId="451"/>
            <ac:spMk id="2" creationId="{00000000-0000-0000-0000-000000000000}"/>
          </ac:spMkLst>
        </pc:spChg>
        <pc:picChg chg="add mod">
          <ac:chgData name="Paul Hooper" userId="S::paul.hooper@ie.gt.com::a59808dc-d26d-4dd4-9bf0-d58cf4af7eff" providerId="AD" clId="Web-{84450CE4-B569-4AEC-8D02-EECCA6783B47}" dt="2023-03-16T11:39:03.629" v="34" actId="1076"/>
          <ac:picMkLst>
            <pc:docMk/>
            <pc:sldMk cId="106187929" sldId="451"/>
            <ac:picMk id="3" creationId="{72B043C4-08AD-3A5E-364C-F1DF1B62DF93}"/>
          </ac:picMkLst>
        </pc:picChg>
        <pc:picChg chg="del">
          <ac:chgData name="Paul Hooper" userId="S::paul.hooper@ie.gt.com::a59808dc-d26d-4dd4-9bf0-d58cf4af7eff" providerId="AD" clId="Web-{84450CE4-B569-4AEC-8D02-EECCA6783B47}" dt="2023-03-16T11:37:46.627" v="5"/>
          <ac:picMkLst>
            <pc:docMk/>
            <pc:sldMk cId="106187929" sldId="451"/>
            <ac:picMk id="5" creationId="{00000000-0000-0000-0000-000000000000}"/>
          </ac:picMkLst>
        </pc:picChg>
      </pc:sldChg>
      <pc:sldChg chg="modSp">
        <pc:chgData name="Paul Hooper" userId="S::paul.hooper@ie.gt.com::a59808dc-d26d-4dd4-9bf0-d58cf4af7eff" providerId="AD" clId="Web-{84450CE4-B569-4AEC-8D02-EECCA6783B47}" dt="2023-03-16T11:42:00.510" v="158" actId="20577"/>
        <pc:sldMkLst>
          <pc:docMk/>
          <pc:sldMk cId="1680457292" sldId="452"/>
        </pc:sldMkLst>
        <pc:spChg chg="mod">
          <ac:chgData name="Paul Hooper" userId="S::paul.hooper@ie.gt.com::a59808dc-d26d-4dd4-9bf0-d58cf4af7eff" providerId="AD" clId="Web-{84450CE4-B569-4AEC-8D02-EECCA6783B47}" dt="2023-03-16T11:42:00.510" v="158" actId="20577"/>
          <ac:spMkLst>
            <pc:docMk/>
            <pc:sldMk cId="1680457292" sldId="452"/>
            <ac:spMk id="2" creationId="{00000000-0000-0000-0000-000000000000}"/>
          </ac:spMkLst>
        </pc:spChg>
      </pc:sldChg>
      <pc:sldChg chg="addSp delSp modSp">
        <pc:chgData name="Paul Hooper" userId="S::paul.hooper@ie.gt.com::a59808dc-d26d-4dd4-9bf0-d58cf4af7eff" providerId="AD" clId="Web-{84450CE4-B569-4AEC-8D02-EECCA6783B47}" dt="2023-03-16T11:42:09.541" v="161" actId="20577"/>
        <pc:sldMkLst>
          <pc:docMk/>
          <pc:sldMk cId="1118883597" sldId="453"/>
        </pc:sldMkLst>
        <pc:spChg chg="add del mod">
          <ac:chgData name="Paul Hooper" userId="S::paul.hooper@ie.gt.com::a59808dc-d26d-4dd4-9bf0-d58cf4af7eff" providerId="AD" clId="Web-{84450CE4-B569-4AEC-8D02-EECCA6783B47}" dt="2023-03-16T11:42:09.541" v="161" actId="20577"/>
          <ac:spMkLst>
            <pc:docMk/>
            <pc:sldMk cId="1118883597" sldId="453"/>
            <ac:spMk id="2" creationId="{00000000-0000-0000-0000-000000000000}"/>
          </ac:spMkLst>
        </pc:spChg>
        <pc:spChg chg="add del mod">
          <ac:chgData name="Paul Hooper" userId="S::paul.hooper@ie.gt.com::a59808dc-d26d-4dd4-9bf0-d58cf4af7eff" providerId="AD" clId="Web-{84450CE4-B569-4AEC-8D02-EECCA6783B47}" dt="2023-03-16T11:42:06.119" v="160"/>
          <ac:spMkLst>
            <pc:docMk/>
            <pc:sldMk cId="1118883597" sldId="453"/>
            <ac:spMk id="5" creationId="{96020C61-6F79-B4E0-4B68-F2B91D69D280}"/>
          </ac:spMkLst>
        </pc:spChg>
      </pc:sldChg>
      <pc:sldChg chg="addSp delSp modSp">
        <pc:chgData name="Paul Hooper" userId="S::paul.hooper@ie.gt.com::a59808dc-d26d-4dd4-9bf0-d58cf4af7eff" providerId="AD" clId="Web-{84450CE4-B569-4AEC-8D02-EECCA6783B47}" dt="2023-03-16T11:42:18.479" v="164" actId="20577"/>
        <pc:sldMkLst>
          <pc:docMk/>
          <pc:sldMk cId="2173365787" sldId="454"/>
        </pc:sldMkLst>
        <pc:spChg chg="add del mod">
          <ac:chgData name="Paul Hooper" userId="S::paul.hooper@ie.gt.com::a59808dc-d26d-4dd4-9bf0-d58cf4af7eff" providerId="AD" clId="Web-{84450CE4-B569-4AEC-8D02-EECCA6783B47}" dt="2023-03-16T11:42:18.479" v="164" actId="20577"/>
          <ac:spMkLst>
            <pc:docMk/>
            <pc:sldMk cId="2173365787" sldId="454"/>
            <ac:spMk id="2" creationId="{00000000-0000-0000-0000-000000000000}"/>
          </ac:spMkLst>
        </pc:spChg>
        <pc:spChg chg="add del mod">
          <ac:chgData name="Paul Hooper" userId="S::paul.hooper@ie.gt.com::a59808dc-d26d-4dd4-9bf0-d58cf4af7eff" providerId="AD" clId="Web-{84450CE4-B569-4AEC-8D02-EECCA6783B47}" dt="2023-03-16T11:42:15.541" v="163"/>
          <ac:spMkLst>
            <pc:docMk/>
            <pc:sldMk cId="2173365787" sldId="454"/>
            <ac:spMk id="5" creationId="{53544CB7-669D-98B5-5EF2-B20D95DDEB82}"/>
          </ac:spMkLst>
        </pc:spChg>
      </pc:sldChg>
      <pc:sldChg chg="modSp">
        <pc:chgData name="Paul Hooper" userId="S::paul.hooper@ie.gt.com::a59808dc-d26d-4dd4-9bf0-d58cf4af7eff" providerId="AD" clId="Web-{84450CE4-B569-4AEC-8D02-EECCA6783B47}" dt="2023-03-16T11:42:23.307" v="166" actId="20577"/>
        <pc:sldMkLst>
          <pc:docMk/>
          <pc:sldMk cId="263410276" sldId="455"/>
        </pc:sldMkLst>
        <pc:spChg chg="mod">
          <ac:chgData name="Paul Hooper" userId="S::paul.hooper@ie.gt.com::a59808dc-d26d-4dd4-9bf0-d58cf4af7eff" providerId="AD" clId="Web-{84450CE4-B569-4AEC-8D02-EECCA6783B47}" dt="2023-03-16T11:42:23.307" v="166" actId="20577"/>
          <ac:spMkLst>
            <pc:docMk/>
            <pc:sldMk cId="263410276" sldId="455"/>
            <ac:spMk id="2" creationId="{00000000-0000-0000-0000-000000000000}"/>
          </ac:spMkLst>
        </pc:spChg>
      </pc:sldChg>
      <pc:sldChg chg="modSp">
        <pc:chgData name="Paul Hooper" userId="S::paul.hooper@ie.gt.com::a59808dc-d26d-4dd4-9bf0-d58cf4af7eff" providerId="AD" clId="Web-{84450CE4-B569-4AEC-8D02-EECCA6783B47}" dt="2023-03-16T11:42:27.011" v="168" actId="20577"/>
        <pc:sldMkLst>
          <pc:docMk/>
          <pc:sldMk cId="2071477628" sldId="456"/>
        </pc:sldMkLst>
        <pc:spChg chg="mod">
          <ac:chgData name="Paul Hooper" userId="S::paul.hooper@ie.gt.com::a59808dc-d26d-4dd4-9bf0-d58cf4af7eff" providerId="AD" clId="Web-{84450CE4-B569-4AEC-8D02-EECCA6783B47}" dt="2023-03-16T11:42:27.011" v="168" actId="20577"/>
          <ac:spMkLst>
            <pc:docMk/>
            <pc:sldMk cId="2071477628" sldId="456"/>
            <ac:spMk id="2" creationId="{00000000-0000-0000-0000-000000000000}"/>
          </ac:spMkLst>
        </pc:spChg>
      </pc:sldChg>
      <pc:sldChg chg="modSp">
        <pc:chgData name="Paul Hooper" userId="S::paul.hooper@ie.gt.com::a59808dc-d26d-4dd4-9bf0-d58cf4af7eff" providerId="AD" clId="Web-{84450CE4-B569-4AEC-8D02-EECCA6783B47}" dt="2023-03-16T11:42:31.823" v="169" actId="20577"/>
        <pc:sldMkLst>
          <pc:docMk/>
          <pc:sldMk cId="2091741678" sldId="457"/>
        </pc:sldMkLst>
        <pc:spChg chg="mod">
          <ac:chgData name="Paul Hooper" userId="S::paul.hooper@ie.gt.com::a59808dc-d26d-4dd4-9bf0-d58cf4af7eff" providerId="AD" clId="Web-{84450CE4-B569-4AEC-8D02-EECCA6783B47}" dt="2023-03-16T11:42:31.823" v="169" actId="20577"/>
          <ac:spMkLst>
            <pc:docMk/>
            <pc:sldMk cId="2091741678" sldId="457"/>
            <ac:spMk id="2" creationId="{00000000-0000-0000-0000-000000000000}"/>
          </ac:spMkLst>
        </pc:spChg>
      </pc:sldChg>
      <pc:sldChg chg="modSp">
        <pc:chgData name="Paul Hooper" userId="S::paul.hooper@ie.gt.com::a59808dc-d26d-4dd4-9bf0-d58cf4af7eff" providerId="AD" clId="Web-{84450CE4-B569-4AEC-8D02-EECCA6783B47}" dt="2023-03-16T11:42:36.151" v="170" actId="20577"/>
        <pc:sldMkLst>
          <pc:docMk/>
          <pc:sldMk cId="2782089912" sldId="458"/>
        </pc:sldMkLst>
        <pc:spChg chg="mod">
          <ac:chgData name="Paul Hooper" userId="S::paul.hooper@ie.gt.com::a59808dc-d26d-4dd4-9bf0-d58cf4af7eff" providerId="AD" clId="Web-{84450CE4-B569-4AEC-8D02-EECCA6783B47}" dt="2023-03-16T11:42:36.151" v="170" actId="20577"/>
          <ac:spMkLst>
            <pc:docMk/>
            <pc:sldMk cId="2782089912" sldId="458"/>
            <ac:spMk id="2" creationId="{00000000-0000-0000-0000-000000000000}"/>
          </ac:spMkLst>
        </pc:spChg>
      </pc:sldChg>
      <pc:sldChg chg="addSp delSp modSp">
        <pc:chgData name="Paul Hooper" userId="S::paul.hooper@ie.gt.com::a59808dc-d26d-4dd4-9bf0-d58cf4af7eff" providerId="AD" clId="Web-{84450CE4-B569-4AEC-8D02-EECCA6783B47}" dt="2023-03-16T11:42:44.027" v="173" actId="20577"/>
        <pc:sldMkLst>
          <pc:docMk/>
          <pc:sldMk cId="3054472254" sldId="459"/>
        </pc:sldMkLst>
        <pc:spChg chg="add del mod">
          <ac:chgData name="Paul Hooper" userId="S::paul.hooper@ie.gt.com::a59808dc-d26d-4dd4-9bf0-d58cf4af7eff" providerId="AD" clId="Web-{84450CE4-B569-4AEC-8D02-EECCA6783B47}" dt="2023-03-16T11:42:44.027" v="173" actId="20577"/>
          <ac:spMkLst>
            <pc:docMk/>
            <pc:sldMk cId="3054472254" sldId="459"/>
            <ac:spMk id="2" creationId="{00000000-0000-0000-0000-000000000000}"/>
          </ac:spMkLst>
        </pc:spChg>
        <pc:spChg chg="add del mod">
          <ac:chgData name="Paul Hooper" userId="S::paul.hooper@ie.gt.com::a59808dc-d26d-4dd4-9bf0-d58cf4af7eff" providerId="AD" clId="Web-{84450CE4-B569-4AEC-8D02-EECCA6783B47}" dt="2023-03-16T11:42:41.136" v="172"/>
          <ac:spMkLst>
            <pc:docMk/>
            <pc:sldMk cId="3054472254" sldId="459"/>
            <ac:spMk id="5" creationId="{4DD086D9-A973-FA28-E4CE-1F8A60A58825}"/>
          </ac:spMkLst>
        </pc:spChg>
      </pc:sldChg>
      <pc:sldChg chg="modSp">
        <pc:chgData name="Paul Hooper" userId="S::paul.hooper@ie.gt.com::a59808dc-d26d-4dd4-9bf0-d58cf4af7eff" providerId="AD" clId="Web-{84450CE4-B569-4AEC-8D02-EECCA6783B47}" dt="2023-03-16T11:42:47.558" v="175" actId="20577"/>
        <pc:sldMkLst>
          <pc:docMk/>
          <pc:sldMk cId="1683245802" sldId="460"/>
        </pc:sldMkLst>
        <pc:spChg chg="mod">
          <ac:chgData name="Paul Hooper" userId="S::paul.hooper@ie.gt.com::a59808dc-d26d-4dd4-9bf0-d58cf4af7eff" providerId="AD" clId="Web-{84450CE4-B569-4AEC-8D02-EECCA6783B47}" dt="2023-03-16T11:42:47.558" v="175" actId="20577"/>
          <ac:spMkLst>
            <pc:docMk/>
            <pc:sldMk cId="1683245802" sldId="460"/>
            <ac:spMk id="2" creationId="{00000000-0000-0000-0000-000000000000}"/>
          </ac:spMkLst>
        </pc:spChg>
      </pc:sldChg>
      <pc:sldChg chg="modSp">
        <pc:chgData name="Paul Hooper" userId="S::paul.hooper@ie.gt.com::a59808dc-d26d-4dd4-9bf0-d58cf4af7eff" providerId="AD" clId="Web-{84450CE4-B569-4AEC-8D02-EECCA6783B47}" dt="2023-03-16T11:43:19.746" v="185" actId="20577"/>
        <pc:sldMkLst>
          <pc:docMk/>
          <pc:sldMk cId="826290905" sldId="461"/>
        </pc:sldMkLst>
        <pc:spChg chg="mod">
          <ac:chgData name="Paul Hooper" userId="S::paul.hooper@ie.gt.com::a59808dc-d26d-4dd4-9bf0-d58cf4af7eff" providerId="AD" clId="Web-{84450CE4-B569-4AEC-8D02-EECCA6783B47}" dt="2023-03-16T11:43:19.746" v="185" actId="20577"/>
          <ac:spMkLst>
            <pc:docMk/>
            <pc:sldMk cId="826290905" sldId="461"/>
            <ac:spMk id="2" creationId="{00000000-0000-0000-0000-000000000000}"/>
          </ac:spMkLst>
        </pc:spChg>
      </pc:sldChg>
      <pc:sldChg chg="addSp delSp modSp">
        <pc:chgData name="Paul Hooper" userId="S::paul.hooper@ie.gt.com::a59808dc-d26d-4dd4-9bf0-d58cf4af7eff" providerId="AD" clId="Web-{84450CE4-B569-4AEC-8D02-EECCA6783B47}" dt="2023-03-16T11:44:29.421" v="193" actId="20577"/>
        <pc:sldMkLst>
          <pc:docMk/>
          <pc:sldMk cId="162194665" sldId="476"/>
        </pc:sldMkLst>
        <pc:spChg chg="del">
          <ac:chgData name="Paul Hooper" userId="S::paul.hooper@ie.gt.com::a59808dc-d26d-4dd4-9bf0-d58cf4af7eff" providerId="AD" clId="Web-{84450CE4-B569-4AEC-8D02-EECCA6783B47}" dt="2023-03-16T11:44:24.811" v="189"/>
          <ac:spMkLst>
            <pc:docMk/>
            <pc:sldMk cId="162194665" sldId="476"/>
            <ac:spMk id="2" creationId="{00000000-0000-0000-0000-000000000000}"/>
          </ac:spMkLst>
        </pc:spChg>
        <pc:spChg chg="add mod">
          <ac:chgData name="Paul Hooper" userId="S::paul.hooper@ie.gt.com::a59808dc-d26d-4dd4-9bf0-d58cf4af7eff" providerId="AD" clId="Web-{84450CE4-B569-4AEC-8D02-EECCA6783B47}" dt="2023-03-16T11:44:24.811" v="189"/>
          <ac:spMkLst>
            <pc:docMk/>
            <pc:sldMk cId="162194665" sldId="476"/>
            <ac:spMk id="6" creationId="{948B4F02-BDE4-BC22-8F6D-81D7F07C3E88}"/>
          </ac:spMkLst>
        </pc:spChg>
        <pc:spChg chg="add mod">
          <ac:chgData name="Paul Hooper" userId="S::paul.hooper@ie.gt.com::a59808dc-d26d-4dd4-9bf0-d58cf4af7eff" providerId="AD" clId="Web-{84450CE4-B569-4AEC-8D02-EECCA6783B47}" dt="2023-03-16T11:44:29.421" v="193" actId="20577"/>
          <ac:spMkLst>
            <pc:docMk/>
            <pc:sldMk cId="162194665" sldId="476"/>
            <ac:spMk id="9" creationId="{3585A8A6-ECC9-708C-2573-9E6906E976D0}"/>
          </ac:spMkLst>
        </pc:spChg>
      </pc:sldChg>
      <pc:sldChg chg="modSp">
        <pc:chgData name="Paul Hooper" userId="S::paul.hooper@ie.gt.com::a59808dc-d26d-4dd4-9bf0-d58cf4af7eff" providerId="AD" clId="Web-{84450CE4-B569-4AEC-8D02-EECCA6783B47}" dt="2023-03-16T11:44:45.234" v="196"/>
        <pc:sldMkLst>
          <pc:docMk/>
          <pc:sldMk cId="631680754" sldId="503"/>
        </pc:sldMkLst>
        <pc:spChg chg="mod">
          <ac:chgData name="Paul Hooper" userId="S::paul.hooper@ie.gt.com::a59808dc-d26d-4dd4-9bf0-d58cf4af7eff" providerId="AD" clId="Web-{84450CE4-B569-4AEC-8D02-EECCA6783B47}" dt="2023-03-16T11:44:45.234" v="196"/>
          <ac:spMkLst>
            <pc:docMk/>
            <pc:sldMk cId="631680754" sldId="503"/>
            <ac:spMk id="3" creationId="{D5377FF9-BEA4-BE4D-876C-F1DD927072BF}"/>
          </ac:spMkLst>
        </pc:spChg>
      </pc:sldChg>
      <pc:sldChg chg="modSp">
        <pc:chgData name="Paul Hooper" userId="S::paul.hooper@ie.gt.com::a59808dc-d26d-4dd4-9bf0-d58cf4af7eff" providerId="AD" clId="Web-{84450CE4-B569-4AEC-8D02-EECCA6783B47}" dt="2023-03-16T11:44:58.218" v="203" actId="20577"/>
        <pc:sldMkLst>
          <pc:docMk/>
          <pc:sldMk cId="820307310" sldId="504"/>
        </pc:sldMkLst>
        <pc:spChg chg="mod">
          <ac:chgData name="Paul Hooper" userId="S::paul.hooper@ie.gt.com::a59808dc-d26d-4dd4-9bf0-d58cf4af7eff" providerId="AD" clId="Web-{84450CE4-B569-4AEC-8D02-EECCA6783B47}" dt="2023-03-16T11:44:58.218" v="203" actId="20577"/>
          <ac:spMkLst>
            <pc:docMk/>
            <pc:sldMk cId="820307310" sldId="504"/>
            <ac:spMk id="2" creationId="{00000000-0000-0000-0000-000000000000}"/>
          </ac:spMkLst>
        </pc:spChg>
      </pc:sldChg>
      <pc:sldChg chg="modSp">
        <pc:chgData name="Paul Hooper" userId="S::paul.hooper@ie.gt.com::a59808dc-d26d-4dd4-9bf0-d58cf4af7eff" providerId="AD" clId="Web-{84450CE4-B569-4AEC-8D02-EECCA6783B47}" dt="2023-03-16T11:45:07.156" v="206"/>
        <pc:sldMkLst>
          <pc:docMk/>
          <pc:sldMk cId="2646533956" sldId="524"/>
        </pc:sldMkLst>
        <pc:spChg chg="mod">
          <ac:chgData name="Paul Hooper" userId="S::paul.hooper@ie.gt.com::a59808dc-d26d-4dd4-9bf0-d58cf4af7eff" providerId="AD" clId="Web-{84450CE4-B569-4AEC-8D02-EECCA6783B47}" dt="2023-03-16T11:45:07.156" v="206"/>
          <ac:spMkLst>
            <pc:docMk/>
            <pc:sldMk cId="2646533956" sldId="524"/>
            <ac:spMk id="3" creationId="{D5377FF9-BEA4-BE4D-876C-F1DD927072BF}"/>
          </ac:spMkLst>
        </pc:spChg>
      </pc:sldChg>
      <pc:sldChg chg="modSp">
        <pc:chgData name="Paul Hooper" userId="S::paul.hooper@ie.gt.com::a59808dc-d26d-4dd4-9bf0-d58cf4af7eff" providerId="AD" clId="Web-{84450CE4-B569-4AEC-8D02-EECCA6783B47}" dt="2023-03-16T11:46:48.987" v="215" actId="20577"/>
        <pc:sldMkLst>
          <pc:docMk/>
          <pc:sldMk cId="158942917" sldId="525"/>
        </pc:sldMkLst>
        <pc:spChg chg="mod">
          <ac:chgData name="Paul Hooper" userId="S::paul.hooper@ie.gt.com::a59808dc-d26d-4dd4-9bf0-d58cf4af7eff" providerId="AD" clId="Web-{84450CE4-B569-4AEC-8D02-EECCA6783B47}" dt="2023-03-16T11:46:48.987" v="215" actId="20577"/>
          <ac:spMkLst>
            <pc:docMk/>
            <pc:sldMk cId="158942917" sldId="525"/>
            <ac:spMk id="2" creationId="{00000000-0000-0000-0000-000000000000}"/>
          </ac:spMkLst>
        </pc:spChg>
      </pc:sldChg>
      <pc:sldChg chg="modSp">
        <pc:chgData name="Paul Hooper" userId="S::paul.hooper@ie.gt.com::a59808dc-d26d-4dd4-9bf0-d58cf4af7eff" providerId="AD" clId="Web-{84450CE4-B569-4AEC-8D02-EECCA6783B47}" dt="2023-03-16T11:46:54.878" v="218" actId="20577"/>
        <pc:sldMkLst>
          <pc:docMk/>
          <pc:sldMk cId="2201906454" sldId="533"/>
        </pc:sldMkLst>
        <pc:spChg chg="mod">
          <ac:chgData name="Paul Hooper" userId="S::paul.hooper@ie.gt.com::a59808dc-d26d-4dd4-9bf0-d58cf4af7eff" providerId="AD" clId="Web-{84450CE4-B569-4AEC-8D02-EECCA6783B47}" dt="2023-03-16T11:46:54.878" v="218" actId="20577"/>
          <ac:spMkLst>
            <pc:docMk/>
            <pc:sldMk cId="2201906454" sldId="533"/>
            <ac:spMk id="2" creationId="{00000000-0000-0000-0000-000000000000}"/>
          </ac:spMkLst>
        </pc:spChg>
      </pc:sldChg>
      <pc:sldChg chg="modSp add replId">
        <pc:chgData name="Paul Hooper" userId="S::paul.hooper@ie.gt.com::a59808dc-d26d-4dd4-9bf0-d58cf4af7eff" providerId="AD" clId="Web-{84450CE4-B569-4AEC-8D02-EECCA6783B47}" dt="2023-03-16T11:41:53.525" v="156" actId="20577"/>
        <pc:sldMkLst>
          <pc:docMk/>
          <pc:sldMk cId="1711083859" sldId="544"/>
        </pc:sldMkLst>
        <pc:spChg chg="mod">
          <ac:chgData name="Paul Hooper" userId="S::paul.hooper@ie.gt.com::a59808dc-d26d-4dd4-9bf0-d58cf4af7eff" providerId="AD" clId="Web-{84450CE4-B569-4AEC-8D02-EECCA6783B47}" dt="2023-03-16T11:41:53.525" v="156" actId="20577"/>
          <ac:spMkLst>
            <pc:docMk/>
            <pc:sldMk cId="1711083859" sldId="544"/>
            <ac:spMk id="3" creationId="{D5377FF9-BEA4-BE4D-876C-F1DD927072BF}"/>
          </ac:spMkLst>
        </pc:spChg>
      </pc:sldChg>
      <pc:sldChg chg="modSp add replId">
        <pc:chgData name="Paul Hooper" userId="S::paul.hooper@ie.gt.com::a59808dc-d26d-4dd4-9bf0-d58cf4af7eff" providerId="AD" clId="Web-{84450CE4-B569-4AEC-8D02-EECCA6783B47}" dt="2023-03-16T11:41:56.322" v="157" actId="20577"/>
        <pc:sldMkLst>
          <pc:docMk/>
          <pc:sldMk cId="654074436" sldId="545"/>
        </pc:sldMkLst>
        <pc:spChg chg="mod">
          <ac:chgData name="Paul Hooper" userId="S::paul.hooper@ie.gt.com::a59808dc-d26d-4dd4-9bf0-d58cf4af7eff" providerId="AD" clId="Web-{84450CE4-B569-4AEC-8D02-EECCA6783B47}" dt="2023-03-16T11:41:56.322" v="157" actId="20577"/>
          <ac:spMkLst>
            <pc:docMk/>
            <pc:sldMk cId="654074436" sldId="545"/>
            <ac:spMk id="2" creationId="{00000000-0000-0000-0000-000000000000}"/>
          </ac:spMkLst>
        </pc:spChg>
      </pc:sldChg>
    </pc:docChg>
  </pc:docChgLst>
  <pc:docChgLst>
    <pc:chgData name="Paul Hooper" userId="S::paul.hooper@ie.gt.com::a59808dc-d26d-4dd4-9bf0-d58cf4af7eff" providerId="AD" clId="Web-{D534F337-0595-4DE1-90B2-3761FA5BB385}"/>
    <pc:docChg chg="addSld delSld modSld">
      <pc:chgData name="Paul Hooper" userId="S::paul.hooper@ie.gt.com::a59808dc-d26d-4dd4-9bf0-d58cf4af7eff" providerId="AD" clId="Web-{D534F337-0595-4DE1-90B2-3761FA5BB385}" dt="2023-03-24T10:28:55.645" v="34"/>
      <pc:docMkLst>
        <pc:docMk/>
      </pc:docMkLst>
      <pc:sldChg chg="del">
        <pc:chgData name="Paul Hooper" userId="S::paul.hooper@ie.gt.com::a59808dc-d26d-4dd4-9bf0-d58cf4af7eff" providerId="AD" clId="Web-{D534F337-0595-4DE1-90B2-3761FA5BB385}" dt="2023-03-24T10:28:55.645" v="34"/>
        <pc:sldMkLst>
          <pc:docMk/>
          <pc:sldMk cId="22616958" sldId="511"/>
        </pc:sldMkLst>
      </pc:sldChg>
      <pc:sldChg chg="del">
        <pc:chgData name="Paul Hooper" userId="S::paul.hooper@ie.gt.com::a59808dc-d26d-4dd4-9bf0-d58cf4af7eff" providerId="AD" clId="Web-{D534F337-0595-4DE1-90B2-3761FA5BB385}" dt="2023-03-24T10:28:36.800" v="14"/>
        <pc:sldMkLst>
          <pc:docMk/>
          <pc:sldMk cId="1631992309" sldId="515"/>
        </pc:sldMkLst>
      </pc:sldChg>
      <pc:sldChg chg="modSp add replId">
        <pc:chgData name="Paul Hooper" userId="S::paul.hooper@ie.gt.com::a59808dc-d26d-4dd4-9bf0-d58cf4af7eff" providerId="AD" clId="Web-{D534F337-0595-4DE1-90B2-3761FA5BB385}" dt="2023-03-24T10:28:34.191" v="13" actId="20577"/>
        <pc:sldMkLst>
          <pc:docMk/>
          <pc:sldMk cId="689043888" sldId="555"/>
        </pc:sldMkLst>
        <pc:spChg chg="mod">
          <ac:chgData name="Paul Hooper" userId="S::paul.hooper@ie.gt.com::a59808dc-d26d-4dd4-9bf0-d58cf4af7eff" providerId="AD" clId="Web-{D534F337-0595-4DE1-90B2-3761FA5BB385}" dt="2023-03-24T10:28:34.191" v="13" actId="20577"/>
          <ac:spMkLst>
            <pc:docMk/>
            <pc:sldMk cId="689043888" sldId="555"/>
            <ac:spMk id="4" creationId="{00000000-0000-0000-0000-000000000000}"/>
          </ac:spMkLst>
        </pc:spChg>
      </pc:sldChg>
      <pc:sldChg chg="modSp add replId">
        <pc:chgData name="Paul Hooper" userId="S::paul.hooper@ie.gt.com::a59808dc-d26d-4dd4-9bf0-d58cf4af7eff" providerId="AD" clId="Web-{D534F337-0595-4DE1-90B2-3761FA5BB385}" dt="2023-03-24T10:28:55.098" v="33" actId="20577"/>
        <pc:sldMkLst>
          <pc:docMk/>
          <pc:sldMk cId="2456758465" sldId="556"/>
        </pc:sldMkLst>
        <pc:spChg chg="mod">
          <ac:chgData name="Paul Hooper" userId="S::paul.hooper@ie.gt.com::a59808dc-d26d-4dd4-9bf0-d58cf4af7eff" providerId="AD" clId="Web-{D534F337-0595-4DE1-90B2-3761FA5BB385}" dt="2023-03-24T10:28:55.098" v="33" actId="20577"/>
          <ac:spMkLst>
            <pc:docMk/>
            <pc:sldMk cId="2456758465" sldId="556"/>
            <ac:spMk id="4" creationId="{00000000-0000-0000-0000-000000000000}"/>
          </ac:spMkLst>
        </pc:spChg>
      </pc:sldChg>
    </pc:docChg>
  </pc:docChgLst>
  <pc:docChgLst>
    <pc:chgData name="Laura Griffin" userId="S::laura.griffin@ie.gt.com::1b60eda6-8e85-411b-a61d-666e85d84075" providerId="AD" clId="Web-{DB681DA5-3BEF-443B-8056-324D1F028AE7}"/>
    <pc:docChg chg="modSld">
      <pc:chgData name="Laura Griffin" userId="S::laura.griffin@ie.gt.com::1b60eda6-8e85-411b-a61d-666e85d84075" providerId="AD" clId="Web-{DB681DA5-3BEF-443B-8056-324D1F028AE7}" dt="2023-03-30T14:38:41.723" v="19"/>
      <pc:docMkLst>
        <pc:docMk/>
      </pc:docMkLst>
      <pc:sldChg chg="modSp">
        <pc:chgData name="Laura Griffin" userId="S::laura.griffin@ie.gt.com::1b60eda6-8e85-411b-a61d-666e85d84075" providerId="AD" clId="Web-{DB681DA5-3BEF-443B-8056-324D1F028AE7}" dt="2023-03-30T14:38:41.723" v="19"/>
        <pc:sldMkLst>
          <pc:docMk/>
          <pc:sldMk cId="162194665" sldId="476"/>
        </pc:sldMkLst>
        <pc:graphicFrameChg chg="mod modGraphic">
          <ac:chgData name="Laura Griffin" userId="S::laura.griffin@ie.gt.com::1b60eda6-8e85-411b-a61d-666e85d84075" providerId="AD" clId="Web-{DB681DA5-3BEF-443B-8056-324D1F028AE7}" dt="2023-03-30T14:38:41.723" v="19"/>
          <ac:graphicFrameMkLst>
            <pc:docMk/>
            <pc:sldMk cId="162194665" sldId="476"/>
            <ac:graphicFrameMk id="10" creationId="{00000000-0000-0000-0000-000000000000}"/>
          </ac:graphicFrameMkLst>
        </pc:graphicFrameChg>
      </pc:sldChg>
    </pc:docChg>
  </pc:docChgLst>
  <pc:docChgLst>
    <pc:chgData name="Paul Hooper" userId="S::paul.hooper@ie.gt.com::a59808dc-d26d-4dd4-9bf0-d58cf4af7eff" providerId="AD" clId="Web-{B79B0FCE-AE01-4A37-8A95-1C012E91AF74}"/>
    <pc:docChg chg="addSld modSld">
      <pc:chgData name="Paul Hooper" userId="S::paul.hooper@ie.gt.com::a59808dc-d26d-4dd4-9bf0-d58cf4af7eff" providerId="AD" clId="Web-{B79B0FCE-AE01-4A37-8A95-1C012E91AF74}" dt="2023-03-15T19:18:39.593" v="85" actId="20577"/>
      <pc:docMkLst>
        <pc:docMk/>
      </pc:docMkLst>
      <pc:sldChg chg="addSp delSp modSp add replId">
        <pc:chgData name="Paul Hooper" userId="S::paul.hooper@ie.gt.com::a59808dc-d26d-4dd4-9bf0-d58cf4af7eff" providerId="AD" clId="Web-{B79B0FCE-AE01-4A37-8A95-1C012E91AF74}" dt="2023-03-15T19:18:22.499" v="75" actId="20577"/>
        <pc:sldMkLst>
          <pc:docMk/>
          <pc:sldMk cId="2479710534" sldId="541"/>
        </pc:sldMkLst>
        <pc:spChg chg="del">
          <ac:chgData name="Paul Hooper" userId="S::paul.hooper@ie.gt.com::a59808dc-d26d-4dd4-9bf0-d58cf4af7eff" providerId="AD" clId="Web-{B79B0FCE-AE01-4A37-8A95-1C012E91AF74}" dt="2023-03-15T19:16:47.480" v="29"/>
          <ac:spMkLst>
            <pc:docMk/>
            <pc:sldMk cId="2479710534" sldId="541"/>
            <ac:spMk id="3" creationId="{F90CC372-A8A8-A24C-558C-5BF80DE9DE5B}"/>
          </ac:spMkLst>
        </pc:spChg>
        <pc:spChg chg="del">
          <ac:chgData name="Paul Hooper" userId="S::paul.hooper@ie.gt.com::a59808dc-d26d-4dd4-9bf0-d58cf4af7eff" providerId="AD" clId="Web-{B79B0FCE-AE01-4A37-8A95-1C012E91AF74}" dt="2023-03-15T19:16:47.480" v="28"/>
          <ac:spMkLst>
            <pc:docMk/>
            <pc:sldMk cId="2479710534" sldId="541"/>
            <ac:spMk id="4" creationId="{5E303EB4-31AC-727E-C128-26D9FD338254}"/>
          </ac:spMkLst>
        </pc:spChg>
        <pc:spChg chg="del">
          <ac:chgData name="Paul Hooper" userId="S::paul.hooper@ie.gt.com::a59808dc-d26d-4dd4-9bf0-d58cf4af7eff" providerId="AD" clId="Web-{B79B0FCE-AE01-4A37-8A95-1C012E91AF74}" dt="2023-03-15T19:16:47.480" v="27"/>
          <ac:spMkLst>
            <pc:docMk/>
            <pc:sldMk cId="2479710534" sldId="541"/>
            <ac:spMk id="5" creationId="{1DA66227-8942-3D1B-0097-F3459A3567C5}"/>
          </ac:spMkLst>
        </pc:spChg>
        <pc:spChg chg="del">
          <ac:chgData name="Paul Hooper" userId="S::paul.hooper@ie.gt.com::a59808dc-d26d-4dd4-9bf0-d58cf4af7eff" providerId="AD" clId="Web-{B79B0FCE-AE01-4A37-8A95-1C012E91AF74}" dt="2023-03-15T19:16:47.480" v="26"/>
          <ac:spMkLst>
            <pc:docMk/>
            <pc:sldMk cId="2479710534" sldId="541"/>
            <ac:spMk id="6" creationId="{20279811-4333-0D72-A045-265EC68F44A3}"/>
          </ac:spMkLst>
        </pc:spChg>
        <pc:spChg chg="del">
          <ac:chgData name="Paul Hooper" userId="S::paul.hooper@ie.gt.com::a59808dc-d26d-4dd4-9bf0-d58cf4af7eff" providerId="AD" clId="Web-{B79B0FCE-AE01-4A37-8A95-1C012E91AF74}" dt="2023-03-15T19:16:47.480" v="25"/>
          <ac:spMkLst>
            <pc:docMk/>
            <pc:sldMk cId="2479710534" sldId="541"/>
            <ac:spMk id="7" creationId="{4DB806A6-FA01-2196-0000-5E186C75AA67}"/>
          </ac:spMkLst>
        </pc:spChg>
        <pc:spChg chg="del">
          <ac:chgData name="Paul Hooper" userId="S::paul.hooper@ie.gt.com::a59808dc-d26d-4dd4-9bf0-d58cf4af7eff" providerId="AD" clId="Web-{B79B0FCE-AE01-4A37-8A95-1C012E91AF74}" dt="2023-03-15T19:16:47.480" v="24"/>
          <ac:spMkLst>
            <pc:docMk/>
            <pc:sldMk cId="2479710534" sldId="541"/>
            <ac:spMk id="8" creationId="{98515D14-B379-AF20-F40F-EAC51AF425F6}"/>
          </ac:spMkLst>
        </pc:spChg>
        <pc:spChg chg="mod">
          <ac:chgData name="Paul Hooper" userId="S::paul.hooper@ie.gt.com::a59808dc-d26d-4dd4-9bf0-d58cf4af7eff" providerId="AD" clId="Web-{B79B0FCE-AE01-4A37-8A95-1C012E91AF74}" dt="2023-03-15T19:18:01.030" v="66" actId="20577"/>
          <ac:spMkLst>
            <pc:docMk/>
            <pc:sldMk cId="2479710534" sldId="541"/>
            <ac:spMk id="9" creationId="{12927AAB-3380-8DAD-7562-7773D0CD440D}"/>
          </ac:spMkLst>
        </pc:spChg>
        <pc:spChg chg="del">
          <ac:chgData name="Paul Hooper" userId="S::paul.hooper@ie.gt.com::a59808dc-d26d-4dd4-9bf0-d58cf4af7eff" providerId="AD" clId="Web-{B79B0FCE-AE01-4A37-8A95-1C012E91AF74}" dt="2023-03-15T19:16:47.480" v="19"/>
          <ac:spMkLst>
            <pc:docMk/>
            <pc:sldMk cId="2479710534" sldId="541"/>
            <ac:spMk id="15" creationId="{3905C639-CA38-2FE0-204D-F34AA7EF2960}"/>
          </ac:spMkLst>
        </pc:spChg>
        <pc:spChg chg="del">
          <ac:chgData name="Paul Hooper" userId="S::paul.hooper@ie.gt.com::a59808dc-d26d-4dd4-9bf0-d58cf4af7eff" providerId="AD" clId="Web-{B79B0FCE-AE01-4A37-8A95-1C012E91AF74}" dt="2023-03-15T19:16:47.480" v="18"/>
          <ac:spMkLst>
            <pc:docMk/>
            <pc:sldMk cId="2479710534" sldId="541"/>
            <ac:spMk id="16" creationId="{ACEFC35E-07E7-04C3-4408-FE247599F504}"/>
          </ac:spMkLst>
        </pc:spChg>
        <pc:spChg chg="del">
          <ac:chgData name="Paul Hooper" userId="S::paul.hooper@ie.gt.com::a59808dc-d26d-4dd4-9bf0-d58cf4af7eff" providerId="AD" clId="Web-{B79B0FCE-AE01-4A37-8A95-1C012E91AF74}" dt="2023-03-15T19:16:47.480" v="17"/>
          <ac:spMkLst>
            <pc:docMk/>
            <pc:sldMk cId="2479710534" sldId="541"/>
            <ac:spMk id="17" creationId="{9EF0638B-DB6A-6CC0-B54F-721A8472F687}"/>
          </ac:spMkLst>
        </pc:spChg>
        <pc:spChg chg="del">
          <ac:chgData name="Paul Hooper" userId="S::paul.hooper@ie.gt.com::a59808dc-d26d-4dd4-9bf0-d58cf4af7eff" providerId="AD" clId="Web-{B79B0FCE-AE01-4A37-8A95-1C012E91AF74}" dt="2023-03-15T19:16:47.480" v="16"/>
          <ac:spMkLst>
            <pc:docMk/>
            <pc:sldMk cId="2479710534" sldId="541"/>
            <ac:spMk id="18" creationId="{632DDF26-8DA8-E3CD-08B7-8E82CA05490F}"/>
          </ac:spMkLst>
        </pc:spChg>
        <pc:spChg chg="add mod">
          <ac:chgData name="Paul Hooper" userId="S::paul.hooper@ie.gt.com::a59808dc-d26d-4dd4-9bf0-d58cf4af7eff" providerId="AD" clId="Web-{B79B0FCE-AE01-4A37-8A95-1C012E91AF74}" dt="2023-03-15T19:18:15.952" v="70" actId="20577"/>
          <ac:spMkLst>
            <pc:docMk/>
            <pc:sldMk cId="2479710534" sldId="541"/>
            <ac:spMk id="20" creationId="{8FF9EBC9-04AD-DDDA-D639-5AA68448769E}"/>
          </ac:spMkLst>
        </pc:spChg>
        <pc:spChg chg="add mod">
          <ac:chgData name="Paul Hooper" userId="S::paul.hooper@ie.gt.com::a59808dc-d26d-4dd4-9bf0-d58cf4af7eff" providerId="AD" clId="Web-{B79B0FCE-AE01-4A37-8A95-1C012E91AF74}" dt="2023-03-15T19:18:22.499" v="75" actId="20577"/>
          <ac:spMkLst>
            <pc:docMk/>
            <pc:sldMk cId="2479710534" sldId="541"/>
            <ac:spMk id="22" creationId="{2827C1EA-7EB6-C595-1F5E-C2C8D55E3167}"/>
          </ac:spMkLst>
        </pc:spChg>
        <pc:picChg chg="del">
          <ac:chgData name="Paul Hooper" userId="S::paul.hooper@ie.gt.com::a59808dc-d26d-4dd4-9bf0-d58cf4af7eff" providerId="AD" clId="Web-{B79B0FCE-AE01-4A37-8A95-1C012E91AF74}" dt="2023-03-15T19:16:47.480" v="23"/>
          <ac:picMkLst>
            <pc:docMk/>
            <pc:sldMk cId="2479710534" sldId="541"/>
            <ac:picMk id="10" creationId="{83B2D90D-58FC-1C13-081F-E56EDEB6584A}"/>
          </ac:picMkLst>
        </pc:picChg>
        <pc:picChg chg="del">
          <ac:chgData name="Paul Hooper" userId="S::paul.hooper@ie.gt.com::a59808dc-d26d-4dd4-9bf0-d58cf4af7eff" providerId="AD" clId="Web-{B79B0FCE-AE01-4A37-8A95-1C012E91AF74}" dt="2023-03-15T19:16:47.480" v="22"/>
          <ac:picMkLst>
            <pc:docMk/>
            <pc:sldMk cId="2479710534" sldId="541"/>
            <ac:picMk id="11" creationId="{4503CE0E-E243-60D1-7691-BECC6E4F5023}"/>
          </ac:picMkLst>
        </pc:picChg>
        <pc:picChg chg="del">
          <ac:chgData name="Paul Hooper" userId="S::paul.hooper@ie.gt.com::a59808dc-d26d-4dd4-9bf0-d58cf4af7eff" providerId="AD" clId="Web-{B79B0FCE-AE01-4A37-8A95-1C012E91AF74}" dt="2023-03-15T19:16:47.480" v="21"/>
          <ac:picMkLst>
            <pc:docMk/>
            <pc:sldMk cId="2479710534" sldId="541"/>
            <ac:picMk id="12" creationId="{ACAB63A7-E475-C351-0536-DC72F75B7FDA}"/>
          </ac:picMkLst>
        </pc:picChg>
        <pc:picChg chg="del">
          <ac:chgData name="Paul Hooper" userId="S::paul.hooper@ie.gt.com::a59808dc-d26d-4dd4-9bf0-d58cf4af7eff" providerId="AD" clId="Web-{B79B0FCE-AE01-4A37-8A95-1C012E91AF74}" dt="2023-03-15T19:16:47.480" v="15"/>
          <ac:picMkLst>
            <pc:docMk/>
            <pc:sldMk cId="2479710534" sldId="541"/>
            <ac:picMk id="19" creationId="{4905D333-FEB2-F952-C124-B27C1E8BDA69}"/>
          </ac:picMkLst>
        </pc:picChg>
        <pc:cxnChg chg="del">
          <ac:chgData name="Paul Hooper" userId="S::paul.hooper@ie.gt.com::a59808dc-d26d-4dd4-9bf0-d58cf4af7eff" providerId="AD" clId="Web-{B79B0FCE-AE01-4A37-8A95-1C012E91AF74}" dt="2023-03-15T19:16:47.480" v="20"/>
          <ac:cxnSpMkLst>
            <pc:docMk/>
            <pc:sldMk cId="2479710534" sldId="541"/>
            <ac:cxnSpMk id="14" creationId="{DF16F4E6-CC9E-F5E3-9A3F-41879F2726C7}"/>
          </ac:cxnSpMkLst>
        </pc:cxnChg>
      </pc:sldChg>
      <pc:sldChg chg="addSp delSp modSp add replId">
        <pc:chgData name="Paul Hooper" userId="S::paul.hooper@ie.gt.com::a59808dc-d26d-4dd4-9bf0-d58cf4af7eff" providerId="AD" clId="Web-{B79B0FCE-AE01-4A37-8A95-1C012E91AF74}" dt="2023-03-15T19:18:39.593" v="85" actId="20577"/>
        <pc:sldMkLst>
          <pc:docMk/>
          <pc:sldMk cId="666969421" sldId="542"/>
        </pc:sldMkLst>
        <pc:spChg chg="add del mod">
          <ac:chgData name="Paul Hooper" userId="S::paul.hooper@ie.gt.com::a59808dc-d26d-4dd4-9bf0-d58cf4af7eff" providerId="AD" clId="Web-{B79B0FCE-AE01-4A37-8A95-1C012E91AF74}" dt="2023-03-15T19:17:39.794" v="35"/>
          <ac:spMkLst>
            <pc:docMk/>
            <pc:sldMk cId="666969421" sldId="542"/>
            <ac:spMk id="4" creationId="{E962B728-449B-23B7-9EEC-95EE4628F5A9}"/>
          </ac:spMkLst>
        </pc:spChg>
        <pc:spChg chg="add mod">
          <ac:chgData name="Paul Hooper" userId="S::paul.hooper@ie.gt.com::a59808dc-d26d-4dd4-9bf0-d58cf4af7eff" providerId="AD" clId="Web-{B79B0FCE-AE01-4A37-8A95-1C012E91AF74}" dt="2023-03-15T19:18:26.327" v="78" actId="20577"/>
          <ac:spMkLst>
            <pc:docMk/>
            <pc:sldMk cId="666969421" sldId="542"/>
            <ac:spMk id="6" creationId="{5B0A1928-EC9A-2844-57BD-C15C98BF788B}"/>
          </ac:spMkLst>
        </pc:spChg>
        <pc:spChg chg="add mod">
          <ac:chgData name="Paul Hooper" userId="S::paul.hooper@ie.gt.com::a59808dc-d26d-4dd4-9bf0-d58cf4af7eff" providerId="AD" clId="Web-{B79B0FCE-AE01-4A37-8A95-1C012E91AF74}" dt="2023-03-15T19:18:39.593" v="85" actId="20577"/>
          <ac:spMkLst>
            <pc:docMk/>
            <pc:sldMk cId="666969421" sldId="542"/>
            <ac:spMk id="8" creationId="{6F125B6E-C03E-9896-F742-58F8C57E2ECC}"/>
          </ac:spMkLst>
        </pc:spChg>
        <pc:spChg chg="mod">
          <ac:chgData name="Paul Hooper" userId="S::paul.hooper@ie.gt.com::a59808dc-d26d-4dd4-9bf0-d58cf4af7eff" providerId="AD" clId="Web-{B79B0FCE-AE01-4A37-8A95-1C012E91AF74}" dt="2023-03-15T19:17:45.326" v="36" actId="20577"/>
          <ac:spMkLst>
            <pc:docMk/>
            <pc:sldMk cId="666969421" sldId="542"/>
            <ac:spMk id="9" creationId="{12927AAB-3380-8DAD-7562-7773D0CD440D}"/>
          </ac:spMkLst>
        </pc:spChg>
        <pc:spChg chg="del">
          <ac:chgData name="Paul Hooper" userId="S::paul.hooper@ie.gt.com::a59808dc-d26d-4dd4-9bf0-d58cf4af7eff" providerId="AD" clId="Web-{B79B0FCE-AE01-4A37-8A95-1C012E91AF74}" dt="2023-03-15T19:17:37.326" v="33"/>
          <ac:spMkLst>
            <pc:docMk/>
            <pc:sldMk cId="666969421" sldId="542"/>
            <ac:spMk id="20" creationId="{8FF9EBC9-04AD-DDDA-D639-5AA68448769E}"/>
          </ac:spMkLst>
        </pc:spChg>
        <pc:spChg chg="del">
          <ac:chgData name="Paul Hooper" userId="S::paul.hooper@ie.gt.com::a59808dc-d26d-4dd4-9bf0-d58cf4af7eff" providerId="AD" clId="Web-{B79B0FCE-AE01-4A37-8A95-1C012E91AF74}" dt="2023-03-15T19:17:38.279" v="34"/>
          <ac:spMkLst>
            <pc:docMk/>
            <pc:sldMk cId="666969421" sldId="542"/>
            <ac:spMk id="22" creationId="{2827C1EA-7EB6-C595-1F5E-C2C8D55E3167}"/>
          </ac:spMkLst>
        </pc:spChg>
      </pc:sldChg>
    </pc:docChg>
  </pc:docChgLst>
  <pc:docChgLst>
    <pc:chgData name="Paul Hooper" userId="S::paul.hooper@ie.gt.com::a59808dc-d26d-4dd4-9bf0-d58cf4af7eff" providerId="AD" clId="Web-{649051AE-BC68-43CB-A869-B1CA4CF825DA}"/>
    <pc:docChg chg="modSld">
      <pc:chgData name="Paul Hooper" userId="S::paul.hooper@ie.gt.com::a59808dc-d26d-4dd4-9bf0-d58cf4af7eff" providerId="AD" clId="Web-{649051AE-BC68-43CB-A869-B1CA4CF825DA}" dt="2023-03-15T20:08:54.151" v="56" actId="20577"/>
      <pc:docMkLst>
        <pc:docMk/>
      </pc:docMkLst>
      <pc:sldChg chg="modSp">
        <pc:chgData name="Paul Hooper" userId="S::paul.hooper@ie.gt.com::a59808dc-d26d-4dd4-9bf0-d58cf4af7eff" providerId="AD" clId="Web-{649051AE-BC68-43CB-A869-B1CA4CF825DA}" dt="2023-03-15T20:08:54.151" v="56" actId="20577"/>
        <pc:sldMkLst>
          <pc:docMk/>
          <pc:sldMk cId="2479710534" sldId="541"/>
        </pc:sldMkLst>
        <pc:spChg chg="mod">
          <ac:chgData name="Paul Hooper" userId="S::paul.hooper@ie.gt.com::a59808dc-d26d-4dd4-9bf0-d58cf4af7eff" providerId="AD" clId="Web-{649051AE-BC68-43CB-A869-B1CA4CF825DA}" dt="2023-03-15T20:08:54.151" v="56" actId="20577"/>
          <ac:spMkLst>
            <pc:docMk/>
            <pc:sldMk cId="2479710534" sldId="541"/>
            <ac:spMk id="20" creationId="{8FF9EBC9-04AD-DDDA-D639-5AA68448769E}"/>
          </ac:spMkLst>
        </pc:spChg>
      </pc:sldChg>
    </pc:docChg>
  </pc:docChgLst>
  <pc:docChgLst>
    <pc:chgData name="Paul Hooper" userId="S::paul.hooper@ie.gt.com::a59808dc-d26d-4dd4-9bf0-d58cf4af7eff" providerId="AD" clId="Web-{45099A68-E138-4969-8938-1A222D860E44}"/>
    <pc:docChg chg="modSld">
      <pc:chgData name="Paul Hooper" userId="S::paul.hooper@ie.gt.com::a59808dc-d26d-4dd4-9bf0-d58cf4af7eff" providerId="AD" clId="Web-{45099A68-E138-4969-8938-1A222D860E44}" dt="2023-03-16T12:19:23.543" v="34" actId="20577"/>
      <pc:docMkLst>
        <pc:docMk/>
      </pc:docMkLst>
      <pc:sldChg chg="addSp delSp modSp">
        <pc:chgData name="Paul Hooper" userId="S::paul.hooper@ie.gt.com::a59808dc-d26d-4dd4-9bf0-d58cf4af7eff" providerId="AD" clId="Web-{45099A68-E138-4969-8938-1A222D860E44}" dt="2023-03-16T12:19:23.543" v="34" actId="20577"/>
        <pc:sldMkLst>
          <pc:docMk/>
          <pc:sldMk cId="2499917984" sldId="372"/>
        </pc:sldMkLst>
        <pc:spChg chg="mod">
          <ac:chgData name="Paul Hooper" userId="S::paul.hooper@ie.gt.com::a59808dc-d26d-4dd4-9bf0-d58cf4af7eff" providerId="AD" clId="Web-{45099A68-E138-4969-8938-1A222D860E44}" dt="2023-03-16T12:18:36.573" v="13" actId="20577"/>
          <ac:spMkLst>
            <pc:docMk/>
            <pc:sldMk cId="2499917984" sldId="372"/>
            <ac:spMk id="4" creationId="{97203468-9F7F-4F81-89FB-702748295E38}"/>
          </ac:spMkLst>
        </pc:spChg>
        <pc:spChg chg="add del mod">
          <ac:chgData name="Paul Hooper" userId="S::paul.hooper@ie.gt.com::a59808dc-d26d-4dd4-9bf0-d58cf4af7eff" providerId="AD" clId="Web-{45099A68-E138-4969-8938-1A222D860E44}" dt="2023-03-16T12:19:15.433" v="31"/>
          <ac:spMkLst>
            <pc:docMk/>
            <pc:sldMk cId="2499917984" sldId="372"/>
            <ac:spMk id="5" creationId="{F9635AE6-662D-709C-B9AC-E3EB45671ABF}"/>
          </ac:spMkLst>
        </pc:spChg>
        <pc:spChg chg="add del mod">
          <ac:chgData name="Paul Hooper" userId="S::paul.hooper@ie.gt.com::a59808dc-d26d-4dd4-9bf0-d58cf4af7eff" providerId="AD" clId="Web-{45099A68-E138-4969-8938-1A222D860E44}" dt="2023-03-16T12:19:23.543" v="34" actId="20577"/>
          <ac:spMkLst>
            <pc:docMk/>
            <pc:sldMk cId="2499917984" sldId="372"/>
            <ac:spMk id="6" creationId="{387D8BFE-DE3E-D360-AB26-4732A46ABDB7}"/>
          </ac:spMkLst>
        </pc:spChg>
      </pc:sldChg>
    </pc:docChg>
  </pc:docChgLst>
  <pc:docChgLst>
    <pc:chgData name="Paul Hooper" userId="S::paul.hooper@ie.gt.com::a59808dc-d26d-4dd4-9bf0-d58cf4af7eff" providerId="AD" clId="Web-{C96C9F31-9518-4922-B169-CB27F39C3546}"/>
    <pc:docChg chg="modSld">
      <pc:chgData name="Paul Hooper" userId="S::paul.hooper@ie.gt.com::a59808dc-d26d-4dd4-9bf0-d58cf4af7eff" providerId="AD" clId="Web-{C96C9F31-9518-4922-B169-CB27F39C3546}" dt="2023-03-15T20:06:19.749" v="86" actId="20577"/>
      <pc:docMkLst>
        <pc:docMk/>
      </pc:docMkLst>
      <pc:sldChg chg="delSp">
        <pc:chgData name="Paul Hooper" userId="S::paul.hooper@ie.gt.com::a59808dc-d26d-4dd4-9bf0-d58cf4af7eff" providerId="AD" clId="Web-{C96C9F31-9518-4922-B169-CB27F39C3546}" dt="2023-03-15T20:01:06.520" v="0"/>
        <pc:sldMkLst>
          <pc:docMk/>
          <pc:sldMk cId="598443201" sldId="371"/>
        </pc:sldMkLst>
        <pc:spChg chg="del">
          <ac:chgData name="Paul Hooper" userId="S::paul.hooper@ie.gt.com::a59808dc-d26d-4dd4-9bf0-d58cf4af7eff" providerId="AD" clId="Web-{C96C9F31-9518-4922-B169-CB27F39C3546}" dt="2023-03-15T20:01:06.520" v="0"/>
          <ac:spMkLst>
            <pc:docMk/>
            <pc:sldMk cId="598443201" sldId="371"/>
            <ac:spMk id="5" creationId="{00000000-0000-0000-0000-000000000000}"/>
          </ac:spMkLst>
        </pc:spChg>
      </pc:sldChg>
      <pc:sldChg chg="addSp delSp modSp">
        <pc:chgData name="Paul Hooper" userId="S::paul.hooper@ie.gt.com::a59808dc-d26d-4dd4-9bf0-d58cf4af7eff" providerId="AD" clId="Web-{C96C9F31-9518-4922-B169-CB27F39C3546}" dt="2023-03-15T20:06:19.749" v="86" actId="20577"/>
        <pc:sldMkLst>
          <pc:docMk/>
          <pc:sldMk cId="2479710534" sldId="541"/>
        </pc:sldMkLst>
        <pc:spChg chg="add del mod">
          <ac:chgData name="Paul Hooper" userId="S::paul.hooper@ie.gt.com::a59808dc-d26d-4dd4-9bf0-d58cf4af7eff" providerId="AD" clId="Web-{C96C9F31-9518-4922-B169-CB27F39C3546}" dt="2023-03-15T20:03:32.775" v="20"/>
          <ac:spMkLst>
            <pc:docMk/>
            <pc:sldMk cId="2479710534" sldId="541"/>
            <ac:spMk id="3" creationId="{4C1ED768-65F4-B0DB-D42D-94B021B41164}"/>
          </ac:spMkLst>
        </pc:spChg>
        <pc:spChg chg="add del mod">
          <ac:chgData name="Paul Hooper" userId="S::paul.hooper@ie.gt.com::a59808dc-d26d-4dd4-9bf0-d58cf4af7eff" providerId="AD" clId="Web-{C96C9F31-9518-4922-B169-CB27F39C3546}" dt="2023-03-15T20:03:32.290" v="19"/>
          <ac:spMkLst>
            <pc:docMk/>
            <pc:sldMk cId="2479710534" sldId="541"/>
            <ac:spMk id="4" creationId="{2D8FCF59-9FED-A726-37CF-56FEBC72F18A}"/>
          </ac:spMkLst>
        </pc:spChg>
        <pc:spChg chg="add del mod">
          <ac:chgData name="Paul Hooper" userId="S::paul.hooper@ie.gt.com::a59808dc-d26d-4dd4-9bf0-d58cf4af7eff" providerId="AD" clId="Web-{C96C9F31-9518-4922-B169-CB27F39C3546}" dt="2023-03-15T20:03:30.212" v="18"/>
          <ac:spMkLst>
            <pc:docMk/>
            <pc:sldMk cId="2479710534" sldId="541"/>
            <ac:spMk id="5" creationId="{4F9509C6-13E0-A85B-894C-9AC3775C084B}"/>
          </ac:spMkLst>
        </pc:spChg>
        <pc:spChg chg="mod">
          <ac:chgData name="Paul Hooper" userId="S::paul.hooper@ie.gt.com::a59808dc-d26d-4dd4-9bf0-d58cf4af7eff" providerId="AD" clId="Web-{C96C9F31-9518-4922-B169-CB27F39C3546}" dt="2023-03-15T20:06:19.749" v="86" actId="20577"/>
          <ac:spMkLst>
            <pc:docMk/>
            <pc:sldMk cId="2479710534" sldId="541"/>
            <ac:spMk id="20" creationId="{8FF9EBC9-04AD-DDDA-D639-5AA68448769E}"/>
          </ac:spMkLst>
        </pc:spChg>
      </pc:sldChg>
    </pc:docChg>
  </pc:docChgLst>
  <pc:docChgLst>
    <pc:chgData name="Paul Hooper" userId="S::paul.hooper@ie.gt.com::a59808dc-d26d-4dd4-9bf0-d58cf4af7eff" providerId="AD" clId="Web-{A9413625-8C3B-4ECB-A9A2-DD1F767296FF}"/>
    <pc:docChg chg="modSld">
      <pc:chgData name="Paul Hooper" userId="S::paul.hooper@ie.gt.com::a59808dc-d26d-4dd4-9bf0-d58cf4af7eff" providerId="AD" clId="Web-{A9413625-8C3B-4ECB-A9A2-DD1F767296FF}" dt="2023-03-15T17:37:00.433" v="74"/>
      <pc:docMkLst>
        <pc:docMk/>
      </pc:docMkLst>
      <pc:sldChg chg="addSp modSp">
        <pc:chgData name="Paul Hooper" userId="S::paul.hooper@ie.gt.com::a59808dc-d26d-4dd4-9bf0-d58cf4af7eff" providerId="AD" clId="Web-{A9413625-8C3B-4ECB-A9A2-DD1F767296FF}" dt="2023-03-15T17:37:00.433" v="74"/>
        <pc:sldMkLst>
          <pc:docMk/>
          <pc:sldMk cId="3910294161" sldId="536"/>
        </pc:sldMkLst>
        <pc:spChg chg="add mod">
          <ac:chgData name="Paul Hooper" userId="S::paul.hooper@ie.gt.com::a59808dc-d26d-4dd4-9bf0-d58cf4af7eff" providerId="AD" clId="Web-{A9413625-8C3B-4ECB-A9A2-DD1F767296FF}" dt="2023-03-15T17:34:25.536" v="57" actId="14100"/>
          <ac:spMkLst>
            <pc:docMk/>
            <pc:sldMk cId="3910294161" sldId="536"/>
            <ac:spMk id="3" creationId="{F90CC372-A8A8-A24C-558C-5BF80DE9DE5B}"/>
          </ac:spMkLst>
        </pc:spChg>
        <pc:spChg chg="add mod">
          <ac:chgData name="Paul Hooper" userId="S::paul.hooper@ie.gt.com::a59808dc-d26d-4dd4-9bf0-d58cf4af7eff" providerId="AD" clId="Web-{A9413625-8C3B-4ECB-A9A2-DD1F767296FF}" dt="2023-03-15T17:37:00.433" v="74"/>
          <ac:spMkLst>
            <pc:docMk/>
            <pc:sldMk cId="3910294161" sldId="536"/>
            <ac:spMk id="8" creationId="{22F3601E-DEDF-CCD2-7FD3-3C9243EDDC5C}"/>
          </ac:spMkLst>
        </pc:spChg>
        <pc:spChg chg="mod">
          <ac:chgData name="Paul Hooper" userId="S::paul.hooper@ie.gt.com::a59808dc-d26d-4dd4-9bf0-d58cf4af7eff" providerId="AD" clId="Web-{A9413625-8C3B-4ECB-A9A2-DD1F767296FF}" dt="2023-03-15T17:32:15.313" v="4" actId="20577"/>
          <ac:spMkLst>
            <pc:docMk/>
            <pc:sldMk cId="3910294161" sldId="536"/>
            <ac:spMk id="9" creationId="{12927AAB-3380-8DAD-7562-7773D0CD440D}"/>
          </ac:spMkLst>
        </pc:spChg>
        <pc:picChg chg="add mod">
          <ac:chgData name="Paul Hooper" userId="S::paul.hooper@ie.gt.com::a59808dc-d26d-4dd4-9bf0-d58cf4af7eff" providerId="AD" clId="Web-{A9413625-8C3B-4ECB-A9A2-DD1F767296FF}" dt="2023-03-15T17:36:39.854" v="72" actId="1076"/>
          <ac:picMkLst>
            <pc:docMk/>
            <pc:sldMk cId="3910294161" sldId="536"/>
            <ac:picMk id="7" creationId="{72BA5308-8149-EE90-9EA0-F741DFC4BB17}"/>
          </ac:picMkLst>
        </pc:picChg>
        <pc:picChg chg="mod">
          <ac:chgData name="Paul Hooper" userId="S::paul.hooper@ie.gt.com::a59808dc-d26d-4dd4-9bf0-d58cf4af7eff" providerId="AD" clId="Web-{A9413625-8C3B-4ECB-A9A2-DD1F767296FF}" dt="2023-03-15T17:34:21.052" v="56" actId="1076"/>
          <ac:picMkLst>
            <pc:docMk/>
            <pc:sldMk cId="3910294161" sldId="536"/>
            <ac:picMk id="11" creationId="{669FB80D-60B4-CB62-43DD-CC5F0747CFEB}"/>
          </ac:picMkLst>
        </pc:picChg>
      </pc:sldChg>
    </pc:docChg>
  </pc:docChgLst>
  <pc:docChgLst>
    <pc:chgData name="Paul Hooper" userId="S::paul.hooper@ie.gt.com::a59808dc-d26d-4dd4-9bf0-d58cf4af7eff" providerId="AD" clId="Web-{D9BC34E0-C205-48D9-AF9F-48BE67CA6BD0}"/>
    <pc:docChg chg="modSld">
      <pc:chgData name="Paul Hooper" userId="S::paul.hooper@ie.gt.com::a59808dc-d26d-4dd4-9bf0-d58cf4af7eff" providerId="AD" clId="Web-{D9BC34E0-C205-48D9-AF9F-48BE67CA6BD0}" dt="2023-03-16T13:17:57.518" v="280" actId="20577"/>
      <pc:docMkLst>
        <pc:docMk/>
      </pc:docMkLst>
      <pc:sldChg chg="modSp">
        <pc:chgData name="Paul Hooper" userId="S::paul.hooper@ie.gt.com::a59808dc-d26d-4dd4-9bf0-d58cf4af7eff" providerId="AD" clId="Web-{D9BC34E0-C205-48D9-AF9F-48BE67CA6BD0}" dt="2023-03-16T13:12:02.804" v="203" actId="20577"/>
        <pc:sldMkLst>
          <pc:docMk/>
          <pc:sldMk cId="2499917984" sldId="372"/>
        </pc:sldMkLst>
        <pc:spChg chg="mod">
          <ac:chgData name="Paul Hooper" userId="S::paul.hooper@ie.gt.com::a59808dc-d26d-4dd4-9bf0-d58cf4af7eff" providerId="AD" clId="Web-{D9BC34E0-C205-48D9-AF9F-48BE67CA6BD0}" dt="2023-03-16T13:11:53.569" v="199" actId="20577"/>
          <ac:spMkLst>
            <pc:docMk/>
            <pc:sldMk cId="2499917984" sldId="372"/>
            <ac:spMk id="4" creationId="{97203468-9F7F-4F81-89FB-702748295E38}"/>
          </ac:spMkLst>
        </pc:spChg>
        <pc:spChg chg="mod">
          <ac:chgData name="Paul Hooper" userId="S::paul.hooper@ie.gt.com::a59808dc-d26d-4dd4-9bf0-d58cf4af7eff" providerId="AD" clId="Web-{D9BC34E0-C205-48D9-AF9F-48BE67CA6BD0}" dt="2023-03-16T13:12:02.804" v="203" actId="20577"/>
          <ac:spMkLst>
            <pc:docMk/>
            <pc:sldMk cId="2499917984" sldId="372"/>
            <ac:spMk id="6" creationId="{387D8BFE-DE3E-D360-AB26-4732A46ABDB7}"/>
          </ac:spMkLst>
        </pc:spChg>
      </pc:sldChg>
      <pc:sldChg chg="modSp">
        <pc:chgData name="Paul Hooper" userId="S::paul.hooper@ie.gt.com::a59808dc-d26d-4dd4-9bf0-d58cf4af7eff" providerId="AD" clId="Web-{D9BC34E0-C205-48D9-AF9F-48BE67CA6BD0}" dt="2023-03-16T13:13:09.868" v="219"/>
        <pc:sldMkLst>
          <pc:docMk/>
          <pc:sldMk cId="3566499414" sldId="395"/>
        </pc:sldMkLst>
        <pc:spChg chg="mod">
          <ac:chgData name="Paul Hooper" userId="S::paul.hooper@ie.gt.com::a59808dc-d26d-4dd4-9bf0-d58cf4af7eff" providerId="AD" clId="Web-{D9BC34E0-C205-48D9-AF9F-48BE67CA6BD0}" dt="2023-03-16T13:13:09.868" v="219"/>
          <ac:spMkLst>
            <pc:docMk/>
            <pc:sldMk cId="3566499414" sldId="395"/>
            <ac:spMk id="3" creationId="{00000000-0000-0000-0000-000000000000}"/>
          </ac:spMkLst>
        </pc:spChg>
      </pc:sldChg>
      <pc:sldChg chg="modSp">
        <pc:chgData name="Paul Hooper" userId="S::paul.hooper@ie.gt.com::a59808dc-d26d-4dd4-9bf0-d58cf4af7eff" providerId="AD" clId="Web-{D9BC34E0-C205-48D9-AF9F-48BE67CA6BD0}" dt="2023-03-16T13:14:03.323" v="233" actId="20577"/>
        <pc:sldMkLst>
          <pc:docMk/>
          <pc:sldMk cId="3696961042" sldId="396"/>
        </pc:sldMkLst>
        <pc:spChg chg="mod">
          <ac:chgData name="Paul Hooper" userId="S::paul.hooper@ie.gt.com::a59808dc-d26d-4dd4-9bf0-d58cf4af7eff" providerId="AD" clId="Web-{D9BC34E0-C205-48D9-AF9F-48BE67CA6BD0}" dt="2023-03-16T13:13:48.745" v="226" actId="20577"/>
          <ac:spMkLst>
            <pc:docMk/>
            <pc:sldMk cId="3696961042" sldId="396"/>
            <ac:spMk id="7" creationId="{00000000-0000-0000-0000-000000000000}"/>
          </ac:spMkLst>
        </pc:spChg>
        <pc:spChg chg="mod">
          <ac:chgData name="Paul Hooper" userId="S::paul.hooper@ie.gt.com::a59808dc-d26d-4dd4-9bf0-d58cf4af7eff" providerId="AD" clId="Web-{D9BC34E0-C205-48D9-AF9F-48BE67CA6BD0}" dt="2023-03-16T13:14:03.323" v="233" actId="20577"/>
          <ac:spMkLst>
            <pc:docMk/>
            <pc:sldMk cId="3696961042" sldId="396"/>
            <ac:spMk id="10" creationId="{00000000-0000-0000-0000-000000000000}"/>
          </ac:spMkLst>
        </pc:spChg>
      </pc:sldChg>
      <pc:sldChg chg="modSp">
        <pc:chgData name="Paul Hooper" userId="S::paul.hooper@ie.gt.com::a59808dc-d26d-4dd4-9bf0-d58cf4af7eff" providerId="AD" clId="Web-{D9BC34E0-C205-48D9-AF9F-48BE67CA6BD0}" dt="2023-03-16T13:14:14.667" v="239" actId="1076"/>
        <pc:sldMkLst>
          <pc:docMk/>
          <pc:sldMk cId="3162684588" sldId="420"/>
        </pc:sldMkLst>
        <pc:spChg chg="mod">
          <ac:chgData name="Paul Hooper" userId="S::paul.hooper@ie.gt.com::a59808dc-d26d-4dd4-9bf0-d58cf4af7eff" providerId="AD" clId="Web-{D9BC34E0-C205-48D9-AF9F-48BE67CA6BD0}" dt="2023-03-16T13:14:14.558" v="234" actId="1076"/>
          <ac:spMkLst>
            <pc:docMk/>
            <pc:sldMk cId="3162684588" sldId="420"/>
            <ac:spMk id="7" creationId="{00000000-0000-0000-0000-000000000000}"/>
          </ac:spMkLst>
        </pc:spChg>
        <pc:spChg chg="mod">
          <ac:chgData name="Paul Hooper" userId="S::paul.hooper@ie.gt.com::a59808dc-d26d-4dd4-9bf0-d58cf4af7eff" providerId="AD" clId="Web-{D9BC34E0-C205-48D9-AF9F-48BE67CA6BD0}" dt="2023-03-16T13:14:14.574" v="235" actId="1076"/>
          <ac:spMkLst>
            <pc:docMk/>
            <pc:sldMk cId="3162684588" sldId="420"/>
            <ac:spMk id="8" creationId="{00000000-0000-0000-0000-000000000000}"/>
          </ac:spMkLst>
        </pc:spChg>
        <pc:graphicFrameChg chg="mod">
          <ac:chgData name="Paul Hooper" userId="S::paul.hooper@ie.gt.com::a59808dc-d26d-4dd4-9bf0-d58cf4af7eff" providerId="AD" clId="Web-{D9BC34E0-C205-48D9-AF9F-48BE67CA6BD0}" dt="2023-03-16T13:14:14.605" v="236" actId="1076"/>
          <ac:graphicFrameMkLst>
            <pc:docMk/>
            <pc:sldMk cId="3162684588" sldId="420"/>
            <ac:graphicFrameMk id="9" creationId="{00000000-0000-0000-0000-000000000000}"/>
          </ac:graphicFrameMkLst>
        </pc:graphicFrameChg>
        <pc:graphicFrameChg chg="mod">
          <ac:chgData name="Paul Hooper" userId="S::paul.hooper@ie.gt.com::a59808dc-d26d-4dd4-9bf0-d58cf4af7eff" providerId="AD" clId="Web-{D9BC34E0-C205-48D9-AF9F-48BE67CA6BD0}" dt="2023-03-16T13:14:14.620" v="237" actId="1076"/>
          <ac:graphicFrameMkLst>
            <pc:docMk/>
            <pc:sldMk cId="3162684588" sldId="420"/>
            <ac:graphicFrameMk id="10" creationId="{00000000-0000-0000-0000-000000000000}"/>
          </ac:graphicFrameMkLst>
        </pc:graphicFrameChg>
        <pc:cxnChg chg="mod">
          <ac:chgData name="Paul Hooper" userId="S::paul.hooper@ie.gt.com::a59808dc-d26d-4dd4-9bf0-d58cf4af7eff" providerId="AD" clId="Web-{D9BC34E0-C205-48D9-AF9F-48BE67CA6BD0}" dt="2023-03-16T13:14:14.636" v="238" actId="1076"/>
          <ac:cxnSpMkLst>
            <pc:docMk/>
            <pc:sldMk cId="3162684588" sldId="420"/>
            <ac:cxnSpMk id="16" creationId="{00000000-0000-0000-0000-000000000000}"/>
          </ac:cxnSpMkLst>
        </pc:cxnChg>
        <pc:cxnChg chg="mod">
          <ac:chgData name="Paul Hooper" userId="S::paul.hooper@ie.gt.com::a59808dc-d26d-4dd4-9bf0-d58cf4af7eff" providerId="AD" clId="Web-{D9BC34E0-C205-48D9-AF9F-48BE67CA6BD0}" dt="2023-03-16T13:14:14.667" v="239" actId="1076"/>
          <ac:cxnSpMkLst>
            <pc:docMk/>
            <pc:sldMk cId="3162684588" sldId="420"/>
            <ac:cxnSpMk id="51" creationId="{00000000-0000-0000-0000-000000000000}"/>
          </ac:cxnSpMkLst>
        </pc:cxnChg>
      </pc:sldChg>
      <pc:sldChg chg="addSp delSp modSp">
        <pc:chgData name="Paul Hooper" userId="S::paul.hooper@ie.gt.com::a59808dc-d26d-4dd4-9bf0-d58cf4af7eff" providerId="AD" clId="Web-{D9BC34E0-C205-48D9-AF9F-48BE67CA6BD0}" dt="2023-03-16T13:15:20.232" v="250" actId="1076"/>
        <pc:sldMkLst>
          <pc:docMk/>
          <pc:sldMk cId="1054482290" sldId="423"/>
        </pc:sldMkLst>
        <pc:spChg chg="mod">
          <ac:chgData name="Paul Hooper" userId="S::paul.hooper@ie.gt.com::a59808dc-d26d-4dd4-9bf0-d58cf4af7eff" providerId="AD" clId="Web-{D9BC34E0-C205-48D9-AF9F-48BE67CA6BD0}" dt="2023-03-16T13:15:20.232" v="250" actId="1076"/>
          <ac:spMkLst>
            <pc:docMk/>
            <pc:sldMk cId="1054482290" sldId="423"/>
            <ac:spMk id="4" creationId="{00000000-0000-0000-0000-000000000000}"/>
          </ac:spMkLst>
        </pc:spChg>
        <pc:spChg chg="mod">
          <ac:chgData name="Paul Hooper" userId="S::paul.hooper@ie.gt.com::a59808dc-d26d-4dd4-9bf0-d58cf4af7eff" providerId="AD" clId="Web-{D9BC34E0-C205-48D9-AF9F-48BE67CA6BD0}" dt="2023-03-16T13:15:20.138" v="246" actId="1076"/>
          <ac:spMkLst>
            <pc:docMk/>
            <pc:sldMk cId="1054482290" sldId="423"/>
            <ac:spMk id="7" creationId="{00000000-0000-0000-0000-000000000000}"/>
          </ac:spMkLst>
        </pc:spChg>
        <pc:spChg chg="mod">
          <ac:chgData name="Paul Hooper" userId="S::paul.hooper@ie.gt.com::a59808dc-d26d-4dd4-9bf0-d58cf4af7eff" providerId="AD" clId="Web-{D9BC34E0-C205-48D9-AF9F-48BE67CA6BD0}" dt="2023-03-16T13:15:20.169" v="247" actId="1076"/>
          <ac:spMkLst>
            <pc:docMk/>
            <pc:sldMk cId="1054482290" sldId="423"/>
            <ac:spMk id="9" creationId="{00000000-0000-0000-0000-000000000000}"/>
          </ac:spMkLst>
        </pc:spChg>
        <pc:spChg chg="mod">
          <ac:chgData name="Paul Hooper" userId="S::paul.hooper@ie.gt.com::a59808dc-d26d-4dd4-9bf0-d58cf4af7eff" providerId="AD" clId="Web-{D9BC34E0-C205-48D9-AF9F-48BE67CA6BD0}" dt="2023-03-16T13:15:20.216" v="249" actId="1076"/>
          <ac:spMkLst>
            <pc:docMk/>
            <pc:sldMk cId="1054482290" sldId="423"/>
            <ac:spMk id="10" creationId="{00000000-0000-0000-0000-000000000000}"/>
          </ac:spMkLst>
        </pc:spChg>
        <pc:spChg chg="add del mod">
          <ac:chgData name="Paul Hooper" userId="S::paul.hooper@ie.gt.com::a59808dc-d26d-4dd4-9bf0-d58cf4af7eff" providerId="AD" clId="Web-{D9BC34E0-C205-48D9-AF9F-48BE67CA6BD0}" dt="2023-03-16T13:15:08.810" v="245" actId="20577"/>
          <ac:spMkLst>
            <pc:docMk/>
            <pc:sldMk cId="1054482290" sldId="423"/>
            <ac:spMk id="12" creationId="{00000000-0000-0000-0000-000000000000}"/>
          </ac:spMkLst>
        </pc:spChg>
        <pc:spChg chg="mod">
          <ac:chgData name="Paul Hooper" userId="S::paul.hooper@ie.gt.com::a59808dc-d26d-4dd4-9bf0-d58cf4af7eff" providerId="AD" clId="Web-{D9BC34E0-C205-48D9-AF9F-48BE67CA6BD0}" dt="2023-03-16T13:15:20.185" v="248" actId="1076"/>
          <ac:spMkLst>
            <pc:docMk/>
            <pc:sldMk cId="1054482290" sldId="423"/>
            <ac:spMk id="15" creationId="{00000000-0000-0000-0000-000000000000}"/>
          </ac:spMkLst>
        </pc:spChg>
      </pc:sldChg>
      <pc:sldChg chg="modSp">
        <pc:chgData name="Paul Hooper" userId="S::paul.hooper@ie.gt.com::a59808dc-d26d-4dd4-9bf0-d58cf4af7eff" providerId="AD" clId="Web-{D9BC34E0-C205-48D9-AF9F-48BE67CA6BD0}" dt="2023-03-16T13:16:16.218" v="266" actId="1076"/>
        <pc:sldMkLst>
          <pc:docMk/>
          <pc:sldMk cId="1257875708" sldId="425"/>
        </pc:sldMkLst>
        <pc:spChg chg="mod">
          <ac:chgData name="Paul Hooper" userId="S::paul.hooper@ie.gt.com::a59808dc-d26d-4dd4-9bf0-d58cf4af7eff" providerId="AD" clId="Web-{D9BC34E0-C205-48D9-AF9F-48BE67CA6BD0}" dt="2023-03-16T13:16:10.015" v="264" actId="1076"/>
          <ac:spMkLst>
            <pc:docMk/>
            <pc:sldMk cId="1257875708" sldId="425"/>
            <ac:spMk id="3" creationId="{00000000-0000-0000-0000-000000000000}"/>
          </ac:spMkLst>
        </pc:spChg>
        <pc:spChg chg="mod">
          <ac:chgData name="Paul Hooper" userId="S::paul.hooper@ie.gt.com::a59808dc-d26d-4dd4-9bf0-d58cf4af7eff" providerId="AD" clId="Web-{D9BC34E0-C205-48D9-AF9F-48BE67CA6BD0}" dt="2023-03-16T13:16:01.296" v="261" actId="20577"/>
          <ac:spMkLst>
            <pc:docMk/>
            <pc:sldMk cId="1257875708" sldId="425"/>
            <ac:spMk id="6" creationId="{00000000-0000-0000-0000-000000000000}"/>
          </ac:spMkLst>
        </pc:spChg>
        <pc:spChg chg="mod">
          <ac:chgData name="Paul Hooper" userId="S::paul.hooper@ie.gt.com::a59808dc-d26d-4dd4-9bf0-d58cf4af7eff" providerId="AD" clId="Web-{D9BC34E0-C205-48D9-AF9F-48BE67CA6BD0}" dt="2023-03-16T13:16:10.046" v="265" actId="1076"/>
          <ac:spMkLst>
            <pc:docMk/>
            <pc:sldMk cId="1257875708" sldId="425"/>
            <ac:spMk id="7" creationId="{00000000-0000-0000-0000-000000000000}"/>
          </ac:spMkLst>
        </pc:spChg>
        <pc:spChg chg="mod">
          <ac:chgData name="Paul Hooper" userId="S::paul.hooper@ie.gt.com::a59808dc-d26d-4dd4-9bf0-d58cf4af7eff" providerId="AD" clId="Web-{D9BC34E0-C205-48D9-AF9F-48BE67CA6BD0}" dt="2023-03-16T13:16:09.921" v="262" actId="1076"/>
          <ac:spMkLst>
            <pc:docMk/>
            <pc:sldMk cId="1257875708" sldId="425"/>
            <ac:spMk id="11" creationId="{00000000-0000-0000-0000-000000000000}"/>
          </ac:spMkLst>
        </pc:spChg>
        <pc:spChg chg="mod">
          <ac:chgData name="Paul Hooper" userId="S::paul.hooper@ie.gt.com::a59808dc-d26d-4dd4-9bf0-d58cf4af7eff" providerId="AD" clId="Web-{D9BC34E0-C205-48D9-AF9F-48BE67CA6BD0}" dt="2023-03-16T13:16:09.968" v="263" actId="1076"/>
          <ac:spMkLst>
            <pc:docMk/>
            <pc:sldMk cId="1257875708" sldId="425"/>
            <ac:spMk id="22" creationId="{00000000-0000-0000-0000-000000000000}"/>
          </ac:spMkLst>
        </pc:spChg>
        <pc:graphicFrameChg chg="mod">
          <ac:chgData name="Paul Hooper" userId="S::paul.hooper@ie.gt.com::a59808dc-d26d-4dd4-9bf0-d58cf4af7eff" providerId="AD" clId="Web-{D9BC34E0-C205-48D9-AF9F-48BE67CA6BD0}" dt="2023-03-16T13:16:16.218" v="266" actId="1076"/>
          <ac:graphicFrameMkLst>
            <pc:docMk/>
            <pc:sldMk cId="1257875708" sldId="425"/>
            <ac:graphicFrameMk id="10" creationId="{00000000-0000-0000-0000-000000000000}"/>
          </ac:graphicFrameMkLst>
        </pc:graphicFrameChg>
      </pc:sldChg>
      <pc:sldChg chg="modSp">
        <pc:chgData name="Paul Hooper" userId="S::paul.hooper@ie.gt.com::a59808dc-d26d-4dd4-9bf0-d58cf4af7eff" providerId="AD" clId="Web-{D9BC34E0-C205-48D9-AF9F-48BE67CA6BD0}" dt="2023-03-16T13:17:15.126" v="274" actId="1076"/>
        <pc:sldMkLst>
          <pc:docMk/>
          <pc:sldMk cId="1798073710" sldId="431"/>
        </pc:sldMkLst>
        <pc:spChg chg="mod">
          <ac:chgData name="Paul Hooper" userId="S::paul.hooper@ie.gt.com::a59808dc-d26d-4dd4-9bf0-d58cf4af7eff" providerId="AD" clId="Web-{D9BC34E0-C205-48D9-AF9F-48BE67CA6BD0}" dt="2023-03-16T13:17:11.954" v="273" actId="1076"/>
          <ac:spMkLst>
            <pc:docMk/>
            <pc:sldMk cId="1798073710" sldId="431"/>
            <ac:spMk id="11" creationId="{00000000-0000-0000-0000-000000000000}"/>
          </ac:spMkLst>
        </pc:spChg>
        <pc:graphicFrameChg chg="mod">
          <ac:chgData name="Paul Hooper" userId="S::paul.hooper@ie.gt.com::a59808dc-d26d-4dd4-9bf0-d58cf4af7eff" providerId="AD" clId="Web-{D9BC34E0-C205-48D9-AF9F-48BE67CA6BD0}" dt="2023-03-16T13:17:15.126" v="274" actId="1076"/>
          <ac:graphicFrameMkLst>
            <pc:docMk/>
            <pc:sldMk cId="1798073710" sldId="431"/>
            <ac:graphicFrameMk id="6" creationId="{00000000-0000-0000-0000-000000000000}"/>
          </ac:graphicFrameMkLst>
        </pc:graphicFrameChg>
      </pc:sldChg>
      <pc:sldChg chg="modSp">
        <pc:chgData name="Paul Hooper" userId="S::paul.hooper@ie.gt.com::a59808dc-d26d-4dd4-9bf0-d58cf4af7eff" providerId="AD" clId="Web-{D9BC34E0-C205-48D9-AF9F-48BE67CA6BD0}" dt="2023-03-16T13:15:34.685" v="256" actId="1076"/>
        <pc:sldMkLst>
          <pc:docMk/>
          <pc:sldMk cId="4124210721" sldId="478"/>
        </pc:sldMkLst>
        <pc:spChg chg="mod">
          <ac:chgData name="Paul Hooper" userId="S::paul.hooper@ie.gt.com::a59808dc-d26d-4dd4-9bf0-d58cf4af7eff" providerId="AD" clId="Web-{D9BC34E0-C205-48D9-AF9F-48BE67CA6BD0}" dt="2023-03-16T13:15:31.795" v="253" actId="1076"/>
          <ac:spMkLst>
            <pc:docMk/>
            <pc:sldMk cId="4124210721" sldId="478"/>
            <ac:spMk id="4" creationId="{00000000-0000-0000-0000-000000000000}"/>
          </ac:spMkLst>
        </pc:spChg>
        <pc:spChg chg="mod">
          <ac:chgData name="Paul Hooper" userId="S::paul.hooper@ie.gt.com::a59808dc-d26d-4dd4-9bf0-d58cf4af7eff" providerId="AD" clId="Web-{D9BC34E0-C205-48D9-AF9F-48BE67CA6BD0}" dt="2023-03-16T13:15:25.326" v="251" actId="20577"/>
          <ac:spMkLst>
            <pc:docMk/>
            <pc:sldMk cId="4124210721" sldId="478"/>
            <ac:spMk id="8" creationId="{00000000-0000-0000-0000-000000000000}"/>
          </ac:spMkLst>
        </pc:spChg>
        <pc:spChg chg="mod">
          <ac:chgData name="Paul Hooper" userId="S::paul.hooper@ie.gt.com::a59808dc-d26d-4dd4-9bf0-d58cf4af7eff" providerId="AD" clId="Web-{D9BC34E0-C205-48D9-AF9F-48BE67CA6BD0}" dt="2023-03-16T13:15:31.763" v="252" actId="1076"/>
          <ac:spMkLst>
            <pc:docMk/>
            <pc:sldMk cId="4124210721" sldId="478"/>
            <ac:spMk id="10" creationId="{00000000-0000-0000-0000-000000000000}"/>
          </ac:spMkLst>
        </pc:spChg>
        <pc:spChg chg="mod">
          <ac:chgData name="Paul Hooper" userId="S::paul.hooper@ie.gt.com::a59808dc-d26d-4dd4-9bf0-d58cf4af7eff" providerId="AD" clId="Web-{D9BC34E0-C205-48D9-AF9F-48BE67CA6BD0}" dt="2023-03-16T13:15:31.810" v="254" actId="1076"/>
          <ac:spMkLst>
            <pc:docMk/>
            <pc:sldMk cId="4124210721" sldId="478"/>
            <ac:spMk id="12" creationId="{00000000-0000-0000-0000-000000000000}"/>
          </ac:spMkLst>
        </pc:spChg>
        <pc:spChg chg="mod">
          <ac:chgData name="Paul Hooper" userId="S::paul.hooper@ie.gt.com::a59808dc-d26d-4dd4-9bf0-d58cf4af7eff" providerId="AD" clId="Web-{D9BC34E0-C205-48D9-AF9F-48BE67CA6BD0}" dt="2023-03-16T13:15:31.842" v="255" actId="1076"/>
          <ac:spMkLst>
            <pc:docMk/>
            <pc:sldMk cId="4124210721" sldId="478"/>
            <ac:spMk id="14" creationId="{00000000-0000-0000-0000-000000000000}"/>
          </ac:spMkLst>
        </pc:spChg>
        <pc:graphicFrameChg chg="mod">
          <ac:chgData name="Paul Hooper" userId="S::paul.hooper@ie.gt.com::a59808dc-d26d-4dd4-9bf0-d58cf4af7eff" providerId="AD" clId="Web-{D9BC34E0-C205-48D9-AF9F-48BE67CA6BD0}" dt="2023-03-16T13:15:34.685" v="256" actId="1076"/>
          <ac:graphicFrameMkLst>
            <pc:docMk/>
            <pc:sldMk cId="4124210721" sldId="478"/>
            <ac:graphicFrameMk id="9" creationId="{00000000-0000-0000-0000-000000000000}"/>
          </ac:graphicFrameMkLst>
        </pc:graphicFrameChg>
      </pc:sldChg>
      <pc:sldChg chg="modSp">
        <pc:chgData name="Paul Hooper" userId="S::paul.hooper@ie.gt.com::a59808dc-d26d-4dd4-9bf0-d58cf4af7eff" providerId="AD" clId="Web-{D9BC34E0-C205-48D9-AF9F-48BE67CA6BD0}" dt="2023-03-16T13:16:36.484" v="267" actId="1076"/>
        <pc:sldMkLst>
          <pc:docMk/>
          <pc:sldMk cId="850938215" sldId="491"/>
        </pc:sldMkLst>
        <pc:spChg chg="mod">
          <ac:chgData name="Paul Hooper" userId="S::paul.hooper@ie.gt.com::a59808dc-d26d-4dd4-9bf0-d58cf4af7eff" providerId="AD" clId="Web-{D9BC34E0-C205-48D9-AF9F-48BE67CA6BD0}" dt="2023-03-16T13:16:36.484" v="267" actId="1076"/>
          <ac:spMkLst>
            <pc:docMk/>
            <pc:sldMk cId="850938215" sldId="491"/>
            <ac:spMk id="7" creationId="{00000000-0000-0000-0000-000000000000}"/>
          </ac:spMkLst>
        </pc:spChg>
      </pc:sldChg>
      <pc:sldChg chg="modSp">
        <pc:chgData name="Paul Hooper" userId="S::paul.hooper@ie.gt.com::a59808dc-d26d-4dd4-9bf0-d58cf4af7eff" providerId="AD" clId="Web-{D9BC34E0-C205-48D9-AF9F-48BE67CA6BD0}" dt="2023-03-16T13:17:57.518" v="280" actId="20577"/>
        <pc:sldMkLst>
          <pc:docMk/>
          <pc:sldMk cId="3315784181" sldId="518"/>
        </pc:sldMkLst>
        <pc:spChg chg="mod">
          <ac:chgData name="Paul Hooper" userId="S::paul.hooper@ie.gt.com::a59808dc-d26d-4dd4-9bf0-d58cf4af7eff" providerId="AD" clId="Web-{D9BC34E0-C205-48D9-AF9F-48BE67CA6BD0}" dt="2023-03-16T13:17:57.518" v="280" actId="20577"/>
          <ac:spMkLst>
            <pc:docMk/>
            <pc:sldMk cId="3315784181" sldId="518"/>
            <ac:spMk id="2" creationId="{00000000-0000-0000-0000-000000000000}"/>
          </ac:spMkLst>
        </pc:spChg>
        <pc:spChg chg="mod">
          <ac:chgData name="Paul Hooper" userId="S::paul.hooper@ie.gt.com::a59808dc-d26d-4dd4-9bf0-d58cf4af7eff" providerId="AD" clId="Web-{D9BC34E0-C205-48D9-AF9F-48BE67CA6BD0}" dt="2023-03-16T13:06:59.095" v="96" actId="20577"/>
          <ac:spMkLst>
            <pc:docMk/>
            <pc:sldMk cId="3315784181" sldId="518"/>
            <ac:spMk id="4" creationId="{00000000-0000-0000-0000-000000000000}"/>
          </ac:spMkLst>
        </pc:spChg>
        <pc:spChg chg="mod">
          <ac:chgData name="Paul Hooper" userId="S::paul.hooper@ie.gt.com::a59808dc-d26d-4dd4-9bf0-d58cf4af7eff" providerId="AD" clId="Web-{D9BC34E0-C205-48D9-AF9F-48BE67CA6BD0}" dt="2023-03-16T13:07:17.611" v="108" actId="20577"/>
          <ac:spMkLst>
            <pc:docMk/>
            <pc:sldMk cId="3315784181" sldId="518"/>
            <ac:spMk id="5" creationId="{00000000-0000-0000-0000-000000000000}"/>
          </ac:spMkLst>
        </pc:spChg>
      </pc:sldChg>
      <pc:sldChg chg="modSp">
        <pc:chgData name="Paul Hooper" userId="S::paul.hooper@ie.gt.com::a59808dc-d26d-4dd4-9bf0-d58cf4af7eff" providerId="AD" clId="Web-{D9BC34E0-C205-48D9-AF9F-48BE67CA6BD0}" dt="2023-03-16T13:17:52.190" v="277" actId="20577"/>
        <pc:sldMkLst>
          <pc:docMk/>
          <pc:sldMk cId="2232604891" sldId="519"/>
        </pc:sldMkLst>
        <pc:spChg chg="mod">
          <ac:chgData name="Paul Hooper" userId="S::paul.hooper@ie.gt.com::a59808dc-d26d-4dd4-9bf0-d58cf4af7eff" providerId="AD" clId="Web-{D9BC34E0-C205-48D9-AF9F-48BE67CA6BD0}" dt="2023-03-16T13:17:52.190" v="277" actId="20577"/>
          <ac:spMkLst>
            <pc:docMk/>
            <pc:sldMk cId="2232604891" sldId="519"/>
            <ac:spMk id="2" creationId="{00000000-0000-0000-0000-000000000000}"/>
          </ac:spMkLst>
        </pc:spChg>
        <pc:spChg chg="mod">
          <ac:chgData name="Paul Hooper" userId="S::paul.hooper@ie.gt.com::a59808dc-d26d-4dd4-9bf0-d58cf4af7eff" providerId="AD" clId="Web-{D9BC34E0-C205-48D9-AF9F-48BE67CA6BD0}" dt="2023-03-16T13:06:38.298" v="85" actId="20577"/>
          <ac:spMkLst>
            <pc:docMk/>
            <pc:sldMk cId="2232604891" sldId="519"/>
            <ac:spMk id="4" creationId="{00000000-0000-0000-0000-000000000000}"/>
          </ac:spMkLst>
        </pc:spChg>
        <pc:spChg chg="mod">
          <ac:chgData name="Paul Hooper" userId="S::paul.hooper@ie.gt.com::a59808dc-d26d-4dd4-9bf0-d58cf4af7eff" providerId="AD" clId="Web-{D9BC34E0-C205-48D9-AF9F-48BE67CA6BD0}" dt="2023-03-16T13:06:24.750" v="79" actId="20577"/>
          <ac:spMkLst>
            <pc:docMk/>
            <pc:sldMk cId="2232604891" sldId="519"/>
            <ac:spMk id="5" creationId="{00000000-0000-0000-0000-000000000000}"/>
          </ac:spMkLst>
        </pc:spChg>
      </pc:sldChg>
      <pc:sldChg chg="modSp">
        <pc:chgData name="Paul Hooper" userId="S::paul.hooper@ie.gt.com::a59808dc-d26d-4dd4-9bf0-d58cf4af7eff" providerId="AD" clId="Web-{D9BC34E0-C205-48D9-AF9F-48BE67CA6BD0}" dt="2023-03-16T13:14:43.293" v="240" actId="1076"/>
        <pc:sldMkLst>
          <pc:docMk/>
          <pc:sldMk cId="71500030" sldId="520"/>
        </pc:sldMkLst>
        <pc:spChg chg="mod">
          <ac:chgData name="Paul Hooper" userId="S::paul.hooper@ie.gt.com::a59808dc-d26d-4dd4-9bf0-d58cf4af7eff" providerId="AD" clId="Web-{D9BC34E0-C205-48D9-AF9F-48BE67CA6BD0}" dt="2023-03-16T13:14:43.293" v="240" actId="1076"/>
          <ac:spMkLst>
            <pc:docMk/>
            <pc:sldMk cId="71500030" sldId="520"/>
            <ac:spMk id="6" creationId="{00000000-0000-0000-0000-000000000000}"/>
          </ac:spMkLst>
        </pc:spChg>
      </pc:sldChg>
      <pc:sldChg chg="modSp">
        <pc:chgData name="Paul Hooper" userId="S::paul.hooper@ie.gt.com::a59808dc-d26d-4dd4-9bf0-d58cf4af7eff" providerId="AD" clId="Web-{D9BC34E0-C205-48D9-AF9F-48BE67CA6BD0}" dt="2023-03-16T13:17:04.344" v="272" actId="1076"/>
        <pc:sldMkLst>
          <pc:docMk/>
          <pc:sldMk cId="2362721003" sldId="523"/>
        </pc:sldMkLst>
        <pc:spChg chg="mod">
          <ac:chgData name="Paul Hooper" userId="S::paul.hooper@ie.gt.com::a59808dc-d26d-4dd4-9bf0-d58cf4af7eff" providerId="AD" clId="Web-{D9BC34E0-C205-48D9-AF9F-48BE67CA6BD0}" dt="2023-03-16T13:16:59.157" v="271" actId="1076"/>
          <ac:spMkLst>
            <pc:docMk/>
            <pc:sldMk cId="2362721003" sldId="523"/>
            <ac:spMk id="9" creationId="{00000000-0000-0000-0000-000000000000}"/>
          </ac:spMkLst>
        </pc:spChg>
        <pc:spChg chg="mod">
          <ac:chgData name="Paul Hooper" userId="S::paul.hooper@ie.gt.com::a59808dc-d26d-4dd4-9bf0-d58cf4af7eff" providerId="AD" clId="Web-{D9BC34E0-C205-48D9-AF9F-48BE67CA6BD0}" dt="2023-03-16T13:16:55.282" v="269" actId="1076"/>
          <ac:spMkLst>
            <pc:docMk/>
            <pc:sldMk cId="2362721003" sldId="523"/>
            <ac:spMk id="14" creationId="{00000000-0000-0000-0000-000000000000}"/>
          </ac:spMkLst>
        </pc:spChg>
        <pc:graphicFrameChg chg="mod">
          <ac:chgData name="Paul Hooper" userId="S::paul.hooper@ie.gt.com::a59808dc-d26d-4dd4-9bf0-d58cf4af7eff" providerId="AD" clId="Web-{D9BC34E0-C205-48D9-AF9F-48BE67CA6BD0}" dt="2023-03-16T13:17:04.344" v="272" actId="1076"/>
          <ac:graphicFrameMkLst>
            <pc:docMk/>
            <pc:sldMk cId="2362721003" sldId="523"/>
            <ac:graphicFrameMk id="6" creationId="{00000000-0000-0000-0000-000000000000}"/>
          </ac:graphicFrameMkLst>
        </pc:graphicFrameChg>
      </pc:sldChg>
      <pc:sldChg chg="modSp">
        <pc:chgData name="Paul Hooper" userId="S::paul.hooper@ie.gt.com::a59808dc-d26d-4dd4-9bf0-d58cf4af7eff" providerId="AD" clId="Web-{D9BC34E0-C205-48D9-AF9F-48BE67CA6BD0}" dt="2023-03-16T13:15:53.624" v="257" actId="1076"/>
        <pc:sldMkLst>
          <pc:docMk/>
          <pc:sldMk cId="1265958608" sldId="526"/>
        </pc:sldMkLst>
        <pc:graphicFrameChg chg="mod">
          <ac:chgData name="Paul Hooper" userId="S::paul.hooper@ie.gt.com::a59808dc-d26d-4dd4-9bf0-d58cf4af7eff" providerId="AD" clId="Web-{D9BC34E0-C205-48D9-AF9F-48BE67CA6BD0}" dt="2023-03-16T13:15:53.624" v="257" actId="1076"/>
          <ac:graphicFrameMkLst>
            <pc:docMk/>
            <pc:sldMk cId="1265958608" sldId="526"/>
            <ac:graphicFrameMk id="7" creationId="{00000000-0000-0000-0000-000000000000}"/>
          </ac:graphicFrameMkLst>
        </pc:graphicFrameChg>
      </pc:sldChg>
      <pc:sldChg chg="addSp modSp">
        <pc:chgData name="Paul Hooper" userId="S::paul.hooper@ie.gt.com::a59808dc-d26d-4dd4-9bf0-d58cf4af7eff" providerId="AD" clId="Web-{D9BC34E0-C205-48D9-AF9F-48BE67CA6BD0}" dt="2023-03-16T13:12:40.211" v="209" actId="14100"/>
        <pc:sldMkLst>
          <pc:docMk/>
          <pc:sldMk cId="2479710534" sldId="541"/>
        </pc:sldMkLst>
        <pc:spChg chg="add mod">
          <ac:chgData name="Paul Hooper" userId="S::paul.hooper@ie.gt.com::a59808dc-d26d-4dd4-9bf0-d58cf4af7eff" providerId="AD" clId="Web-{D9BC34E0-C205-48D9-AF9F-48BE67CA6BD0}" dt="2023-03-16T13:10:17.738" v="187"/>
          <ac:spMkLst>
            <pc:docMk/>
            <pc:sldMk cId="2479710534" sldId="541"/>
            <ac:spMk id="3" creationId="{699B2405-D31F-01F7-0EDD-C905AABB64AE}"/>
          </ac:spMkLst>
        </pc:spChg>
        <pc:spChg chg="mod">
          <ac:chgData name="Paul Hooper" userId="S::paul.hooper@ie.gt.com::a59808dc-d26d-4dd4-9bf0-d58cf4af7eff" providerId="AD" clId="Web-{D9BC34E0-C205-48D9-AF9F-48BE67CA6BD0}" dt="2023-03-16T13:12:40.211" v="209" actId="14100"/>
          <ac:spMkLst>
            <pc:docMk/>
            <pc:sldMk cId="2479710534" sldId="541"/>
            <ac:spMk id="9" creationId="{12927AAB-3380-8DAD-7562-7773D0CD440D}"/>
          </ac:spMkLst>
        </pc:spChg>
      </pc:sldChg>
      <pc:sldChg chg="addSp delSp modSp">
        <pc:chgData name="Paul Hooper" userId="S::paul.hooper@ie.gt.com::a59808dc-d26d-4dd4-9bf0-d58cf4af7eff" providerId="AD" clId="Web-{D9BC34E0-C205-48D9-AF9F-48BE67CA6BD0}" dt="2023-03-16T13:12:42.227" v="210"/>
        <pc:sldMkLst>
          <pc:docMk/>
          <pc:sldMk cId="666969421" sldId="542"/>
        </pc:sldMkLst>
        <pc:spChg chg="add mod">
          <ac:chgData name="Paul Hooper" userId="S::paul.hooper@ie.gt.com::a59808dc-d26d-4dd4-9bf0-d58cf4af7eff" providerId="AD" clId="Web-{D9BC34E0-C205-48D9-AF9F-48BE67CA6BD0}" dt="2023-03-16T13:10:29.457" v="189" actId="14100"/>
          <ac:spMkLst>
            <pc:docMk/>
            <pc:sldMk cId="666969421" sldId="542"/>
            <ac:spMk id="4" creationId="{39608677-7186-520D-7D11-251C5C18D393}"/>
          </ac:spMkLst>
        </pc:spChg>
        <pc:spChg chg="add">
          <ac:chgData name="Paul Hooper" userId="S::paul.hooper@ie.gt.com::a59808dc-d26d-4dd4-9bf0-d58cf4af7eff" providerId="AD" clId="Web-{D9BC34E0-C205-48D9-AF9F-48BE67CA6BD0}" dt="2023-03-16T13:12:42.227" v="210"/>
          <ac:spMkLst>
            <pc:docMk/>
            <pc:sldMk cId="666969421" sldId="542"/>
            <ac:spMk id="7" creationId="{7298320A-D5B1-9DB7-5875-B32F110F9B12}"/>
          </ac:spMkLst>
        </pc:spChg>
        <pc:spChg chg="del mod">
          <ac:chgData name="Paul Hooper" userId="S::paul.hooper@ie.gt.com::a59808dc-d26d-4dd4-9bf0-d58cf4af7eff" providerId="AD" clId="Web-{D9BC34E0-C205-48D9-AF9F-48BE67CA6BD0}" dt="2023-03-16T13:12:30.820" v="204"/>
          <ac:spMkLst>
            <pc:docMk/>
            <pc:sldMk cId="666969421" sldId="542"/>
            <ac:spMk id="9" creationId="{12927AAB-3380-8DAD-7562-7773D0CD440D}"/>
          </ac:spMkLst>
        </pc:spChg>
      </pc:sldChg>
      <pc:sldChg chg="delSp">
        <pc:chgData name="Paul Hooper" userId="S::paul.hooper@ie.gt.com::a59808dc-d26d-4dd4-9bf0-d58cf4af7eff" providerId="AD" clId="Web-{D9BC34E0-C205-48D9-AF9F-48BE67CA6BD0}" dt="2023-03-16T13:17:22.392" v="275"/>
        <pc:sldMkLst>
          <pc:docMk/>
          <pc:sldMk cId="4049375931" sldId="546"/>
        </pc:sldMkLst>
        <pc:spChg chg="del">
          <ac:chgData name="Paul Hooper" userId="S::paul.hooper@ie.gt.com::a59808dc-d26d-4dd4-9bf0-d58cf4af7eff" providerId="AD" clId="Web-{D9BC34E0-C205-48D9-AF9F-48BE67CA6BD0}" dt="2023-03-16T13:17:22.392" v="275"/>
          <ac:spMkLst>
            <pc:docMk/>
            <pc:sldMk cId="4049375931" sldId="546"/>
            <ac:spMk id="3" creationId="{00000000-0000-0000-0000-000000000000}"/>
          </ac:spMkLst>
        </pc:spChg>
      </pc:sldChg>
    </pc:docChg>
  </pc:docChgLst>
  <pc:docChgLst>
    <pc:chgData name="Paul Hooper" userId="S::paul.hooper@ie.gt.com::a59808dc-d26d-4dd4-9bf0-d58cf4af7eff" providerId="AD" clId="Web-{1D0C4B34-207A-4C11-9447-3B851969A9AC}"/>
    <pc:docChg chg="addSld modSld">
      <pc:chgData name="Paul Hooper" userId="S::paul.hooper@ie.gt.com::a59808dc-d26d-4dd4-9bf0-d58cf4af7eff" providerId="AD" clId="Web-{1D0C4B34-207A-4C11-9447-3B851969A9AC}" dt="2023-03-15T17:31:49.434" v="549" actId="20577"/>
      <pc:docMkLst>
        <pc:docMk/>
      </pc:docMkLst>
      <pc:sldChg chg="modSp">
        <pc:chgData name="Paul Hooper" userId="S::paul.hooper@ie.gt.com::a59808dc-d26d-4dd4-9bf0-d58cf4af7eff" providerId="AD" clId="Web-{1D0C4B34-207A-4C11-9447-3B851969A9AC}" dt="2023-03-15T17:23:35.825" v="456"/>
        <pc:sldMkLst>
          <pc:docMk/>
          <pc:sldMk cId="598443201" sldId="371"/>
        </pc:sldMkLst>
        <pc:graphicFrameChg chg="mod modGraphic">
          <ac:chgData name="Paul Hooper" userId="S::paul.hooper@ie.gt.com::a59808dc-d26d-4dd4-9bf0-d58cf4af7eff" providerId="AD" clId="Web-{1D0C4B34-207A-4C11-9447-3B851969A9AC}" dt="2023-03-15T17:23:35.825" v="456"/>
          <ac:graphicFrameMkLst>
            <pc:docMk/>
            <pc:sldMk cId="598443201" sldId="371"/>
            <ac:graphicFrameMk id="6" creationId="{00000000-0000-0000-0000-000000000000}"/>
          </ac:graphicFrameMkLst>
        </pc:graphicFrameChg>
      </pc:sldChg>
      <pc:sldChg chg="delSp modSp">
        <pc:chgData name="Paul Hooper" userId="S::paul.hooper@ie.gt.com::a59808dc-d26d-4dd4-9bf0-d58cf4af7eff" providerId="AD" clId="Web-{1D0C4B34-207A-4C11-9447-3B851969A9AC}" dt="2023-03-15T17:23:27.341" v="446" actId="20577"/>
        <pc:sldMkLst>
          <pc:docMk/>
          <pc:sldMk cId="2499917984" sldId="372"/>
        </pc:sldMkLst>
        <pc:spChg chg="mod">
          <ac:chgData name="Paul Hooper" userId="S::paul.hooper@ie.gt.com::a59808dc-d26d-4dd4-9bf0-d58cf4af7eff" providerId="AD" clId="Web-{1D0C4B34-207A-4C11-9447-3B851969A9AC}" dt="2023-03-15T17:23:27.341" v="446" actId="20577"/>
          <ac:spMkLst>
            <pc:docMk/>
            <pc:sldMk cId="2499917984" sldId="372"/>
            <ac:spMk id="2" creationId="{00000000-0000-0000-0000-000000000000}"/>
          </ac:spMkLst>
        </pc:spChg>
        <pc:spChg chg="mod">
          <ac:chgData name="Paul Hooper" userId="S::paul.hooper@ie.gt.com::a59808dc-d26d-4dd4-9bf0-d58cf4af7eff" providerId="AD" clId="Web-{1D0C4B34-207A-4C11-9447-3B851969A9AC}" dt="2023-03-15T17:21:50.900" v="437" actId="20577"/>
          <ac:spMkLst>
            <pc:docMk/>
            <pc:sldMk cId="2499917984" sldId="372"/>
            <ac:spMk id="4" creationId="{97203468-9F7F-4F81-89FB-702748295E38}"/>
          </ac:spMkLst>
        </pc:spChg>
        <pc:spChg chg="mod">
          <ac:chgData name="Paul Hooper" userId="S::paul.hooper@ie.gt.com::a59808dc-d26d-4dd4-9bf0-d58cf4af7eff" providerId="AD" clId="Web-{1D0C4B34-207A-4C11-9447-3B851969A9AC}" dt="2023-03-15T17:21:54.947" v="439" actId="20577"/>
          <ac:spMkLst>
            <pc:docMk/>
            <pc:sldMk cId="2499917984" sldId="372"/>
            <ac:spMk id="6" creationId="{387D8BFE-DE3E-D360-AB26-4732A46ABDB7}"/>
          </ac:spMkLst>
        </pc:spChg>
        <pc:spChg chg="del">
          <ac:chgData name="Paul Hooper" userId="S::paul.hooper@ie.gt.com::a59808dc-d26d-4dd4-9bf0-d58cf4af7eff" providerId="AD" clId="Web-{1D0C4B34-207A-4C11-9447-3B851969A9AC}" dt="2023-03-15T16:34:31.739" v="48"/>
          <ac:spMkLst>
            <pc:docMk/>
            <pc:sldMk cId="2499917984" sldId="372"/>
            <ac:spMk id="7" creationId="{00000000-0000-0000-0000-000000000000}"/>
          </ac:spMkLst>
        </pc:spChg>
      </pc:sldChg>
      <pc:sldChg chg="modSp">
        <pc:chgData name="Paul Hooper" userId="S::paul.hooper@ie.gt.com::a59808dc-d26d-4dd4-9bf0-d58cf4af7eff" providerId="AD" clId="Web-{1D0C4B34-207A-4C11-9447-3B851969A9AC}" dt="2023-03-15T17:20:09.663" v="425" actId="20577"/>
        <pc:sldMkLst>
          <pc:docMk/>
          <pc:sldMk cId="3566499414" sldId="395"/>
        </pc:sldMkLst>
        <pc:spChg chg="mod">
          <ac:chgData name="Paul Hooper" userId="S::paul.hooper@ie.gt.com::a59808dc-d26d-4dd4-9bf0-d58cf4af7eff" providerId="AD" clId="Web-{1D0C4B34-207A-4C11-9447-3B851969A9AC}" dt="2023-03-15T17:20:09.663" v="425" actId="20577"/>
          <ac:spMkLst>
            <pc:docMk/>
            <pc:sldMk cId="3566499414" sldId="395"/>
            <ac:spMk id="3" creationId="{00000000-0000-0000-0000-000000000000}"/>
          </ac:spMkLst>
        </pc:spChg>
      </pc:sldChg>
      <pc:sldChg chg="modSp">
        <pc:chgData name="Paul Hooper" userId="S::paul.hooper@ie.gt.com::a59808dc-d26d-4dd4-9bf0-d58cf4af7eff" providerId="AD" clId="Web-{1D0C4B34-207A-4C11-9447-3B851969A9AC}" dt="2023-03-15T16:53:26.694" v="313"/>
        <pc:sldMkLst>
          <pc:docMk/>
          <pc:sldMk cId="3162684588" sldId="420"/>
        </pc:sldMkLst>
        <pc:graphicFrameChg chg="mod modGraphic">
          <ac:chgData name="Paul Hooper" userId="S::paul.hooper@ie.gt.com::a59808dc-d26d-4dd4-9bf0-d58cf4af7eff" providerId="AD" clId="Web-{1D0C4B34-207A-4C11-9447-3B851969A9AC}" dt="2023-03-15T16:53:26.694" v="313"/>
          <ac:graphicFrameMkLst>
            <pc:docMk/>
            <pc:sldMk cId="3162684588" sldId="420"/>
            <ac:graphicFrameMk id="50" creationId="{00000000-0000-0000-0000-000000000000}"/>
          </ac:graphicFrameMkLst>
        </pc:graphicFrameChg>
      </pc:sldChg>
      <pc:sldChg chg="addSp modSp">
        <pc:chgData name="Paul Hooper" userId="S::paul.hooper@ie.gt.com::a59808dc-d26d-4dd4-9bf0-d58cf4af7eff" providerId="AD" clId="Web-{1D0C4B34-207A-4C11-9447-3B851969A9AC}" dt="2023-03-15T16:55:22.245" v="367" actId="20577"/>
        <pc:sldMkLst>
          <pc:docMk/>
          <pc:sldMk cId="3794016545" sldId="424"/>
        </pc:sldMkLst>
        <pc:spChg chg="add mod">
          <ac:chgData name="Paul Hooper" userId="S::paul.hooper@ie.gt.com::a59808dc-d26d-4dd4-9bf0-d58cf4af7eff" providerId="AD" clId="Web-{1D0C4B34-207A-4C11-9447-3B851969A9AC}" dt="2023-03-15T16:55:22.245" v="367" actId="20577"/>
          <ac:spMkLst>
            <pc:docMk/>
            <pc:sldMk cId="3794016545" sldId="424"/>
            <ac:spMk id="5" creationId="{F1F1EB19-FDE9-B2B9-6E66-04676A3A7A47}"/>
          </ac:spMkLst>
        </pc:spChg>
        <pc:spChg chg="mod">
          <ac:chgData name="Paul Hooper" userId="S::paul.hooper@ie.gt.com::a59808dc-d26d-4dd4-9bf0-d58cf4af7eff" providerId="AD" clId="Web-{1D0C4B34-207A-4C11-9447-3B851969A9AC}" dt="2023-03-15T16:54:16.524" v="320" actId="1076"/>
          <ac:spMkLst>
            <pc:docMk/>
            <pc:sldMk cId="3794016545" sldId="424"/>
            <ac:spMk id="13" creationId="{00000000-0000-0000-0000-000000000000}"/>
          </ac:spMkLst>
        </pc:spChg>
        <pc:graphicFrameChg chg="mod modGraphic">
          <ac:chgData name="Paul Hooper" userId="S::paul.hooper@ie.gt.com::a59808dc-d26d-4dd4-9bf0-d58cf4af7eff" providerId="AD" clId="Web-{1D0C4B34-207A-4C11-9447-3B851969A9AC}" dt="2023-03-15T16:54:19.149" v="321" actId="1076"/>
          <ac:graphicFrameMkLst>
            <pc:docMk/>
            <pc:sldMk cId="3794016545" sldId="424"/>
            <ac:graphicFrameMk id="3" creationId="{00000000-0000-0000-0000-000000000000}"/>
          </ac:graphicFrameMkLst>
        </pc:graphicFrameChg>
      </pc:sldChg>
      <pc:sldChg chg="addSp modSp">
        <pc:chgData name="Paul Hooper" userId="S::paul.hooper@ie.gt.com::a59808dc-d26d-4dd4-9bf0-d58cf4af7eff" providerId="AD" clId="Web-{1D0C4B34-207A-4C11-9447-3B851969A9AC}" dt="2023-03-15T16:56:38.794" v="391"/>
        <pc:sldMkLst>
          <pc:docMk/>
          <pc:sldMk cId="3812777120" sldId="427"/>
        </pc:sldMkLst>
        <pc:spChg chg="add mod">
          <ac:chgData name="Paul Hooper" userId="S::paul.hooper@ie.gt.com::a59808dc-d26d-4dd4-9bf0-d58cf4af7eff" providerId="AD" clId="Web-{1D0C4B34-207A-4C11-9447-3B851969A9AC}" dt="2023-03-15T16:56:13.887" v="377" actId="1076"/>
          <ac:spMkLst>
            <pc:docMk/>
            <pc:sldMk cId="3812777120" sldId="427"/>
            <ac:spMk id="4" creationId="{8EDDA3E9-0230-B35E-19CB-7386F1C443EA}"/>
          </ac:spMkLst>
        </pc:spChg>
        <pc:graphicFrameChg chg="mod modGraphic">
          <ac:chgData name="Paul Hooper" userId="S::paul.hooper@ie.gt.com::a59808dc-d26d-4dd4-9bf0-d58cf4af7eff" providerId="AD" clId="Web-{1D0C4B34-207A-4C11-9447-3B851969A9AC}" dt="2023-03-15T16:56:38.794" v="391"/>
          <ac:graphicFrameMkLst>
            <pc:docMk/>
            <pc:sldMk cId="3812777120" sldId="427"/>
            <ac:graphicFrameMk id="16" creationId="{00000000-0000-0000-0000-000000000000}"/>
          </ac:graphicFrameMkLst>
        </pc:graphicFrameChg>
      </pc:sldChg>
      <pc:sldChg chg="addSp modSp">
        <pc:chgData name="Paul Hooper" userId="S::paul.hooper@ie.gt.com::a59808dc-d26d-4dd4-9bf0-d58cf4af7eff" providerId="AD" clId="Web-{1D0C4B34-207A-4C11-9447-3B851969A9AC}" dt="2023-03-15T16:55:57.433" v="375"/>
        <pc:sldMkLst>
          <pc:docMk/>
          <pc:sldMk cId="1575482988" sldId="477"/>
        </pc:sldMkLst>
        <pc:spChg chg="add mod">
          <ac:chgData name="Paul Hooper" userId="S::paul.hooper@ie.gt.com::a59808dc-d26d-4dd4-9bf0-d58cf4af7eff" providerId="AD" clId="Web-{1D0C4B34-207A-4C11-9447-3B851969A9AC}" dt="2023-03-15T16:55:48.558" v="369" actId="1076"/>
          <ac:spMkLst>
            <pc:docMk/>
            <pc:sldMk cId="1575482988" sldId="477"/>
            <ac:spMk id="5" creationId="{779EA917-B84B-5566-55CF-24171FBCFA65}"/>
          </ac:spMkLst>
        </pc:spChg>
        <pc:graphicFrameChg chg="mod modGraphic">
          <ac:chgData name="Paul Hooper" userId="S::paul.hooper@ie.gt.com::a59808dc-d26d-4dd4-9bf0-d58cf4af7eff" providerId="AD" clId="Web-{1D0C4B34-207A-4C11-9447-3B851969A9AC}" dt="2023-03-15T16:55:57.433" v="375"/>
          <ac:graphicFrameMkLst>
            <pc:docMk/>
            <pc:sldMk cId="1575482988" sldId="477"/>
            <ac:graphicFrameMk id="3" creationId="{00000000-0000-0000-0000-000000000000}"/>
          </ac:graphicFrameMkLst>
        </pc:graphicFrameChg>
      </pc:sldChg>
      <pc:sldChg chg="addSp modSp">
        <pc:chgData name="Paul Hooper" userId="S::paul.hooper@ie.gt.com::a59808dc-d26d-4dd4-9bf0-d58cf4af7eff" providerId="AD" clId="Web-{1D0C4B34-207A-4C11-9447-3B851969A9AC}" dt="2023-03-15T16:57:01.576" v="399"/>
        <pc:sldMkLst>
          <pc:docMk/>
          <pc:sldMk cId="2225575449" sldId="486"/>
        </pc:sldMkLst>
        <pc:spChg chg="add mod">
          <ac:chgData name="Paul Hooper" userId="S::paul.hooper@ie.gt.com::a59808dc-d26d-4dd4-9bf0-d58cf4af7eff" providerId="AD" clId="Web-{1D0C4B34-207A-4C11-9447-3B851969A9AC}" dt="2023-03-15T16:56:53.435" v="393" actId="1076"/>
          <ac:spMkLst>
            <pc:docMk/>
            <pc:sldMk cId="2225575449" sldId="486"/>
            <ac:spMk id="4" creationId="{1F64FE26-2F7D-216D-AA8A-05C6DA23B6B4}"/>
          </ac:spMkLst>
        </pc:spChg>
        <pc:graphicFrameChg chg="mod modGraphic">
          <ac:chgData name="Paul Hooper" userId="S::paul.hooper@ie.gt.com::a59808dc-d26d-4dd4-9bf0-d58cf4af7eff" providerId="AD" clId="Web-{1D0C4B34-207A-4C11-9447-3B851969A9AC}" dt="2023-03-15T16:57:01.576" v="399"/>
          <ac:graphicFrameMkLst>
            <pc:docMk/>
            <pc:sldMk cId="2225575449" sldId="486"/>
            <ac:graphicFrameMk id="21" creationId="{00000000-0000-0000-0000-000000000000}"/>
          </ac:graphicFrameMkLst>
        </pc:graphicFrameChg>
      </pc:sldChg>
      <pc:sldChg chg="addSp modSp">
        <pc:chgData name="Paul Hooper" userId="S::paul.hooper@ie.gt.com::a59808dc-d26d-4dd4-9bf0-d58cf4af7eff" providerId="AD" clId="Web-{1D0C4B34-207A-4C11-9447-3B851969A9AC}" dt="2023-03-15T16:57:54.593" v="411"/>
        <pc:sldMkLst>
          <pc:docMk/>
          <pc:sldMk cId="2306977706" sldId="522"/>
        </pc:sldMkLst>
        <pc:spChg chg="add mod">
          <ac:chgData name="Paul Hooper" userId="S::paul.hooper@ie.gt.com::a59808dc-d26d-4dd4-9bf0-d58cf4af7eff" providerId="AD" clId="Web-{1D0C4B34-207A-4C11-9447-3B851969A9AC}" dt="2023-03-15T16:57:15.029" v="401" actId="1076"/>
          <ac:spMkLst>
            <pc:docMk/>
            <pc:sldMk cId="2306977706" sldId="522"/>
            <ac:spMk id="4" creationId="{057D636E-4984-28CE-568E-C16162171DA5}"/>
          </ac:spMkLst>
        </pc:spChg>
        <pc:graphicFrameChg chg="mod modGraphic">
          <ac:chgData name="Paul Hooper" userId="S::paul.hooper@ie.gt.com::a59808dc-d26d-4dd4-9bf0-d58cf4af7eff" providerId="AD" clId="Web-{1D0C4B34-207A-4C11-9447-3B851969A9AC}" dt="2023-03-15T16:57:54.593" v="411"/>
          <ac:graphicFrameMkLst>
            <pc:docMk/>
            <pc:sldMk cId="2306977706" sldId="522"/>
            <ac:graphicFrameMk id="14" creationId="{00000000-0000-0000-0000-000000000000}"/>
          </ac:graphicFrameMkLst>
        </pc:graphicFrameChg>
      </pc:sldChg>
      <pc:sldChg chg="addSp delSp modSp add replId">
        <pc:chgData name="Paul Hooper" userId="S::paul.hooper@ie.gt.com::a59808dc-d26d-4dd4-9bf0-d58cf4af7eff" providerId="AD" clId="Web-{1D0C4B34-207A-4C11-9447-3B851969A9AC}" dt="2023-03-15T17:31:49.434" v="549" actId="20577"/>
        <pc:sldMkLst>
          <pc:docMk/>
          <pc:sldMk cId="3910294161" sldId="536"/>
        </pc:sldMkLst>
        <pc:spChg chg="mod">
          <ac:chgData name="Paul Hooper" userId="S::paul.hooper@ie.gt.com::a59808dc-d26d-4dd4-9bf0-d58cf4af7eff" providerId="AD" clId="Web-{1D0C4B34-207A-4C11-9447-3B851969A9AC}" dt="2023-03-15T17:25:29.797" v="469" actId="14100"/>
          <ac:spMkLst>
            <pc:docMk/>
            <pc:sldMk cId="3910294161" sldId="536"/>
            <ac:spMk id="4" creationId="{97203468-9F7F-4F81-89FB-702748295E38}"/>
          </ac:spMkLst>
        </pc:spChg>
        <pc:spChg chg="add mod">
          <ac:chgData name="Paul Hooper" userId="S::paul.hooper@ie.gt.com::a59808dc-d26d-4dd4-9bf0-d58cf4af7eff" providerId="AD" clId="Web-{1D0C4B34-207A-4C11-9447-3B851969A9AC}" dt="2023-03-15T17:25:41.845" v="472" actId="14100"/>
          <ac:spMkLst>
            <pc:docMk/>
            <pc:sldMk cId="3910294161" sldId="536"/>
            <ac:spMk id="5" creationId="{CD202A34-A6CE-02CE-540F-174CBD8D5BBA}"/>
          </ac:spMkLst>
        </pc:spChg>
        <pc:spChg chg="mod">
          <ac:chgData name="Paul Hooper" userId="S::paul.hooper@ie.gt.com::a59808dc-d26d-4dd4-9bf0-d58cf4af7eff" providerId="AD" clId="Web-{1D0C4B34-207A-4C11-9447-3B851969A9AC}" dt="2023-03-15T17:04:32.167" v="415" actId="20577"/>
          <ac:spMkLst>
            <pc:docMk/>
            <pc:sldMk cId="3910294161" sldId="536"/>
            <ac:spMk id="6" creationId="{387D8BFE-DE3E-D360-AB26-4732A46ABDB7}"/>
          </ac:spMkLst>
        </pc:spChg>
        <pc:spChg chg="del">
          <ac:chgData name="Paul Hooper" userId="S::paul.hooper@ie.gt.com::a59808dc-d26d-4dd4-9bf0-d58cf4af7eff" providerId="AD" clId="Web-{1D0C4B34-207A-4C11-9447-3B851969A9AC}" dt="2023-03-15T17:04:30.495" v="414"/>
          <ac:spMkLst>
            <pc:docMk/>
            <pc:sldMk cId="3910294161" sldId="536"/>
            <ac:spMk id="7" creationId="{00000000-0000-0000-0000-000000000000}"/>
          </ac:spMkLst>
        </pc:spChg>
        <pc:spChg chg="add mod">
          <ac:chgData name="Paul Hooper" userId="S::paul.hooper@ie.gt.com::a59808dc-d26d-4dd4-9bf0-d58cf4af7eff" providerId="AD" clId="Web-{1D0C4B34-207A-4C11-9447-3B851969A9AC}" dt="2023-03-15T17:31:49.434" v="549" actId="20577"/>
          <ac:spMkLst>
            <pc:docMk/>
            <pc:sldMk cId="3910294161" sldId="536"/>
            <ac:spMk id="9" creationId="{12927AAB-3380-8DAD-7562-7773D0CD440D}"/>
          </ac:spMkLst>
        </pc:spChg>
        <pc:picChg chg="add mod">
          <ac:chgData name="Paul Hooper" userId="S::paul.hooper@ie.gt.com::a59808dc-d26d-4dd4-9bf0-d58cf4af7eff" providerId="AD" clId="Web-{1D0C4B34-207A-4C11-9447-3B851969A9AC}" dt="2023-03-15T17:31:41.996" v="548" actId="14100"/>
          <ac:picMkLst>
            <pc:docMk/>
            <pc:sldMk cId="3910294161" sldId="536"/>
            <ac:picMk id="11" creationId="{669FB80D-60B4-CB62-43DD-CC5F0747CFEB}"/>
          </ac:picMkLst>
        </pc:picChg>
        <pc:cxnChg chg="add mod">
          <ac:chgData name="Paul Hooper" userId="S::paul.hooper@ie.gt.com::a59808dc-d26d-4dd4-9bf0-d58cf4af7eff" providerId="AD" clId="Web-{1D0C4B34-207A-4C11-9447-3B851969A9AC}" dt="2023-03-15T17:28:03.068" v="527" actId="14100"/>
          <ac:cxnSpMkLst>
            <pc:docMk/>
            <pc:sldMk cId="3910294161" sldId="536"/>
            <ac:cxnSpMk id="10" creationId="{B10ACFE1-722B-AB98-5F59-8CAA47C86C52}"/>
          </ac:cxnSpMkLst>
        </pc:cxnChg>
      </pc:sldChg>
    </pc:docChg>
  </pc:docChgLst>
  <pc:docChgLst>
    <pc:chgData name="Paul Hooper" userId="S::paul.hooper@ie.gt.com::a59808dc-d26d-4dd4-9bf0-d58cf4af7eff" providerId="AD" clId="Web-{DD493540-A060-4A9F-A45C-FBEDC6541FEB}"/>
    <pc:docChg chg="modSld">
      <pc:chgData name="Paul Hooper" userId="S::paul.hooper@ie.gt.com::a59808dc-d26d-4dd4-9bf0-d58cf4af7eff" providerId="AD" clId="Web-{DD493540-A060-4A9F-A45C-FBEDC6541FEB}" dt="2023-03-16T12:02:26.326" v="26" actId="1076"/>
      <pc:docMkLst>
        <pc:docMk/>
      </pc:docMkLst>
      <pc:sldChg chg="modSp">
        <pc:chgData name="Paul Hooper" userId="S::paul.hooper@ie.gt.com::a59808dc-d26d-4dd4-9bf0-d58cf4af7eff" providerId="AD" clId="Web-{DD493540-A060-4A9F-A45C-FBEDC6541FEB}" dt="2023-03-16T12:01:35.322" v="4" actId="20577"/>
        <pc:sldMkLst>
          <pc:docMk/>
          <pc:sldMk cId="2499917984" sldId="372"/>
        </pc:sldMkLst>
        <pc:spChg chg="mod">
          <ac:chgData name="Paul Hooper" userId="S::paul.hooper@ie.gt.com::a59808dc-d26d-4dd4-9bf0-d58cf4af7eff" providerId="AD" clId="Web-{DD493540-A060-4A9F-A45C-FBEDC6541FEB}" dt="2023-03-16T12:00:55.460" v="3" actId="20577"/>
          <ac:spMkLst>
            <pc:docMk/>
            <pc:sldMk cId="2499917984" sldId="372"/>
            <ac:spMk id="4" creationId="{97203468-9F7F-4F81-89FB-702748295E38}"/>
          </ac:spMkLst>
        </pc:spChg>
        <pc:spChg chg="mod">
          <ac:chgData name="Paul Hooper" userId="S::paul.hooper@ie.gt.com::a59808dc-d26d-4dd4-9bf0-d58cf4af7eff" providerId="AD" clId="Web-{DD493540-A060-4A9F-A45C-FBEDC6541FEB}" dt="2023-03-16T12:01:35.322" v="4" actId="20577"/>
          <ac:spMkLst>
            <pc:docMk/>
            <pc:sldMk cId="2499917984" sldId="372"/>
            <ac:spMk id="6" creationId="{387D8BFE-DE3E-D360-AB26-4732A46ABDB7}"/>
          </ac:spMkLst>
        </pc:spChg>
      </pc:sldChg>
      <pc:sldChg chg="addSp modSp">
        <pc:chgData name="Paul Hooper" userId="S::paul.hooper@ie.gt.com::a59808dc-d26d-4dd4-9bf0-d58cf4af7eff" providerId="AD" clId="Web-{DD493540-A060-4A9F-A45C-FBEDC6541FEB}" dt="2023-03-16T12:02:26.326" v="26" actId="1076"/>
        <pc:sldMkLst>
          <pc:docMk/>
          <pc:sldMk cId="3910294161" sldId="536"/>
        </pc:sldMkLst>
        <pc:spChg chg="mod">
          <ac:chgData name="Paul Hooper" userId="S::paul.hooper@ie.gt.com::a59808dc-d26d-4dd4-9bf0-d58cf4af7eff" providerId="AD" clId="Web-{DD493540-A060-4A9F-A45C-FBEDC6541FEB}" dt="2023-03-16T12:01:46.636" v="9" actId="20577"/>
          <ac:spMkLst>
            <pc:docMk/>
            <pc:sldMk cId="3910294161" sldId="536"/>
            <ac:spMk id="4" creationId="{97203468-9F7F-4F81-89FB-702748295E38}"/>
          </ac:spMkLst>
        </pc:spChg>
        <pc:spChg chg="add mod">
          <ac:chgData name="Paul Hooper" userId="S::paul.hooper@ie.gt.com::a59808dc-d26d-4dd4-9bf0-d58cf4af7eff" providerId="AD" clId="Web-{DD493540-A060-4A9F-A45C-FBEDC6541FEB}" dt="2023-03-16T12:02:26.326" v="26" actId="1076"/>
          <ac:spMkLst>
            <pc:docMk/>
            <pc:sldMk cId="3910294161" sldId="536"/>
            <ac:spMk id="25" creationId="{6E2CFAB0-E2A9-1E8E-79F1-5EB9C72883C7}"/>
          </ac:spMkLst>
        </pc:spChg>
      </pc:sldChg>
    </pc:docChg>
  </pc:docChgLst>
  <pc:docChgLst>
    <pc:chgData name="Paul Hooper" userId="S::paul.hooper@ie.gt.com::a59808dc-d26d-4dd4-9bf0-d58cf4af7eff" providerId="AD" clId="Web-{D50CA0DB-25AF-40C4-9803-FE54433F8A6A}"/>
    <pc:docChg chg="modSld">
      <pc:chgData name="Paul Hooper" userId="S::paul.hooper@ie.gt.com::a59808dc-d26d-4dd4-9bf0-d58cf4af7eff" providerId="AD" clId="Web-{D50CA0DB-25AF-40C4-9803-FE54433F8A6A}" dt="2023-03-16T11:14:32.923" v="693" actId="20577"/>
      <pc:docMkLst>
        <pc:docMk/>
      </pc:docMkLst>
      <pc:sldChg chg="modSp">
        <pc:chgData name="Paul Hooper" userId="S::paul.hooper@ie.gt.com::a59808dc-d26d-4dd4-9bf0-d58cf4af7eff" providerId="AD" clId="Web-{D50CA0DB-25AF-40C4-9803-FE54433F8A6A}" dt="2023-03-16T11:07:22.186" v="669" actId="20577"/>
        <pc:sldMkLst>
          <pc:docMk/>
          <pc:sldMk cId="2499917984" sldId="372"/>
        </pc:sldMkLst>
        <pc:spChg chg="mod">
          <ac:chgData name="Paul Hooper" userId="S::paul.hooper@ie.gt.com::a59808dc-d26d-4dd4-9bf0-d58cf4af7eff" providerId="AD" clId="Web-{D50CA0DB-25AF-40C4-9803-FE54433F8A6A}" dt="2023-03-16T11:07:22.186" v="669" actId="20577"/>
          <ac:spMkLst>
            <pc:docMk/>
            <pc:sldMk cId="2499917984" sldId="372"/>
            <ac:spMk id="4" creationId="{97203468-9F7F-4F81-89FB-702748295E38}"/>
          </ac:spMkLst>
        </pc:spChg>
        <pc:spChg chg="mod">
          <ac:chgData name="Paul Hooper" userId="S::paul.hooper@ie.gt.com::a59808dc-d26d-4dd4-9bf0-d58cf4af7eff" providerId="AD" clId="Web-{D50CA0DB-25AF-40C4-9803-FE54433F8A6A}" dt="2023-03-16T11:03:47.701" v="623" actId="20577"/>
          <ac:spMkLst>
            <pc:docMk/>
            <pc:sldMk cId="2499917984" sldId="372"/>
            <ac:spMk id="6" creationId="{387D8BFE-DE3E-D360-AB26-4732A46ABDB7}"/>
          </ac:spMkLst>
        </pc:spChg>
      </pc:sldChg>
      <pc:sldChg chg="modSp">
        <pc:chgData name="Paul Hooper" userId="S::paul.hooper@ie.gt.com::a59808dc-d26d-4dd4-9bf0-d58cf4af7eff" providerId="AD" clId="Web-{D50CA0DB-25AF-40C4-9803-FE54433F8A6A}" dt="2023-03-16T11:14:32.923" v="693" actId="20577"/>
        <pc:sldMkLst>
          <pc:docMk/>
          <pc:sldMk cId="399707771" sldId="394"/>
        </pc:sldMkLst>
        <pc:spChg chg="mod">
          <ac:chgData name="Paul Hooper" userId="S::paul.hooper@ie.gt.com::a59808dc-d26d-4dd4-9bf0-d58cf4af7eff" providerId="AD" clId="Web-{D50CA0DB-25AF-40C4-9803-FE54433F8A6A}" dt="2023-03-16T11:14:32.923" v="693" actId="20577"/>
          <ac:spMkLst>
            <pc:docMk/>
            <pc:sldMk cId="399707771" sldId="394"/>
            <ac:spMk id="2" creationId="{00000000-0000-0000-0000-000000000000}"/>
          </ac:spMkLst>
        </pc:spChg>
      </pc:sldChg>
      <pc:sldChg chg="modSp">
        <pc:chgData name="Paul Hooper" userId="S::paul.hooper@ie.gt.com::a59808dc-d26d-4dd4-9bf0-d58cf4af7eff" providerId="AD" clId="Web-{D50CA0DB-25AF-40C4-9803-FE54433F8A6A}" dt="2023-03-16T11:04:12.593" v="637" actId="20577"/>
        <pc:sldMkLst>
          <pc:docMk/>
          <pc:sldMk cId="3910294161" sldId="536"/>
        </pc:sldMkLst>
        <pc:spChg chg="mod">
          <ac:chgData name="Paul Hooper" userId="S::paul.hooper@ie.gt.com::a59808dc-d26d-4dd4-9bf0-d58cf4af7eff" providerId="AD" clId="Web-{D50CA0DB-25AF-40C4-9803-FE54433F8A6A}" dt="2023-03-16T11:04:12.593" v="637" actId="20577"/>
          <ac:spMkLst>
            <pc:docMk/>
            <pc:sldMk cId="3910294161" sldId="536"/>
            <ac:spMk id="20" creationId="{9CB21A2F-84F8-55A6-A12A-978678E681CB}"/>
          </ac:spMkLst>
        </pc:spChg>
        <pc:spChg chg="mod">
          <ac:chgData name="Paul Hooper" userId="S::paul.hooper@ie.gt.com::a59808dc-d26d-4dd4-9bf0-d58cf4af7eff" providerId="AD" clId="Web-{D50CA0DB-25AF-40C4-9803-FE54433F8A6A}" dt="2023-03-16T11:04:11.437" v="634" actId="20577"/>
          <ac:spMkLst>
            <pc:docMk/>
            <pc:sldMk cId="3910294161" sldId="536"/>
            <ac:spMk id="21" creationId="{84131A2C-0D60-C6CA-94FF-317B9F7041C6}"/>
          </ac:spMkLst>
        </pc:spChg>
      </pc:sldChg>
      <pc:sldChg chg="modSp">
        <pc:chgData name="Paul Hooper" userId="S::paul.hooper@ie.gt.com::a59808dc-d26d-4dd4-9bf0-d58cf4af7eff" providerId="AD" clId="Web-{D50CA0DB-25AF-40C4-9803-FE54433F8A6A}" dt="2023-03-16T11:07:43.359" v="670" actId="20577"/>
        <pc:sldMkLst>
          <pc:docMk/>
          <pc:sldMk cId="2521905336" sldId="540"/>
        </pc:sldMkLst>
        <pc:spChg chg="mod">
          <ac:chgData name="Paul Hooper" userId="S::paul.hooper@ie.gt.com::a59808dc-d26d-4dd4-9bf0-d58cf4af7eff" providerId="AD" clId="Web-{D50CA0DB-25AF-40C4-9803-FE54433F8A6A}" dt="2023-03-16T11:07:43.359" v="670" actId="20577"/>
          <ac:spMkLst>
            <pc:docMk/>
            <pc:sldMk cId="2521905336" sldId="540"/>
            <ac:spMk id="8" creationId="{98515D14-B379-AF20-F40F-EAC51AF425F6}"/>
          </ac:spMkLst>
        </pc:spChg>
        <pc:spChg chg="mod">
          <ac:chgData name="Paul Hooper" userId="S::paul.hooper@ie.gt.com::a59808dc-d26d-4dd4-9bf0-d58cf4af7eff" providerId="AD" clId="Web-{D50CA0DB-25AF-40C4-9803-FE54433F8A6A}" dt="2023-03-16T11:05:16.926" v="655" actId="20577"/>
          <ac:spMkLst>
            <pc:docMk/>
            <pc:sldMk cId="2521905336" sldId="540"/>
            <ac:spMk id="17" creationId="{9EF0638B-DB6A-6CC0-B54F-721A8472F687}"/>
          </ac:spMkLst>
        </pc:spChg>
        <pc:spChg chg="mod">
          <ac:chgData name="Paul Hooper" userId="S::paul.hooper@ie.gt.com::a59808dc-d26d-4dd4-9bf0-d58cf4af7eff" providerId="AD" clId="Web-{D50CA0DB-25AF-40C4-9803-FE54433F8A6A}" dt="2023-03-16T11:05:12.989" v="653" actId="20577"/>
          <ac:spMkLst>
            <pc:docMk/>
            <pc:sldMk cId="2521905336" sldId="540"/>
            <ac:spMk id="18" creationId="{632DDF26-8DA8-E3CD-08B7-8E82CA05490F}"/>
          </ac:spMkLst>
        </pc:spChg>
      </pc:sldChg>
      <pc:sldChg chg="modSp">
        <pc:chgData name="Paul Hooper" userId="S::paul.hooper@ie.gt.com::a59808dc-d26d-4dd4-9bf0-d58cf4af7eff" providerId="AD" clId="Web-{D50CA0DB-25AF-40C4-9803-FE54433F8A6A}" dt="2023-03-16T11:12:55.494" v="690" actId="20577"/>
        <pc:sldMkLst>
          <pc:docMk/>
          <pc:sldMk cId="2479710534" sldId="541"/>
        </pc:sldMkLst>
        <pc:spChg chg="mod">
          <ac:chgData name="Paul Hooper" userId="S::paul.hooper@ie.gt.com::a59808dc-d26d-4dd4-9bf0-d58cf4af7eff" providerId="AD" clId="Web-{D50CA0DB-25AF-40C4-9803-FE54433F8A6A}" dt="2023-03-16T11:10:38.890" v="680" actId="20577"/>
          <ac:spMkLst>
            <pc:docMk/>
            <pc:sldMk cId="2479710534" sldId="541"/>
            <ac:spMk id="20" creationId="{8FF9EBC9-04AD-DDDA-D639-5AA68448769E}"/>
          </ac:spMkLst>
        </pc:spChg>
        <pc:spChg chg="mod">
          <ac:chgData name="Paul Hooper" userId="S::paul.hooper@ie.gt.com::a59808dc-d26d-4dd4-9bf0-d58cf4af7eff" providerId="AD" clId="Web-{D50CA0DB-25AF-40C4-9803-FE54433F8A6A}" dt="2023-03-16T11:12:55.494" v="690" actId="20577"/>
          <ac:spMkLst>
            <pc:docMk/>
            <pc:sldMk cId="2479710534" sldId="541"/>
            <ac:spMk id="22" creationId="{2827C1EA-7EB6-C595-1F5E-C2C8D55E3167}"/>
          </ac:spMkLst>
        </pc:spChg>
      </pc:sldChg>
      <pc:sldChg chg="modSp">
        <pc:chgData name="Paul Hooper" userId="S::paul.hooper@ie.gt.com::a59808dc-d26d-4dd4-9bf0-d58cf4af7eff" providerId="AD" clId="Web-{D50CA0DB-25AF-40C4-9803-FE54433F8A6A}" dt="2023-03-16T11:10:48" v="687" actId="20577"/>
        <pc:sldMkLst>
          <pc:docMk/>
          <pc:sldMk cId="666969421" sldId="542"/>
        </pc:sldMkLst>
        <pc:spChg chg="mod">
          <ac:chgData name="Paul Hooper" userId="S::paul.hooper@ie.gt.com::a59808dc-d26d-4dd4-9bf0-d58cf4af7eff" providerId="AD" clId="Web-{D50CA0DB-25AF-40C4-9803-FE54433F8A6A}" dt="2023-03-16T11:10:48" v="687" actId="20577"/>
          <ac:spMkLst>
            <pc:docMk/>
            <pc:sldMk cId="666969421" sldId="542"/>
            <ac:spMk id="6" creationId="{5B0A1928-EC9A-2844-57BD-C15C98BF788B}"/>
          </ac:spMkLst>
        </pc:spChg>
      </pc:sldChg>
    </pc:docChg>
  </pc:docChgLst>
  <pc:docChgLst>
    <pc:chgData name="Laura Griffin" userId="S::laura.griffin@ie.gt.com::1b60eda6-8e85-411b-a61d-666e85d84075" providerId="AD" clId="Web-{E08B4337-38FD-4BF7-A4C8-A544C95CCCE1}"/>
    <pc:docChg chg="modSld">
      <pc:chgData name="Laura Griffin" userId="S::laura.griffin@ie.gt.com::1b60eda6-8e85-411b-a61d-666e85d84075" providerId="AD" clId="Web-{E08B4337-38FD-4BF7-A4C8-A544C95CCCE1}" dt="2023-03-30T12:52:52.599" v="3"/>
      <pc:docMkLst>
        <pc:docMk/>
      </pc:docMkLst>
      <pc:sldChg chg="modSp">
        <pc:chgData name="Laura Griffin" userId="S::laura.griffin@ie.gt.com::1b60eda6-8e85-411b-a61d-666e85d84075" providerId="AD" clId="Web-{E08B4337-38FD-4BF7-A4C8-A544C95CCCE1}" dt="2023-03-30T12:52:52.599" v="3"/>
        <pc:sldMkLst>
          <pc:docMk/>
          <pc:sldMk cId="598443201" sldId="371"/>
        </pc:sldMkLst>
        <pc:graphicFrameChg chg="mod modGraphic">
          <ac:chgData name="Laura Griffin" userId="S::laura.griffin@ie.gt.com::1b60eda6-8e85-411b-a61d-666e85d84075" providerId="AD" clId="Web-{E08B4337-38FD-4BF7-A4C8-A544C95CCCE1}" dt="2023-03-30T12:52:52.599" v="3"/>
          <ac:graphicFrameMkLst>
            <pc:docMk/>
            <pc:sldMk cId="598443201" sldId="371"/>
            <ac:graphicFrameMk id="6" creationId="{00000000-0000-0000-0000-000000000000}"/>
          </ac:graphicFrameMkLst>
        </pc:graphicFrameChg>
      </pc:sldChg>
    </pc:docChg>
  </pc:docChgLst>
  <pc:docChgLst>
    <pc:chgData name="Paul Hooper" userId="S::paul.hooper@ie.gt.com::a59808dc-d26d-4dd4-9bf0-d58cf4af7eff" providerId="AD" clId="Web-{DC6EC994-34EC-4D51-9469-585AA23D4ACA}"/>
    <pc:docChg chg="modSld">
      <pc:chgData name="Paul Hooper" userId="S::paul.hooper@ie.gt.com::a59808dc-d26d-4dd4-9bf0-d58cf4af7eff" providerId="AD" clId="Web-{DC6EC994-34EC-4D51-9469-585AA23D4ACA}" dt="2023-03-15T20:27:55.845" v="438"/>
      <pc:docMkLst>
        <pc:docMk/>
      </pc:docMkLst>
      <pc:sldChg chg="modSp">
        <pc:chgData name="Paul Hooper" userId="S::paul.hooper@ie.gt.com::a59808dc-d26d-4dd4-9bf0-d58cf4af7eff" providerId="AD" clId="Web-{DC6EC994-34EC-4D51-9469-585AA23D4ACA}" dt="2023-03-15T20:27:55.845" v="438"/>
        <pc:sldMkLst>
          <pc:docMk/>
          <pc:sldMk cId="2479710534" sldId="541"/>
        </pc:sldMkLst>
        <pc:spChg chg="mod">
          <ac:chgData name="Paul Hooper" userId="S::paul.hooper@ie.gt.com::a59808dc-d26d-4dd4-9bf0-d58cf4af7eff" providerId="AD" clId="Web-{DC6EC994-34EC-4D51-9469-585AA23D4ACA}" dt="2023-03-15T20:27:55.845" v="438"/>
          <ac:spMkLst>
            <pc:docMk/>
            <pc:sldMk cId="2479710534" sldId="541"/>
            <ac:spMk id="20" creationId="{8FF9EBC9-04AD-DDDA-D639-5AA68448769E}"/>
          </ac:spMkLst>
        </pc:spChg>
        <pc:spChg chg="mod">
          <ac:chgData name="Paul Hooper" userId="S::paul.hooper@ie.gt.com::a59808dc-d26d-4dd4-9bf0-d58cf4af7eff" providerId="AD" clId="Web-{DC6EC994-34EC-4D51-9469-585AA23D4ACA}" dt="2023-03-15T20:20:00.784" v="319" actId="20577"/>
          <ac:spMkLst>
            <pc:docMk/>
            <pc:sldMk cId="2479710534" sldId="541"/>
            <ac:spMk id="22" creationId="{2827C1EA-7EB6-C595-1F5E-C2C8D55E3167}"/>
          </ac:spMkLst>
        </pc:spChg>
      </pc:sldChg>
      <pc:sldChg chg="modSp">
        <pc:chgData name="Paul Hooper" userId="S::paul.hooper@ie.gt.com::a59808dc-d26d-4dd4-9bf0-d58cf4af7eff" providerId="AD" clId="Web-{DC6EC994-34EC-4D51-9469-585AA23D4ACA}" dt="2023-03-15T20:27:40.922" v="437"/>
        <pc:sldMkLst>
          <pc:docMk/>
          <pc:sldMk cId="666969421" sldId="542"/>
        </pc:sldMkLst>
        <pc:spChg chg="mod">
          <ac:chgData name="Paul Hooper" userId="S::paul.hooper@ie.gt.com::a59808dc-d26d-4dd4-9bf0-d58cf4af7eff" providerId="AD" clId="Web-{DC6EC994-34EC-4D51-9469-585AA23D4ACA}" dt="2023-03-15T20:27:40.922" v="437"/>
          <ac:spMkLst>
            <pc:docMk/>
            <pc:sldMk cId="666969421" sldId="542"/>
            <ac:spMk id="6" creationId="{5B0A1928-EC9A-2844-57BD-C15C98BF788B}"/>
          </ac:spMkLst>
        </pc:spChg>
        <pc:spChg chg="mod">
          <ac:chgData name="Paul Hooper" userId="S::paul.hooper@ie.gt.com::a59808dc-d26d-4dd4-9bf0-d58cf4af7eff" providerId="AD" clId="Web-{DC6EC994-34EC-4D51-9469-585AA23D4ACA}" dt="2023-03-15T20:27:30.406" v="436" actId="20577"/>
          <ac:spMkLst>
            <pc:docMk/>
            <pc:sldMk cId="666969421" sldId="542"/>
            <ac:spMk id="8" creationId="{6F125B6E-C03E-9896-F742-58F8C57E2ECC}"/>
          </ac:spMkLst>
        </pc:spChg>
      </pc:sldChg>
    </pc:docChg>
  </pc:docChgLst>
  <pc:docChgLst>
    <pc:chgData name="Paul Hooper" userId="S::paul.hooper@ie.gt.com::a59808dc-d26d-4dd4-9bf0-d58cf4af7eff" providerId="AD" clId="Web-{F10F4F7C-01CF-4BA3-AEDB-C508C15C6CC5}"/>
    <pc:docChg chg="addSld modSld">
      <pc:chgData name="Paul Hooper" userId="S::paul.hooper@ie.gt.com::a59808dc-d26d-4dd4-9bf0-d58cf4af7eff" providerId="AD" clId="Web-{F10F4F7C-01CF-4BA3-AEDB-C508C15C6CC5}" dt="2023-03-15T19:14:53.197" v="1919" actId="1076"/>
      <pc:docMkLst>
        <pc:docMk/>
      </pc:docMkLst>
      <pc:sldChg chg="addSp modSp">
        <pc:chgData name="Paul Hooper" userId="S::paul.hooper@ie.gt.com::a59808dc-d26d-4dd4-9bf0-d58cf4af7eff" providerId="AD" clId="Web-{F10F4F7C-01CF-4BA3-AEDB-C508C15C6CC5}" dt="2023-03-15T18:38:20.621" v="1271" actId="1076"/>
        <pc:sldMkLst>
          <pc:docMk/>
          <pc:sldMk cId="3910294161" sldId="536"/>
        </pc:sldMkLst>
        <pc:spChg chg="mod">
          <ac:chgData name="Paul Hooper" userId="S::paul.hooper@ie.gt.com::a59808dc-d26d-4dd4-9bf0-d58cf4af7eff" providerId="AD" clId="Web-{F10F4F7C-01CF-4BA3-AEDB-C508C15C6CC5}" dt="2023-03-15T17:39:08.497" v="0" actId="20577"/>
          <ac:spMkLst>
            <pc:docMk/>
            <pc:sldMk cId="3910294161" sldId="536"/>
            <ac:spMk id="2" creationId="{00000000-0000-0000-0000-000000000000}"/>
          </ac:spMkLst>
        </pc:spChg>
        <pc:spChg chg="mod">
          <ac:chgData name="Paul Hooper" userId="S::paul.hooper@ie.gt.com::a59808dc-d26d-4dd4-9bf0-d58cf4af7eff" providerId="AD" clId="Web-{F10F4F7C-01CF-4BA3-AEDB-C508C15C6CC5}" dt="2023-03-15T18:23:38.637" v="760" actId="1076"/>
          <ac:spMkLst>
            <pc:docMk/>
            <pc:sldMk cId="3910294161" sldId="536"/>
            <ac:spMk id="3" creationId="{F90CC372-A8A8-A24C-558C-5BF80DE9DE5B}"/>
          </ac:spMkLst>
        </pc:spChg>
        <pc:spChg chg="mod">
          <ac:chgData name="Paul Hooper" userId="S::paul.hooper@ie.gt.com::a59808dc-d26d-4dd4-9bf0-d58cf4af7eff" providerId="AD" clId="Web-{F10F4F7C-01CF-4BA3-AEDB-C508C15C6CC5}" dt="2023-03-15T18:23:38.387" v="749" actId="1076"/>
          <ac:spMkLst>
            <pc:docMk/>
            <pc:sldMk cId="3910294161" sldId="536"/>
            <ac:spMk id="8" creationId="{22F3601E-DEDF-CCD2-7FD3-3C9243EDDC5C}"/>
          </ac:spMkLst>
        </pc:spChg>
        <pc:spChg chg="mod">
          <ac:chgData name="Paul Hooper" userId="S::paul.hooper@ie.gt.com::a59808dc-d26d-4dd4-9bf0-d58cf4af7eff" providerId="AD" clId="Web-{F10F4F7C-01CF-4BA3-AEDB-C508C15C6CC5}" dt="2023-03-15T18:10:26.535" v="447" actId="20577"/>
          <ac:spMkLst>
            <pc:docMk/>
            <pc:sldMk cId="3910294161" sldId="536"/>
            <ac:spMk id="9" creationId="{12927AAB-3380-8DAD-7562-7773D0CD440D}"/>
          </ac:spMkLst>
        </pc:spChg>
        <pc:spChg chg="add mod">
          <ac:chgData name="Paul Hooper" userId="S::paul.hooper@ie.gt.com::a59808dc-d26d-4dd4-9bf0-d58cf4af7eff" providerId="AD" clId="Web-{F10F4F7C-01CF-4BA3-AEDB-C508C15C6CC5}" dt="2023-03-15T18:23:38.418" v="750" actId="1076"/>
          <ac:spMkLst>
            <pc:docMk/>
            <pc:sldMk cId="3910294161" sldId="536"/>
            <ac:spMk id="12" creationId="{A3B8913A-879B-48E3-09E1-4F9E94AD3A6D}"/>
          </ac:spMkLst>
        </pc:spChg>
        <pc:spChg chg="add mod">
          <ac:chgData name="Paul Hooper" userId="S::paul.hooper@ie.gt.com::a59808dc-d26d-4dd4-9bf0-d58cf4af7eff" providerId="AD" clId="Web-{F10F4F7C-01CF-4BA3-AEDB-C508C15C6CC5}" dt="2023-03-15T18:23:38.465" v="752" actId="1076"/>
          <ac:spMkLst>
            <pc:docMk/>
            <pc:sldMk cId="3910294161" sldId="536"/>
            <ac:spMk id="14" creationId="{B7FF8367-75AE-0511-F0BD-4DA69600F9E9}"/>
          </ac:spMkLst>
        </pc:spChg>
        <pc:spChg chg="add mod">
          <ac:chgData name="Paul Hooper" userId="S::paul.hooper@ie.gt.com::a59808dc-d26d-4dd4-9bf0-d58cf4af7eff" providerId="AD" clId="Web-{F10F4F7C-01CF-4BA3-AEDB-C508C15C6CC5}" dt="2023-03-15T18:23:38.481" v="753" actId="1076"/>
          <ac:spMkLst>
            <pc:docMk/>
            <pc:sldMk cId="3910294161" sldId="536"/>
            <ac:spMk id="15" creationId="{3152FE5B-C5C4-7C55-EFB4-046854B8DF5E}"/>
          </ac:spMkLst>
        </pc:spChg>
        <pc:spChg chg="add mod">
          <ac:chgData name="Paul Hooper" userId="S::paul.hooper@ie.gt.com::a59808dc-d26d-4dd4-9bf0-d58cf4af7eff" providerId="AD" clId="Web-{F10F4F7C-01CF-4BA3-AEDB-C508C15C6CC5}" dt="2023-03-15T18:38:16.949" v="1270" actId="14100"/>
          <ac:spMkLst>
            <pc:docMk/>
            <pc:sldMk cId="3910294161" sldId="536"/>
            <ac:spMk id="17" creationId="{36915270-7A1E-C9CA-4804-3ABA101E4B88}"/>
          </ac:spMkLst>
        </pc:spChg>
        <pc:spChg chg="add mod">
          <ac:chgData name="Paul Hooper" userId="S::paul.hooper@ie.gt.com::a59808dc-d26d-4dd4-9bf0-d58cf4af7eff" providerId="AD" clId="Web-{F10F4F7C-01CF-4BA3-AEDB-C508C15C6CC5}" dt="2023-03-15T18:37:57.744" v="1262" actId="1076"/>
          <ac:spMkLst>
            <pc:docMk/>
            <pc:sldMk cId="3910294161" sldId="536"/>
            <ac:spMk id="18" creationId="{BDFB4ED0-3F04-9485-78A6-CCD4C37D2D5B}"/>
          </ac:spMkLst>
        </pc:spChg>
        <pc:spChg chg="add mod">
          <ac:chgData name="Paul Hooper" userId="S::paul.hooper@ie.gt.com::a59808dc-d26d-4dd4-9bf0-d58cf4af7eff" providerId="AD" clId="Web-{F10F4F7C-01CF-4BA3-AEDB-C508C15C6CC5}" dt="2023-03-15T18:23:38.700" v="762" actId="1076"/>
          <ac:spMkLst>
            <pc:docMk/>
            <pc:sldMk cId="3910294161" sldId="536"/>
            <ac:spMk id="20" creationId="{9CB21A2F-84F8-55A6-A12A-978678E681CB}"/>
          </ac:spMkLst>
        </pc:spChg>
        <pc:spChg chg="add mod">
          <ac:chgData name="Paul Hooper" userId="S::paul.hooper@ie.gt.com::a59808dc-d26d-4dd4-9bf0-d58cf4af7eff" providerId="AD" clId="Web-{F10F4F7C-01CF-4BA3-AEDB-C508C15C6CC5}" dt="2023-03-15T18:23:38.543" v="756" actId="1076"/>
          <ac:spMkLst>
            <pc:docMk/>
            <pc:sldMk cId="3910294161" sldId="536"/>
            <ac:spMk id="21" creationId="{84131A2C-0D60-C6CA-94FF-317B9F7041C6}"/>
          </ac:spMkLst>
        </pc:spChg>
        <pc:spChg chg="add mod">
          <ac:chgData name="Paul Hooper" userId="S::paul.hooper@ie.gt.com::a59808dc-d26d-4dd4-9bf0-d58cf4af7eff" providerId="AD" clId="Web-{F10F4F7C-01CF-4BA3-AEDB-C508C15C6CC5}" dt="2023-03-15T18:38:11.230" v="1267" actId="14100"/>
          <ac:spMkLst>
            <pc:docMk/>
            <pc:sldMk cId="3910294161" sldId="536"/>
            <ac:spMk id="22" creationId="{888CF021-C70C-C671-994E-2D6AE12B59EB}"/>
          </ac:spMkLst>
        </pc:spChg>
        <pc:spChg chg="add mod">
          <ac:chgData name="Paul Hooper" userId="S::paul.hooper@ie.gt.com::a59808dc-d26d-4dd4-9bf0-d58cf4af7eff" providerId="AD" clId="Web-{F10F4F7C-01CF-4BA3-AEDB-C508C15C6CC5}" dt="2023-03-15T18:38:09.120" v="1266" actId="14100"/>
          <ac:spMkLst>
            <pc:docMk/>
            <pc:sldMk cId="3910294161" sldId="536"/>
            <ac:spMk id="23" creationId="{7E9D4078-1F85-1050-7D41-C14B8E5220D8}"/>
          </ac:spMkLst>
        </pc:spChg>
        <pc:picChg chg="mod">
          <ac:chgData name="Paul Hooper" userId="S::paul.hooper@ie.gt.com::a59808dc-d26d-4dd4-9bf0-d58cf4af7eff" providerId="AD" clId="Web-{F10F4F7C-01CF-4BA3-AEDB-C508C15C6CC5}" dt="2023-03-15T18:23:38.371" v="748" actId="1076"/>
          <ac:picMkLst>
            <pc:docMk/>
            <pc:sldMk cId="3910294161" sldId="536"/>
            <ac:picMk id="7" creationId="{72BA5308-8149-EE90-9EA0-F741DFC4BB17}"/>
          </ac:picMkLst>
        </pc:picChg>
        <pc:picChg chg="mod">
          <ac:chgData name="Paul Hooper" userId="S::paul.hooper@ie.gt.com::a59808dc-d26d-4dd4-9bf0-d58cf4af7eff" providerId="AD" clId="Web-{F10F4F7C-01CF-4BA3-AEDB-C508C15C6CC5}" dt="2023-03-15T18:23:38.356" v="747" actId="1076"/>
          <ac:picMkLst>
            <pc:docMk/>
            <pc:sldMk cId="3910294161" sldId="536"/>
            <ac:picMk id="11" creationId="{669FB80D-60B4-CB62-43DD-CC5F0747CFEB}"/>
          </ac:picMkLst>
        </pc:picChg>
        <pc:picChg chg="add mod">
          <ac:chgData name="Paul Hooper" userId="S::paul.hooper@ie.gt.com::a59808dc-d26d-4dd4-9bf0-d58cf4af7eff" providerId="AD" clId="Web-{F10F4F7C-01CF-4BA3-AEDB-C508C15C6CC5}" dt="2023-03-15T18:23:38.434" v="751" actId="1076"/>
          <ac:picMkLst>
            <pc:docMk/>
            <pc:sldMk cId="3910294161" sldId="536"/>
            <ac:picMk id="13" creationId="{8A0C9D15-C2F6-6AF3-FC95-97DF3E5460FD}"/>
          </ac:picMkLst>
        </pc:picChg>
        <pc:picChg chg="add mod">
          <ac:chgData name="Paul Hooper" userId="S::paul.hooper@ie.gt.com::a59808dc-d26d-4dd4-9bf0-d58cf4af7eff" providerId="AD" clId="Web-{F10F4F7C-01CF-4BA3-AEDB-C508C15C6CC5}" dt="2023-03-15T18:23:38.512" v="754" actId="1076"/>
          <ac:picMkLst>
            <pc:docMk/>
            <pc:sldMk cId="3910294161" sldId="536"/>
            <ac:picMk id="16" creationId="{31EF8CF8-CF94-5AA5-2E9D-E36E1D8E61B2}"/>
          </ac:picMkLst>
        </pc:picChg>
        <pc:picChg chg="add mod">
          <ac:chgData name="Paul Hooper" userId="S::paul.hooper@ie.gt.com::a59808dc-d26d-4dd4-9bf0-d58cf4af7eff" providerId="AD" clId="Web-{F10F4F7C-01CF-4BA3-AEDB-C508C15C6CC5}" dt="2023-03-15T18:38:20.621" v="1271" actId="1076"/>
          <ac:picMkLst>
            <pc:docMk/>
            <pc:sldMk cId="3910294161" sldId="536"/>
            <ac:picMk id="19" creationId="{93A384F6-AB01-71FE-396B-5C47C15107C3}"/>
          </ac:picMkLst>
        </pc:picChg>
        <pc:picChg chg="add mod">
          <ac:chgData name="Paul Hooper" userId="S::paul.hooper@ie.gt.com::a59808dc-d26d-4dd4-9bf0-d58cf4af7eff" providerId="AD" clId="Web-{F10F4F7C-01CF-4BA3-AEDB-C508C15C6CC5}" dt="2023-03-15T18:23:38.621" v="759" actId="1076"/>
          <ac:picMkLst>
            <pc:docMk/>
            <pc:sldMk cId="3910294161" sldId="536"/>
            <ac:picMk id="24" creationId="{C5289C3E-6AC8-9CB7-BDD3-5FBB89F76FCF}"/>
          </ac:picMkLst>
        </pc:picChg>
      </pc:sldChg>
      <pc:sldChg chg="addSp delSp modSp add replId">
        <pc:chgData name="Paul Hooper" userId="S::paul.hooper@ie.gt.com::a59808dc-d26d-4dd4-9bf0-d58cf4af7eff" providerId="AD" clId="Web-{F10F4F7C-01CF-4BA3-AEDB-C508C15C6CC5}" dt="2023-03-15T18:57:33.139" v="1605"/>
        <pc:sldMkLst>
          <pc:docMk/>
          <pc:sldMk cId="3213497149" sldId="539"/>
        </pc:sldMkLst>
        <pc:spChg chg="mod">
          <ac:chgData name="Paul Hooper" userId="S::paul.hooper@ie.gt.com::a59808dc-d26d-4dd4-9bf0-d58cf4af7eff" providerId="AD" clId="Web-{F10F4F7C-01CF-4BA3-AEDB-C508C15C6CC5}" dt="2023-03-15T18:36:50.286" v="1253" actId="1076"/>
          <ac:spMkLst>
            <pc:docMk/>
            <pc:sldMk cId="3213497149" sldId="539"/>
            <ac:spMk id="3" creationId="{F90CC372-A8A8-A24C-558C-5BF80DE9DE5B}"/>
          </ac:spMkLst>
        </pc:spChg>
        <pc:spChg chg="del">
          <ac:chgData name="Paul Hooper" userId="S::paul.hooper@ie.gt.com::a59808dc-d26d-4dd4-9bf0-d58cf4af7eff" providerId="AD" clId="Web-{F10F4F7C-01CF-4BA3-AEDB-C508C15C6CC5}" dt="2023-03-15T18:14:25.083" v="515"/>
          <ac:spMkLst>
            <pc:docMk/>
            <pc:sldMk cId="3213497149" sldId="539"/>
            <ac:spMk id="4" creationId="{97203468-9F7F-4F81-89FB-702748295E38}"/>
          </ac:spMkLst>
        </pc:spChg>
        <pc:spChg chg="del">
          <ac:chgData name="Paul Hooper" userId="S::paul.hooper@ie.gt.com::a59808dc-d26d-4dd4-9bf0-d58cf4af7eff" providerId="AD" clId="Web-{F10F4F7C-01CF-4BA3-AEDB-C508C15C6CC5}" dt="2023-03-15T18:14:21.411" v="514"/>
          <ac:spMkLst>
            <pc:docMk/>
            <pc:sldMk cId="3213497149" sldId="539"/>
            <ac:spMk id="5" creationId="{CD202A34-A6CE-02CE-540F-174CBD8D5BBA}"/>
          </ac:spMkLst>
        </pc:spChg>
        <pc:spChg chg="del">
          <ac:chgData name="Paul Hooper" userId="S::paul.hooper@ie.gt.com::a59808dc-d26d-4dd4-9bf0-d58cf4af7eff" providerId="AD" clId="Web-{F10F4F7C-01CF-4BA3-AEDB-C508C15C6CC5}" dt="2023-03-15T18:14:34.708" v="518"/>
          <ac:spMkLst>
            <pc:docMk/>
            <pc:sldMk cId="3213497149" sldId="539"/>
            <ac:spMk id="6" creationId="{387D8BFE-DE3E-D360-AB26-4732A46ABDB7}"/>
          </ac:spMkLst>
        </pc:spChg>
        <pc:spChg chg="del mod">
          <ac:chgData name="Paul Hooper" userId="S::paul.hooper@ie.gt.com::a59808dc-d26d-4dd4-9bf0-d58cf4af7eff" providerId="AD" clId="Web-{F10F4F7C-01CF-4BA3-AEDB-C508C15C6CC5}" dt="2023-03-15T18:16:25.716" v="554"/>
          <ac:spMkLst>
            <pc:docMk/>
            <pc:sldMk cId="3213497149" sldId="539"/>
            <ac:spMk id="8" creationId="{22F3601E-DEDF-CCD2-7FD3-3C9243EDDC5C}"/>
          </ac:spMkLst>
        </pc:spChg>
        <pc:spChg chg="mod">
          <ac:chgData name="Paul Hooper" userId="S::paul.hooper@ie.gt.com::a59808dc-d26d-4dd4-9bf0-d58cf4af7eff" providerId="AD" clId="Web-{F10F4F7C-01CF-4BA3-AEDB-C508C15C6CC5}" dt="2023-03-15T18:14:57.085" v="541" actId="20577"/>
          <ac:spMkLst>
            <pc:docMk/>
            <pc:sldMk cId="3213497149" sldId="539"/>
            <ac:spMk id="9" creationId="{12927AAB-3380-8DAD-7562-7773D0CD440D}"/>
          </ac:spMkLst>
        </pc:spChg>
        <pc:spChg chg="del mod">
          <ac:chgData name="Paul Hooper" userId="S::paul.hooper@ie.gt.com::a59808dc-d26d-4dd4-9bf0-d58cf4af7eff" providerId="AD" clId="Web-{F10F4F7C-01CF-4BA3-AEDB-C508C15C6CC5}" dt="2023-03-15T18:16:06.949" v="549"/>
          <ac:spMkLst>
            <pc:docMk/>
            <pc:sldMk cId="3213497149" sldId="539"/>
            <ac:spMk id="12" creationId="{A3B8913A-879B-48E3-09E1-4F9E94AD3A6D}"/>
          </ac:spMkLst>
        </pc:spChg>
        <pc:spChg chg="del mod">
          <ac:chgData name="Paul Hooper" userId="S::paul.hooper@ie.gt.com::a59808dc-d26d-4dd4-9bf0-d58cf4af7eff" providerId="AD" clId="Web-{F10F4F7C-01CF-4BA3-AEDB-C508C15C6CC5}" dt="2023-03-15T18:16:06.949" v="547"/>
          <ac:spMkLst>
            <pc:docMk/>
            <pc:sldMk cId="3213497149" sldId="539"/>
            <ac:spMk id="14" creationId="{B7FF8367-75AE-0511-F0BD-4DA69600F9E9}"/>
          </ac:spMkLst>
        </pc:spChg>
        <pc:spChg chg="del mod">
          <ac:chgData name="Paul Hooper" userId="S::paul.hooper@ie.gt.com::a59808dc-d26d-4dd4-9bf0-d58cf4af7eff" providerId="AD" clId="Web-{F10F4F7C-01CF-4BA3-AEDB-C508C15C6CC5}" dt="2023-03-15T18:16:25.200" v="553"/>
          <ac:spMkLst>
            <pc:docMk/>
            <pc:sldMk cId="3213497149" sldId="539"/>
            <ac:spMk id="15" creationId="{3152FE5B-C5C4-7C55-EFB4-046854B8DF5E}"/>
          </ac:spMkLst>
        </pc:spChg>
        <pc:spChg chg="del mod">
          <ac:chgData name="Paul Hooper" userId="S::paul.hooper@ie.gt.com::a59808dc-d26d-4dd4-9bf0-d58cf4af7eff" providerId="AD" clId="Web-{F10F4F7C-01CF-4BA3-AEDB-C508C15C6CC5}" dt="2023-03-15T18:16:06.949" v="546"/>
          <ac:spMkLst>
            <pc:docMk/>
            <pc:sldMk cId="3213497149" sldId="539"/>
            <ac:spMk id="17" creationId="{36915270-7A1E-C9CA-4804-3ABA101E4B88}"/>
          </ac:spMkLst>
        </pc:spChg>
        <pc:spChg chg="del mod">
          <ac:chgData name="Paul Hooper" userId="S::paul.hooper@ie.gt.com::a59808dc-d26d-4dd4-9bf0-d58cf4af7eff" providerId="AD" clId="Web-{F10F4F7C-01CF-4BA3-AEDB-C508C15C6CC5}" dt="2023-03-15T18:16:23.013" v="550"/>
          <ac:spMkLst>
            <pc:docMk/>
            <pc:sldMk cId="3213497149" sldId="539"/>
            <ac:spMk id="18" creationId="{BDFB4ED0-3F04-9485-78A6-CCD4C37D2D5B}"/>
          </ac:spMkLst>
        </pc:spChg>
        <pc:spChg chg="del mod">
          <ac:chgData name="Paul Hooper" userId="S::paul.hooper@ie.gt.com::a59808dc-d26d-4dd4-9bf0-d58cf4af7eff" providerId="AD" clId="Web-{F10F4F7C-01CF-4BA3-AEDB-C508C15C6CC5}" dt="2023-03-15T18:16:06.949" v="545"/>
          <ac:spMkLst>
            <pc:docMk/>
            <pc:sldMk cId="3213497149" sldId="539"/>
            <ac:spMk id="20" creationId="{9CB21A2F-84F8-55A6-A12A-978678E681CB}"/>
          </ac:spMkLst>
        </pc:spChg>
        <pc:spChg chg="del mod">
          <ac:chgData name="Paul Hooper" userId="S::paul.hooper@ie.gt.com::a59808dc-d26d-4dd4-9bf0-d58cf4af7eff" providerId="AD" clId="Web-{F10F4F7C-01CF-4BA3-AEDB-C508C15C6CC5}" dt="2023-03-15T18:16:06.949" v="544"/>
          <ac:spMkLst>
            <pc:docMk/>
            <pc:sldMk cId="3213497149" sldId="539"/>
            <ac:spMk id="21" creationId="{84131A2C-0D60-C6CA-94FF-317B9F7041C6}"/>
          </ac:spMkLst>
        </pc:spChg>
        <pc:spChg chg="del mod">
          <ac:chgData name="Paul Hooper" userId="S::paul.hooper@ie.gt.com::a59808dc-d26d-4dd4-9bf0-d58cf4af7eff" providerId="AD" clId="Web-{F10F4F7C-01CF-4BA3-AEDB-C508C15C6CC5}" dt="2023-03-15T18:16:06.949" v="543"/>
          <ac:spMkLst>
            <pc:docMk/>
            <pc:sldMk cId="3213497149" sldId="539"/>
            <ac:spMk id="22" creationId="{888CF021-C70C-C671-994E-2D6AE12B59EB}"/>
          </ac:spMkLst>
        </pc:spChg>
        <pc:spChg chg="del mod">
          <ac:chgData name="Paul Hooper" userId="S::paul.hooper@ie.gt.com::a59808dc-d26d-4dd4-9bf0-d58cf4af7eff" providerId="AD" clId="Web-{F10F4F7C-01CF-4BA3-AEDB-C508C15C6CC5}" dt="2023-03-15T18:16:06.934" v="542"/>
          <ac:spMkLst>
            <pc:docMk/>
            <pc:sldMk cId="3213497149" sldId="539"/>
            <ac:spMk id="23" creationId="{7E9D4078-1F85-1050-7D41-C14B8E5220D8}"/>
          </ac:spMkLst>
        </pc:spChg>
        <pc:spChg chg="add del mod">
          <ac:chgData name="Paul Hooper" userId="S::paul.hooper@ie.gt.com::a59808dc-d26d-4dd4-9bf0-d58cf4af7eff" providerId="AD" clId="Web-{F10F4F7C-01CF-4BA3-AEDB-C508C15C6CC5}" dt="2023-03-15T18:14:27.489" v="516"/>
          <ac:spMkLst>
            <pc:docMk/>
            <pc:sldMk cId="3213497149" sldId="539"/>
            <ac:spMk id="26" creationId="{01996E18-0A86-9689-2173-A72E729D1563}"/>
          </ac:spMkLst>
        </pc:spChg>
        <pc:spChg chg="add del mod">
          <ac:chgData name="Paul Hooper" userId="S::paul.hooper@ie.gt.com::a59808dc-d26d-4dd4-9bf0-d58cf4af7eff" providerId="AD" clId="Web-{F10F4F7C-01CF-4BA3-AEDB-C508C15C6CC5}" dt="2023-03-15T18:14:37.990" v="519"/>
          <ac:spMkLst>
            <pc:docMk/>
            <pc:sldMk cId="3213497149" sldId="539"/>
            <ac:spMk id="28" creationId="{95D28181-FCFA-DBA9-48A8-DED8E525D986}"/>
          </ac:spMkLst>
        </pc:spChg>
        <pc:spChg chg="add del mod">
          <ac:chgData name="Paul Hooper" userId="S::paul.hooper@ie.gt.com::a59808dc-d26d-4dd4-9bf0-d58cf4af7eff" providerId="AD" clId="Web-{F10F4F7C-01CF-4BA3-AEDB-C508C15C6CC5}" dt="2023-03-15T18:36:23.785" v="1244"/>
          <ac:spMkLst>
            <pc:docMk/>
            <pc:sldMk cId="3213497149" sldId="539"/>
            <ac:spMk id="29" creationId="{FFA3778A-9D4B-E27E-E767-2E1D055F06FE}"/>
          </ac:spMkLst>
        </pc:spChg>
        <pc:spChg chg="add del mod">
          <ac:chgData name="Paul Hooper" userId="S::paul.hooper@ie.gt.com::a59808dc-d26d-4dd4-9bf0-d58cf4af7eff" providerId="AD" clId="Web-{F10F4F7C-01CF-4BA3-AEDB-C508C15C6CC5}" dt="2023-03-15T18:20:50" v="725"/>
          <ac:spMkLst>
            <pc:docMk/>
            <pc:sldMk cId="3213497149" sldId="539"/>
            <ac:spMk id="30" creationId="{62D927AE-F117-3C92-E650-8DCD29CD40E0}"/>
          </ac:spMkLst>
        </pc:spChg>
        <pc:spChg chg="add mod">
          <ac:chgData name="Paul Hooper" userId="S::paul.hooper@ie.gt.com::a59808dc-d26d-4dd4-9bf0-d58cf4af7eff" providerId="AD" clId="Web-{F10F4F7C-01CF-4BA3-AEDB-C508C15C6CC5}" dt="2023-03-15T18:38:37.622" v="1272"/>
          <ac:spMkLst>
            <pc:docMk/>
            <pc:sldMk cId="3213497149" sldId="539"/>
            <ac:spMk id="31" creationId="{37E7FB04-EE60-8EF7-C520-470B245BA6F3}"/>
          </ac:spMkLst>
        </pc:spChg>
        <pc:spChg chg="add mod">
          <ac:chgData name="Paul Hooper" userId="S::paul.hooper@ie.gt.com::a59808dc-d26d-4dd4-9bf0-d58cf4af7eff" providerId="AD" clId="Web-{F10F4F7C-01CF-4BA3-AEDB-C508C15C6CC5}" dt="2023-03-15T18:51:21.441" v="1474" actId="1076"/>
          <ac:spMkLst>
            <pc:docMk/>
            <pc:sldMk cId="3213497149" sldId="539"/>
            <ac:spMk id="32" creationId="{654A047F-662E-24AD-5D7B-0134BEF3D196}"/>
          </ac:spMkLst>
        </pc:spChg>
        <pc:spChg chg="add mod">
          <ac:chgData name="Paul Hooper" userId="S::paul.hooper@ie.gt.com::a59808dc-d26d-4dd4-9bf0-d58cf4af7eff" providerId="AD" clId="Web-{F10F4F7C-01CF-4BA3-AEDB-C508C15C6CC5}" dt="2023-03-15T18:51:21.457" v="1475" actId="1076"/>
          <ac:spMkLst>
            <pc:docMk/>
            <pc:sldMk cId="3213497149" sldId="539"/>
            <ac:spMk id="33" creationId="{6AD0B3FB-8A2D-6467-4F39-FE67619A6FCF}"/>
          </ac:spMkLst>
        </pc:spChg>
        <pc:spChg chg="add del mod">
          <ac:chgData name="Paul Hooper" userId="S::paul.hooper@ie.gt.com::a59808dc-d26d-4dd4-9bf0-d58cf4af7eff" providerId="AD" clId="Web-{F10F4F7C-01CF-4BA3-AEDB-C508C15C6CC5}" dt="2023-03-15T18:26:03.397" v="810"/>
          <ac:spMkLst>
            <pc:docMk/>
            <pc:sldMk cId="3213497149" sldId="539"/>
            <ac:spMk id="34" creationId="{09CEECB0-E5B6-9D48-D1B6-97330589B344}"/>
          </ac:spMkLst>
        </pc:spChg>
        <pc:spChg chg="add mod">
          <ac:chgData name="Paul Hooper" userId="S::paul.hooper@ie.gt.com::a59808dc-d26d-4dd4-9bf0-d58cf4af7eff" providerId="AD" clId="Web-{F10F4F7C-01CF-4BA3-AEDB-C508C15C6CC5}" dt="2023-03-15T18:51:21.488" v="1476" actId="1076"/>
          <ac:spMkLst>
            <pc:docMk/>
            <pc:sldMk cId="3213497149" sldId="539"/>
            <ac:spMk id="35" creationId="{71BDBA0A-E75F-2B60-2268-500D660222EA}"/>
          </ac:spMkLst>
        </pc:spChg>
        <pc:spChg chg="add mod">
          <ac:chgData name="Paul Hooper" userId="S::paul.hooper@ie.gt.com::a59808dc-d26d-4dd4-9bf0-d58cf4af7eff" providerId="AD" clId="Web-{F10F4F7C-01CF-4BA3-AEDB-C508C15C6CC5}" dt="2023-03-15T18:51:29.426" v="1482" actId="1076"/>
          <ac:spMkLst>
            <pc:docMk/>
            <pc:sldMk cId="3213497149" sldId="539"/>
            <ac:spMk id="36" creationId="{C98AA52D-CB86-E5C7-7746-31BF2C3ACBA4}"/>
          </ac:spMkLst>
        </pc:spChg>
        <pc:spChg chg="add mod">
          <ac:chgData name="Paul Hooper" userId="S::paul.hooper@ie.gt.com::a59808dc-d26d-4dd4-9bf0-d58cf4af7eff" providerId="AD" clId="Web-{F10F4F7C-01CF-4BA3-AEDB-C508C15C6CC5}" dt="2023-03-15T18:51:24.598" v="1479" actId="1076"/>
          <ac:spMkLst>
            <pc:docMk/>
            <pc:sldMk cId="3213497149" sldId="539"/>
            <ac:spMk id="37" creationId="{AB91CD90-63EB-4838-29FA-9F2E83525A70}"/>
          </ac:spMkLst>
        </pc:spChg>
        <pc:spChg chg="add mod">
          <ac:chgData name="Paul Hooper" userId="S::paul.hooper@ie.gt.com::a59808dc-d26d-4dd4-9bf0-d58cf4af7eff" providerId="AD" clId="Web-{F10F4F7C-01CF-4BA3-AEDB-C508C15C6CC5}" dt="2023-03-15T18:51:24.613" v="1480" actId="1076"/>
          <ac:spMkLst>
            <pc:docMk/>
            <pc:sldMk cId="3213497149" sldId="539"/>
            <ac:spMk id="38" creationId="{BE724347-8FA3-B20B-A95E-9CB324453BC6}"/>
          </ac:spMkLst>
        </pc:spChg>
        <pc:spChg chg="add mod">
          <ac:chgData name="Paul Hooper" userId="S::paul.hooper@ie.gt.com::a59808dc-d26d-4dd4-9bf0-d58cf4af7eff" providerId="AD" clId="Web-{F10F4F7C-01CF-4BA3-AEDB-C508C15C6CC5}" dt="2023-03-15T18:54:30.205" v="1551" actId="14100"/>
          <ac:spMkLst>
            <pc:docMk/>
            <pc:sldMk cId="3213497149" sldId="539"/>
            <ac:spMk id="39" creationId="{37264B67-0335-8782-58DD-49B537DE3501}"/>
          </ac:spMkLst>
        </pc:spChg>
        <pc:spChg chg="add mod">
          <ac:chgData name="Paul Hooper" userId="S::paul.hooper@ie.gt.com::a59808dc-d26d-4dd4-9bf0-d58cf4af7eff" providerId="AD" clId="Web-{F10F4F7C-01CF-4BA3-AEDB-C508C15C6CC5}" dt="2023-03-15T18:51:29.457" v="1483" actId="1076"/>
          <ac:spMkLst>
            <pc:docMk/>
            <pc:sldMk cId="3213497149" sldId="539"/>
            <ac:spMk id="40" creationId="{EEEA56DE-9B69-69D2-550F-FEBC5C859C26}"/>
          </ac:spMkLst>
        </pc:spChg>
        <pc:spChg chg="add mod">
          <ac:chgData name="Paul Hooper" userId="S::paul.hooper@ie.gt.com::a59808dc-d26d-4dd4-9bf0-d58cf4af7eff" providerId="AD" clId="Web-{F10F4F7C-01CF-4BA3-AEDB-C508C15C6CC5}" dt="2023-03-15T18:57:04.731" v="1602"/>
          <ac:spMkLst>
            <pc:docMk/>
            <pc:sldMk cId="3213497149" sldId="539"/>
            <ac:spMk id="41" creationId="{129A97C8-2107-0896-C7E8-BC30A9EE3769}"/>
          </ac:spMkLst>
        </pc:spChg>
        <pc:spChg chg="add mod">
          <ac:chgData name="Paul Hooper" userId="S::paul.hooper@ie.gt.com::a59808dc-d26d-4dd4-9bf0-d58cf4af7eff" providerId="AD" clId="Web-{F10F4F7C-01CF-4BA3-AEDB-C508C15C6CC5}" dt="2023-03-15T18:55:09.254" v="1556"/>
          <ac:spMkLst>
            <pc:docMk/>
            <pc:sldMk cId="3213497149" sldId="539"/>
            <ac:spMk id="42" creationId="{3095DE0E-2122-8666-3104-2C99B5A9A7C3}"/>
          </ac:spMkLst>
        </pc:spChg>
        <pc:spChg chg="add mod">
          <ac:chgData name="Paul Hooper" userId="S::paul.hooper@ie.gt.com::a59808dc-d26d-4dd4-9bf0-d58cf4af7eff" providerId="AD" clId="Web-{F10F4F7C-01CF-4BA3-AEDB-C508C15C6CC5}" dt="2023-03-15T18:57:33.139" v="1605"/>
          <ac:spMkLst>
            <pc:docMk/>
            <pc:sldMk cId="3213497149" sldId="539"/>
            <ac:spMk id="43" creationId="{2C5C4A8B-DE42-F128-C904-F2504013A5CD}"/>
          </ac:spMkLst>
        </pc:spChg>
        <pc:spChg chg="add mod">
          <ac:chgData name="Paul Hooper" userId="S::paul.hooper@ie.gt.com::a59808dc-d26d-4dd4-9bf0-d58cf4af7eff" providerId="AD" clId="Web-{F10F4F7C-01CF-4BA3-AEDB-C508C15C6CC5}" dt="2023-03-15T18:54:27.845" v="1550" actId="20577"/>
          <ac:spMkLst>
            <pc:docMk/>
            <pc:sldMk cId="3213497149" sldId="539"/>
            <ac:spMk id="44" creationId="{27FB0413-FF10-B58D-523C-44245A605E47}"/>
          </ac:spMkLst>
        </pc:spChg>
        <pc:spChg chg="add mod">
          <ac:chgData name="Paul Hooper" userId="S::paul.hooper@ie.gt.com::a59808dc-d26d-4dd4-9bf0-d58cf4af7eff" providerId="AD" clId="Web-{F10F4F7C-01CF-4BA3-AEDB-C508C15C6CC5}" dt="2023-03-15T18:57:14.544" v="1603"/>
          <ac:spMkLst>
            <pc:docMk/>
            <pc:sldMk cId="3213497149" sldId="539"/>
            <ac:spMk id="45" creationId="{4EC60017-384A-6B3B-03A6-A27673A71657}"/>
          </ac:spMkLst>
        </pc:spChg>
        <pc:spChg chg="add mod">
          <ac:chgData name="Paul Hooper" userId="S::paul.hooper@ie.gt.com::a59808dc-d26d-4dd4-9bf0-d58cf4af7eff" providerId="AD" clId="Web-{F10F4F7C-01CF-4BA3-AEDB-C508C15C6CC5}" dt="2023-03-15T18:51:29.520" v="1486" actId="1076"/>
          <ac:spMkLst>
            <pc:docMk/>
            <pc:sldMk cId="3213497149" sldId="539"/>
            <ac:spMk id="46" creationId="{2F3A3000-A147-6947-5BF1-E028CE2A4405}"/>
          </ac:spMkLst>
        </pc:spChg>
        <pc:picChg chg="del mod">
          <ac:chgData name="Paul Hooper" userId="S::paul.hooper@ie.gt.com::a59808dc-d26d-4dd4-9bf0-d58cf4af7eff" providerId="AD" clId="Web-{F10F4F7C-01CF-4BA3-AEDB-C508C15C6CC5}" dt="2023-03-15T18:16:25.951" v="555"/>
          <ac:picMkLst>
            <pc:docMk/>
            <pc:sldMk cId="3213497149" sldId="539"/>
            <ac:picMk id="7" creationId="{72BA5308-8149-EE90-9EA0-F741DFC4BB17}"/>
          </ac:picMkLst>
        </pc:picChg>
        <pc:picChg chg="del mod">
          <ac:chgData name="Paul Hooper" userId="S::paul.hooper@ie.gt.com::a59808dc-d26d-4dd4-9bf0-d58cf4af7eff" providerId="AD" clId="Web-{F10F4F7C-01CF-4BA3-AEDB-C508C15C6CC5}" dt="2023-03-15T18:16:27.701" v="557"/>
          <ac:picMkLst>
            <pc:docMk/>
            <pc:sldMk cId="3213497149" sldId="539"/>
            <ac:picMk id="11" creationId="{669FB80D-60B4-CB62-43DD-CC5F0747CFEB}"/>
          </ac:picMkLst>
        </pc:picChg>
        <pc:picChg chg="del mod">
          <ac:chgData name="Paul Hooper" userId="S::paul.hooper@ie.gt.com::a59808dc-d26d-4dd4-9bf0-d58cf4af7eff" providerId="AD" clId="Web-{F10F4F7C-01CF-4BA3-AEDB-C508C15C6CC5}" dt="2023-03-15T18:16:06.949" v="548"/>
          <ac:picMkLst>
            <pc:docMk/>
            <pc:sldMk cId="3213497149" sldId="539"/>
            <ac:picMk id="13" creationId="{8A0C9D15-C2F6-6AF3-FC95-97DF3E5460FD}"/>
          </ac:picMkLst>
        </pc:picChg>
        <pc:picChg chg="del mod">
          <ac:chgData name="Paul Hooper" userId="S::paul.hooper@ie.gt.com::a59808dc-d26d-4dd4-9bf0-d58cf4af7eff" providerId="AD" clId="Web-{F10F4F7C-01CF-4BA3-AEDB-C508C15C6CC5}" dt="2023-03-15T18:16:24.747" v="552"/>
          <ac:picMkLst>
            <pc:docMk/>
            <pc:sldMk cId="3213497149" sldId="539"/>
            <ac:picMk id="16" creationId="{31EF8CF8-CF94-5AA5-2E9D-E36E1D8E61B2}"/>
          </ac:picMkLst>
        </pc:picChg>
        <pc:picChg chg="del mod">
          <ac:chgData name="Paul Hooper" userId="S::paul.hooper@ie.gt.com::a59808dc-d26d-4dd4-9bf0-d58cf4af7eff" providerId="AD" clId="Web-{F10F4F7C-01CF-4BA3-AEDB-C508C15C6CC5}" dt="2023-03-15T18:16:24.263" v="551"/>
          <ac:picMkLst>
            <pc:docMk/>
            <pc:sldMk cId="3213497149" sldId="539"/>
            <ac:picMk id="19" creationId="{93A384F6-AB01-71FE-396B-5C47C15107C3}"/>
          </ac:picMkLst>
        </pc:picChg>
        <pc:picChg chg="del mod">
          <ac:chgData name="Paul Hooper" userId="S::paul.hooper@ie.gt.com::a59808dc-d26d-4dd4-9bf0-d58cf4af7eff" providerId="AD" clId="Web-{F10F4F7C-01CF-4BA3-AEDB-C508C15C6CC5}" dt="2023-03-15T18:16:26.654" v="556"/>
          <ac:picMkLst>
            <pc:docMk/>
            <pc:sldMk cId="3213497149" sldId="539"/>
            <ac:picMk id="24" creationId="{C5289C3E-6AC8-9CB7-BDD3-5FBB89F76FCF}"/>
          </ac:picMkLst>
        </pc:picChg>
        <pc:picChg chg="add mod">
          <ac:chgData name="Paul Hooper" userId="S::paul.hooper@ie.gt.com::a59808dc-d26d-4dd4-9bf0-d58cf4af7eff" providerId="AD" clId="Web-{F10F4F7C-01CF-4BA3-AEDB-C508C15C6CC5}" dt="2023-03-15T18:37:19.070" v="1257" actId="1076"/>
          <ac:picMkLst>
            <pc:docMk/>
            <pc:sldMk cId="3213497149" sldId="539"/>
            <ac:picMk id="47" creationId="{73788729-48E0-06FC-2379-9CC6C353DB87}"/>
          </ac:picMkLst>
        </pc:picChg>
        <pc:picChg chg="add mod">
          <ac:chgData name="Paul Hooper" userId="S::paul.hooper@ie.gt.com::a59808dc-d26d-4dd4-9bf0-d58cf4af7eff" providerId="AD" clId="Web-{F10F4F7C-01CF-4BA3-AEDB-C508C15C6CC5}" dt="2023-03-15T18:51:21.504" v="1477" actId="1076"/>
          <ac:picMkLst>
            <pc:docMk/>
            <pc:sldMk cId="3213497149" sldId="539"/>
            <ac:picMk id="48" creationId="{888C7222-681B-D1A5-B02A-846CB1356AD4}"/>
          </ac:picMkLst>
        </pc:picChg>
        <pc:picChg chg="add mod">
          <ac:chgData name="Paul Hooper" userId="S::paul.hooper@ie.gt.com::a59808dc-d26d-4dd4-9bf0-d58cf4af7eff" providerId="AD" clId="Web-{F10F4F7C-01CF-4BA3-AEDB-C508C15C6CC5}" dt="2023-03-15T18:51:21.519" v="1478" actId="1076"/>
          <ac:picMkLst>
            <pc:docMk/>
            <pc:sldMk cId="3213497149" sldId="539"/>
            <ac:picMk id="49" creationId="{F4D71BD7-2A05-7A39-9F75-A00E8A99271B}"/>
          </ac:picMkLst>
        </pc:picChg>
        <pc:picChg chg="add mod">
          <ac:chgData name="Paul Hooper" userId="S::paul.hooper@ie.gt.com::a59808dc-d26d-4dd4-9bf0-d58cf4af7eff" providerId="AD" clId="Web-{F10F4F7C-01CF-4BA3-AEDB-C508C15C6CC5}" dt="2023-03-15T18:51:24.645" v="1481" actId="1076"/>
          <ac:picMkLst>
            <pc:docMk/>
            <pc:sldMk cId="3213497149" sldId="539"/>
            <ac:picMk id="50" creationId="{CE880CE7-235C-CF0E-2BD0-E1FD7207DD8E}"/>
          </ac:picMkLst>
        </pc:picChg>
        <pc:picChg chg="add mod">
          <ac:chgData name="Paul Hooper" userId="S::paul.hooper@ie.gt.com::a59808dc-d26d-4dd4-9bf0-d58cf4af7eff" providerId="AD" clId="Web-{F10F4F7C-01CF-4BA3-AEDB-C508C15C6CC5}" dt="2023-03-15T18:56:13.399" v="1565" actId="1076"/>
          <ac:picMkLst>
            <pc:docMk/>
            <pc:sldMk cId="3213497149" sldId="539"/>
            <ac:picMk id="51" creationId="{6F09AF6E-E239-66F8-3B7D-8FE070B5013F}"/>
          </ac:picMkLst>
        </pc:picChg>
        <pc:picChg chg="add mod">
          <ac:chgData name="Paul Hooper" userId="S::paul.hooper@ie.gt.com::a59808dc-d26d-4dd4-9bf0-d58cf4af7eff" providerId="AD" clId="Web-{F10F4F7C-01CF-4BA3-AEDB-C508C15C6CC5}" dt="2023-03-15T18:52:00.163" v="1494" actId="1076"/>
          <ac:picMkLst>
            <pc:docMk/>
            <pc:sldMk cId="3213497149" sldId="539"/>
            <ac:picMk id="52" creationId="{2C848440-8877-35F9-D446-FE6A98832E7F}"/>
          </ac:picMkLst>
        </pc:picChg>
        <pc:picChg chg="add mod">
          <ac:chgData name="Paul Hooper" userId="S::paul.hooper@ie.gt.com::a59808dc-d26d-4dd4-9bf0-d58cf4af7eff" providerId="AD" clId="Web-{F10F4F7C-01CF-4BA3-AEDB-C508C15C6CC5}" dt="2023-03-15T18:56:21.259" v="1566" actId="1076"/>
          <ac:picMkLst>
            <pc:docMk/>
            <pc:sldMk cId="3213497149" sldId="539"/>
            <ac:picMk id="53" creationId="{7FEC356C-C518-405D-74B7-2EB1CA1414C9}"/>
          </ac:picMkLst>
        </pc:picChg>
        <pc:cxnChg chg="del">
          <ac:chgData name="Paul Hooper" userId="S::paul.hooper@ie.gt.com::a59808dc-d26d-4dd4-9bf0-d58cf4af7eff" providerId="AD" clId="Web-{F10F4F7C-01CF-4BA3-AEDB-C508C15C6CC5}" dt="2023-03-15T18:14:28.942" v="517"/>
          <ac:cxnSpMkLst>
            <pc:docMk/>
            <pc:sldMk cId="3213497149" sldId="539"/>
            <ac:cxnSpMk id="10" creationId="{B10ACFE1-722B-AB98-5F59-8CAA47C86C52}"/>
          </ac:cxnSpMkLst>
        </pc:cxnChg>
      </pc:sldChg>
      <pc:sldChg chg="addSp delSp modSp add replId">
        <pc:chgData name="Paul Hooper" userId="S::paul.hooper@ie.gt.com::a59808dc-d26d-4dd4-9bf0-d58cf4af7eff" providerId="AD" clId="Web-{F10F4F7C-01CF-4BA3-AEDB-C508C15C6CC5}" dt="2023-03-15T19:14:53.197" v="1919" actId="1076"/>
        <pc:sldMkLst>
          <pc:docMk/>
          <pc:sldMk cId="2521905336" sldId="540"/>
        </pc:sldMkLst>
        <pc:spChg chg="mod">
          <ac:chgData name="Paul Hooper" userId="S::paul.hooper@ie.gt.com::a59808dc-d26d-4dd4-9bf0-d58cf4af7eff" providerId="AD" clId="Web-{F10F4F7C-01CF-4BA3-AEDB-C508C15C6CC5}" dt="2023-03-15T19:13:58.849" v="1908" actId="14100"/>
          <ac:spMkLst>
            <pc:docMk/>
            <pc:sldMk cId="2521905336" sldId="540"/>
            <ac:spMk id="3" creationId="{F90CC372-A8A8-A24C-558C-5BF80DE9DE5B}"/>
          </ac:spMkLst>
        </pc:spChg>
        <pc:spChg chg="add mod">
          <ac:chgData name="Paul Hooper" userId="S::paul.hooper@ie.gt.com::a59808dc-d26d-4dd4-9bf0-d58cf4af7eff" providerId="AD" clId="Web-{F10F4F7C-01CF-4BA3-AEDB-C508C15C6CC5}" dt="2023-03-15T19:14:08.131" v="1911" actId="14100"/>
          <ac:spMkLst>
            <pc:docMk/>
            <pc:sldMk cId="2521905336" sldId="540"/>
            <ac:spMk id="4" creationId="{5E303EB4-31AC-727E-C128-26D9FD338254}"/>
          </ac:spMkLst>
        </pc:spChg>
        <pc:spChg chg="add mod">
          <ac:chgData name="Paul Hooper" userId="S::paul.hooper@ie.gt.com::a59808dc-d26d-4dd4-9bf0-d58cf4af7eff" providerId="AD" clId="Web-{F10F4F7C-01CF-4BA3-AEDB-C508C15C6CC5}" dt="2023-03-15T19:14:06.240" v="1910" actId="14100"/>
          <ac:spMkLst>
            <pc:docMk/>
            <pc:sldMk cId="2521905336" sldId="540"/>
            <ac:spMk id="5" creationId="{1DA66227-8942-3D1B-0097-F3459A3567C5}"/>
          </ac:spMkLst>
        </pc:spChg>
        <pc:spChg chg="add mod">
          <ac:chgData name="Paul Hooper" userId="S::paul.hooper@ie.gt.com::a59808dc-d26d-4dd4-9bf0-d58cf4af7eff" providerId="AD" clId="Web-{F10F4F7C-01CF-4BA3-AEDB-C508C15C6CC5}" dt="2023-03-15T19:13:51.849" v="1903" actId="1076"/>
          <ac:spMkLst>
            <pc:docMk/>
            <pc:sldMk cId="2521905336" sldId="540"/>
            <ac:spMk id="6" creationId="{20279811-4333-0D72-A045-265EC68F44A3}"/>
          </ac:spMkLst>
        </pc:spChg>
        <pc:spChg chg="add mod">
          <ac:chgData name="Paul Hooper" userId="S::paul.hooper@ie.gt.com::a59808dc-d26d-4dd4-9bf0-d58cf4af7eff" providerId="AD" clId="Web-{F10F4F7C-01CF-4BA3-AEDB-C508C15C6CC5}" dt="2023-03-15T19:13:55.786" v="1906" actId="1076"/>
          <ac:spMkLst>
            <pc:docMk/>
            <pc:sldMk cId="2521905336" sldId="540"/>
            <ac:spMk id="7" creationId="{4DB806A6-FA01-2196-0000-5E186C75AA67}"/>
          </ac:spMkLst>
        </pc:spChg>
        <pc:spChg chg="add mod">
          <ac:chgData name="Paul Hooper" userId="S::paul.hooper@ie.gt.com::a59808dc-d26d-4dd4-9bf0-d58cf4af7eff" providerId="AD" clId="Web-{F10F4F7C-01CF-4BA3-AEDB-C508C15C6CC5}" dt="2023-03-15T19:13:51.864" v="1904" actId="1076"/>
          <ac:spMkLst>
            <pc:docMk/>
            <pc:sldMk cId="2521905336" sldId="540"/>
            <ac:spMk id="8" creationId="{98515D14-B379-AF20-F40F-EAC51AF425F6}"/>
          </ac:spMkLst>
        </pc:spChg>
        <pc:spChg chg="mod">
          <ac:chgData name="Paul Hooper" userId="S::paul.hooper@ie.gt.com::a59808dc-d26d-4dd4-9bf0-d58cf4af7eff" providerId="AD" clId="Web-{F10F4F7C-01CF-4BA3-AEDB-C508C15C6CC5}" dt="2023-03-15T18:56:42.308" v="1580" actId="20577"/>
          <ac:spMkLst>
            <pc:docMk/>
            <pc:sldMk cId="2521905336" sldId="540"/>
            <ac:spMk id="9" creationId="{12927AAB-3380-8DAD-7562-7773D0CD440D}"/>
          </ac:spMkLst>
        </pc:spChg>
        <pc:spChg chg="add mod">
          <ac:chgData name="Paul Hooper" userId="S::paul.hooper@ie.gt.com::a59808dc-d26d-4dd4-9bf0-d58cf4af7eff" providerId="AD" clId="Web-{F10F4F7C-01CF-4BA3-AEDB-C508C15C6CC5}" dt="2023-03-15T19:13:43.426" v="1899" actId="1076"/>
          <ac:spMkLst>
            <pc:docMk/>
            <pc:sldMk cId="2521905336" sldId="540"/>
            <ac:spMk id="15" creationId="{3905C639-CA38-2FE0-204D-F34AA7EF2960}"/>
          </ac:spMkLst>
        </pc:spChg>
        <pc:spChg chg="add mod">
          <ac:chgData name="Paul Hooper" userId="S::paul.hooper@ie.gt.com::a59808dc-d26d-4dd4-9bf0-d58cf4af7eff" providerId="AD" clId="Web-{F10F4F7C-01CF-4BA3-AEDB-C508C15C6CC5}" dt="2023-03-15T19:13:43.442" v="1900" actId="1076"/>
          <ac:spMkLst>
            <pc:docMk/>
            <pc:sldMk cId="2521905336" sldId="540"/>
            <ac:spMk id="16" creationId="{ACEFC35E-07E7-04C3-4408-FE247599F504}"/>
          </ac:spMkLst>
        </pc:spChg>
        <pc:spChg chg="add mod">
          <ac:chgData name="Paul Hooper" userId="S::paul.hooper@ie.gt.com::a59808dc-d26d-4dd4-9bf0-d58cf4af7eff" providerId="AD" clId="Web-{F10F4F7C-01CF-4BA3-AEDB-C508C15C6CC5}" dt="2023-03-15T19:13:43.473" v="1901" actId="1076"/>
          <ac:spMkLst>
            <pc:docMk/>
            <pc:sldMk cId="2521905336" sldId="540"/>
            <ac:spMk id="17" creationId="{9EF0638B-DB6A-6CC0-B54F-721A8472F687}"/>
          </ac:spMkLst>
        </pc:spChg>
        <pc:spChg chg="add mod">
          <ac:chgData name="Paul Hooper" userId="S::paul.hooper@ie.gt.com::a59808dc-d26d-4dd4-9bf0-d58cf4af7eff" providerId="AD" clId="Web-{F10F4F7C-01CF-4BA3-AEDB-C508C15C6CC5}" dt="2023-03-15T19:13:28.956" v="1898" actId="20577"/>
          <ac:spMkLst>
            <pc:docMk/>
            <pc:sldMk cId="2521905336" sldId="540"/>
            <ac:spMk id="18" creationId="{632DDF26-8DA8-E3CD-08B7-8E82CA05490F}"/>
          </ac:spMkLst>
        </pc:spChg>
        <pc:spChg chg="del">
          <ac:chgData name="Paul Hooper" userId="S::paul.hooper@ie.gt.com::a59808dc-d26d-4dd4-9bf0-d58cf4af7eff" providerId="AD" clId="Web-{F10F4F7C-01CF-4BA3-AEDB-C508C15C6CC5}" dt="2023-03-15T18:56:48.902" v="1594"/>
          <ac:spMkLst>
            <pc:docMk/>
            <pc:sldMk cId="2521905336" sldId="540"/>
            <ac:spMk id="31" creationId="{37E7FB04-EE60-8EF7-C520-470B245BA6F3}"/>
          </ac:spMkLst>
        </pc:spChg>
        <pc:spChg chg="del">
          <ac:chgData name="Paul Hooper" userId="S::paul.hooper@ie.gt.com::a59808dc-d26d-4dd4-9bf0-d58cf4af7eff" providerId="AD" clId="Web-{F10F4F7C-01CF-4BA3-AEDB-C508C15C6CC5}" dt="2023-03-15T18:56:47.464" v="1592"/>
          <ac:spMkLst>
            <pc:docMk/>
            <pc:sldMk cId="2521905336" sldId="540"/>
            <ac:spMk id="32" creationId="{654A047F-662E-24AD-5D7B-0134BEF3D196}"/>
          </ac:spMkLst>
        </pc:spChg>
        <pc:spChg chg="del">
          <ac:chgData name="Paul Hooper" userId="S::paul.hooper@ie.gt.com::a59808dc-d26d-4dd4-9bf0-d58cf4af7eff" providerId="AD" clId="Web-{F10F4F7C-01CF-4BA3-AEDB-C508C15C6CC5}" dt="2023-03-15T18:56:47.464" v="1591"/>
          <ac:spMkLst>
            <pc:docMk/>
            <pc:sldMk cId="2521905336" sldId="540"/>
            <ac:spMk id="33" creationId="{6AD0B3FB-8A2D-6467-4F39-FE67619A6FCF}"/>
          </ac:spMkLst>
        </pc:spChg>
        <pc:spChg chg="del">
          <ac:chgData name="Paul Hooper" userId="S::paul.hooper@ie.gt.com::a59808dc-d26d-4dd4-9bf0-d58cf4af7eff" providerId="AD" clId="Web-{F10F4F7C-01CF-4BA3-AEDB-C508C15C6CC5}" dt="2023-03-15T18:56:47.464" v="1590"/>
          <ac:spMkLst>
            <pc:docMk/>
            <pc:sldMk cId="2521905336" sldId="540"/>
            <ac:spMk id="35" creationId="{71BDBA0A-E75F-2B60-2268-500D660222EA}"/>
          </ac:spMkLst>
        </pc:spChg>
        <pc:spChg chg="del">
          <ac:chgData name="Paul Hooper" userId="S::paul.hooper@ie.gt.com::a59808dc-d26d-4dd4-9bf0-d58cf4af7eff" providerId="AD" clId="Web-{F10F4F7C-01CF-4BA3-AEDB-C508C15C6CC5}" dt="2023-03-15T18:56:47.464" v="1589"/>
          <ac:spMkLst>
            <pc:docMk/>
            <pc:sldMk cId="2521905336" sldId="540"/>
            <ac:spMk id="36" creationId="{C98AA52D-CB86-E5C7-7746-31BF2C3ACBA4}"/>
          </ac:spMkLst>
        </pc:spChg>
        <pc:spChg chg="del">
          <ac:chgData name="Paul Hooper" userId="S::paul.hooper@ie.gt.com::a59808dc-d26d-4dd4-9bf0-d58cf4af7eff" providerId="AD" clId="Web-{F10F4F7C-01CF-4BA3-AEDB-C508C15C6CC5}" dt="2023-03-15T18:56:47.464" v="1588"/>
          <ac:spMkLst>
            <pc:docMk/>
            <pc:sldMk cId="2521905336" sldId="540"/>
            <ac:spMk id="37" creationId="{AB91CD90-63EB-4838-29FA-9F2E83525A70}"/>
          </ac:spMkLst>
        </pc:spChg>
        <pc:spChg chg="del">
          <ac:chgData name="Paul Hooper" userId="S::paul.hooper@ie.gt.com::a59808dc-d26d-4dd4-9bf0-d58cf4af7eff" providerId="AD" clId="Web-{F10F4F7C-01CF-4BA3-AEDB-C508C15C6CC5}" dt="2023-03-15T18:56:47.464" v="1587"/>
          <ac:spMkLst>
            <pc:docMk/>
            <pc:sldMk cId="2521905336" sldId="540"/>
            <ac:spMk id="38" creationId="{BE724347-8FA3-B20B-A95E-9CB324453BC6}"/>
          </ac:spMkLst>
        </pc:spChg>
        <pc:spChg chg="del">
          <ac:chgData name="Paul Hooper" userId="S::paul.hooper@ie.gt.com::a59808dc-d26d-4dd4-9bf0-d58cf4af7eff" providerId="AD" clId="Web-{F10F4F7C-01CF-4BA3-AEDB-C508C15C6CC5}" dt="2023-03-15T18:56:50.808" v="1601"/>
          <ac:spMkLst>
            <pc:docMk/>
            <pc:sldMk cId="2521905336" sldId="540"/>
            <ac:spMk id="39" creationId="{37264B67-0335-8782-58DD-49B537DE3501}"/>
          </ac:spMkLst>
        </pc:spChg>
        <pc:spChg chg="del">
          <ac:chgData name="Paul Hooper" userId="S::paul.hooper@ie.gt.com::a59808dc-d26d-4dd4-9bf0-d58cf4af7eff" providerId="AD" clId="Web-{F10F4F7C-01CF-4BA3-AEDB-C508C15C6CC5}" dt="2023-03-15T18:56:47.464" v="1586"/>
          <ac:spMkLst>
            <pc:docMk/>
            <pc:sldMk cId="2521905336" sldId="540"/>
            <ac:spMk id="40" creationId="{EEEA56DE-9B69-69D2-550F-FEBC5C859C26}"/>
          </ac:spMkLst>
        </pc:spChg>
        <pc:spChg chg="del">
          <ac:chgData name="Paul Hooper" userId="S::paul.hooper@ie.gt.com::a59808dc-d26d-4dd4-9bf0-d58cf4af7eff" providerId="AD" clId="Web-{F10F4F7C-01CF-4BA3-AEDB-C508C15C6CC5}" dt="2023-03-15T18:56:50.808" v="1600"/>
          <ac:spMkLst>
            <pc:docMk/>
            <pc:sldMk cId="2521905336" sldId="540"/>
            <ac:spMk id="41" creationId="{129A97C8-2107-0896-C7E8-BC30A9EE3769}"/>
          </ac:spMkLst>
        </pc:spChg>
        <pc:spChg chg="del">
          <ac:chgData name="Paul Hooper" userId="S::paul.hooper@ie.gt.com::a59808dc-d26d-4dd4-9bf0-d58cf4af7eff" providerId="AD" clId="Web-{F10F4F7C-01CF-4BA3-AEDB-C508C15C6CC5}" dt="2023-03-15T18:56:47.464" v="1585"/>
          <ac:spMkLst>
            <pc:docMk/>
            <pc:sldMk cId="2521905336" sldId="540"/>
            <ac:spMk id="42" creationId="{3095DE0E-2122-8666-3104-2C99B5A9A7C3}"/>
          </ac:spMkLst>
        </pc:spChg>
        <pc:spChg chg="del">
          <ac:chgData name="Paul Hooper" userId="S::paul.hooper@ie.gt.com::a59808dc-d26d-4dd4-9bf0-d58cf4af7eff" providerId="AD" clId="Web-{F10F4F7C-01CF-4BA3-AEDB-C508C15C6CC5}" dt="2023-03-15T18:56:50.808" v="1599"/>
          <ac:spMkLst>
            <pc:docMk/>
            <pc:sldMk cId="2521905336" sldId="540"/>
            <ac:spMk id="43" creationId="{2C5C4A8B-DE42-F128-C904-F2504013A5CD}"/>
          </ac:spMkLst>
        </pc:spChg>
        <pc:spChg chg="del">
          <ac:chgData name="Paul Hooper" userId="S::paul.hooper@ie.gt.com::a59808dc-d26d-4dd4-9bf0-d58cf4af7eff" providerId="AD" clId="Web-{F10F4F7C-01CF-4BA3-AEDB-C508C15C6CC5}" dt="2023-03-15T18:56:50.808" v="1598"/>
          <ac:spMkLst>
            <pc:docMk/>
            <pc:sldMk cId="2521905336" sldId="540"/>
            <ac:spMk id="44" creationId="{27FB0413-FF10-B58D-523C-44245A605E47}"/>
          </ac:spMkLst>
        </pc:spChg>
        <pc:spChg chg="del">
          <ac:chgData name="Paul Hooper" userId="S::paul.hooper@ie.gt.com::a59808dc-d26d-4dd4-9bf0-d58cf4af7eff" providerId="AD" clId="Web-{F10F4F7C-01CF-4BA3-AEDB-C508C15C6CC5}" dt="2023-03-15T18:56:50.808" v="1597"/>
          <ac:spMkLst>
            <pc:docMk/>
            <pc:sldMk cId="2521905336" sldId="540"/>
            <ac:spMk id="45" creationId="{4EC60017-384A-6B3B-03A6-A27673A71657}"/>
          </ac:spMkLst>
        </pc:spChg>
        <pc:spChg chg="del">
          <ac:chgData name="Paul Hooper" userId="S::paul.hooper@ie.gt.com::a59808dc-d26d-4dd4-9bf0-d58cf4af7eff" providerId="AD" clId="Web-{F10F4F7C-01CF-4BA3-AEDB-C508C15C6CC5}" dt="2023-03-15T18:56:47.464" v="1584"/>
          <ac:spMkLst>
            <pc:docMk/>
            <pc:sldMk cId="2521905336" sldId="540"/>
            <ac:spMk id="46" creationId="{2F3A3000-A147-6947-5BF1-E028CE2A4405}"/>
          </ac:spMkLst>
        </pc:spChg>
        <pc:picChg chg="add mod">
          <ac:chgData name="Paul Hooper" userId="S::paul.hooper@ie.gt.com::a59808dc-d26d-4dd4-9bf0-d58cf4af7eff" providerId="AD" clId="Web-{F10F4F7C-01CF-4BA3-AEDB-C508C15C6CC5}" dt="2023-03-15T19:08:36.217" v="1751" actId="1076"/>
          <ac:picMkLst>
            <pc:docMk/>
            <pc:sldMk cId="2521905336" sldId="540"/>
            <ac:picMk id="10" creationId="{83B2D90D-58FC-1C13-081F-E56EDEB6584A}"/>
          </ac:picMkLst>
        </pc:picChg>
        <pc:picChg chg="add mod">
          <ac:chgData name="Paul Hooper" userId="S::paul.hooper@ie.gt.com::a59808dc-d26d-4dd4-9bf0-d58cf4af7eff" providerId="AD" clId="Web-{F10F4F7C-01CF-4BA3-AEDB-C508C15C6CC5}" dt="2023-03-15T19:13:55.802" v="1907" actId="1076"/>
          <ac:picMkLst>
            <pc:docMk/>
            <pc:sldMk cId="2521905336" sldId="540"/>
            <ac:picMk id="11" creationId="{4503CE0E-E243-60D1-7691-BECC6E4F5023}"/>
          </ac:picMkLst>
        </pc:picChg>
        <pc:picChg chg="add mod">
          <ac:chgData name="Paul Hooper" userId="S::paul.hooper@ie.gt.com::a59808dc-d26d-4dd4-9bf0-d58cf4af7eff" providerId="AD" clId="Web-{F10F4F7C-01CF-4BA3-AEDB-C508C15C6CC5}" dt="2023-03-15T19:13:51.880" v="1905" actId="1076"/>
          <ac:picMkLst>
            <pc:docMk/>
            <pc:sldMk cId="2521905336" sldId="540"/>
            <ac:picMk id="12" creationId="{ACAB63A7-E475-C351-0536-DC72F75B7FDA}"/>
          </ac:picMkLst>
        </pc:picChg>
        <pc:picChg chg="add mod">
          <ac:chgData name="Paul Hooper" userId="S::paul.hooper@ie.gt.com::a59808dc-d26d-4dd4-9bf0-d58cf4af7eff" providerId="AD" clId="Web-{F10F4F7C-01CF-4BA3-AEDB-C508C15C6CC5}" dt="2023-03-15T19:14:53.197" v="1919" actId="1076"/>
          <ac:picMkLst>
            <pc:docMk/>
            <pc:sldMk cId="2521905336" sldId="540"/>
            <ac:picMk id="19" creationId="{4905D333-FEB2-F952-C124-B27C1E8BDA69}"/>
          </ac:picMkLst>
        </pc:picChg>
        <pc:picChg chg="del">
          <ac:chgData name="Paul Hooper" userId="S::paul.hooper@ie.gt.com::a59808dc-d26d-4dd4-9bf0-d58cf4af7eff" providerId="AD" clId="Web-{F10F4F7C-01CF-4BA3-AEDB-C508C15C6CC5}" dt="2023-03-15T18:58:29.393" v="1611"/>
          <ac:picMkLst>
            <pc:docMk/>
            <pc:sldMk cId="2521905336" sldId="540"/>
            <ac:picMk id="47" creationId="{73788729-48E0-06FC-2379-9CC6C353DB87}"/>
          </ac:picMkLst>
        </pc:picChg>
        <pc:picChg chg="del">
          <ac:chgData name="Paul Hooper" userId="S::paul.hooper@ie.gt.com::a59808dc-d26d-4dd4-9bf0-d58cf4af7eff" providerId="AD" clId="Web-{F10F4F7C-01CF-4BA3-AEDB-C508C15C6CC5}" dt="2023-03-15T18:56:48.245" v="1593"/>
          <ac:picMkLst>
            <pc:docMk/>
            <pc:sldMk cId="2521905336" sldId="540"/>
            <ac:picMk id="48" creationId="{888C7222-681B-D1A5-B02A-846CB1356AD4}"/>
          </ac:picMkLst>
        </pc:picChg>
        <pc:picChg chg="del">
          <ac:chgData name="Paul Hooper" userId="S::paul.hooper@ie.gt.com::a59808dc-d26d-4dd4-9bf0-d58cf4af7eff" providerId="AD" clId="Web-{F10F4F7C-01CF-4BA3-AEDB-C508C15C6CC5}" dt="2023-03-15T18:56:47.464" v="1583"/>
          <ac:picMkLst>
            <pc:docMk/>
            <pc:sldMk cId="2521905336" sldId="540"/>
            <ac:picMk id="49" creationId="{F4D71BD7-2A05-7A39-9F75-A00E8A99271B}"/>
          </ac:picMkLst>
        </pc:picChg>
        <pc:picChg chg="del">
          <ac:chgData name="Paul Hooper" userId="S::paul.hooper@ie.gt.com::a59808dc-d26d-4dd4-9bf0-d58cf4af7eff" providerId="AD" clId="Web-{F10F4F7C-01CF-4BA3-AEDB-C508C15C6CC5}" dt="2023-03-15T18:56:47.464" v="1582"/>
          <ac:picMkLst>
            <pc:docMk/>
            <pc:sldMk cId="2521905336" sldId="540"/>
            <ac:picMk id="50" creationId="{CE880CE7-235C-CF0E-2BD0-E1FD7207DD8E}"/>
          </ac:picMkLst>
        </pc:picChg>
        <pc:picChg chg="del">
          <ac:chgData name="Paul Hooper" userId="S::paul.hooper@ie.gt.com::a59808dc-d26d-4dd4-9bf0-d58cf4af7eff" providerId="AD" clId="Web-{F10F4F7C-01CF-4BA3-AEDB-C508C15C6CC5}" dt="2023-03-15T18:56:47.464" v="1581"/>
          <ac:picMkLst>
            <pc:docMk/>
            <pc:sldMk cId="2521905336" sldId="540"/>
            <ac:picMk id="51" creationId="{6F09AF6E-E239-66F8-3B7D-8FE070B5013F}"/>
          </ac:picMkLst>
        </pc:picChg>
        <pc:picChg chg="del">
          <ac:chgData name="Paul Hooper" userId="S::paul.hooper@ie.gt.com::a59808dc-d26d-4dd4-9bf0-d58cf4af7eff" providerId="AD" clId="Web-{F10F4F7C-01CF-4BA3-AEDB-C508C15C6CC5}" dt="2023-03-15T18:56:50.808" v="1596"/>
          <ac:picMkLst>
            <pc:docMk/>
            <pc:sldMk cId="2521905336" sldId="540"/>
            <ac:picMk id="52" creationId="{2C848440-8877-35F9-D446-FE6A98832E7F}"/>
          </ac:picMkLst>
        </pc:picChg>
        <pc:picChg chg="del">
          <ac:chgData name="Paul Hooper" userId="S::paul.hooper@ie.gt.com::a59808dc-d26d-4dd4-9bf0-d58cf4af7eff" providerId="AD" clId="Web-{F10F4F7C-01CF-4BA3-AEDB-C508C15C6CC5}" dt="2023-03-15T18:56:50.808" v="1595"/>
          <ac:picMkLst>
            <pc:docMk/>
            <pc:sldMk cId="2521905336" sldId="540"/>
            <ac:picMk id="53" creationId="{7FEC356C-C518-405D-74B7-2EB1CA1414C9}"/>
          </ac:picMkLst>
        </pc:picChg>
        <pc:cxnChg chg="add mod">
          <ac:chgData name="Paul Hooper" userId="S::paul.hooper@ie.gt.com::a59808dc-d26d-4dd4-9bf0-d58cf4af7eff" providerId="AD" clId="Web-{F10F4F7C-01CF-4BA3-AEDB-C508C15C6CC5}" dt="2023-03-15T19:13:49.051" v="1902" actId="1076"/>
          <ac:cxnSpMkLst>
            <pc:docMk/>
            <pc:sldMk cId="2521905336" sldId="540"/>
            <ac:cxnSpMk id="14" creationId="{DF16F4E6-CC9E-F5E3-9A3F-41879F2726C7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D4DBE-3478-4DB5-8A26-25D611A8F749}" type="datetimeFigureOut">
              <a:rPr lang="en-GB" smtClean="0">
                <a:latin typeface="Arial" panose="020B0604020202020204" pitchFamily="34" charset="0"/>
              </a:rPr>
              <a:t>18/10/2023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2DD90-72A9-4A47-9B56-772823207ED2}" type="slidenum">
              <a:rPr lang="en-GB" smtClean="0">
                <a:latin typeface="Arial" panose="020B0604020202020204" pitchFamily="34" charset="0"/>
              </a:rPr>
              <a:t>‹#›</a:t>
            </a:fld>
            <a:endParaRPr lang="en-GB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455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6DD2A05-7AF4-4B9E-A587-5A3DF4CE2D9F}" type="datetimeFigureOut">
              <a:rPr lang="en-GB" smtClean="0"/>
              <a:pPr/>
              <a:t>18/10/2023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51063" y="1241425"/>
            <a:ext cx="236696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7E086EF-3F7C-428E-867C-BFDB15B89FA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289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2"/>
            <a:ext cx="3212862" cy="678385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6" y="2846202"/>
            <a:ext cx="3212862" cy="678385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7" name="TextBox 6"/>
          <p:cNvSpPr txBox="1"/>
          <p:nvPr userDrawn="1"/>
        </p:nvSpPr>
        <p:spPr>
          <a:xfrm rot="18498128">
            <a:off x="1098870" y="2832707"/>
            <a:ext cx="60593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600" dirty="0" smtClean="0">
                <a:solidFill>
                  <a:schemeClr val="bg2">
                    <a:lumMod val="85000"/>
                  </a:schemeClr>
                </a:solidFill>
              </a:rPr>
              <a:t>Draft</a:t>
            </a:r>
            <a:endParaRPr lang="en-IE" sz="9600" dirty="0">
              <a:solidFill>
                <a:schemeClr val="bg2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88047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9862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8" y="7154863"/>
            <a:ext cx="6519862" cy="23383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1A55-C7E1-4549-A922-3568A973F621}" type="datetimeFigureOut">
              <a:rPr lang="en-IE" smtClean="0"/>
              <a:t>18/10/2023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3739-7C98-485D-8A38-3E043C0C736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220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4525" cy="67833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6038" y="2846388"/>
            <a:ext cx="3184525" cy="67833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1A55-C7E1-4549-A922-3568A973F621}" type="datetimeFigureOut">
              <a:rPr lang="en-IE" smtClean="0"/>
              <a:t>18/10/2023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3739-7C98-485D-8A38-3E043C0C736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17467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569913"/>
            <a:ext cx="6519863" cy="2065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8813" cy="1284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00" y="3905250"/>
            <a:ext cx="3198813" cy="57451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463" y="2620963"/>
            <a:ext cx="3213100" cy="1284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463" y="3905250"/>
            <a:ext cx="3213100" cy="57451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1A55-C7E1-4549-A922-3568A973F621}" type="datetimeFigureOut">
              <a:rPr lang="en-IE" smtClean="0"/>
              <a:t>18/10/2023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3739-7C98-485D-8A38-3E043C0C736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83730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1A55-C7E1-4549-A922-3568A973F621}" type="datetimeFigureOut">
              <a:rPr lang="en-IE" smtClean="0"/>
              <a:t>18/10/2023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3739-7C98-485D-8A38-3E043C0C736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265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1A55-C7E1-4549-A922-3568A973F621}" type="datetimeFigureOut">
              <a:rPr lang="en-IE" smtClean="0"/>
              <a:t>18/10/2023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3739-7C98-485D-8A38-3E043C0C736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3744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712788"/>
            <a:ext cx="2438400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100" y="1539875"/>
            <a:ext cx="3827463" cy="7597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8400" cy="59420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1A55-C7E1-4549-A922-3568A973F621}" type="datetimeFigureOut">
              <a:rPr lang="en-IE" smtClean="0"/>
              <a:t>18/10/2023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3739-7C98-485D-8A38-3E043C0C736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1397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712788"/>
            <a:ext cx="2438400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7463" cy="7597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8400" cy="59420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1A55-C7E1-4549-A922-3568A973F621}" type="datetimeFigureOut">
              <a:rPr lang="en-IE" smtClean="0"/>
              <a:t>18/10/2023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3739-7C98-485D-8A38-3E043C0C736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5045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1A55-C7E1-4549-A922-3568A973F621}" type="datetimeFigureOut">
              <a:rPr lang="en-IE" smtClean="0"/>
              <a:t>18/10/2023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3739-7C98-485D-8A38-3E043C0C736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70605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0200" y="569913"/>
            <a:ext cx="1630363" cy="9059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8687" cy="90598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1A55-C7E1-4549-A922-3568A973F621}" type="datetimeFigureOut">
              <a:rPr lang="en-IE" smtClean="0"/>
              <a:t>18/10/2023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3739-7C98-485D-8A38-3E043C0C736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23766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70550" cy="37226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4988"/>
            <a:ext cx="5670550" cy="25828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33BB-A516-4C1D-9CFD-496AC008E0D1}" type="datetimeFigureOut">
              <a:rPr lang="en-IE" smtClean="0"/>
              <a:t>18/10/2023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7D2A-2001-4327-95D3-510EA892476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0478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65" y="432210"/>
            <a:ext cx="728035" cy="55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43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33BB-A516-4C1D-9CFD-496AC008E0D1}" type="datetimeFigureOut">
              <a:rPr lang="en-IE" smtClean="0"/>
              <a:t>18/10/2023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7D2A-2001-4327-95D3-510EA892476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0049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9862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8" y="7154863"/>
            <a:ext cx="6519862" cy="23383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33BB-A516-4C1D-9CFD-496AC008E0D1}" type="datetimeFigureOut">
              <a:rPr lang="en-IE" smtClean="0"/>
              <a:t>18/10/2023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7D2A-2001-4327-95D3-510EA892476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06918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4525" cy="67833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6038" y="2846388"/>
            <a:ext cx="3184525" cy="67833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33BB-A516-4C1D-9CFD-496AC008E0D1}" type="datetimeFigureOut">
              <a:rPr lang="en-IE" smtClean="0"/>
              <a:t>18/10/2023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7D2A-2001-4327-95D3-510EA892476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71573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569913"/>
            <a:ext cx="6519863" cy="2065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8813" cy="1284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00" y="3905250"/>
            <a:ext cx="3198813" cy="57451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463" y="2620963"/>
            <a:ext cx="3213100" cy="1284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463" y="3905250"/>
            <a:ext cx="3213100" cy="57451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33BB-A516-4C1D-9CFD-496AC008E0D1}" type="datetimeFigureOut">
              <a:rPr lang="en-IE" smtClean="0"/>
              <a:t>18/10/2023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7D2A-2001-4327-95D3-510EA892476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987578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33BB-A516-4C1D-9CFD-496AC008E0D1}" type="datetimeFigureOut">
              <a:rPr lang="en-IE" smtClean="0"/>
              <a:t>18/10/2023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7D2A-2001-4327-95D3-510EA892476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8898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33BB-A516-4C1D-9CFD-496AC008E0D1}" type="datetimeFigureOut">
              <a:rPr lang="en-IE" smtClean="0"/>
              <a:t>18/10/2023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7D2A-2001-4327-95D3-510EA892476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92987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712788"/>
            <a:ext cx="2438400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100" y="1539875"/>
            <a:ext cx="3827463" cy="7597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8400" cy="59420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33BB-A516-4C1D-9CFD-496AC008E0D1}" type="datetimeFigureOut">
              <a:rPr lang="en-IE" smtClean="0"/>
              <a:t>18/10/2023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7D2A-2001-4327-95D3-510EA892476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43109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712788"/>
            <a:ext cx="2438400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7463" cy="7597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8400" cy="59420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33BB-A516-4C1D-9CFD-496AC008E0D1}" type="datetimeFigureOut">
              <a:rPr lang="en-IE" smtClean="0"/>
              <a:t>18/10/2023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7D2A-2001-4327-95D3-510EA892476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175199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33BB-A516-4C1D-9CFD-496AC008E0D1}" type="datetimeFigureOut">
              <a:rPr lang="en-IE" smtClean="0"/>
              <a:t>18/10/2023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7D2A-2001-4327-95D3-510EA892476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3824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0200" y="569913"/>
            <a:ext cx="1630363" cy="9059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8687" cy="90598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33BB-A516-4C1D-9CFD-496AC008E0D1}" type="datetimeFigureOut">
              <a:rPr lang="en-IE" smtClean="0"/>
              <a:t>18/10/2023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7D2A-2001-4327-95D3-510EA892476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7595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65" y="432210"/>
            <a:ext cx="728035" cy="557488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422400" y="2095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67081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70550" cy="37226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4988"/>
            <a:ext cx="5670550" cy="25828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C4A1-721B-4990-B963-94CC65864C98}" type="datetimeFigureOut">
              <a:rPr lang="en-IE" smtClean="0"/>
              <a:t>18/10/2023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1671-D7E9-4C90-9B19-5CCA051FBDB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5139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C4A1-721B-4990-B963-94CC65864C98}" type="datetimeFigureOut">
              <a:rPr lang="en-IE" smtClean="0"/>
              <a:t>18/10/2023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1671-D7E9-4C90-9B19-5CCA051FBDB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479336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9862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8" y="7154863"/>
            <a:ext cx="6519862" cy="23383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C4A1-721B-4990-B963-94CC65864C98}" type="datetimeFigureOut">
              <a:rPr lang="en-IE" smtClean="0"/>
              <a:t>18/10/2023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1671-D7E9-4C90-9B19-5CCA051FBDB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46522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4525" cy="67833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6038" y="2846388"/>
            <a:ext cx="3184525" cy="67833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C4A1-721B-4990-B963-94CC65864C98}" type="datetimeFigureOut">
              <a:rPr lang="en-IE" smtClean="0"/>
              <a:t>18/10/2023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1671-D7E9-4C90-9B19-5CCA051FBDB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471603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569913"/>
            <a:ext cx="6519863" cy="2065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8813" cy="1284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00" y="3905250"/>
            <a:ext cx="3198813" cy="57451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463" y="2620963"/>
            <a:ext cx="3213100" cy="1284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463" y="3905250"/>
            <a:ext cx="3213100" cy="57451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C4A1-721B-4990-B963-94CC65864C98}" type="datetimeFigureOut">
              <a:rPr lang="en-IE" smtClean="0"/>
              <a:t>18/10/2023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1671-D7E9-4C90-9B19-5CCA051FBDB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61645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C4A1-721B-4990-B963-94CC65864C98}" type="datetimeFigureOut">
              <a:rPr lang="en-IE" smtClean="0"/>
              <a:t>18/10/2023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1671-D7E9-4C90-9B19-5CCA051FBDB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06092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C4A1-721B-4990-B963-94CC65864C98}" type="datetimeFigureOut">
              <a:rPr lang="en-IE" smtClean="0"/>
              <a:t>18/10/2023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1671-D7E9-4C90-9B19-5CCA051FBDB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21751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712788"/>
            <a:ext cx="2438400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100" y="1539875"/>
            <a:ext cx="3827463" cy="7597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8400" cy="59420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C4A1-721B-4990-B963-94CC65864C98}" type="datetimeFigureOut">
              <a:rPr lang="en-IE" smtClean="0"/>
              <a:t>18/10/2023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1671-D7E9-4C90-9B19-5CCA051FBDB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7917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712788"/>
            <a:ext cx="2438400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7463" cy="7597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8400" cy="59420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C4A1-721B-4990-B963-94CC65864C98}" type="datetimeFigureOut">
              <a:rPr lang="en-IE" smtClean="0"/>
              <a:t>18/10/2023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1671-D7E9-4C90-9B19-5CCA051FBDB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8289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C4A1-721B-4990-B963-94CC65864C98}" type="datetimeFigureOut">
              <a:rPr lang="en-IE" smtClean="0"/>
              <a:t>18/10/2023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1671-D7E9-4C90-9B19-5CCA051FBDB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53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2"/>
            <a:ext cx="3212862" cy="678385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6" y="2846202"/>
            <a:ext cx="3212862" cy="67838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1718926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0200" y="569913"/>
            <a:ext cx="1630363" cy="9059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8687" cy="90598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C4A1-721B-4990-B963-94CC65864C98}" type="datetimeFigureOut">
              <a:rPr lang="en-IE" smtClean="0"/>
              <a:t>18/10/2023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1671-D7E9-4C90-9B19-5CCA051FBDB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13964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859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5790A114-7202-C04D-B2ED-13180DF9F6CB}"/>
              </a:ext>
            </a:extLst>
          </p:cNvPr>
          <p:cNvSpPr txBox="1">
            <a:spLocks/>
          </p:cNvSpPr>
          <p:nvPr userDrawn="1"/>
        </p:nvSpPr>
        <p:spPr>
          <a:xfrm>
            <a:off x="1011925" y="673503"/>
            <a:ext cx="6520220" cy="116966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144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89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11995" y="343666"/>
            <a:ext cx="899930" cy="128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009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57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87024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164">
          <p15:clr>
            <a:srgbClr val="FBAE40"/>
          </p15:clr>
        </p15:guide>
        <p15:guide id="2" pos="2160">
          <p15:clr>
            <a:srgbClr val="FBAE40"/>
          </p15:clr>
        </p15:guide>
        <p15:guide id="3" pos="1979">
          <p15:clr>
            <a:srgbClr val="FBAE40"/>
          </p15:clr>
        </p15:guide>
        <p15:guide id="4" pos="2341">
          <p15:clr>
            <a:srgbClr val="FBAE40"/>
          </p15:clr>
        </p15:guide>
        <p15:guide id="5" pos="41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2" t="21657"/>
          <a:stretch/>
        </p:blipFill>
        <p:spPr>
          <a:xfrm>
            <a:off x="0" y="-1"/>
            <a:ext cx="7559675" cy="10691813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81978" y="2130829"/>
            <a:ext cx="6400713" cy="997196"/>
          </a:xfrm>
        </p:spPr>
        <p:txBody>
          <a:bodyPr wrap="square" lIns="0" tIns="0" bIns="0" anchor="t" anchorCtr="0">
            <a:sp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– this is made to fit on to two lines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1978" y="3755215"/>
            <a:ext cx="5315902" cy="646331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spcBef>
                <a:spcPts val="1800"/>
              </a:spcBef>
              <a:spcAft>
                <a:spcPts val="0"/>
              </a:spcAft>
              <a:buNone/>
              <a:defRPr sz="900" b="1">
                <a:solidFill>
                  <a:schemeClr val="accent3"/>
                </a:solidFill>
              </a:defRPr>
            </a:lvl2pPr>
            <a:lvl3pPr marL="755887" indent="0" algn="ctr">
              <a:buNone/>
              <a:defRPr sz="1488"/>
            </a:lvl3pPr>
            <a:lvl4pPr marL="1133831" indent="0" algn="ctr">
              <a:buNone/>
              <a:defRPr sz="1323"/>
            </a:lvl4pPr>
            <a:lvl5pPr marL="1511774" indent="0" algn="ctr">
              <a:buNone/>
              <a:defRPr sz="1323"/>
            </a:lvl5pPr>
            <a:lvl6pPr marL="1889717" indent="0" algn="ctr">
              <a:buNone/>
              <a:defRPr sz="1323"/>
            </a:lvl6pPr>
            <a:lvl7pPr marL="2267660" indent="0" algn="ctr">
              <a:buNone/>
              <a:defRPr sz="1323"/>
            </a:lvl7pPr>
            <a:lvl8pPr marL="2645605" indent="0" algn="ctr">
              <a:buNone/>
              <a:defRPr sz="1323"/>
            </a:lvl8pPr>
            <a:lvl9pPr marL="3023548" indent="0" algn="ctr">
              <a:buNone/>
              <a:defRPr sz="1323"/>
            </a:lvl9pPr>
          </a:lstStyle>
          <a:p>
            <a:r>
              <a:rPr lang="en-US"/>
              <a:t>Company name here</a:t>
            </a:r>
          </a:p>
          <a:p>
            <a:pPr lvl="1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78414542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65" y="432210"/>
            <a:ext cx="728035" cy="55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62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65" y="432210"/>
            <a:ext cx="728035" cy="557488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422400" y="2095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96880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70550" cy="37226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4988"/>
            <a:ext cx="5670550" cy="25828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1A55-C7E1-4549-A922-3568A973F621}" type="datetimeFigureOut">
              <a:rPr lang="en-IE" smtClean="0"/>
              <a:t>18/10/2023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3739-7C98-485D-8A38-3E043C0C736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450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1A55-C7E1-4549-A922-3568A973F621}" type="datetimeFigureOut">
              <a:rPr lang="en-IE" smtClean="0"/>
              <a:t>18/10/2023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3739-7C98-485D-8A38-3E043C0C736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34545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9" y="569240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9" y="2846202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8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F9B05-3EFB-4086-968B-42325D1DCD17}" type="datetimeFigureOut">
              <a:rPr lang="en-IE" smtClean="0"/>
              <a:t>18/10/2023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8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>
          <a:xfrm>
            <a:off x="576265" y="575302"/>
            <a:ext cx="6410325" cy="0"/>
          </a:xfrm>
          <a:prstGeom prst="line">
            <a:avLst/>
          </a:prstGeom>
          <a:ln w="127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576265" y="2042364"/>
            <a:ext cx="6410325" cy="0"/>
          </a:xfrm>
          <a:prstGeom prst="line">
            <a:avLst/>
          </a:prstGeom>
          <a:ln w="127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 rot="18498128">
            <a:off x="1098870" y="2832707"/>
            <a:ext cx="60593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600" dirty="0" smtClean="0">
                <a:solidFill>
                  <a:schemeClr val="bg2">
                    <a:lumMod val="85000"/>
                  </a:schemeClr>
                </a:solidFill>
              </a:rPr>
              <a:t>Draft</a:t>
            </a:r>
            <a:endParaRPr lang="en-IE" sz="9600" dirty="0">
              <a:solidFill>
                <a:schemeClr val="bg2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70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08" r:id="rId2"/>
    <p:sldLayoutId id="214748379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67013" rtl="0" eaLnBrk="1" latinLnBrk="0" hangingPunct="1">
        <a:lnSpc>
          <a:spcPct val="90000"/>
        </a:lnSpc>
        <a:spcBef>
          <a:spcPct val="0"/>
        </a:spcBef>
        <a:buNone/>
        <a:defRPr sz="2728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41754" indent="-141754" algn="l" defTabSz="567013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1pPr>
      <a:lvl2pPr marL="425260" indent="-141754" algn="l" defTabSz="567013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65" indent="-141754" algn="l" defTabSz="567013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73" indent="-141754" algn="l" defTabSz="567013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79" indent="-141754" algn="l" defTabSz="567013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286" indent="-141754" algn="l" defTabSz="567013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792" indent="-141754" algn="l" defTabSz="567013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298" indent="-141754" algn="l" defTabSz="567013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05" indent="-141754" algn="l" defTabSz="567013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7013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06" algn="l" defTabSz="567013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3" algn="l" defTabSz="567013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19" algn="l" defTabSz="567013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27" algn="l" defTabSz="567013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33" algn="l" defTabSz="567013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38" algn="l" defTabSz="567013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46" algn="l" defTabSz="567013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54" algn="l" defTabSz="567013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85">
          <p15:clr>
            <a:srgbClr val="F26B43"/>
          </p15:clr>
        </p15:guide>
        <p15:guide id="2" pos="363">
          <p15:clr>
            <a:srgbClr val="F26B43"/>
          </p15:clr>
        </p15:guide>
        <p15:guide id="3" pos="4399">
          <p15:clr>
            <a:srgbClr val="F26B43"/>
          </p15:clr>
        </p15:guide>
        <p15:guide id="4" orient="horz" pos="776">
          <p15:clr>
            <a:srgbClr val="F26B43"/>
          </p15:clr>
        </p15:guide>
        <p15:guide id="5" orient="horz" pos="6384">
          <p15:clr>
            <a:srgbClr val="F26B43"/>
          </p15:clr>
        </p15:guide>
        <p15:guide id="6" orient="horz" pos="6588">
          <p15:clr>
            <a:srgbClr val="F26B43"/>
          </p15:clr>
        </p15:guide>
        <p15:guide id="7" pos="2449">
          <p15:clr>
            <a:srgbClr val="F26B43"/>
          </p15:clr>
        </p15:guide>
        <p15:guide id="8" pos="231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9" y="569240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E" dirty="0" smtClean="0"/>
              <a:t>Draft 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9" y="2846202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8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F9B05-3EFB-4086-968B-42325D1DCD17}" type="datetimeFigureOut">
              <a:rPr lang="en-IE" smtClean="0"/>
              <a:t>18/10/2023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8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>
          <a:xfrm>
            <a:off x="576265" y="575302"/>
            <a:ext cx="6410325" cy="0"/>
          </a:xfrm>
          <a:prstGeom prst="line">
            <a:avLst/>
          </a:prstGeom>
          <a:ln w="127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576265" y="2042364"/>
            <a:ext cx="6410325" cy="0"/>
          </a:xfrm>
          <a:prstGeom prst="line">
            <a:avLst/>
          </a:prstGeom>
          <a:ln w="127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30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67013" rtl="0" eaLnBrk="1" latinLnBrk="0" hangingPunct="1">
        <a:lnSpc>
          <a:spcPct val="90000"/>
        </a:lnSpc>
        <a:spcBef>
          <a:spcPct val="0"/>
        </a:spcBef>
        <a:buNone/>
        <a:defRPr sz="2728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41754" indent="-141754" algn="l" defTabSz="567013" rtl="0" eaLnBrk="1" latinLnBrk="0" hangingPunct="1">
        <a:lnSpc>
          <a:spcPct val="90000"/>
        </a:lnSpc>
        <a:spcBef>
          <a:spcPts val="619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1pPr>
      <a:lvl2pPr marL="425260" indent="-141754" algn="l" defTabSz="567013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65" indent="-141754" algn="l" defTabSz="567013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73" indent="-141754" algn="l" defTabSz="567013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79" indent="-141754" algn="l" defTabSz="567013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286" indent="-141754" algn="l" defTabSz="567013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792" indent="-141754" algn="l" defTabSz="567013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298" indent="-141754" algn="l" defTabSz="567013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05" indent="-141754" algn="l" defTabSz="567013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7013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06" algn="l" defTabSz="567013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3" algn="l" defTabSz="567013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19" algn="l" defTabSz="567013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27" algn="l" defTabSz="567013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33" algn="l" defTabSz="567013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38" algn="l" defTabSz="567013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46" algn="l" defTabSz="567013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54" algn="l" defTabSz="567013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85">
          <p15:clr>
            <a:srgbClr val="F26B43"/>
          </p15:clr>
        </p15:guide>
        <p15:guide id="2" pos="363">
          <p15:clr>
            <a:srgbClr val="F26B43"/>
          </p15:clr>
        </p15:guide>
        <p15:guide id="3" pos="4399">
          <p15:clr>
            <a:srgbClr val="F26B43"/>
          </p15:clr>
        </p15:guide>
        <p15:guide id="4" orient="horz" pos="776">
          <p15:clr>
            <a:srgbClr val="F26B43"/>
          </p15:clr>
        </p15:guide>
        <p15:guide id="5" orient="horz" pos="6384">
          <p15:clr>
            <a:srgbClr val="F26B43"/>
          </p15:clr>
        </p15:guide>
        <p15:guide id="6" orient="horz" pos="6588">
          <p15:clr>
            <a:srgbClr val="F26B43"/>
          </p15:clr>
        </p15:guide>
        <p15:guide id="7" pos="2449">
          <p15:clr>
            <a:srgbClr val="F26B43"/>
          </p15:clr>
        </p15:guide>
        <p15:guide id="8" pos="231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113" y="569913"/>
            <a:ext cx="6521450" cy="206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21450" cy="678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113" y="9909175"/>
            <a:ext cx="17018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A1A55-C7E1-4549-A922-3568A973F621}" type="datetimeFigureOut">
              <a:rPr lang="en-IE" smtClean="0"/>
              <a:t>18/10/2023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488" y="9909175"/>
            <a:ext cx="25527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8763" y="9909175"/>
            <a:ext cx="17018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E3739-7C98-485D-8A38-3E043C0C736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0398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113" y="569913"/>
            <a:ext cx="6521450" cy="206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21450" cy="678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113" y="9909175"/>
            <a:ext cx="17018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433BB-A516-4C1D-9CFD-496AC008E0D1}" type="datetimeFigureOut">
              <a:rPr lang="en-IE" smtClean="0"/>
              <a:t>18/10/2023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488" y="9909175"/>
            <a:ext cx="25527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8763" y="9909175"/>
            <a:ext cx="17018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27D2A-2001-4327-95D3-510EA892476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5089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113" y="2566988"/>
            <a:ext cx="6521450" cy="5611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E" dirty="0" smtClean="0"/>
              <a:t>Draft 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21450" cy="678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113" y="9909175"/>
            <a:ext cx="17018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4C4A1-721B-4990-B963-94CC65864C98}" type="datetimeFigureOut">
              <a:rPr lang="en-IE" smtClean="0"/>
              <a:t>18/10/2023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488" y="9909175"/>
            <a:ext cx="25527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8763" y="9909175"/>
            <a:ext cx="17018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B1671-D7E9-4C90-9B19-5CCA051FBDB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115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9" y="569243"/>
            <a:ext cx="6520220" cy="2066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9" y="2846201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30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00964"/>
            <a:fld id="{0580A8EF-3394-486C-A750-F46826AE3249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400964"/>
              <a:t>18/10/2023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4" y="9909730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00964"/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1" y="9909730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00964"/>
            <a:fld id="{563DE4CA-B9F6-46B6-A858-FAECF729E71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400964"/>
              <a:t>‹#›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44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</p:sldLayoutIdLst>
  <p:timing>
    <p:tnLst>
      <p:par>
        <p:cTn id="1" dur="indefinite" restart="never" nodeType="tmRoot"/>
      </p:par>
    </p:tnLst>
  </p:timing>
  <p:txStyles>
    <p:titleStyle>
      <a:lvl1pPr algn="l" defTabSz="601447" rtl="0" eaLnBrk="1" latinLnBrk="0" hangingPunct="1">
        <a:lnSpc>
          <a:spcPct val="90000"/>
        </a:lnSpc>
        <a:spcBef>
          <a:spcPct val="0"/>
        </a:spcBef>
        <a:buNone/>
        <a:defRPr sz="28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0362" indent="-150362" algn="l" defTabSz="601447" rtl="0" eaLnBrk="1" latinLnBrk="0" hangingPunct="1">
        <a:lnSpc>
          <a:spcPct val="90000"/>
        </a:lnSpc>
        <a:spcBef>
          <a:spcPts val="658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51085" indent="-150362" algn="l" defTabSz="601447" rtl="0" eaLnBrk="1" latinLnBrk="0" hangingPunct="1">
        <a:lnSpc>
          <a:spcPct val="90000"/>
        </a:lnSpc>
        <a:spcBef>
          <a:spcPts val="32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751808" indent="-150362" algn="l" defTabSz="601447" rtl="0" eaLnBrk="1" latinLnBrk="0" hangingPunct="1">
        <a:lnSpc>
          <a:spcPct val="90000"/>
        </a:lnSpc>
        <a:spcBef>
          <a:spcPts val="329"/>
        </a:spcBef>
        <a:buFont typeface="Arial" panose="020B0604020202020204" pitchFamily="34" charset="0"/>
        <a:buChar char="•"/>
        <a:defRPr sz="1316" kern="1200">
          <a:solidFill>
            <a:schemeClr val="tx1"/>
          </a:solidFill>
          <a:latin typeface="+mn-lt"/>
          <a:ea typeface="+mn-ea"/>
          <a:cs typeface="+mn-cs"/>
        </a:defRPr>
      </a:lvl3pPr>
      <a:lvl4pPr marL="1052532" indent="-150362" algn="l" defTabSz="601447" rtl="0" eaLnBrk="1" latinLnBrk="0" hangingPunct="1">
        <a:lnSpc>
          <a:spcPct val="90000"/>
        </a:lnSpc>
        <a:spcBef>
          <a:spcPts val="329"/>
        </a:spcBef>
        <a:buFont typeface="Arial" panose="020B0604020202020204" pitchFamily="34" charset="0"/>
        <a:buChar char="•"/>
        <a:defRPr sz="1184" kern="1200">
          <a:solidFill>
            <a:schemeClr val="tx1"/>
          </a:solidFill>
          <a:latin typeface="+mn-lt"/>
          <a:ea typeface="+mn-ea"/>
          <a:cs typeface="+mn-cs"/>
        </a:defRPr>
      </a:lvl4pPr>
      <a:lvl5pPr marL="1353255" indent="-150362" algn="l" defTabSz="601447" rtl="0" eaLnBrk="1" latinLnBrk="0" hangingPunct="1">
        <a:lnSpc>
          <a:spcPct val="90000"/>
        </a:lnSpc>
        <a:spcBef>
          <a:spcPts val="329"/>
        </a:spcBef>
        <a:buFont typeface="Arial" panose="020B0604020202020204" pitchFamily="34" charset="0"/>
        <a:buChar char="•"/>
        <a:defRPr sz="1184" kern="1200">
          <a:solidFill>
            <a:schemeClr val="tx1"/>
          </a:solidFill>
          <a:latin typeface="+mn-lt"/>
          <a:ea typeface="+mn-ea"/>
          <a:cs typeface="+mn-cs"/>
        </a:defRPr>
      </a:lvl5pPr>
      <a:lvl6pPr marL="1653978" indent="-150362" algn="l" defTabSz="601447" rtl="0" eaLnBrk="1" latinLnBrk="0" hangingPunct="1">
        <a:lnSpc>
          <a:spcPct val="90000"/>
        </a:lnSpc>
        <a:spcBef>
          <a:spcPts val="329"/>
        </a:spcBef>
        <a:buFont typeface="Arial" panose="020B0604020202020204" pitchFamily="34" charset="0"/>
        <a:buChar char="•"/>
        <a:defRPr sz="1184" kern="1200">
          <a:solidFill>
            <a:schemeClr val="tx1"/>
          </a:solidFill>
          <a:latin typeface="+mn-lt"/>
          <a:ea typeface="+mn-ea"/>
          <a:cs typeface="+mn-cs"/>
        </a:defRPr>
      </a:lvl6pPr>
      <a:lvl7pPr marL="1954701" indent="-150362" algn="l" defTabSz="601447" rtl="0" eaLnBrk="1" latinLnBrk="0" hangingPunct="1">
        <a:lnSpc>
          <a:spcPct val="90000"/>
        </a:lnSpc>
        <a:spcBef>
          <a:spcPts val="329"/>
        </a:spcBef>
        <a:buFont typeface="Arial" panose="020B0604020202020204" pitchFamily="34" charset="0"/>
        <a:buChar char="•"/>
        <a:defRPr sz="1184" kern="1200">
          <a:solidFill>
            <a:schemeClr val="tx1"/>
          </a:solidFill>
          <a:latin typeface="+mn-lt"/>
          <a:ea typeface="+mn-ea"/>
          <a:cs typeface="+mn-cs"/>
        </a:defRPr>
      </a:lvl7pPr>
      <a:lvl8pPr marL="2255425" indent="-150362" algn="l" defTabSz="601447" rtl="0" eaLnBrk="1" latinLnBrk="0" hangingPunct="1">
        <a:lnSpc>
          <a:spcPct val="90000"/>
        </a:lnSpc>
        <a:spcBef>
          <a:spcPts val="329"/>
        </a:spcBef>
        <a:buFont typeface="Arial" panose="020B0604020202020204" pitchFamily="34" charset="0"/>
        <a:buChar char="•"/>
        <a:defRPr sz="1184" kern="1200">
          <a:solidFill>
            <a:schemeClr val="tx1"/>
          </a:solidFill>
          <a:latin typeface="+mn-lt"/>
          <a:ea typeface="+mn-ea"/>
          <a:cs typeface="+mn-cs"/>
        </a:defRPr>
      </a:lvl8pPr>
      <a:lvl9pPr marL="2556148" indent="-150362" algn="l" defTabSz="601447" rtl="0" eaLnBrk="1" latinLnBrk="0" hangingPunct="1">
        <a:lnSpc>
          <a:spcPct val="90000"/>
        </a:lnSpc>
        <a:spcBef>
          <a:spcPts val="329"/>
        </a:spcBef>
        <a:buFont typeface="Arial" panose="020B0604020202020204" pitchFamily="34" charset="0"/>
        <a:buChar char="•"/>
        <a:defRPr sz="11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1447" rtl="0" eaLnBrk="1" latinLnBrk="0" hangingPunct="1">
        <a:defRPr sz="1184" kern="1200">
          <a:solidFill>
            <a:schemeClr val="tx1"/>
          </a:solidFill>
          <a:latin typeface="+mn-lt"/>
          <a:ea typeface="+mn-ea"/>
          <a:cs typeface="+mn-cs"/>
        </a:defRPr>
      </a:lvl1pPr>
      <a:lvl2pPr marL="300723" algn="l" defTabSz="601447" rtl="0" eaLnBrk="1" latinLnBrk="0" hangingPunct="1">
        <a:defRPr sz="1184" kern="1200">
          <a:solidFill>
            <a:schemeClr val="tx1"/>
          </a:solidFill>
          <a:latin typeface="+mn-lt"/>
          <a:ea typeface="+mn-ea"/>
          <a:cs typeface="+mn-cs"/>
        </a:defRPr>
      </a:lvl2pPr>
      <a:lvl3pPr marL="601447" algn="l" defTabSz="601447" rtl="0" eaLnBrk="1" latinLnBrk="0" hangingPunct="1">
        <a:defRPr sz="1184" kern="1200">
          <a:solidFill>
            <a:schemeClr val="tx1"/>
          </a:solidFill>
          <a:latin typeface="+mn-lt"/>
          <a:ea typeface="+mn-ea"/>
          <a:cs typeface="+mn-cs"/>
        </a:defRPr>
      </a:lvl3pPr>
      <a:lvl4pPr marL="902170" algn="l" defTabSz="601447" rtl="0" eaLnBrk="1" latinLnBrk="0" hangingPunct="1">
        <a:defRPr sz="1184" kern="1200">
          <a:solidFill>
            <a:schemeClr val="tx1"/>
          </a:solidFill>
          <a:latin typeface="+mn-lt"/>
          <a:ea typeface="+mn-ea"/>
          <a:cs typeface="+mn-cs"/>
        </a:defRPr>
      </a:lvl4pPr>
      <a:lvl5pPr marL="1202893" algn="l" defTabSz="601447" rtl="0" eaLnBrk="1" latinLnBrk="0" hangingPunct="1">
        <a:defRPr sz="1184" kern="1200">
          <a:solidFill>
            <a:schemeClr val="tx1"/>
          </a:solidFill>
          <a:latin typeface="+mn-lt"/>
          <a:ea typeface="+mn-ea"/>
          <a:cs typeface="+mn-cs"/>
        </a:defRPr>
      </a:lvl5pPr>
      <a:lvl6pPr marL="1503617" algn="l" defTabSz="601447" rtl="0" eaLnBrk="1" latinLnBrk="0" hangingPunct="1">
        <a:defRPr sz="1184" kern="1200">
          <a:solidFill>
            <a:schemeClr val="tx1"/>
          </a:solidFill>
          <a:latin typeface="+mn-lt"/>
          <a:ea typeface="+mn-ea"/>
          <a:cs typeface="+mn-cs"/>
        </a:defRPr>
      </a:lvl6pPr>
      <a:lvl7pPr marL="1804340" algn="l" defTabSz="601447" rtl="0" eaLnBrk="1" latinLnBrk="0" hangingPunct="1">
        <a:defRPr sz="1184" kern="1200">
          <a:solidFill>
            <a:schemeClr val="tx1"/>
          </a:solidFill>
          <a:latin typeface="+mn-lt"/>
          <a:ea typeface="+mn-ea"/>
          <a:cs typeface="+mn-cs"/>
        </a:defRPr>
      </a:lvl7pPr>
      <a:lvl8pPr marL="2105063" algn="l" defTabSz="601447" rtl="0" eaLnBrk="1" latinLnBrk="0" hangingPunct="1">
        <a:defRPr sz="1184" kern="1200">
          <a:solidFill>
            <a:schemeClr val="tx1"/>
          </a:solidFill>
          <a:latin typeface="+mn-lt"/>
          <a:ea typeface="+mn-ea"/>
          <a:cs typeface="+mn-cs"/>
        </a:defRPr>
      </a:lvl8pPr>
      <a:lvl9pPr marL="2405786" algn="l" defTabSz="601447" rtl="0" eaLnBrk="1" latinLnBrk="0" hangingPunct="1">
        <a:defRPr sz="11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593524"/>
              </p:ext>
            </p:extLst>
          </p:nvPr>
        </p:nvGraphicFramePr>
        <p:xfrm>
          <a:off x="202121" y="195806"/>
          <a:ext cx="7155433" cy="10300201"/>
        </p:xfrm>
        <a:graphic>
          <a:graphicData uri="http://schemas.openxmlformats.org/drawingml/2006/table">
            <a:tbl>
              <a:tblPr firstRow="1" bandRow="1"/>
              <a:tblGrid>
                <a:gridCol w="7155433">
                  <a:extLst>
                    <a:ext uri="{9D8B030D-6E8A-4147-A177-3AD203B41FA5}">
                      <a16:colId xmlns:a16="http://schemas.microsoft.com/office/drawing/2014/main" val="3747230824"/>
                    </a:ext>
                  </a:extLst>
                </a:gridCol>
              </a:tblGrid>
              <a:tr h="2303156">
                <a:tc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 Flow Academy</a:t>
                      </a:r>
                      <a:br>
                        <a:rPr lang="en-US" sz="24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I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Radisson </a:t>
                      </a:r>
                      <a:r>
                        <a:rPr lang="en-IE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</a:t>
                      </a:r>
                      <a:r>
                        <a:rPr lang="en-I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Royal Hotel, Dublin | 16</a:t>
                      </a:r>
                      <a:r>
                        <a:rPr lang="en-IE" sz="1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I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October, 2023 </a:t>
                      </a:r>
                      <a:endParaRPr lang="en-I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8125" marR="128125" marT="64063" marB="64063" anchor="ctr">
                    <a:lnL w="57150" cap="flat" cmpd="sng" algn="ctr">
                      <a:solidFill>
                        <a:srgbClr val="006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679347"/>
                  </a:ext>
                </a:extLst>
              </a:tr>
              <a:tr h="281715">
                <a:tc>
                  <a:txBody>
                    <a:bodyPr/>
                    <a:lstStyle>
                      <a:lvl1pPr marL="0" algn="l" defTabSz="567013" rtl="0" eaLnBrk="1" latinLnBrk="0" hangingPunct="1">
                        <a:defRPr sz="1116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83506" algn="l" defTabSz="567013" rtl="0" eaLnBrk="1" latinLnBrk="0" hangingPunct="1">
                        <a:defRPr sz="1116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567013" algn="l" defTabSz="567013" rtl="0" eaLnBrk="1" latinLnBrk="0" hangingPunct="1">
                        <a:defRPr sz="1116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850519" algn="l" defTabSz="567013" rtl="0" eaLnBrk="1" latinLnBrk="0" hangingPunct="1">
                        <a:defRPr sz="1116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134027" algn="l" defTabSz="567013" rtl="0" eaLnBrk="1" latinLnBrk="0" hangingPunct="1">
                        <a:defRPr sz="1116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417533" algn="l" defTabSz="567013" rtl="0" eaLnBrk="1" latinLnBrk="0" hangingPunct="1">
                        <a:defRPr sz="1116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701038" algn="l" defTabSz="567013" rtl="0" eaLnBrk="1" latinLnBrk="0" hangingPunct="1">
                        <a:defRPr sz="1116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984546" algn="l" defTabSz="567013" rtl="0" eaLnBrk="1" latinLnBrk="0" hangingPunct="1">
                        <a:defRPr sz="1116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268054" algn="l" defTabSz="567013" rtl="0" eaLnBrk="1" latinLnBrk="0" hangingPunct="1">
                        <a:defRPr sz="1116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IE" sz="1000" b="1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09.15am: </a:t>
                      </a:r>
                      <a:r>
                        <a:rPr lang="en-IE" sz="1000" b="1" kern="1200" dirty="0" smtClean="0">
                          <a:solidFill>
                            <a:schemeClr val="accent2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Registration, Tea/Coffee and refreshments</a:t>
                      </a:r>
                    </a:p>
                  </a:txBody>
                  <a:tcPr marL="128125" marR="128125" marT="64063" marB="64063" anchor="ctr">
                    <a:lnL w="57150" cap="flat" cmpd="sng" algn="ctr">
                      <a:solidFill>
                        <a:srgbClr val="006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764163"/>
                  </a:ext>
                </a:extLst>
              </a:tr>
              <a:tr h="1783321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IE" sz="1000" b="1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10.00am</a:t>
                      </a:r>
                      <a:r>
                        <a:rPr lang="en-IE" sz="1000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IE" sz="1000" b="1" kern="1200" dirty="0" smtClean="0">
                          <a:solidFill>
                            <a:schemeClr val="accent2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Welcome and Opening Remarks from the Chair</a:t>
                      </a:r>
                    </a:p>
                    <a:p>
                      <a:pPr marL="171450" marR="0" lvl="0" indent="-171450" algn="l" defTabSz="5670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Joe Ryan, </a:t>
                      </a:r>
                      <a:r>
                        <a:rPr lang="en-IE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National Director, Operational Performance and Integration, HSE</a:t>
                      </a:r>
                    </a:p>
                    <a:p>
                      <a:pPr marL="0" marR="0" lvl="0" indent="0" algn="l" defTabSz="5670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IE" sz="10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 defTabSz="567013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IE" sz="1000" b="1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10.10am: </a:t>
                      </a:r>
                      <a:r>
                        <a:rPr lang="en-IE" sz="1000" b="1" kern="1200" dirty="0" smtClean="0">
                          <a:solidFill>
                            <a:schemeClr val="accent2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Opening Address: Driving improvement in the HSE  </a:t>
                      </a:r>
                    </a:p>
                    <a:p>
                      <a:pPr marL="171450" marR="0" lvl="0" indent="-171450" algn="l" defTabSz="5670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Damien</a:t>
                      </a:r>
                      <a:r>
                        <a:rPr lang="en-IE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McCallion,</a:t>
                      </a:r>
                      <a:r>
                        <a:rPr lang="en-IE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E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Chief Operating Officer, HSE </a:t>
                      </a:r>
                    </a:p>
                    <a:p>
                      <a:pPr marL="0" marR="0" lvl="0" indent="0" algn="l" defTabSz="5670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IE" sz="1000" b="1" u="sng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 defTabSz="567013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IE" sz="1000" b="1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10.25am</a:t>
                      </a:r>
                      <a:r>
                        <a:rPr lang="en-IE" sz="1000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IE" sz="1000" b="1" kern="1200" dirty="0" smtClean="0">
                          <a:solidFill>
                            <a:schemeClr val="accent2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Keynote Address: An Introduction to the Patient Flow Academy  </a:t>
                      </a:r>
                    </a:p>
                    <a:p>
                      <a:pPr marL="171450" marR="0" lvl="0" indent="-171450" algn="l" defTabSz="5670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Dr Mike O’ Connor, </a:t>
                      </a:r>
                      <a:r>
                        <a:rPr lang="en-IE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National Clinical Advisor Acute</a:t>
                      </a:r>
                      <a:r>
                        <a:rPr lang="en-IE" sz="10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Operations, HSE</a:t>
                      </a:r>
                      <a:endParaRPr lang="en-IE" sz="10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8125" marR="128125" marT="64063" marB="64063">
                    <a:lnL w="57150" cap="flat" cmpd="sng" algn="ctr">
                      <a:solidFill>
                        <a:srgbClr val="006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52897"/>
                  </a:ext>
                </a:extLst>
              </a:tr>
              <a:tr h="326659">
                <a:tc>
                  <a:txBody>
                    <a:bodyPr/>
                    <a:lstStyle>
                      <a:lvl1pPr marL="0" algn="l" defTabSz="567013" rtl="0" eaLnBrk="1" latinLnBrk="0" hangingPunct="1">
                        <a:defRPr sz="1116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83506" algn="l" defTabSz="567013" rtl="0" eaLnBrk="1" latinLnBrk="0" hangingPunct="1">
                        <a:defRPr sz="1116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567013" algn="l" defTabSz="567013" rtl="0" eaLnBrk="1" latinLnBrk="0" hangingPunct="1">
                        <a:defRPr sz="1116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850519" algn="l" defTabSz="567013" rtl="0" eaLnBrk="1" latinLnBrk="0" hangingPunct="1">
                        <a:defRPr sz="1116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134027" algn="l" defTabSz="567013" rtl="0" eaLnBrk="1" latinLnBrk="0" hangingPunct="1">
                        <a:defRPr sz="1116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417533" algn="l" defTabSz="567013" rtl="0" eaLnBrk="1" latinLnBrk="0" hangingPunct="1">
                        <a:defRPr sz="1116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701038" algn="l" defTabSz="567013" rtl="0" eaLnBrk="1" latinLnBrk="0" hangingPunct="1">
                        <a:defRPr sz="1116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984546" algn="l" defTabSz="567013" rtl="0" eaLnBrk="1" latinLnBrk="0" hangingPunct="1">
                        <a:defRPr sz="1116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268054" algn="l" defTabSz="567013" rtl="0" eaLnBrk="1" latinLnBrk="0" hangingPunct="1">
                        <a:defRPr sz="1116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IE" sz="1000" b="1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11.15am: </a:t>
                      </a:r>
                      <a:r>
                        <a:rPr lang="en-IE" sz="1000" b="1" kern="1200" dirty="0" smtClean="0">
                          <a:solidFill>
                            <a:schemeClr val="accent2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Coffee break</a:t>
                      </a:r>
                    </a:p>
                  </a:txBody>
                  <a:tcPr marL="128125" marR="128125" marT="64063" marB="64063" anchor="ctr">
                    <a:lnL w="57150" cap="flat" cmpd="sng" algn="ctr">
                      <a:solidFill>
                        <a:srgbClr val="006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248471"/>
                  </a:ext>
                </a:extLst>
              </a:tr>
              <a:tr h="2348281">
                <a:tc>
                  <a:txBody>
                    <a:bodyPr/>
                    <a:lstStyle>
                      <a:lvl1pPr marL="0" algn="l" defTabSz="567013" rtl="0" eaLnBrk="1" latinLnBrk="0" hangingPunct="1">
                        <a:defRPr sz="1116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283506" algn="l" defTabSz="567013" rtl="0" eaLnBrk="1" latinLnBrk="0" hangingPunct="1">
                        <a:defRPr sz="1116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567013" algn="l" defTabSz="567013" rtl="0" eaLnBrk="1" latinLnBrk="0" hangingPunct="1">
                        <a:defRPr sz="1116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850519" algn="l" defTabSz="567013" rtl="0" eaLnBrk="1" latinLnBrk="0" hangingPunct="1">
                        <a:defRPr sz="1116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134027" algn="l" defTabSz="567013" rtl="0" eaLnBrk="1" latinLnBrk="0" hangingPunct="1">
                        <a:defRPr sz="1116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417533" algn="l" defTabSz="567013" rtl="0" eaLnBrk="1" latinLnBrk="0" hangingPunct="1">
                        <a:defRPr sz="1116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701038" algn="l" defTabSz="567013" rtl="0" eaLnBrk="1" latinLnBrk="0" hangingPunct="1">
                        <a:defRPr sz="1116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1984546" algn="l" defTabSz="567013" rtl="0" eaLnBrk="1" latinLnBrk="0" hangingPunct="1">
                        <a:defRPr sz="1116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268054" algn="l" defTabSz="567013" rtl="0" eaLnBrk="1" latinLnBrk="0" hangingPunct="1">
                        <a:defRPr sz="1116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l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IE" sz="1000" b="1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11.30am: </a:t>
                      </a:r>
                      <a:r>
                        <a:rPr lang="en-IE" sz="1000" b="1" kern="1200" noProof="0" dirty="0" smtClean="0">
                          <a:solidFill>
                            <a:schemeClr val="accent2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Keynote Address: </a:t>
                      </a:r>
                      <a:r>
                        <a:rPr lang="en-IE" sz="1000" b="1" kern="1200" dirty="0" smtClean="0">
                          <a:solidFill>
                            <a:schemeClr val="accent2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Principles of Good Patient Discharge to Improve Patient Flow: Evidence and Pragmatism</a:t>
                      </a:r>
                    </a:p>
                    <a:p>
                      <a:pPr marL="171450" marR="0" lvl="0" indent="-171450" algn="l" defTabSz="5670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IE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Dr  Liz Lees, </a:t>
                      </a:r>
                      <a:r>
                        <a:rPr lang="en-IE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Professor of Nursing Practice</a:t>
                      </a:r>
                      <a:r>
                        <a:rPr lang="en-IE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IE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Centre for Care Excellence, University Hospitals Coventry and Warwickshire NHS Trust</a:t>
                      </a:r>
                    </a:p>
                    <a:p>
                      <a:pPr marL="0" marR="0" lvl="0" indent="0" algn="l" defTabSz="5670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IE" sz="1000" b="0" i="1" kern="1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567013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IE" sz="1000" b="1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12.15pm: </a:t>
                      </a:r>
                      <a:r>
                        <a:rPr lang="en-IE" sz="1000" b="1" kern="1200" noProof="0" dirty="0" smtClean="0">
                          <a:solidFill>
                            <a:schemeClr val="accent2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Mentimeter Session: Audience participation</a:t>
                      </a:r>
                    </a:p>
                    <a:p>
                      <a:pPr marL="0" indent="0" algn="l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endParaRPr kumimoji="0" lang="en-IE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 defTabSz="567013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IE" sz="1000" b="1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12.30pm: </a:t>
                      </a:r>
                      <a:r>
                        <a:rPr lang="en-IE" sz="1000" b="1" kern="1200" noProof="0" dirty="0" smtClean="0">
                          <a:solidFill>
                            <a:schemeClr val="accent2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Keynote Address and Fireside Chat: Achieving and sustaining high performance </a:t>
                      </a:r>
                    </a:p>
                    <a:p>
                      <a:pPr marL="171450" marR="0" lvl="0" indent="-171450" algn="l" defTabSz="5670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IE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Jim Gavin, </a:t>
                      </a:r>
                      <a:r>
                        <a:rPr lang="en-IE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COO of the Irish Aviation Authority, former Defence Forces Officer and Former Manager of the Dublin Gaelic Football team</a:t>
                      </a:r>
                    </a:p>
                    <a:p>
                      <a:pPr marL="171450" marR="0" lvl="0" indent="-171450" algn="l" defTabSz="5670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IE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Paul Flynn, </a:t>
                      </a:r>
                      <a:r>
                        <a:rPr lang="en-IE" sz="1000" b="0" i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CEO Mobile Medical Diagnostics and</a:t>
                      </a:r>
                      <a:r>
                        <a:rPr lang="en-IE" sz="1000" b="0" i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Former </a:t>
                      </a:r>
                      <a:r>
                        <a:rPr lang="en-IE" sz="1000" b="0" i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All-Ireland winning</a:t>
                      </a:r>
                      <a:r>
                        <a:rPr lang="en-IE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Dublin Gaelic Football Player</a:t>
                      </a:r>
                    </a:p>
                    <a:p>
                      <a:pPr marL="171450" marR="0" lvl="0" indent="-171450" algn="l" defTabSz="5670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IE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Carol </a:t>
                      </a:r>
                      <a:r>
                        <a:rPr kumimoji="0" lang="en-IE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Mannix</a:t>
                      </a:r>
                      <a:r>
                        <a:rPr kumimoji="0" lang="en-IE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E" sz="1000" b="0" i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Director of Nursing University Hospital Kerry, HSE</a:t>
                      </a:r>
                    </a:p>
                  </a:txBody>
                  <a:tcPr marL="128125" marR="128125" marT="64063" marB="64063">
                    <a:lnL w="57150" cap="flat" cmpd="sng" algn="ctr">
                      <a:solidFill>
                        <a:srgbClr val="006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822016"/>
                  </a:ext>
                </a:extLst>
              </a:tr>
              <a:tr h="281715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IE" sz="1000" b="1" dirty="0" smtClean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1.15pm: </a:t>
                      </a:r>
                      <a:r>
                        <a:rPr lang="en-IE" sz="1000" b="1" kern="1200" noProof="0" dirty="0" smtClean="0">
                          <a:solidFill>
                            <a:schemeClr val="accent2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Lunch Break</a:t>
                      </a:r>
                    </a:p>
                  </a:txBody>
                  <a:tcPr marL="128125" marR="128125" marT="64063" marB="64063" anchor="ctr">
                    <a:lnL w="57150" cap="flat" cmpd="sng" algn="ctr">
                      <a:solidFill>
                        <a:srgbClr val="006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323252"/>
                  </a:ext>
                </a:extLst>
              </a:tr>
              <a:tr h="2926404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E" sz="1000" b="1" i="0" baseline="0" dirty="0" smtClean="0">
                          <a:latin typeface="+mj-lt"/>
                          <a:cs typeface="Arial" panose="020B0604020202020204" pitchFamily="34" charset="0"/>
                        </a:rPr>
                        <a:t>2.00pm: </a:t>
                      </a:r>
                      <a:r>
                        <a:rPr lang="en-IE" sz="1000" b="1" kern="1200" dirty="0" smtClean="0">
                          <a:solidFill>
                            <a:schemeClr val="accent2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Healthcare Leaders Panel discussion and Q&amp;A: Driving improvement for patient safety, quality and care through enhanced integrated patient flow</a:t>
                      </a:r>
                    </a:p>
                    <a:p>
                      <a:pPr marL="171450" marR="0" lvl="0" indent="-17145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00" b="1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Chair: </a:t>
                      </a:r>
                      <a:r>
                        <a:rPr lang="en-IE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Dr</a:t>
                      </a:r>
                      <a:r>
                        <a:rPr lang="en-IE" sz="1000" b="1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E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Colm </a:t>
                      </a:r>
                      <a:r>
                        <a:rPr lang="en-IE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Henry, </a:t>
                      </a:r>
                      <a:r>
                        <a:rPr lang="en-IE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Chief Clinical Officer, HSE </a:t>
                      </a:r>
                    </a:p>
                    <a:p>
                      <a:pPr marL="171450" marR="0" lvl="0" indent="-17145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Dr Liz Lees,</a:t>
                      </a:r>
                      <a:r>
                        <a:rPr lang="en-IE" sz="1000" b="0" i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E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Professor of Nursing Practice</a:t>
                      </a:r>
                      <a:r>
                        <a:rPr lang="en-IE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IE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Centre for Care Excellence, University Hospitals Coventry and Warwickshire NHS Trust</a:t>
                      </a:r>
                    </a:p>
                    <a:p>
                      <a:pPr marL="171450" marR="0" lvl="0" indent="-171450" algn="l" defTabSz="5670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Ian Carter, </a:t>
                      </a:r>
                      <a:r>
                        <a:rPr lang="en-IE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Chief Executive Officer RCSI Hospital Group, HSE</a:t>
                      </a:r>
                    </a:p>
                    <a:p>
                      <a:pPr marL="171450" marR="0" lvl="0" indent="-171450" algn="l" defTabSz="5670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00" b="1" i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Mary Day, </a:t>
                      </a:r>
                      <a:r>
                        <a:rPr lang="en-IE" sz="1000" b="0" i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National Director, Acute Operations, HSE </a:t>
                      </a:r>
                    </a:p>
                    <a:p>
                      <a:pPr marL="171450" marR="0" lvl="0" indent="-171450" algn="l" defTabSz="5670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Dr </a:t>
                      </a:r>
                      <a:r>
                        <a:rPr lang="en-IE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Mike O’Connor, </a:t>
                      </a:r>
                      <a:r>
                        <a:rPr lang="en-IE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National Clinical Advisor Acute Operations, </a:t>
                      </a:r>
                      <a:r>
                        <a:rPr lang="en-IE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HSE</a:t>
                      </a:r>
                    </a:p>
                    <a:p>
                      <a:pPr marL="171450" marR="0" lvl="0" indent="-171450" algn="l" defTabSz="5670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00" b="1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Noreen Hynes</a:t>
                      </a:r>
                      <a:r>
                        <a:rPr lang="en-IE" sz="10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General Manager, Community Operations </a:t>
                      </a:r>
                      <a:endParaRPr lang="en-IE" sz="1000" i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5670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E" sz="1000" b="1" i="0" dirty="0" smtClean="0">
                          <a:latin typeface="+mj-lt"/>
                          <a:cs typeface="Arial" panose="020B0604020202020204" pitchFamily="34" charset="0"/>
                        </a:rPr>
                        <a:t>2.45pm: </a:t>
                      </a:r>
                      <a:r>
                        <a:rPr lang="en-IE" sz="1000" b="1" kern="1200" noProof="0" dirty="0" smtClean="0">
                          <a:solidFill>
                            <a:schemeClr val="accent2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Keynote Address: </a:t>
                      </a:r>
                      <a:r>
                        <a:rPr lang="en-IE" sz="1000" b="1" kern="1200" dirty="0" smtClean="0">
                          <a:solidFill>
                            <a:schemeClr val="accent2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What matters most: A patient story </a:t>
                      </a:r>
                      <a:r>
                        <a:rPr lang="en-IE" sz="1000" b="1" kern="1200" noProof="0" dirty="0" smtClean="0">
                          <a:solidFill>
                            <a:schemeClr val="accent2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E" sz="1000" b="1" kern="1200" dirty="0" smtClean="0">
                          <a:solidFill>
                            <a:schemeClr val="accent2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                                                            </a:t>
                      </a:r>
                    </a:p>
                    <a:p>
                      <a:pPr marL="171450" marR="0" lvl="0" indent="-17145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John Wall, </a:t>
                      </a:r>
                      <a:r>
                        <a:rPr lang="en-IE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Patient Advocate and Healthcare Campaigner</a:t>
                      </a:r>
                      <a:r>
                        <a:rPr lang="en-IE" sz="10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endParaRPr lang="en-IE" sz="10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E" sz="1000" b="1" i="0" baseline="0" dirty="0" smtClean="0">
                          <a:latin typeface="+mj-lt"/>
                          <a:cs typeface="Arial" panose="020B0604020202020204" pitchFamily="34" charset="0"/>
                        </a:rPr>
                        <a:t>3.45pm: </a:t>
                      </a:r>
                      <a:r>
                        <a:rPr lang="en-IE" sz="1000" b="1" kern="1200" dirty="0" smtClean="0">
                          <a:solidFill>
                            <a:schemeClr val="accent2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Summary and Closing remarks</a:t>
                      </a:r>
                    </a:p>
                    <a:p>
                      <a:pPr marL="171450" marR="0" lvl="0" indent="-17145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Joe Ryan, </a:t>
                      </a:r>
                      <a:r>
                        <a:rPr lang="en-IE" sz="1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National Director Operational Performance and Integration, HSE</a:t>
                      </a:r>
                    </a:p>
                  </a:txBody>
                  <a:tcPr marL="128125" marR="128125" marT="64063" marB="64063">
                    <a:lnL w="57150" cap="flat" cmpd="sng" algn="ctr">
                      <a:solidFill>
                        <a:srgbClr val="006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6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68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698133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293" y="195806"/>
            <a:ext cx="1369087" cy="114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1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SE Colours">
  <a:themeElements>
    <a:clrScheme name="HSE Theme">
      <a:dk1>
        <a:srgbClr val="000000"/>
      </a:dk1>
      <a:lt1>
        <a:sysClr val="window" lastClr="FFFFFF"/>
      </a:lt1>
      <a:dk2>
        <a:srgbClr val="FFFFFF"/>
      </a:dk2>
      <a:lt2>
        <a:srgbClr val="FFFFFF"/>
      </a:lt2>
      <a:accent1>
        <a:srgbClr val="71A59C"/>
      </a:accent1>
      <a:accent2>
        <a:srgbClr val="006858"/>
      </a:accent2>
      <a:accent3>
        <a:srgbClr val="B30838"/>
      </a:accent3>
      <a:accent4>
        <a:srgbClr val="F58025"/>
      </a:accent4>
      <a:accent5>
        <a:srgbClr val="70AADC"/>
      </a:accent5>
      <a:accent6>
        <a:srgbClr val="F6A81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HSE Colours">
  <a:themeElements>
    <a:clrScheme name="HSE Theme">
      <a:dk1>
        <a:srgbClr val="000000"/>
      </a:dk1>
      <a:lt1>
        <a:sysClr val="window" lastClr="FFFFFF"/>
      </a:lt1>
      <a:dk2>
        <a:srgbClr val="FFFFFF"/>
      </a:dk2>
      <a:lt2>
        <a:srgbClr val="FFFFFF"/>
      </a:lt2>
      <a:accent1>
        <a:srgbClr val="71A59C"/>
      </a:accent1>
      <a:accent2>
        <a:srgbClr val="006858"/>
      </a:accent2>
      <a:accent3>
        <a:srgbClr val="B30838"/>
      </a:accent3>
      <a:accent4>
        <a:srgbClr val="F58025"/>
      </a:accent4>
      <a:accent5>
        <a:srgbClr val="70AADC"/>
      </a:accent5>
      <a:accent6>
        <a:srgbClr val="F6A81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3367493541574DA8651F4659AACB4F" ma:contentTypeVersion="7" ma:contentTypeDescription="Create a new document." ma:contentTypeScope="" ma:versionID="7db148cb161c2954b3958d2823a0c2d8">
  <xsd:schema xmlns:xsd="http://www.w3.org/2001/XMLSchema" xmlns:xs="http://www.w3.org/2001/XMLSchema" xmlns:p="http://schemas.microsoft.com/office/2006/metadata/properties" xmlns:ns2="f54d0709-45ee-4865-a536-8a4ad585947a" xmlns:ns3="f85614fe-e387-4f5c-b1b4-9a496b80a2a7" targetNamespace="http://schemas.microsoft.com/office/2006/metadata/properties" ma:root="true" ma:fieldsID="81c6ab1c5db3dd624d39bfc56bc314fe" ns2:_="" ns3:_="">
    <xsd:import namespace="f54d0709-45ee-4865-a536-8a4ad585947a"/>
    <xsd:import namespace="f85614fe-e387-4f5c-b1b4-9a496b80a2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4d0709-45ee-4865-a536-8a4ad58594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5614fe-e387-4f5c-b1b4-9a496b80a2a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79AE8F-405A-481C-B46C-C1DF18804563}">
  <ds:schemaRefs>
    <ds:schemaRef ds:uri="http://schemas.microsoft.com/office/2006/metadata/properties"/>
    <ds:schemaRef ds:uri="f85614fe-e387-4f5c-b1b4-9a496b80a2a7"/>
    <ds:schemaRef ds:uri="f54d0709-45ee-4865-a536-8a4ad585947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F67C6A8-9F23-4C08-B78F-394BBCD585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4d0709-45ee-4865-a536-8a4ad585947a"/>
    <ds:schemaRef ds:uri="f85614fe-e387-4f5c-b1b4-9a496b80a2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75988E-2931-4774-BF4D-D7ABF82174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20200</TotalTime>
  <Words>335</Words>
  <Application>Microsoft Office PowerPoint</Application>
  <PresentationFormat>Custom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HSE Colours</vt:lpstr>
      <vt:lpstr>1_HSE Colours</vt:lpstr>
      <vt:lpstr>2_Custom Design</vt:lpstr>
      <vt:lpstr>1_Custom Design</vt:lpstr>
      <vt:lpstr>Custom Design</vt:lpstr>
      <vt:lpstr>Office Theme</vt:lpstr>
      <vt:lpstr>PowerPoint Presentation</vt:lpstr>
    </vt:vector>
  </TitlesOfParts>
  <Company>Grant Thornton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Proposal/Report title this spans across two lines only</dc:title>
  <dc:creator>Cathy O'Rourke</dc:creator>
  <cp:lastModifiedBy>Martina Curran</cp:lastModifiedBy>
  <cp:revision>551</cp:revision>
  <cp:lastPrinted>2023-03-27T11:28:27Z</cp:lastPrinted>
  <dcterms:created xsi:type="dcterms:W3CDTF">2019-10-15T10:46:13Z</dcterms:created>
  <dcterms:modified xsi:type="dcterms:W3CDTF">2023-10-18T09:30:35Z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0x010100B73367493541574DA8651F4659AACB4F</vt:lpwstr>
  </property>
  <property fmtid="{D5CDD505-2E9C-101B-9397-08002B2CF9AE}" pid="3" name="_NewReviewCycle">
    <vt:lpwstr/>
  </property>
</Properties>
</file>