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305" r:id="rId4"/>
    <p:sldId id="338" r:id="rId5"/>
    <p:sldId id="310" r:id="rId6"/>
    <p:sldId id="311" r:id="rId7"/>
    <p:sldId id="312" r:id="rId8"/>
    <p:sldId id="339" r:id="rId9"/>
    <p:sldId id="313" r:id="rId10"/>
    <p:sldId id="314" r:id="rId11"/>
    <p:sldId id="341" r:id="rId12"/>
    <p:sldId id="340" r:id="rId13"/>
    <p:sldId id="316" r:id="rId14"/>
    <p:sldId id="342" r:id="rId15"/>
    <p:sldId id="319" r:id="rId16"/>
    <p:sldId id="320" r:id="rId17"/>
    <p:sldId id="321" r:id="rId18"/>
    <p:sldId id="323" r:id="rId19"/>
    <p:sldId id="333" r:id="rId20"/>
    <p:sldId id="335" r:id="rId21"/>
    <p:sldId id="304" r:id="rId22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92" y="9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5A6396-C602-4780-B928-6F2B879AEA0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1CBECC0-D8CC-41A0-BB39-A29C0E1A74C6}">
      <dgm:prSet phldrT="[Text]" custT="1"/>
      <dgm:spPr/>
      <dgm:t>
        <a:bodyPr/>
        <a:lstStyle/>
        <a:p>
          <a:r>
            <a:rPr lang="en-IE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Qualitative Methods</a:t>
          </a:r>
          <a:endParaRPr lang="en-IE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0B142E-C467-407F-A071-5BD3553C48AF}" type="parTrans" cxnId="{BFDAF1E9-14C2-4E15-96ED-1E5A4F445F93}">
      <dgm:prSet/>
      <dgm:spPr/>
      <dgm:t>
        <a:bodyPr/>
        <a:lstStyle/>
        <a:p>
          <a:endParaRPr lang="en-IE"/>
        </a:p>
      </dgm:t>
    </dgm:pt>
    <dgm:pt modelId="{6EB686D3-F4EE-4C0D-8447-B404ED17B441}" type="sibTrans" cxnId="{BFDAF1E9-14C2-4E15-96ED-1E5A4F445F93}">
      <dgm:prSet/>
      <dgm:spPr/>
      <dgm:t>
        <a:bodyPr/>
        <a:lstStyle/>
        <a:p>
          <a:endParaRPr lang="en-IE"/>
        </a:p>
      </dgm:t>
    </dgm:pt>
    <dgm:pt modelId="{3F94D1FF-7F4C-4534-82CA-2A074B29CB97}">
      <dgm:prSet phldrT="[Text]" custT="1"/>
      <dgm:spPr/>
      <dgm:t>
        <a:bodyPr/>
        <a:lstStyle/>
        <a:p>
          <a:r>
            <a:rPr lang="en-IE" sz="1300" b="1" dirty="0" smtClean="0"/>
            <a:t>Interviews</a:t>
          </a:r>
          <a:endParaRPr lang="en-IE" sz="1300" b="1" dirty="0"/>
        </a:p>
      </dgm:t>
    </dgm:pt>
    <dgm:pt modelId="{9EE2B49C-B632-49F8-9C7A-5976782467AA}" type="parTrans" cxnId="{09E5D48B-C688-49BD-AFA3-2798FC6C9266}">
      <dgm:prSet/>
      <dgm:spPr/>
      <dgm:t>
        <a:bodyPr/>
        <a:lstStyle/>
        <a:p>
          <a:endParaRPr lang="en-IE"/>
        </a:p>
      </dgm:t>
    </dgm:pt>
    <dgm:pt modelId="{C3544E7B-C673-451C-8BEC-96DF992622C3}" type="sibTrans" cxnId="{09E5D48B-C688-49BD-AFA3-2798FC6C9266}">
      <dgm:prSet/>
      <dgm:spPr/>
      <dgm:t>
        <a:bodyPr/>
        <a:lstStyle/>
        <a:p>
          <a:endParaRPr lang="en-IE"/>
        </a:p>
      </dgm:t>
    </dgm:pt>
    <dgm:pt modelId="{DBDBE879-D405-43C9-897E-270EC53EC8F0}">
      <dgm:prSet phldrT="[Text]" custT="1"/>
      <dgm:spPr/>
      <dgm:t>
        <a:bodyPr/>
        <a:lstStyle/>
        <a:p>
          <a:r>
            <a:rPr lang="en-IE" sz="1300" b="1" dirty="0" smtClean="0"/>
            <a:t>Focus Groups</a:t>
          </a:r>
          <a:endParaRPr lang="en-IE" sz="1300" b="1" dirty="0"/>
        </a:p>
      </dgm:t>
    </dgm:pt>
    <dgm:pt modelId="{66D804FF-F766-4A47-B964-9F5980463F4B}" type="parTrans" cxnId="{D97A73AD-A165-4FD5-9D45-723DEB5F9236}">
      <dgm:prSet/>
      <dgm:spPr/>
      <dgm:t>
        <a:bodyPr/>
        <a:lstStyle/>
        <a:p>
          <a:endParaRPr lang="en-IE"/>
        </a:p>
      </dgm:t>
    </dgm:pt>
    <dgm:pt modelId="{67641A61-4C16-4042-A3FC-6FEA14193164}" type="sibTrans" cxnId="{D97A73AD-A165-4FD5-9D45-723DEB5F9236}">
      <dgm:prSet/>
      <dgm:spPr/>
      <dgm:t>
        <a:bodyPr/>
        <a:lstStyle/>
        <a:p>
          <a:endParaRPr lang="en-IE"/>
        </a:p>
      </dgm:t>
    </dgm:pt>
    <dgm:pt modelId="{266AC11A-98E9-4C67-B3AE-73CD38C363F1}">
      <dgm:prSet phldrT="[Text]" custT="1"/>
      <dgm:spPr/>
      <dgm:t>
        <a:bodyPr/>
        <a:lstStyle/>
        <a:p>
          <a:r>
            <a:rPr lang="en-IE" sz="1300" b="1" dirty="0" smtClean="0"/>
            <a:t>Observation </a:t>
          </a:r>
          <a:endParaRPr lang="en-IE" sz="1300" b="1" dirty="0"/>
        </a:p>
      </dgm:t>
    </dgm:pt>
    <dgm:pt modelId="{2DF4B689-3357-4298-A468-26969618A0E8}" type="parTrans" cxnId="{071A3431-D26E-4D22-A7BB-F7CEB9146359}">
      <dgm:prSet/>
      <dgm:spPr/>
      <dgm:t>
        <a:bodyPr/>
        <a:lstStyle/>
        <a:p>
          <a:endParaRPr lang="en-IE"/>
        </a:p>
      </dgm:t>
    </dgm:pt>
    <dgm:pt modelId="{D0D6FFA2-9CA9-4474-9D0D-14FA962A1830}" type="sibTrans" cxnId="{071A3431-D26E-4D22-A7BB-F7CEB9146359}">
      <dgm:prSet/>
      <dgm:spPr/>
      <dgm:t>
        <a:bodyPr/>
        <a:lstStyle/>
        <a:p>
          <a:endParaRPr lang="en-IE"/>
        </a:p>
      </dgm:t>
    </dgm:pt>
    <dgm:pt modelId="{C3CAAA3D-13DD-4698-9170-D6DA2CF9C6E5}">
      <dgm:prSet phldrT="[Text]" custT="1"/>
      <dgm:spPr/>
      <dgm:t>
        <a:bodyPr/>
        <a:lstStyle/>
        <a:p>
          <a:r>
            <a:rPr lang="en-IE" sz="1300" b="1" dirty="0" smtClean="0"/>
            <a:t>Documentary Analysis</a:t>
          </a:r>
          <a:endParaRPr lang="en-IE" sz="1300" b="1" dirty="0"/>
        </a:p>
      </dgm:t>
    </dgm:pt>
    <dgm:pt modelId="{218247D7-AF5C-4FD3-B757-44B2D02EB5CF}" type="parTrans" cxnId="{20B4144F-BC0A-4899-9DAF-D977F2DF14F4}">
      <dgm:prSet/>
      <dgm:spPr/>
      <dgm:t>
        <a:bodyPr/>
        <a:lstStyle/>
        <a:p>
          <a:endParaRPr lang="en-IE"/>
        </a:p>
      </dgm:t>
    </dgm:pt>
    <dgm:pt modelId="{D8756009-C020-45AB-B593-1D69A922994F}" type="sibTrans" cxnId="{20B4144F-BC0A-4899-9DAF-D977F2DF14F4}">
      <dgm:prSet/>
      <dgm:spPr/>
      <dgm:t>
        <a:bodyPr/>
        <a:lstStyle/>
        <a:p>
          <a:endParaRPr lang="en-IE"/>
        </a:p>
      </dgm:t>
    </dgm:pt>
    <dgm:pt modelId="{D1449D00-2EAC-4DEE-AD37-D85C01EBD54E}">
      <dgm:prSet phldrT="[Text]" custT="1"/>
      <dgm:spPr/>
      <dgm:t>
        <a:bodyPr/>
        <a:lstStyle/>
        <a:p>
          <a:r>
            <a:rPr lang="en-IE" sz="1300" b="1" dirty="0" smtClean="0"/>
            <a:t>Visual Methods</a:t>
          </a:r>
          <a:endParaRPr lang="en-IE" sz="1300" b="1" dirty="0"/>
        </a:p>
      </dgm:t>
    </dgm:pt>
    <dgm:pt modelId="{92921322-7B57-42AE-9DA0-1EDD13AA11B8}" type="parTrans" cxnId="{286AAF74-D5B2-499E-844A-66C95A782CB3}">
      <dgm:prSet/>
      <dgm:spPr/>
      <dgm:t>
        <a:bodyPr/>
        <a:lstStyle/>
        <a:p>
          <a:endParaRPr lang="en-IE"/>
        </a:p>
      </dgm:t>
    </dgm:pt>
    <dgm:pt modelId="{358302CA-4654-44B5-B7E2-DDFAD6CD94C6}" type="sibTrans" cxnId="{286AAF74-D5B2-499E-844A-66C95A782CB3}">
      <dgm:prSet/>
      <dgm:spPr/>
      <dgm:t>
        <a:bodyPr/>
        <a:lstStyle/>
        <a:p>
          <a:endParaRPr lang="en-IE"/>
        </a:p>
      </dgm:t>
    </dgm:pt>
    <dgm:pt modelId="{3E2F837E-2335-4879-AFDD-6C0822597993}" type="pres">
      <dgm:prSet presAssocID="{585A6396-C602-4780-B928-6F2B879AEA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FE64BBF-F1AF-4A82-8F18-C2094FF3AC1F}" type="pres">
      <dgm:prSet presAssocID="{C1CBECC0-D8CC-41A0-BB39-A29C0E1A74C6}" presName="centerShape" presStyleLbl="node0" presStyleIdx="0" presStyleCnt="1" custScaleX="210305" custScaleY="119309"/>
      <dgm:spPr/>
      <dgm:t>
        <a:bodyPr/>
        <a:lstStyle/>
        <a:p>
          <a:endParaRPr lang="en-IE"/>
        </a:p>
      </dgm:t>
    </dgm:pt>
    <dgm:pt modelId="{B7A8F5CF-DA65-4672-AF34-E26A0A634929}" type="pres">
      <dgm:prSet presAssocID="{9EE2B49C-B632-49F8-9C7A-5976782467AA}" presName="parTrans" presStyleLbl="sibTrans2D1" presStyleIdx="0" presStyleCnt="5"/>
      <dgm:spPr/>
      <dgm:t>
        <a:bodyPr/>
        <a:lstStyle/>
        <a:p>
          <a:endParaRPr lang="en-IE"/>
        </a:p>
      </dgm:t>
    </dgm:pt>
    <dgm:pt modelId="{AB0F0F34-DF0A-45A3-8741-DC85099F6A83}" type="pres">
      <dgm:prSet presAssocID="{9EE2B49C-B632-49F8-9C7A-5976782467AA}" presName="connectorText" presStyleLbl="sibTrans2D1" presStyleIdx="0" presStyleCnt="5"/>
      <dgm:spPr/>
      <dgm:t>
        <a:bodyPr/>
        <a:lstStyle/>
        <a:p>
          <a:endParaRPr lang="en-IE"/>
        </a:p>
      </dgm:t>
    </dgm:pt>
    <dgm:pt modelId="{186EA904-3312-4912-81E6-B7A87955089E}" type="pres">
      <dgm:prSet presAssocID="{3F94D1FF-7F4C-4534-82CA-2A074B29CB97}" presName="node" presStyleLbl="node1" presStyleIdx="0" presStyleCnt="5" custScaleX="174966" custScaleY="99214" custRadScaleRad="96998" custRadScaleInc="-608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E088A96-BFD5-4CC5-9D3C-5F4B5CD48BCB}" type="pres">
      <dgm:prSet presAssocID="{66D804FF-F766-4A47-B964-9F5980463F4B}" presName="parTrans" presStyleLbl="sibTrans2D1" presStyleIdx="1" presStyleCnt="5"/>
      <dgm:spPr/>
      <dgm:t>
        <a:bodyPr/>
        <a:lstStyle/>
        <a:p>
          <a:endParaRPr lang="en-IE"/>
        </a:p>
      </dgm:t>
    </dgm:pt>
    <dgm:pt modelId="{FD6BC9FA-6694-4671-871E-1F772776415B}" type="pres">
      <dgm:prSet presAssocID="{66D804FF-F766-4A47-B964-9F5980463F4B}" presName="connectorText" presStyleLbl="sibTrans2D1" presStyleIdx="1" presStyleCnt="5"/>
      <dgm:spPr/>
      <dgm:t>
        <a:bodyPr/>
        <a:lstStyle/>
        <a:p>
          <a:endParaRPr lang="en-IE"/>
        </a:p>
      </dgm:t>
    </dgm:pt>
    <dgm:pt modelId="{BCC37FD3-4095-4D21-9A74-C8C05A0005E1}" type="pres">
      <dgm:prSet presAssocID="{DBDBE879-D405-43C9-897E-270EC53EC8F0}" presName="node" presStyleLbl="node1" presStyleIdx="1" presStyleCnt="5" custScaleX="142359" custScaleY="111311" custRadScaleRad="140349" custRadScaleInc="195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BECA3DA-FD5E-446D-B03C-067537C1549D}" type="pres">
      <dgm:prSet presAssocID="{2DF4B689-3357-4298-A468-26969618A0E8}" presName="parTrans" presStyleLbl="sibTrans2D1" presStyleIdx="2" presStyleCnt="5"/>
      <dgm:spPr/>
      <dgm:t>
        <a:bodyPr/>
        <a:lstStyle/>
        <a:p>
          <a:endParaRPr lang="en-IE"/>
        </a:p>
      </dgm:t>
    </dgm:pt>
    <dgm:pt modelId="{5E663956-D5D9-41F0-992A-7DA9E38C1845}" type="pres">
      <dgm:prSet presAssocID="{2DF4B689-3357-4298-A468-26969618A0E8}" presName="connectorText" presStyleLbl="sibTrans2D1" presStyleIdx="2" presStyleCnt="5"/>
      <dgm:spPr/>
      <dgm:t>
        <a:bodyPr/>
        <a:lstStyle/>
        <a:p>
          <a:endParaRPr lang="en-IE"/>
        </a:p>
      </dgm:t>
    </dgm:pt>
    <dgm:pt modelId="{0F1F82C4-BFC6-48B7-B958-9EC3424827F3}" type="pres">
      <dgm:prSet presAssocID="{266AC11A-98E9-4C67-B3AE-73CD38C363F1}" presName="node" presStyleLbl="node1" presStyleIdx="2" presStyleCnt="5" custScaleX="185362" custRadScaleRad="122248" custRadScaleInc="-3551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AB4E1FD-94C2-4C19-A8DC-5BEA10544C11}" type="pres">
      <dgm:prSet presAssocID="{218247D7-AF5C-4FD3-B757-44B2D02EB5CF}" presName="parTrans" presStyleLbl="sibTrans2D1" presStyleIdx="3" presStyleCnt="5"/>
      <dgm:spPr/>
      <dgm:t>
        <a:bodyPr/>
        <a:lstStyle/>
        <a:p>
          <a:endParaRPr lang="en-IE"/>
        </a:p>
      </dgm:t>
    </dgm:pt>
    <dgm:pt modelId="{BB35D849-8EE4-4758-9C79-EAE9A608EBAE}" type="pres">
      <dgm:prSet presAssocID="{218247D7-AF5C-4FD3-B757-44B2D02EB5CF}" presName="connectorText" presStyleLbl="sibTrans2D1" presStyleIdx="3" presStyleCnt="5"/>
      <dgm:spPr/>
      <dgm:t>
        <a:bodyPr/>
        <a:lstStyle/>
        <a:p>
          <a:endParaRPr lang="en-IE"/>
        </a:p>
      </dgm:t>
    </dgm:pt>
    <dgm:pt modelId="{3EFDAD81-F8F8-4EE0-95C0-BC46550D1A21}" type="pres">
      <dgm:prSet presAssocID="{C3CAAA3D-13DD-4698-9170-D6DA2CF9C6E5}" presName="node" presStyleLbl="node1" presStyleIdx="3" presStyleCnt="5" custScaleX="191849" custRadScaleRad="112661" custRadScaleInc="2153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AC9DB1A-3C6E-403C-B302-53916B2726CA}" type="pres">
      <dgm:prSet presAssocID="{92921322-7B57-42AE-9DA0-1EDD13AA11B8}" presName="parTrans" presStyleLbl="sibTrans2D1" presStyleIdx="4" presStyleCnt="5"/>
      <dgm:spPr/>
      <dgm:t>
        <a:bodyPr/>
        <a:lstStyle/>
        <a:p>
          <a:endParaRPr lang="en-IE"/>
        </a:p>
      </dgm:t>
    </dgm:pt>
    <dgm:pt modelId="{E0A7D454-7F67-444D-A043-E74D5F121418}" type="pres">
      <dgm:prSet presAssocID="{92921322-7B57-42AE-9DA0-1EDD13AA11B8}" presName="connectorText" presStyleLbl="sibTrans2D1" presStyleIdx="4" presStyleCnt="5"/>
      <dgm:spPr/>
      <dgm:t>
        <a:bodyPr/>
        <a:lstStyle/>
        <a:p>
          <a:endParaRPr lang="en-IE"/>
        </a:p>
      </dgm:t>
    </dgm:pt>
    <dgm:pt modelId="{223B5619-7E5D-48C2-9AA0-76AB596561C1}" type="pres">
      <dgm:prSet presAssocID="{D1449D00-2EAC-4DEE-AD37-D85C01EBD54E}" presName="node" presStyleLbl="node1" presStyleIdx="4" presStyleCnt="5" custScaleX="158652" custScaleY="99919" custRadScaleRad="144063" custRadScaleInc="-3472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20B4144F-BC0A-4899-9DAF-D977F2DF14F4}" srcId="{C1CBECC0-D8CC-41A0-BB39-A29C0E1A74C6}" destId="{C3CAAA3D-13DD-4698-9170-D6DA2CF9C6E5}" srcOrd="3" destOrd="0" parTransId="{218247D7-AF5C-4FD3-B757-44B2D02EB5CF}" sibTransId="{D8756009-C020-45AB-B593-1D69A922994F}"/>
    <dgm:cxn modelId="{8CA3B3D4-E795-46E9-866E-CE19A0258BFA}" type="presOf" srcId="{C1CBECC0-D8CC-41A0-BB39-A29C0E1A74C6}" destId="{5FE64BBF-F1AF-4A82-8F18-C2094FF3AC1F}" srcOrd="0" destOrd="0" presId="urn:microsoft.com/office/officeart/2005/8/layout/radial5"/>
    <dgm:cxn modelId="{56CAA860-58AD-4C2D-B53E-162BDAC36E3C}" type="presOf" srcId="{92921322-7B57-42AE-9DA0-1EDD13AA11B8}" destId="{E0A7D454-7F67-444D-A043-E74D5F121418}" srcOrd="1" destOrd="0" presId="urn:microsoft.com/office/officeart/2005/8/layout/radial5"/>
    <dgm:cxn modelId="{EA8811CC-1A82-42E0-8448-A50F4F88EFE2}" type="presOf" srcId="{DBDBE879-D405-43C9-897E-270EC53EC8F0}" destId="{BCC37FD3-4095-4D21-9A74-C8C05A0005E1}" srcOrd="0" destOrd="0" presId="urn:microsoft.com/office/officeart/2005/8/layout/radial5"/>
    <dgm:cxn modelId="{286AAF74-D5B2-499E-844A-66C95A782CB3}" srcId="{C1CBECC0-D8CC-41A0-BB39-A29C0E1A74C6}" destId="{D1449D00-2EAC-4DEE-AD37-D85C01EBD54E}" srcOrd="4" destOrd="0" parTransId="{92921322-7B57-42AE-9DA0-1EDD13AA11B8}" sibTransId="{358302CA-4654-44B5-B7E2-DDFAD6CD94C6}"/>
    <dgm:cxn modelId="{A1BFCC8A-F4E1-489B-897F-C087A0C4CF3B}" type="presOf" srcId="{9EE2B49C-B632-49F8-9C7A-5976782467AA}" destId="{B7A8F5CF-DA65-4672-AF34-E26A0A634929}" srcOrd="0" destOrd="0" presId="urn:microsoft.com/office/officeart/2005/8/layout/radial5"/>
    <dgm:cxn modelId="{A858C6E6-A3DF-4744-B656-7F44C530CE4B}" type="presOf" srcId="{66D804FF-F766-4A47-B964-9F5980463F4B}" destId="{7E088A96-BFD5-4CC5-9D3C-5F4B5CD48BCB}" srcOrd="0" destOrd="0" presId="urn:microsoft.com/office/officeart/2005/8/layout/radial5"/>
    <dgm:cxn modelId="{D97A73AD-A165-4FD5-9D45-723DEB5F9236}" srcId="{C1CBECC0-D8CC-41A0-BB39-A29C0E1A74C6}" destId="{DBDBE879-D405-43C9-897E-270EC53EC8F0}" srcOrd="1" destOrd="0" parTransId="{66D804FF-F766-4A47-B964-9F5980463F4B}" sibTransId="{67641A61-4C16-4042-A3FC-6FEA14193164}"/>
    <dgm:cxn modelId="{BFDAF1E9-14C2-4E15-96ED-1E5A4F445F93}" srcId="{585A6396-C602-4780-B928-6F2B879AEA0B}" destId="{C1CBECC0-D8CC-41A0-BB39-A29C0E1A74C6}" srcOrd="0" destOrd="0" parTransId="{910B142E-C467-407F-A071-5BD3553C48AF}" sibTransId="{6EB686D3-F4EE-4C0D-8447-B404ED17B441}"/>
    <dgm:cxn modelId="{E36F55C0-25E6-44CF-A4AC-0C68BE4C3F99}" type="presOf" srcId="{585A6396-C602-4780-B928-6F2B879AEA0B}" destId="{3E2F837E-2335-4879-AFDD-6C0822597993}" srcOrd="0" destOrd="0" presId="urn:microsoft.com/office/officeart/2005/8/layout/radial5"/>
    <dgm:cxn modelId="{071A3431-D26E-4D22-A7BB-F7CEB9146359}" srcId="{C1CBECC0-D8CC-41A0-BB39-A29C0E1A74C6}" destId="{266AC11A-98E9-4C67-B3AE-73CD38C363F1}" srcOrd="2" destOrd="0" parTransId="{2DF4B689-3357-4298-A468-26969618A0E8}" sibTransId="{D0D6FFA2-9CA9-4474-9D0D-14FA962A1830}"/>
    <dgm:cxn modelId="{E4AF8381-1AAB-41E2-8D82-450EB446BE69}" type="presOf" srcId="{9EE2B49C-B632-49F8-9C7A-5976782467AA}" destId="{AB0F0F34-DF0A-45A3-8741-DC85099F6A83}" srcOrd="1" destOrd="0" presId="urn:microsoft.com/office/officeart/2005/8/layout/radial5"/>
    <dgm:cxn modelId="{A2C249C7-6916-41D7-BABC-84B7C7278877}" type="presOf" srcId="{92921322-7B57-42AE-9DA0-1EDD13AA11B8}" destId="{FAC9DB1A-3C6E-403C-B302-53916B2726CA}" srcOrd="0" destOrd="0" presId="urn:microsoft.com/office/officeart/2005/8/layout/radial5"/>
    <dgm:cxn modelId="{5768E8C4-6AE4-40B3-88F1-03F836F951FF}" type="presOf" srcId="{C3CAAA3D-13DD-4698-9170-D6DA2CF9C6E5}" destId="{3EFDAD81-F8F8-4EE0-95C0-BC46550D1A21}" srcOrd="0" destOrd="0" presId="urn:microsoft.com/office/officeart/2005/8/layout/radial5"/>
    <dgm:cxn modelId="{48006BDA-4695-425A-8F23-9B693D1F7124}" type="presOf" srcId="{2DF4B689-3357-4298-A468-26969618A0E8}" destId="{5E663956-D5D9-41F0-992A-7DA9E38C1845}" srcOrd="1" destOrd="0" presId="urn:microsoft.com/office/officeart/2005/8/layout/radial5"/>
    <dgm:cxn modelId="{F79D6E5E-91C3-43AD-9B5E-34799B24C05F}" type="presOf" srcId="{266AC11A-98E9-4C67-B3AE-73CD38C363F1}" destId="{0F1F82C4-BFC6-48B7-B958-9EC3424827F3}" srcOrd="0" destOrd="0" presId="urn:microsoft.com/office/officeart/2005/8/layout/radial5"/>
    <dgm:cxn modelId="{09E5D48B-C688-49BD-AFA3-2798FC6C9266}" srcId="{C1CBECC0-D8CC-41A0-BB39-A29C0E1A74C6}" destId="{3F94D1FF-7F4C-4534-82CA-2A074B29CB97}" srcOrd="0" destOrd="0" parTransId="{9EE2B49C-B632-49F8-9C7A-5976782467AA}" sibTransId="{C3544E7B-C673-451C-8BEC-96DF992622C3}"/>
    <dgm:cxn modelId="{476B5295-A665-4149-B377-FE2DAF7B586D}" type="presOf" srcId="{D1449D00-2EAC-4DEE-AD37-D85C01EBD54E}" destId="{223B5619-7E5D-48C2-9AA0-76AB596561C1}" srcOrd="0" destOrd="0" presId="urn:microsoft.com/office/officeart/2005/8/layout/radial5"/>
    <dgm:cxn modelId="{2926EB21-5E69-4107-B231-BD576F018CEC}" type="presOf" srcId="{218247D7-AF5C-4FD3-B757-44B2D02EB5CF}" destId="{9AB4E1FD-94C2-4C19-A8DC-5BEA10544C11}" srcOrd="0" destOrd="0" presId="urn:microsoft.com/office/officeart/2005/8/layout/radial5"/>
    <dgm:cxn modelId="{EEE8E73D-681B-49AB-9499-170C1F47D99B}" type="presOf" srcId="{66D804FF-F766-4A47-B964-9F5980463F4B}" destId="{FD6BC9FA-6694-4671-871E-1F772776415B}" srcOrd="1" destOrd="0" presId="urn:microsoft.com/office/officeart/2005/8/layout/radial5"/>
    <dgm:cxn modelId="{CE56B6CA-AB80-44DC-B401-324CE2CACCF2}" type="presOf" srcId="{3F94D1FF-7F4C-4534-82CA-2A074B29CB97}" destId="{186EA904-3312-4912-81E6-B7A87955089E}" srcOrd="0" destOrd="0" presId="urn:microsoft.com/office/officeart/2005/8/layout/radial5"/>
    <dgm:cxn modelId="{7DD26DFE-5041-4273-83F4-223D97ED3AB8}" type="presOf" srcId="{218247D7-AF5C-4FD3-B757-44B2D02EB5CF}" destId="{BB35D849-8EE4-4758-9C79-EAE9A608EBAE}" srcOrd="1" destOrd="0" presId="urn:microsoft.com/office/officeart/2005/8/layout/radial5"/>
    <dgm:cxn modelId="{E121FD11-C36E-4221-8A61-3E3AED5A59F2}" type="presOf" srcId="{2DF4B689-3357-4298-A468-26969618A0E8}" destId="{9BECA3DA-FD5E-446D-B03C-067537C1549D}" srcOrd="0" destOrd="0" presId="urn:microsoft.com/office/officeart/2005/8/layout/radial5"/>
    <dgm:cxn modelId="{C7BF1F77-0366-41F1-B807-9C9D983F12E4}" type="presParOf" srcId="{3E2F837E-2335-4879-AFDD-6C0822597993}" destId="{5FE64BBF-F1AF-4A82-8F18-C2094FF3AC1F}" srcOrd="0" destOrd="0" presId="urn:microsoft.com/office/officeart/2005/8/layout/radial5"/>
    <dgm:cxn modelId="{64BED154-4FE7-4624-80D3-0F06BA4B67B1}" type="presParOf" srcId="{3E2F837E-2335-4879-AFDD-6C0822597993}" destId="{B7A8F5CF-DA65-4672-AF34-E26A0A634929}" srcOrd="1" destOrd="0" presId="urn:microsoft.com/office/officeart/2005/8/layout/radial5"/>
    <dgm:cxn modelId="{5E80CDBA-9E7B-44D3-B99F-8546BE38DDE6}" type="presParOf" srcId="{B7A8F5CF-DA65-4672-AF34-E26A0A634929}" destId="{AB0F0F34-DF0A-45A3-8741-DC85099F6A83}" srcOrd="0" destOrd="0" presId="urn:microsoft.com/office/officeart/2005/8/layout/radial5"/>
    <dgm:cxn modelId="{855A03ED-C30E-4B18-88C3-E32D00083F35}" type="presParOf" srcId="{3E2F837E-2335-4879-AFDD-6C0822597993}" destId="{186EA904-3312-4912-81E6-B7A87955089E}" srcOrd="2" destOrd="0" presId="urn:microsoft.com/office/officeart/2005/8/layout/radial5"/>
    <dgm:cxn modelId="{81330932-BC2F-4758-A693-5376DE98509C}" type="presParOf" srcId="{3E2F837E-2335-4879-AFDD-6C0822597993}" destId="{7E088A96-BFD5-4CC5-9D3C-5F4B5CD48BCB}" srcOrd="3" destOrd="0" presId="urn:microsoft.com/office/officeart/2005/8/layout/radial5"/>
    <dgm:cxn modelId="{7186F3A3-C560-4CDB-BC17-7990FD9B1C74}" type="presParOf" srcId="{7E088A96-BFD5-4CC5-9D3C-5F4B5CD48BCB}" destId="{FD6BC9FA-6694-4671-871E-1F772776415B}" srcOrd="0" destOrd="0" presId="urn:microsoft.com/office/officeart/2005/8/layout/radial5"/>
    <dgm:cxn modelId="{12C61C4E-DF09-409F-898B-2CF3FA2E768F}" type="presParOf" srcId="{3E2F837E-2335-4879-AFDD-6C0822597993}" destId="{BCC37FD3-4095-4D21-9A74-C8C05A0005E1}" srcOrd="4" destOrd="0" presId="urn:microsoft.com/office/officeart/2005/8/layout/radial5"/>
    <dgm:cxn modelId="{168E0F6A-E3ED-4CF3-AA3D-6C4AD066E368}" type="presParOf" srcId="{3E2F837E-2335-4879-AFDD-6C0822597993}" destId="{9BECA3DA-FD5E-446D-B03C-067537C1549D}" srcOrd="5" destOrd="0" presId="urn:microsoft.com/office/officeart/2005/8/layout/radial5"/>
    <dgm:cxn modelId="{2BC0A23A-43CC-4BA8-811D-DA671059C5E8}" type="presParOf" srcId="{9BECA3DA-FD5E-446D-B03C-067537C1549D}" destId="{5E663956-D5D9-41F0-992A-7DA9E38C1845}" srcOrd="0" destOrd="0" presId="urn:microsoft.com/office/officeart/2005/8/layout/radial5"/>
    <dgm:cxn modelId="{088E0DA3-3FF6-4A88-A8A2-2043350AAC81}" type="presParOf" srcId="{3E2F837E-2335-4879-AFDD-6C0822597993}" destId="{0F1F82C4-BFC6-48B7-B958-9EC3424827F3}" srcOrd="6" destOrd="0" presId="urn:microsoft.com/office/officeart/2005/8/layout/radial5"/>
    <dgm:cxn modelId="{6CC58378-17ED-44A4-A4FC-AB137F2228CC}" type="presParOf" srcId="{3E2F837E-2335-4879-AFDD-6C0822597993}" destId="{9AB4E1FD-94C2-4C19-A8DC-5BEA10544C11}" srcOrd="7" destOrd="0" presId="urn:microsoft.com/office/officeart/2005/8/layout/radial5"/>
    <dgm:cxn modelId="{B49176D3-561B-4C0D-94A7-EB8422AD60C8}" type="presParOf" srcId="{9AB4E1FD-94C2-4C19-A8DC-5BEA10544C11}" destId="{BB35D849-8EE4-4758-9C79-EAE9A608EBAE}" srcOrd="0" destOrd="0" presId="urn:microsoft.com/office/officeart/2005/8/layout/radial5"/>
    <dgm:cxn modelId="{48ACB5A0-D829-4927-95F0-E96F39BB6DE2}" type="presParOf" srcId="{3E2F837E-2335-4879-AFDD-6C0822597993}" destId="{3EFDAD81-F8F8-4EE0-95C0-BC46550D1A21}" srcOrd="8" destOrd="0" presId="urn:microsoft.com/office/officeart/2005/8/layout/radial5"/>
    <dgm:cxn modelId="{4EF69E71-10B5-4483-9F8A-121D18AF0941}" type="presParOf" srcId="{3E2F837E-2335-4879-AFDD-6C0822597993}" destId="{FAC9DB1A-3C6E-403C-B302-53916B2726CA}" srcOrd="9" destOrd="0" presId="urn:microsoft.com/office/officeart/2005/8/layout/radial5"/>
    <dgm:cxn modelId="{497C7E9A-2DC7-4B43-8682-D11DF45D62DC}" type="presParOf" srcId="{FAC9DB1A-3C6E-403C-B302-53916B2726CA}" destId="{E0A7D454-7F67-444D-A043-E74D5F121418}" srcOrd="0" destOrd="0" presId="urn:microsoft.com/office/officeart/2005/8/layout/radial5"/>
    <dgm:cxn modelId="{C169D545-BD52-4F95-8851-263E38A3E8F9}" type="presParOf" srcId="{3E2F837E-2335-4879-AFDD-6C0822597993}" destId="{223B5619-7E5D-48C2-9AA0-76AB596561C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5A6396-C602-4780-B928-6F2B879AEA0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1CBECC0-D8CC-41A0-BB39-A29C0E1A74C6}">
      <dgm:prSet phldrT="[Text]" custT="1"/>
      <dgm:spPr/>
      <dgm:t>
        <a:bodyPr/>
        <a:lstStyle/>
        <a:p>
          <a:r>
            <a:rPr lang="en-IE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Qualitative Methods</a:t>
          </a:r>
          <a:endParaRPr lang="en-IE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0B142E-C467-407F-A071-5BD3553C48AF}" type="parTrans" cxnId="{BFDAF1E9-14C2-4E15-96ED-1E5A4F445F93}">
      <dgm:prSet/>
      <dgm:spPr/>
      <dgm:t>
        <a:bodyPr/>
        <a:lstStyle/>
        <a:p>
          <a:endParaRPr lang="en-IE"/>
        </a:p>
      </dgm:t>
    </dgm:pt>
    <dgm:pt modelId="{6EB686D3-F4EE-4C0D-8447-B404ED17B441}" type="sibTrans" cxnId="{BFDAF1E9-14C2-4E15-96ED-1E5A4F445F93}">
      <dgm:prSet/>
      <dgm:spPr/>
      <dgm:t>
        <a:bodyPr/>
        <a:lstStyle/>
        <a:p>
          <a:endParaRPr lang="en-IE"/>
        </a:p>
      </dgm:t>
    </dgm:pt>
    <dgm:pt modelId="{3F94D1FF-7F4C-4534-82CA-2A074B29CB97}">
      <dgm:prSet phldrT="[Text]" custT="1"/>
      <dgm:spPr/>
      <dgm:t>
        <a:bodyPr/>
        <a:lstStyle/>
        <a:p>
          <a:r>
            <a:rPr lang="en-IE" sz="2000" b="1" dirty="0" smtClean="0"/>
            <a:t>Interviews</a:t>
          </a:r>
          <a:endParaRPr lang="en-IE" sz="2000" b="1" dirty="0"/>
        </a:p>
      </dgm:t>
    </dgm:pt>
    <dgm:pt modelId="{9EE2B49C-B632-49F8-9C7A-5976782467AA}" type="parTrans" cxnId="{09E5D48B-C688-49BD-AFA3-2798FC6C9266}">
      <dgm:prSet/>
      <dgm:spPr/>
      <dgm:t>
        <a:bodyPr/>
        <a:lstStyle/>
        <a:p>
          <a:endParaRPr lang="en-IE"/>
        </a:p>
      </dgm:t>
    </dgm:pt>
    <dgm:pt modelId="{C3544E7B-C673-451C-8BEC-96DF992622C3}" type="sibTrans" cxnId="{09E5D48B-C688-49BD-AFA3-2798FC6C9266}">
      <dgm:prSet/>
      <dgm:spPr/>
      <dgm:t>
        <a:bodyPr/>
        <a:lstStyle/>
        <a:p>
          <a:endParaRPr lang="en-IE"/>
        </a:p>
      </dgm:t>
    </dgm:pt>
    <dgm:pt modelId="{DBDBE879-D405-43C9-897E-270EC53EC8F0}">
      <dgm:prSet phldrT="[Text]" custT="1"/>
      <dgm:spPr/>
      <dgm:t>
        <a:bodyPr/>
        <a:lstStyle/>
        <a:p>
          <a:r>
            <a:rPr lang="en-IE" sz="2000" b="1" dirty="0" smtClean="0"/>
            <a:t>Focus Groups</a:t>
          </a:r>
          <a:endParaRPr lang="en-IE" sz="2000" b="1" dirty="0"/>
        </a:p>
      </dgm:t>
    </dgm:pt>
    <dgm:pt modelId="{66D804FF-F766-4A47-B964-9F5980463F4B}" type="parTrans" cxnId="{D97A73AD-A165-4FD5-9D45-723DEB5F9236}">
      <dgm:prSet/>
      <dgm:spPr/>
      <dgm:t>
        <a:bodyPr/>
        <a:lstStyle/>
        <a:p>
          <a:endParaRPr lang="en-IE"/>
        </a:p>
      </dgm:t>
    </dgm:pt>
    <dgm:pt modelId="{67641A61-4C16-4042-A3FC-6FEA14193164}" type="sibTrans" cxnId="{D97A73AD-A165-4FD5-9D45-723DEB5F9236}">
      <dgm:prSet/>
      <dgm:spPr/>
      <dgm:t>
        <a:bodyPr/>
        <a:lstStyle/>
        <a:p>
          <a:endParaRPr lang="en-IE"/>
        </a:p>
      </dgm:t>
    </dgm:pt>
    <dgm:pt modelId="{266AC11A-98E9-4C67-B3AE-73CD38C363F1}">
      <dgm:prSet phldrT="[Text]" custT="1"/>
      <dgm:spPr/>
      <dgm:t>
        <a:bodyPr/>
        <a:lstStyle/>
        <a:p>
          <a:r>
            <a:rPr lang="en-IE" sz="2000" b="1" dirty="0" smtClean="0"/>
            <a:t>Observation </a:t>
          </a:r>
          <a:endParaRPr lang="en-IE" sz="2000" b="1" dirty="0"/>
        </a:p>
      </dgm:t>
    </dgm:pt>
    <dgm:pt modelId="{2DF4B689-3357-4298-A468-26969618A0E8}" type="parTrans" cxnId="{071A3431-D26E-4D22-A7BB-F7CEB9146359}">
      <dgm:prSet/>
      <dgm:spPr/>
      <dgm:t>
        <a:bodyPr/>
        <a:lstStyle/>
        <a:p>
          <a:endParaRPr lang="en-IE"/>
        </a:p>
      </dgm:t>
    </dgm:pt>
    <dgm:pt modelId="{D0D6FFA2-9CA9-4474-9D0D-14FA962A1830}" type="sibTrans" cxnId="{071A3431-D26E-4D22-A7BB-F7CEB9146359}">
      <dgm:prSet/>
      <dgm:spPr/>
      <dgm:t>
        <a:bodyPr/>
        <a:lstStyle/>
        <a:p>
          <a:endParaRPr lang="en-IE"/>
        </a:p>
      </dgm:t>
    </dgm:pt>
    <dgm:pt modelId="{C3CAAA3D-13DD-4698-9170-D6DA2CF9C6E5}">
      <dgm:prSet phldrT="[Text]" custT="1"/>
      <dgm:spPr/>
      <dgm:t>
        <a:bodyPr/>
        <a:lstStyle/>
        <a:p>
          <a:r>
            <a:rPr lang="en-IE" sz="2000" b="1" dirty="0" smtClean="0"/>
            <a:t>Documentary Analysis</a:t>
          </a:r>
          <a:endParaRPr lang="en-IE" sz="2000" b="1" dirty="0"/>
        </a:p>
      </dgm:t>
    </dgm:pt>
    <dgm:pt modelId="{218247D7-AF5C-4FD3-B757-44B2D02EB5CF}" type="parTrans" cxnId="{20B4144F-BC0A-4899-9DAF-D977F2DF14F4}">
      <dgm:prSet/>
      <dgm:spPr/>
      <dgm:t>
        <a:bodyPr/>
        <a:lstStyle/>
        <a:p>
          <a:endParaRPr lang="en-IE"/>
        </a:p>
      </dgm:t>
    </dgm:pt>
    <dgm:pt modelId="{D8756009-C020-45AB-B593-1D69A922994F}" type="sibTrans" cxnId="{20B4144F-BC0A-4899-9DAF-D977F2DF14F4}">
      <dgm:prSet/>
      <dgm:spPr/>
      <dgm:t>
        <a:bodyPr/>
        <a:lstStyle/>
        <a:p>
          <a:endParaRPr lang="en-IE"/>
        </a:p>
      </dgm:t>
    </dgm:pt>
    <dgm:pt modelId="{D1449D00-2EAC-4DEE-AD37-D85C01EBD54E}">
      <dgm:prSet phldrT="[Text]" custT="1"/>
      <dgm:spPr/>
      <dgm:t>
        <a:bodyPr/>
        <a:lstStyle/>
        <a:p>
          <a:r>
            <a:rPr lang="en-IE" sz="2000" b="1" dirty="0" smtClean="0"/>
            <a:t>Visual Methods</a:t>
          </a:r>
          <a:endParaRPr lang="en-IE" sz="2000" b="1" dirty="0"/>
        </a:p>
      </dgm:t>
    </dgm:pt>
    <dgm:pt modelId="{92921322-7B57-42AE-9DA0-1EDD13AA11B8}" type="parTrans" cxnId="{286AAF74-D5B2-499E-844A-66C95A782CB3}">
      <dgm:prSet/>
      <dgm:spPr/>
      <dgm:t>
        <a:bodyPr/>
        <a:lstStyle/>
        <a:p>
          <a:endParaRPr lang="en-IE"/>
        </a:p>
      </dgm:t>
    </dgm:pt>
    <dgm:pt modelId="{358302CA-4654-44B5-B7E2-DDFAD6CD94C6}" type="sibTrans" cxnId="{286AAF74-D5B2-499E-844A-66C95A782CB3}">
      <dgm:prSet/>
      <dgm:spPr/>
      <dgm:t>
        <a:bodyPr/>
        <a:lstStyle/>
        <a:p>
          <a:endParaRPr lang="en-IE"/>
        </a:p>
      </dgm:t>
    </dgm:pt>
    <dgm:pt modelId="{3E2F837E-2335-4879-AFDD-6C0822597993}" type="pres">
      <dgm:prSet presAssocID="{585A6396-C602-4780-B928-6F2B879AEA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FE64BBF-F1AF-4A82-8F18-C2094FF3AC1F}" type="pres">
      <dgm:prSet presAssocID="{C1CBECC0-D8CC-41A0-BB39-A29C0E1A74C6}" presName="centerShape" presStyleLbl="node0" presStyleIdx="0" presStyleCnt="1" custScaleX="210305" custScaleY="119309"/>
      <dgm:spPr/>
      <dgm:t>
        <a:bodyPr/>
        <a:lstStyle/>
        <a:p>
          <a:endParaRPr lang="en-IE"/>
        </a:p>
      </dgm:t>
    </dgm:pt>
    <dgm:pt modelId="{B7A8F5CF-DA65-4672-AF34-E26A0A634929}" type="pres">
      <dgm:prSet presAssocID="{9EE2B49C-B632-49F8-9C7A-5976782467AA}" presName="parTrans" presStyleLbl="sibTrans2D1" presStyleIdx="0" presStyleCnt="5"/>
      <dgm:spPr/>
      <dgm:t>
        <a:bodyPr/>
        <a:lstStyle/>
        <a:p>
          <a:endParaRPr lang="en-IE"/>
        </a:p>
      </dgm:t>
    </dgm:pt>
    <dgm:pt modelId="{AB0F0F34-DF0A-45A3-8741-DC85099F6A83}" type="pres">
      <dgm:prSet presAssocID="{9EE2B49C-B632-49F8-9C7A-5976782467AA}" presName="connectorText" presStyleLbl="sibTrans2D1" presStyleIdx="0" presStyleCnt="5"/>
      <dgm:spPr/>
      <dgm:t>
        <a:bodyPr/>
        <a:lstStyle/>
        <a:p>
          <a:endParaRPr lang="en-IE"/>
        </a:p>
      </dgm:t>
    </dgm:pt>
    <dgm:pt modelId="{186EA904-3312-4912-81E6-B7A87955089E}" type="pres">
      <dgm:prSet presAssocID="{3F94D1FF-7F4C-4534-82CA-2A074B29CB97}" presName="node" presStyleLbl="node1" presStyleIdx="0" presStyleCnt="5" custScaleX="135730" custScaleY="99214" custRadScaleRad="96998" custRadScaleInc="-608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E088A96-BFD5-4CC5-9D3C-5F4B5CD48BCB}" type="pres">
      <dgm:prSet presAssocID="{66D804FF-F766-4A47-B964-9F5980463F4B}" presName="parTrans" presStyleLbl="sibTrans2D1" presStyleIdx="1" presStyleCnt="5"/>
      <dgm:spPr/>
      <dgm:t>
        <a:bodyPr/>
        <a:lstStyle/>
        <a:p>
          <a:endParaRPr lang="en-IE"/>
        </a:p>
      </dgm:t>
    </dgm:pt>
    <dgm:pt modelId="{FD6BC9FA-6694-4671-871E-1F772776415B}" type="pres">
      <dgm:prSet presAssocID="{66D804FF-F766-4A47-B964-9F5980463F4B}" presName="connectorText" presStyleLbl="sibTrans2D1" presStyleIdx="1" presStyleCnt="5"/>
      <dgm:spPr/>
      <dgm:t>
        <a:bodyPr/>
        <a:lstStyle/>
        <a:p>
          <a:endParaRPr lang="en-IE"/>
        </a:p>
      </dgm:t>
    </dgm:pt>
    <dgm:pt modelId="{BCC37FD3-4095-4D21-9A74-C8C05A0005E1}" type="pres">
      <dgm:prSet presAssocID="{DBDBE879-D405-43C9-897E-270EC53EC8F0}" presName="node" presStyleLbl="node1" presStyleIdx="1" presStyleCnt="5" custScaleX="142359" custScaleY="111311" custRadScaleRad="123093" custRadScaleInc="1175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BECA3DA-FD5E-446D-B03C-067537C1549D}" type="pres">
      <dgm:prSet presAssocID="{2DF4B689-3357-4298-A468-26969618A0E8}" presName="parTrans" presStyleLbl="sibTrans2D1" presStyleIdx="2" presStyleCnt="5"/>
      <dgm:spPr/>
      <dgm:t>
        <a:bodyPr/>
        <a:lstStyle/>
        <a:p>
          <a:endParaRPr lang="en-IE"/>
        </a:p>
      </dgm:t>
    </dgm:pt>
    <dgm:pt modelId="{5E663956-D5D9-41F0-992A-7DA9E38C1845}" type="pres">
      <dgm:prSet presAssocID="{2DF4B689-3357-4298-A468-26969618A0E8}" presName="connectorText" presStyleLbl="sibTrans2D1" presStyleIdx="2" presStyleCnt="5"/>
      <dgm:spPr/>
      <dgm:t>
        <a:bodyPr/>
        <a:lstStyle/>
        <a:p>
          <a:endParaRPr lang="en-IE"/>
        </a:p>
      </dgm:t>
    </dgm:pt>
    <dgm:pt modelId="{0F1F82C4-BFC6-48B7-B958-9EC3424827F3}" type="pres">
      <dgm:prSet presAssocID="{266AC11A-98E9-4C67-B3AE-73CD38C363F1}" presName="node" presStyleLbl="node1" presStyleIdx="2" presStyleCnt="5" custScaleX="156379" custRadScaleRad="121856" custRadScaleInc="-454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AB4E1FD-94C2-4C19-A8DC-5BEA10544C11}" type="pres">
      <dgm:prSet presAssocID="{218247D7-AF5C-4FD3-B757-44B2D02EB5CF}" presName="parTrans" presStyleLbl="sibTrans2D1" presStyleIdx="3" presStyleCnt="5"/>
      <dgm:spPr/>
      <dgm:t>
        <a:bodyPr/>
        <a:lstStyle/>
        <a:p>
          <a:endParaRPr lang="en-IE"/>
        </a:p>
      </dgm:t>
    </dgm:pt>
    <dgm:pt modelId="{BB35D849-8EE4-4758-9C79-EAE9A608EBAE}" type="pres">
      <dgm:prSet presAssocID="{218247D7-AF5C-4FD3-B757-44B2D02EB5CF}" presName="connectorText" presStyleLbl="sibTrans2D1" presStyleIdx="3" presStyleCnt="5"/>
      <dgm:spPr/>
      <dgm:t>
        <a:bodyPr/>
        <a:lstStyle/>
        <a:p>
          <a:endParaRPr lang="en-IE"/>
        </a:p>
      </dgm:t>
    </dgm:pt>
    <dgm:pt modelId="{3EFDAD81-F8F8-4EE0-95C0-BC46550D1A21}" type="pres">
      <dgm:prSet presAssocID="{C3CAAA3D-13DD-4698-9170-D6DA2CF9C6E5}" presName="node" presStyleLbl="node1" presStyleIdx="3" presStyleCnt="5" custScaleX="189691" custRadScaleRad="103767" custRadScaleInc="-622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AC9DB1A-3C6E-403C-B302-53916B2726CA}" type="pres">
      <dgm:prSet presAssocID="{92921322-7B57-42AE-9DA0-1EDD13AA11B8}" presName="parTrans" presStyleLbl="sibTrans2D1" presStyleIdx="4" presStyleCnt="5"/>
      <dgm:spPr/>
      <dgm:t>
        <a:bodyPr/>
        <a:lstStyle/>
        <a:p>
          <a:endParaRPr lang="en-IE"/>
        </a:p>
      </dgm:t>
    </dgm:pt>
    <dgm:pt modelId="{E0A7D454-7F67-444D-A043-E74D5F121418}" type="pres">
      <dgm:prSet presAssocID="{92921322-7B57-42AE-9DA0-1EDD13AA11B8}" presName="connectorText" presStyleLbl="sibTrans2D1" presStyleIdx="4" presStyleCnt="5"/>
      <dgm:spPr/>
      <dgm:t>
        <a:bodyPr/>
        <a:lstStyle/>
        <a:p>
          <a:endParaRPr lang="en-IE"/>
        </a:p>
      </dgm:t>
    </dgm:pt>
    <dgm:pt modelId="{223B5619-7E5D-48C2-9AA0-76AB596561C1}" type="pres">
      <dgm:prSet presAssocID="{D1449D00-2EAC-4DEE-AD37-D85C01EBD54E}" presName="node" presStyleLbl="node1" presStyleIdx="4" presStyleCnt="5" custScaleX="127827" custScaleY="99919" custRadScaleRad="123691" custRadScaleInc="-3395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C9A75EB6-0BBE-4BC4-83E4-C16555153391}" type="presOf" srcId="{C1CBECC0-D8CC-41A0-BB39-A29C0E1A74C6}" destId="{5FE64BBF-F1AF-4A82-8F18-C2094FF3AC1F}" srcOrd="0" destOrd="0" presId="urn:microsoft.com/office/officeart/2005/8/layout/radial5"/>
    <dgm:cxn modelId="{09E5D48B-C688-49BD-AFA3-2798FC6C9266}" srcId="{C1CBECC0-D8CC-41A0-BB39-A29C0E1A74C6}" destId="{3F94D1FF-7F4C-4534-82CA-2A074B29CB97}" srcOrd="0" destOrd="0" parTransId="{9EE2B49C-B632-49F8-9C7A-5976782467AA}" sibTransId="{C3544E7B-C673-451C-8BEC-96DF992622C3}"/>
    <dgm:cxn modelId="{D1F0D163-A23F-4B9C-88F4-9CBCCAEE12A7}" type="presOf" srcId="{DBDBE879-D405-43C9-897E-270EC53EC8F0}" destId="{BCC37FD3-4095-4D21-9A74-C8C05A0005E1}" srcOrd="0" destOrd="0" presId="urn:microsoft.com/office/officeart/2005/8/layout/radial5"/>
    <dgm:cxn modelId="{58AEAD38-9588-49F8-ADDF-87C630C2F90A}" type="presOf" srcId="{66D804FF-F766-4A47-B964-9F5980463F4B}" destId="{FD6BC9FA-6694-4671-871E-1F772776415B}" srcOrd="1" destOrd="0" presId="urn:microsoft.com/office/officeart/2005/8/layout/radial5"/>
    <dgm:cxn modelId="{6594937F-BA26-4E50-B736-FA6E7CF05FE7}" type="presOf" srcId="{266AC11A-98E9-4C67-B3AE-73CD38C363F1}" destId="{0F1F82C4-BFC6-48B7-B958-9EC3424827F3}" srcOrd="0" destOrd="0" presId="urn:microsoft.com/office/officeart/2005/8/layout/radial5"/>
    <dgm:cxn modelId="{E9845D41-BB5E-4504-81DB-28785A0717BF}" type="presOf" srcId="{C3CAAA3D-13DD-4698-9170-D6DA2CF9C6E5}" destId="{3EFDAD81-F8F8-4EE0-95C0-BC46550D1A21}" srcOrd="0" destOrd="0" presId="urn:microsoft.com/office/officeart/2005/8/layout/radial5"/>
    <dgm:cxn modelId="{9F996736-902E-4EB7-B6AD-557E3B475E28}" type="presOf" srcId="{66D804FF-F766-4A47-B964-9F5980463F4B}" destId="{7E088A96-BFD5-4CC5-9D3C-5F4B5CD48BCB}" srcOrd="0" destOrd="0" presId="urn:microsoft.com/office/officeart/2005/8/layout/radial5"/>
    <dgm:cxn modelId="{07BB0591-C0AE-491A-9215-F74435395154}" type="presOf" srcId="{D1449D00-2EAC-4DEE-AD37-D85C01EBD54E}" destId="{223B5619-7E5D-48C2-9AA0-76AB596561C1}" srcOrd="0" destOrd="0" presId="urn:microsoft.com/office/officeart/2005/8/layout/radial5"/>
    <dgm:cxn modelId="{3E01CE38-A146-4252-9C2B-6A79145634E6}" type="presOf" srcId="{92921322-7B57-42AE-9DA0-1EDD13AA11B8}" destId="{E0A7D454-7F67-444D-A043-E74D5F121418}" srcOrd="1" destOrd="0" presId="urn:microsoft.com/office/officeart/2005/8/layout/radial5"/>
    <dgm:cxn modelId="{92DC9803-76D9-463B-8435-C01E19DF291F}" type="presOf" srcId="{92921322-7B57-42AE-9DA0-1EDD13AA11B8}" destId="{FAC9DB1A-3C6E-403C-B302-53916B2726CA}" srcOrd="0" destOrd="0" presId="urn:microsoft.com/office/officeart/2005/8/layout/radial5"/>
    <dgm:cxn modelId="{2B28F581-375F-4158-8020-F4BB72B5C9D3}" type="presOf" srcId="{2DF4B689-3357-4298-A468-26969618A0E8}" destId="{9BECA3DA-FD5E-446D-B03C-067537C1549D}" srcOrd="0" destOrd="0" presId="urn:microsoft.com/office/officeart/2005/8/layout/radial5"/>
    <dgm:cxn modelId="{D811F616-2499-4249-9C85-CBEECE36AB14}" type="presOf" srcId="{585A6396-C602-4780-B928-6F2B879AEA0B}" destId="{3E2F837E-2335-4879-AFDD-6C0822597993}" srcOrd="0" destOrd="0" presId="urn:microsoft.com/office/officeart/2005/8/layout/radial5"/>
    <dgm:cxn modelId="{4924686E-2A94-4B5B-8835-6CCD67368A6C}" type="presOf" srcId="{2DF4B689-3357-4298-A468-26969618A0E8}" destId="{5E663956-D5D9-41F0-992A-7DA9E38C1845}" srcOrd="1" destOrd="0" presId="urn:microsoft.com/office/officeart/2005/8/layout/radial5"/>
    <dgm:cxn modelId="{24B520A6-4F3D-4BB7-A49D-AB5C6DE86F6E}" type="presOf" srcId="{3F94D1FF-7F4C-4534-82CA-2A074B29CB97}" destId="{186EA904-3312-4912-81E6-B7A87955089E}" srcOrd="0" destOrd="0" presId="urn:microsoft.com/office/officeart/2005/8/layout/radial5"/>
    <dgm:cxn modelId="{9517F369-E41E-4AF4-8E3E-823B707F983A}" type="presOf" srcId="{218247D7-AF5C-4FD3-B757-44B2D02EB5CF}" destId="{9AB4E1FD-94C2-4C19-A8DC-5BEA10544C11}" srcOrd="0" destOrd="0" presId="urn:microsoft.com/office/officeart/2005/8/layout/radial5"/>
    <dgm:cxn modelId="{D97A73AD-A165-4FD5-9D45-723DEB5F9236}" srcId="{C1CBECC0-D8CC-41A0-BB39-A29C0E1A74C6}" destId="{DBDBE879-D405-43C9-897E-270EC53EC8F0}" srcOrd="1" destOrd="0" parTransId="{66D804FF-F766-4A47-B964-9F5980463F4B}" sibTransId="{67641A61-4C16-4042-A3FC-6FEA14193164}"/>
    <dgm:cxn modelId="{20B4144F-BC0A-4899-9DAF-D977F2DF14F4}" srcId="{C1CBECC0-D8CC-41A0-BB39-A29C0E1A74C6}" destId="{C3CAAA3D-13DD-4698-9170-D6DA2CF9C6E5}" srcOrd="3" destOrd="0" parTransId="{218247D7-AF5C-4FD3-B757-44B2D02EB5CF}" sibTransId="{D8756009-C020-45AB-B593-1D69A922994F}"/>
    <dgm:cxn modelId="{FE964509-EF45-4166-B3B8-7E41B071EAB2}" type="presOf" srcId="{9EE2B49C-B632-49F8-9C7A-5976782467AA}" destId="{B7A8F5CF-DA65-4672-AF34-E26A0A634929}" srcOrd="0" destOrd="0" presId="urn:microsoft.com/office/officeart/2005/8/layout/radial5"/>
    <dgm:cxn modelId="{071A3431-D26E-4D22-A7BB-F7CEB9146359}" srcId="{C1CBECC0-D8CC-41A0-BB39-A29C0E1A74C6}" destId="{266AC11A-98E9-4C67-B3AE-73CD38C363F1}" srcOrd="2" destOrd="0" parTransId="{2DF4B689-3357-4298-A468-26969618A0E8}" sibTransId="{D0D6FFA2-9CA9-4474-9D0D-14FA962A1830}"/>
    <dgm:cxn modelId="{C0D3C303-F882-4E78-9C85-9E6EDA6418B2}" type="presOf" srcId="{9EE2B49C-B632-49F8-9C7A-5976782467AA}" destId="{AB0F0F34-DF0A-45A3-8741-DC85099F6A83}" srcOrd="1" destOrd="0" presId="urn:microsoft.com/office/officeart/2005/8/layout/radial5"/>
    <dgm:cxn modelId="{BFDAF1E9-14C2-4E15-96ED-1E5A4F445F93}" srcId="{585A6396-C602-4780-B928-6F2B879AEA0B}" destId="{C1CBECC0-D8CC-41A0-BB39-A29C0E1A74C6}" srcOrd="0" destOrd="0" parTransId="{910B142E-C467-407F-A071-5BD3553C48AF}" sibTransId="{6EB686D3-F4EE-4C0D-8447-B404ED17B441}"/>
    <dgm:cxn modelId="{4ACFFFE6-DDF0-486E-8708-44D4B0CF4263}" type="presOf" srcId="{218247D7-AF5C-4FD3-B757-44B2D02EB5CF}" destId="{BB35D849-8EE4-4758-9C79-EAE9A608EBAE}" srcOrd="1" destOrd="0" presId="urn:microsoft.com/office/officeart/2005/8/layout/radial5"/>
    <dgm:cxn modelId="{286AAF74-D5B2-499E-844A-66C95A782CB3}" srcId="{C1CBECC0-D8CC-41A0-BB39-A29C0E1A74C6}" destId="{D1449D00-2EAC-4DEE-AD37-D85C01EBD54E}" srcOrd="4" destOrd="0" parTransId="{92921322-7B57-42AE-9DA0-1EDD13AA11B8}" sibTransId="{358302CA-4654-44B5-B7E2-DDFAD6CD94C6}"/>
    <dgm:cxn modelId="{7F0755DE-EB1A-4062-BF0A-FF90805752EC}" type="presParOf" srcId="{3E2F837E-2335-4879-AFDD-6C0822597993}" destId="{5FE64BBF-F1AF-4A82-8F18-C2094FF3AC1F}" srcOrd="0" destOrd="0" presId="urn:microsoft.com/office/officeart/2005/8/layout/radial5"/>
    <dgm:cxn modelId="{70D2DF7A-E09D-45F9-AE46-699F53E12246}" type="presParOf" srcId="{3E2F837E-2335-4879-AFDD-6C0822597993}" destId="{B7A8F5CF-DA65-4672-AF34-E26A0A634929}" srcOrd="1" destOrd="0" presId="urn:microsoft.com/office/officeart/2005/8/layout/radial5"/>
    <dgm:cxn modelId="{0E96CFCF-290D-4AE7-BB6B-7FAB1E0A6FC1}" type="presParOf" srcId="{B7A8F5CF-DA65-4672-AF34-E26A0A634929}" destId="{AB0F0F34-DF0A-45A3-8741-DC85099F6A83}" srcOrd="0" destOrd="0" presId="urn:microsoft.com/office/officeart/2005/8/layout/radial5"/>
    <dgm:cxn modelId="{D39BEF87-C84B-4EC8-9F60-AD2C41514B3F}" type="presParOf" srcId="{3E2F837E-2335-4879-AFDD-6C0822597993}" destId="{186EA904-3312-4912-81E6-B7A87955089E}" srcOrd="2" destOrd="0" presId="urn:microsoft.com/office/officeart/2005/8/layout/radial5"/>
    <dgm:cxn modelId="{06699C42-C848-4166-AA6E-81136E54264A}" type="presParOf" srcId="{3E2F837E-2335-4879-AFDD-6C0822597993}" destId="{7E088A96-BFD5-4CC5-9D3C-5F4B5CD48BCB}" srcOrd="3" destOrd="0" presId="urn:microsoft.com/office/officeart/2005/8/layout/radial5"/>
    <dgm:cxn modelId="{9EFD9D4E-D0BF-470C-90DA-2037759E44A4}" type="presParOf" srcId="{7E088A96-BFD5-4CC5-9D3C-5F4B5CD48BCB}" destId="{FD6BC9FA-6694-4671-871E-1F772776415B}" srcOrd="0" destOrd="0" presId="urn:microsoft.com/office/officeart/2005/8/layout/radial5"/>
    <dgm:cxn modelId="{EB6C04F3-7F14-4133-9766-46582741B36B}" type="presParOf" srcId="{3E2F837E-2335-4879-AFDD-6C0822597993}" destId="{BCC37FD3-4095-4D21-9A74-C8C05A0005E1}" srcOrd="4" destOrd="0" presId="urn:microsoft.com/office/officeart/2005/8/layout/radial5"/>
    <dgm:cxn modelId="{1F4EFB2C-CA21-4E43-9980-B7289453D8B7}" type="presParOf" srcId="{3E2F837E-2335-4879-AFDD-6C0822597993}" destId="{9BECA3DA-FD5E-446D-B03C-067537C1549D}" srcOrd="5" destOrd="0" presId="urn:microsoft.com/office/officeart/2005/8/layout/radial5"/>
    <dgm:cxn modelId="{32AEBF3B-21B0-44D8-AF3E-01C8980AC5EE}" type="presParOf" srcId="{9BECA3DA-FD5E-446D-B03C-067537C1549D}" destId="{5E663956-D5D9-41F0-992A-7DA9E38C1845}" srcOrd="0" destOrd="0" presId="urn:microsoft.com/office/officeart/2005/8/layout/radial5"/>
    <dgm:cxn modelId="{7DD824A8-F344-49B9-87F8-CE3AB44D07CA}" type="presParOf" srcId="{3E2F837E-2335-4879-AFDD-6C0822597993}" destId="{0F1F82C4-BFC6-48B7-B958-9EC3424827F3}" srcOrd="6" destOrd="0" presId="urn:microsoft.com/office/officeart/2005/8/layout/radial5"/>
    <dgm:cxn modelId="{E020A87B-2A3F-4072-8867-AC387ACC5D55}" type="presParOf" srcId="{3E2F837E-2335-4879-AFDD-6C0822597993}" destId="{9AB4E1FD-94C2-4C19-A8DC-5BEA10544C11}" srcOrd="7" destOrd="0" presId="urn:microsoft.com/office/officeart/2005/8/layout/radial5"/>
    <dgm:cxn modelId="{7B1D567C-B2DE-4713-BC4D-A05099D9AA2E}" type="presParOf" srcId="{9AB4E1FD-94C2-4C19-A8DC-5BEA10544C11}" destId="{BB35D849-8EE4-4758-9C79-EAE9A608EBAE}" srcOrd="0" destOrd="0" presId="urn:microsoft.com/office/officeart/2005/8/layout/radial5"/>
    <dgm:cxn modelId="{E4FC85F1-0F16-4050-9814-DC3EEDB8E05E}" type="presParOf" srcId="{3E2F837E-2335-4879-AFDD-6C0822597993}" destId="{3EFDAD81-F8F8-4EE0-95C0-BC46550D1A21}" srcOrd="8" destOrd="0" presId="urn:microsoft.com/office/officeart/2005/8/layout/radial5"/>
    <dgm:cxn modelId="{36F9F14B-BD47-4CD3-984B-4ACCE61C0352}" type="presParOf" srcId="{3E2F837E-2335-4879-AFDD-6C0822597993}" destId="{FAC9DB1A-3C6E-403C-B302-53916B2726CA}" srcOrd="9" destOrd="0" presId="urn:microsoft.com/office/officeart/2005/8/layout/radial5"/>
    <dgm:cxn modelId="{E674A1B6-78EB-4498-8BD7-38998E2C6D30}" type="presParOf" srcId="{FAC9DB1A-3C6E-403C-B302-53916B2726CA}" destId="{E0A7D454-7F67-444D-A043-E74D5F121418}" srcOrd="0" destOrd="0" presId="urn:microsoft.com/office/officeart/2005/8/layout/radial5"/>
    <dgm:cxn modelId="{67EAEFCE-B43F-4372-863A-0282FC199EDA}" type="presParOf" srcId="{3E2F837E-2335-4879-AFDD-6C0822597993}" destId="{223B5619-7E5D-48C2-9AA0-76AB596561C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0A6966-2A1B-4C74-B596-BE024AF4F03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3868F83F-B275-4EBE-8384-CED3234CC6B1}">
      <dgm:prSet phldrT="[Text]"/>
      <dgm:spPr/>
      <dgm:t>
        <a:bodyPr/>
        <a:lstStyle/>
        <a:p>
          <a:r>
            <a:rPr lang="en-IE" b="1" dirty="0" smtClean="0"/>
            <a:t>Encourage members of the group interact</a:t>
          </a:r>
          <a:endParaRPr lang="en-IE" b="1" dirty="0"/>
        </a:p>
      </dgm:t>
    </dgm:pt>
    <dgm:pt modelId="{50C6CD12-80B1-4039-91C4-F1EF6BAA21A4}" type="parTrans" cxnId="{A4C70809-A384-4632-A39C-A4ADF078F36A}">
      <dgm:prSet/>
      <dgm:spPr/>
      <dgm:t>
        <a:bodyPr/>
        <a:lstStyle/>
        <a:p>
          <a:endParaRPr lang="en-IE"/>
        </a:p>
      </dgm:t>
    </dgm:pt>
    <dgm:pt modelId="{E3C86036-2565-464B-9BBE-230B96CA3055}" type="sibTrans" cxnId="{A4C70809-A384-4632-A39C-A4ADF078F36A}">
      <dgm:prSet/>
      <dgm:spPr/>
      <dgm:t>
        <a:bodyPr/>
        <a:lstStyle/>
        <a:p>
          <a:endParaRPr lang="en-IE"/>
        </a:p>
      </dgm:t>
    </dgm:pt>
    <dgm:pt modelId="{D407BD64-6848-4C61-9407-E26FA0094D21}">
      <dgm:prSet phldrT="[Text]"/>
      <dgm:spPr/>
      <dgm:t>
        <a:bodyPr/>
        <a:lstStyle/>
        <a:p>
          <a:r>
            <a:rPr lang="en-IE" b="1" dirty="0" smtClean="0"/>
            <a:t>Discussion stays focused on the topics</a:t>
          </a:r>
          <a:endParaRPr lang="en-IE" b="1" dirty="0"/>
        </a:p>
      </dgm:t>
    </dgm:pt>
    <dgm:pt modelId="{103DE0D0-9080-4A95-8A44-CF1C0133D7A5}" type="parTrans" cxnId="{183D9C43-20BA-4C7B-993D-D812108B690D}">
      <dgm:prSet/>
      <dgm:spPr/>
      <dgm:t>
        <a:bodyPr/>
        <a:lstStyle/>
        <a:p>
          <a:endParaRPr lang="en-IE"/>
        </a:p>
      </dgm:t>
    </dgm:pt>
    <dgm:pt modelId="{6FC45F1B-DA46-4CCF-AB4A-E21A962DBB51}" type="sibTrans" cxnId="{183D9C43-20BA-4C7B-993D-D812108B690D}">
      <dgm:prSet/>
      <dgm:spPr/>
      <dgm:t>
        <a:bodyPr/>
        <a:lstStyle/>
        <a:p>
          <a:endParaRPr lang="en-IE"/>
        </a:p>
      </dgm:t>
    </dgm:pt>
    <dgm:pt modelId="{C22C350C-C971-4B92-999B-AB2070113380}">
      <dgm:prSet phldrT="[Text]"/>
      <dgm:spPr/>
      <dgm:t>
        <a:bodyPr/>
        <a:lstStyle/>
        <a:p>
          <a:r>
            <a:rPr lang="en-IE" b="1" dirty="0" smtClean="0"/>
            <a:t>Don’t lead or influence the discussion</a:t>
          </a:r>
          <a:endParaRPr lang="en-IE" b="1" dirty="0"/>
        </a:p>
      </dgm:t>
    </dgm:pt>
    <dgm:pt modelId="{C5D69BE9-4D29-4F6F-99F9-2F11AA5AE646}" type="parTrans" cxnId="{88A5A4C9-7314-4B0E-BB7A-8EA9B57341AE}">
      <dgm:prSet/>
      <dgm:spPr/>
      <dgm:t>
        <a:bodyPr/>
        <a:lstStyle/>
        <a:p>
          <a:endParaRPr lang="en-IE"/>
        </a:p>
      </dgm:t>
    </dgm:pt>
    <dgm:pt modelId="{4DF05E12-9814-4CDE-81C2-872C7AB12D5F}" type="sibTrans" cxnId="{88A5A4C9-7314-4B0E-BB7A-8EA9B57341AE}">
      <dgm:prSet/>
      <dgm:spPr/>
      <dgm:t>
        <a:bodyPr/>
        <a:lstStyle/>
        <a:p>
          <a:endParaRPr lang="en-IE"/>
        </a:p>
      </dgm:t>
    </dgm:pt>
    <dgm:pt modelId="{940DB85A-DD94-47E4-8D2E-36A4D1D8166E}">
      <dgm:prSet phldrT="[Text]"/>
      <dgm:spPr/>
      <dgm:t>
        <a:bodyPr/>
        <a:lstStyle/>
        <a:p>
          <a:r>
            <a:rPr lang="en-IE" b="1" dirty="0" smtClean="0"/>
            <a:t>Aware of the group dynamics</a:t>
          </a:r>
          <a:endParaRPr lang="en-IE" b="1" dirty="0"/>
        </a:p>
      </dgm:t>
    </dgm:pt>
    <dgm:pt modelId="{66687C83-41A9-4ED0-92BE-A5B75E62024D}" type="parTrans" cxnId="{6205B0E6-DF12-4634-918A-9132BE99D5C5}">
      <dgm:prSet/>
      <dgm:spPr/>
      <dgm:t>
        <a:bodyPr/>
        <a:lstStyle/>
        <a:p>
          <a:endParaRPr lang="en-IE"/>
        </a:p>
      </dgm:t>
    </dgm:pt>
    <dgm:pt modelId="{E70C30D9-8A86-4AEB-B615-EC842CF0DA18}" type="sibTrans" cxnId="{6205B0E6-DF12-4634-918A-9132BE99D5C5}">
      <dgm:prSet/>
      <dgm:spPr/>
      <dgm:t>
        <a:bodyPr/>
        <a:lstStyle/>
        <a:p>
          <a:endParaRPr lang="en-IE"/>
        </a:p>
      </dgm:t>
    </dgm:pt>
    <dgm:pt modelId="{000D7986-0FBA-4BF1-83AB-7A9B94BF3B46}">
      <dgm:prSet phldrT="[Text]"/>
      <dgm:spPr/>
      <dgm:t>
        <a:bodyPr/>
        <a:lstStyle/>
        <a:p>
          <a:r>
            <a:rPr lang="en-IE" b="1" dirty="0" smtClean="0"/>
            <a:t>Time management </a:t>
          </a:r>
        </a:p>
      </dgm:t>
    </dgm:pt>
    <dgm:pt modelId="{E1A5F23E-2CB2-466D-A5C5-7C7F692A8865}" type="parTrans" cxnId="{42BE7C34-26B8-4F06-A100-3C8577FD57A4}">
      <dgm:prSet/>
      <dgm:spPr/>
      <dgm:t>
        <a:bodyPr/>
        <a:lstStyle/>
        <a:p>
          <a:endParaRPr lang="en-IE"/>
        </a:p>
      </dgm:t>
    </dgm:pt>
    <dgm:pt modelId="{9C179356-8E48-4BD7-932F-42852E4262D5}" type="sibTrans" cxnId="{42BE7C34-26B8-4F06-A100-3C8577FD57A4}">
      <dgm:prSet/>
      <dgm:spPr/>
      <dgm:t>
        <a:bodyPr/>
        <a:lstStyle/>
        <a:p>
          <a:endParaRPr lang="en-IE"/>
        </a:p>
      </dgm:t>
    </dgm:pt>
    <dgm:pt modelId="{CA8FC331-2976-4C73-A8B5-6B3B268C9C03}">
      <dgm:prSet phldrT="[Text]"/>
      <dgm:spPr/>
      <dgm:t>
        <a:bodyPr/>
        <a:lstStyle/>
        <a:p>
          <a:r>
            <a:rPr lang="en-IE" b="1" dirty="0" smtClean="0"/>
            <a:t>Ensure all members participate</a:t>
          </a:r>
        </a:p>
      </dgm:t>
    </dgm:pt>
    <dgm:pt modelId="{1616884D-48FD-4B32-9261-A5340E8A5197}" type="parTrans" cxnId="{CF6E4391-02F3-4EDB-94A9-0686B25329E7}">
      <dgm:prSet/>
      <dgm:spPr/>
      <dgm:t>
        <a:bodyPr/>
        <a:lstStyle/>
        <a:p>
          <a:endParaRPr lang="en-IE"/>
        </a:p>
      </dgm:t>
    </dgm:pt>
    <dgm:pt modelId="{82B7BB53-E382-445D-9D64-D948592CFA64}" type="sibTrans" cxnId="{CF6E4391-02F3-4EDB-94A9-0686B25329E7}">
      <dgm:prSet/>
      <dgm:spPr/>
      <dgm:t>
        <a:bodyPr/>
        <a:lstStyle/>
        <a:p>
          <a:endParaRPr lang="en-IE"/>
        </a:p>
      </dgm:t>
    </dgm:pt>
    <dgm:pt modelId="{A451FF69-AC7C-4D05-8276-3C17F346F552}">
      <dgm:prSet phldrT="[Text]"/>
      <dgm:spPr/>
      <dgm:t>
        <a:bodyPr/>
        <a:lstStyle/>
        <a:p>
          <a:r>
            <a:rPr lang="en-IE" b="1" dirty="0" smtClean="0"/>
            <a:t>Managing disagreements </a:t>
          </a:r>
        </a:p>
      </dgm:t>
    </dgm:pt>
    <dgm:pt modelId="{B58AE785-2AE4-4AB0-A37B-725DB917C31E}" type="parTrans" cxnId="{857B6600-9FC0-4FA3-A28C-CB6799D78BAC}">
      <dgm:prSet/>
      <dgm:spPr/>
      <dgm:t>
        <a:bodyPr/>
        <a:lstStyle/>
        <a:p>
          <a:endParaRPr lang="en-IE"/>
        </a:p>
      </dgm:t>
    </dgm:pt>
    <dgm:pt modelId="{67083DD0-F01D-49B6-8D0C-FB1DA5B6BFB8}" type="sibTrans" cxnId="{857B6600-9FC0-4FA3-A28C-CB6799D78BAC}">
      <dgm:prSet/>
      <dgm:spPr/>
      <dgm:t>
        <a:bodyPr/>
        <a:lstStyle/>
        <a:p>
          <a:endParaRPr lang="en-IE"/>
        </a:p>
      </dgm:t>
    </dgm:pt>
    <dgm:pt modelId="{755DD3CF-FC10-4B1C-AD6C-97C26452546C}">
      <dgm:prSet phldrT="[Text]"/>
      <dgm:spPr/>
      <dgm:t>
        <a:bodyPr/>
        <a:lstStyle/>
        <a:p>
          <a:r>
            <a:rPr lang="en-IE" b="1" dirty="0" smtClean="0"/>
            <a:t>Facilitating tasks</a:t>
          </a:r>
        </a:p>
      </dgm:t>
    </dgm:pt>
    <dgm:pt modelId="{6B7A3850-19AC-475E-B757-8E23CC8FC2C0}" type="parTrans" cxnId="{5DDCC60A-2FEB-415A-8B71-1F82E2A64F31}">
      <dgm:prSet/>
      <dgm:spPr/>
      <dgm:t>
        <a:bodyPr/>
        <a:lstStyle/>
        <a:p>
          <a:endParaRPr lang="en-IE"/>
        </a:p>
      </dgm:t>
    </dgm:pt>
    <dgm:pt modelId="{EC186614-FFFF-456A-834B-47381279E777}" type="sibTrans" cxnId="{5DDCC60A-2FEB-415A-8B71-1F82E2A64F31}">
      <dgm:prSet/>
      <dgm:spPr/>
      <dgm:t>
        <a:bodyPr/>
        <a:lstStyle/>
        <a:p>
          <a:endParaRPr lang="en-IE"/>
        </a:p>
      </dgm:t>
    </dgm:pt>
    <dgm:pt modelId="{56CA12FD-20B1-4BBD-B493-B4C166ECA93C}">
      <dgm:prSet phldrT="[Text]"/>
      <dgm:spPr/>
      <dgm:t>
        <a:bodyPr/>
        <a:lstStyle/>
        <a:p>
          <a:r>
            <a:rPr lang="en-IE" b="1" dirty="0" smtClean="0"/>
            <a:t>Managing the discussion </a:t>
          </a:r>
          <a:endParaRPr lang="en-IE" b="1" dirty="0"/>
        </a:p>
      </dgm:t>
    </dgm:pt>
    <dgm:pt modelId="{D09238AD-7BC9-4007-B21D-DEA31C6F2885}" type="parTrans" cxnId="{659ABEF1-B1AC-454C-917D-7DFC480382FE}">
      <dgm:prSet/>
      <dgm:spPr/>
      <dgm:t>
        <a:bodyPr/>
        <a:lstStyle/>
        <a:p>
          <a:endParaRPr lang="en-IE"/>
        </a:p>
      </dgm:t>
    </dgm:pt>
    <dgm:pt modelId="{58CC44DE-163D-45DE-9B9B-825DC5650946}" type="sibTrans" cxnId="{659ABEF1-B1AC-454C-917D-7DFC480382FE}">
      <dgm:prSet/>
      <dgm:spPr/>
      <dgm:t>
        <a:bodyPr/>
        <a:lstStyle/>
        <a:p>
          <a:endParaRPr lang="en-IE"/>
        </a:p>
      </dgm:t>
    </dgm:pt>
    <dgm:pt modelId="{280331D3-44D4-4EBD-9464-1E164847DCB6}" type="pres">
      <dgm:prSet presAssocID="{5A0A6966-2A1B-4C74-B596-BE024AF4F0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4AA90EFC-7B4F-4F24-A02B-FF64B9C8AA3C}" type="pres">
      <dgm:prSet presAssocID="{56CA12FD-20B1-4BBD-B493-B4C166ECA93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00431D5-4A42-4FB3-9F5F-3679603122FB}" type="pres">
      <dgm:prSet presAssocID="{58CC44DE-163D-45DE-9B9B-825DC5650946}" presName="sibTrans" presStyleCnt="0"/>
      <dgm:spPr/>
    </dgm:pt>
    <dgm:pt modelId="{155A6E14-4FCA-4254-BC94-179F982CEDEF}" type="pres">
      <dgm:prSet presAssocID="{3868F83F-B275-4EBE-8384-CED3234CC6B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BE27833-96E7-4149-879C-770EF612CA5C}" type="pres">
      <dgm:prSet presAssocID="{E3C86036-2565-464B-9BBE-230B96CA3055}" presName="sibTrans" presStyleCnt="0"/>
      <dgm:spPr/>
    </dgm:pt>
    <dgm:pt modelId="{B2CF4F51-1B9B-42DF-B56F-1272F06FB10B}" type="pres">
      <dgm:prSet presAssocID="{D407BD64-6848-4C61-9407-E26FA0094D2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0532E9C-6C54-422A-B9B2-9157D79ABD24}" type="pres">
      <dgm:prSet presAssocID="{6FC45F1B-DA46-4CCF-AB4A-E21A962DBB51}" presName="sibTrans" presStyleCnt="0"/>
      <dgm:spPr/>
    </dgm:pt>
    <dgm:pt modelId="{349EF23E-3E5B-4AFE-A719-CA5DBD622039}" type="pres">
      <dgm:prSet presAssocID="{C22C350C-C971-4B92-999B-AB207011338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4A5631B-8078-4230-92D7-62CAA230434A}" type="pres">
      <dgm:prSet presAssocID="{4DF05E12-9814-4CDE-81C2-872C7AB12D5F}" presName="sibTrans" presStyleCnt="0"/>
      <dgm:spPr/>
    </dgm:pt>
    <dgm:pt modelId="{613782DD-58FE-44FD-BBA5-1EE31BD14793}" type="pres">
      <dgm:prSet presAssocID="{940DB85A-DD94-47E4-8D2E-36A4D1D8166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478E781-E11D-4329-B292-BA2087866495}" type="pres">
      <dgm:prSet presAssocID="{E70C30D9-8A86-4AEB-B615-EC842CF0DA18}" presName="sibTrans" presStyleCnt="0"/>
      <dgm:spPr/>
    </dgm:pt>
    <dgm:pt modelId="{C09F13F0-E0A7-45B4-BD95-C73348E2324D}" type="pres">
      <dgm:prSet presAssocID="{000D7986-0FBA-4BF1-83AB-7A9B94BF3B4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69971F3-FECC-4662-AA16-6F34D39EE489}" type="pres">
      <dgm:prSet presAssocID="{9C179356-8E48-4BD7-932F-42852E4262D5}" presName="sibTrans" presStyleCnt="0"/>
      <dgm:spPr/>
    </dgm:pt>
    <dgm:pt modelId="{29BE738E-9CD8-4DD5-8234-798980CA875F}" type="pres">
      <dgm:prSet presAssocID="{CA8FC331-2976-4C73-A8B5-6B3B268C9C0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0FF94ED-12A8-4D1B-B4EB-3D6D1889CDC2}" type="pres">
      <dgm:prSet presAssocID="{82B7BB53-E382-445D-9D64-D948592CFA64}" presName="sibTrans" presStyleCnt="0"/>
      <dgm:spPr/>
    </dgm:pt>
    <dgm:pt modelId="{6FBCD947-2813-4A5D-9A13-506D9BA18C06}" type="pres">
      <dgm:prSet presAssocID="{A451FF69-AC7C-4D05-8276-3C17F346F55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93218B0-175D-460C-8802-E1DD275D79E5}" type="pres">
      <dgm:prSet presAssocID="{67083DD0-F01D-49B6-8D0C-FB1DA5B6BFB8}" presName="sibTrans" presStyleCnt="0"/>
      <dgm:spPr/>
    </dgm:pt>
    <dgm:pt modelId="{7C8928B8-9C10-49B8-BAA4-FC6F830C40F1}" type="pres">
      <dgm:prSet presAssocID="{755DD3CF-FC10-4B1C-AD6C-97C26452546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88A5A4C9-7314-4B0E-BB7A-8EA9B57341AE}" srcId="{5A0A6966-2A1B-4C74-B596-BE024AF4F035}" destId="{C22C350C-C971-4B92-999B-AB2070113380}" srcOrd="3" destOrd="0" parTransId="{C5D69BE9-4D29-4F6F-99F9-2F11AA5AE646}" sibTransId="{4DF05E12-9814-4CDE-81C2-872C7AB12D5F}"/>
    <dgm:cxn modelId="{DD9E33A8-5CB2-4A34-B54E-5719CC183F92}" type="presOf" srcId="{940DB85A-DD94-47E4-8D2E-36A4D1D8166E}" destId="{613782DD-58FE-44FD-BBA5-1EE31BD14793}" srcOrd="0" destOrd="0" presId="urn:microsoft.com/office/officeart/2005/8/layout/default#1"/>
    <dgm:cxn modelId="{5DDCC60A-2FEB-415A-8B71-1F82E2A64F31}" srcId="{5A0A6966-2A1B-4C74-B596-BE024AF4F035}" destId="{755DD3CF-FC10-4B1C-AD6C-97C26452546C}" srcOrd="8" destOrd="0" parTransId="{6B7A3850-19AC-475E-B757-8E23CC8FC2C0}" sibTransId="{EC186614-FFFF-456A-834B-47381279E777}"/>
    <dgm:cxn modelId="{6490A5B0-E816-4E18-93DA-5A8D9EF376A1}" type="presOf" srcId="{CA8FC331-2976-4C73-A8B5-6B3B268C9C03}" destId="{29BE738E-9CD8-4DD5-8234-798980CA875F}" srcOrd="0" destOrd="0" presId="urn:microsoft.com/office/officeart/2005/8/layout/default#1"/>
    <dgm:cxn modelId="{56C38FF7-4FAC-49B8-9390-EDCBF964B8AE}" type="presOf" srcId="{56CA12FD-20B1-4BBD-B493-B4C166ECA93C}" destId="{4AA90EFC-7B4F-4F24-A02B-FF64B9C8AA3C}" srcOrd="0" destOrd="0" presId="urn:microsoft.com/office/officeart/2005/8/layout/default#1"/>
    <dgm:cxn modelId="{2B371587-5965-49DA-8315-5420B4A60D5D}" type="presOf" srcId="{C22C350C-C971-4B92-999B-AB2070113380}" destId="{349EF23E-3E5B-4AFE-A719-CA5DBD622039}" srcOrd="0" destOrd="0" presId="urn:microsoft.com/office/officeart/2005/8/layout/default#1"/>
    <dgm:cxn modelId="{659ABEF1-B1AC-454C-917D-7DFC480382FE}" srcId="{5A0A6966-2A1B-4C74-B596-BE024AF4F035}" destId="{56CA12FD-20B1-4BBD-B493-B4C166ECA93C}" srcOrd="0" destOrd="0" parTransId="{D09238AD-7BC9-4007-B21D-DEA31C6F2885}" sibTransId="{58CC44DE-163D-45DE-9B9B-825DC5650946}"/>
    <dgm:cxn modelId="{D5577BC7-0F07-42E3-933F-DD7C781FA39B}" type="presOf" srcId="{755DD3CF-FC10-4B1C-AD6C-97C26452546C}" destId="{7C8928B8-9C10-49B8-BAA4-FC6F830C40F1}" srcOrd="0" destOrd="0" presId="urn:microsoft.com/office/officeart/2005/8/layout/default#1"/>
    <dgm:cxn modelId="{C7017679-616C-4BA7-82B3-0187F0CC346F}" type="presOf" srcId="{A451FF69-AC7C-4D05-8276-3C17F346F552}" destId="{6FBCD947-2813-4A5D-9A13-506D9BA18C06}" srcOrd="0" destOrd="0" presId="urn:microsoft.com/office/officeart/2005/8/layout/default#1"/>
    <dgm:cxn modelId="{6205B0E6-DF12-4634-918A-9132BE99D5C5}" srcId="{5A0A6966-2A1B-4C74-B596-BE024AF4F035}" destId="{940DB85A-DD94-47E4-8D2E-36A4D1D8166E}" srcOrd="4" destOrd="0" parTransId="{66687C83-41A9-4ED0-92BE-A5B75E62024D}" sibTransId="{E70C30D9-8A86-4AEB-B615-EC842CF0DA18}"/>
    <dgm:cxn modelId="{183D9C43-20BA-4C7B-993D-D812108B690D}" srcId="{5A0A6966-2A1B-4C74-B596-BE024AF4F035}" destId="{D407BD64-6848-4C61-9407-E26FA0094D21}" srcOrd="2" destOrd="0" parTransId="{103DE0D0-9080-4A95-8A44-CF1C0133D7A5}" sibTransId="{6FC45F1B-DA46-4CCF-AB4A-E21A962DBB51}"/>
    <dgm:cxn modelId="{7E1F1C69-F261-49A4-ABBB-93BE545FDD10}" type="presOf" srcId="{5A0A6966-2A1B-4C74-B596-BE024AF4F035}" destId="{280331D3-44D4-4EBD-9464-1E164847DCB6}" srcOrd="0" destOrd="0" presId="urn:microsoft.com/office/officeart/2005/8/layout/default#1"/>
    <dgm:cxn modelId="{A1CC2B70-9FB8-47B5-AE80-68DAA6A44727}" type="presOf" srcId="{000D7986-0FBA-4BF1-83AB-7A9B94BF3B46}" destId="{C09F13F0-E0A7-45B4-BD95-C73348E2324D}" srcOrd="0" destOrd="0" presId="urn:microsoft.com/office/officeart/2005/8/layout/default#1"/>
    <dgm:cxn modelId="{4E0DE97A-99B8-4812-BB10-30E28FC1EEFA}" type="presOf" srcId="{D407BD64-6848-4C61-9407-E26FA0094D21}" destId="{B2CF4F51-1B9B-42DF-B56F-1272F06FB10B}" srcOrd="0" destOrd="0" presId="urn:microsoft.com/office/officeart/2005/8/layout/default#1"/>
    <dgm:cxn modelId="{A4C70809-A384-4632-A39C-A4ADF078F36A}" srcId="{5A0A6966-2A1B-4C74-B596-BE024AF4F035}" destId="{3868F83F-B275-4EBE-8384-CED3234CC6B1}" srcOrd="1" destOrd="0" parTransId="{50C6CD12-80B1-4039-91C4-F1EF6BAA21A4}" sibTransId="{E3C86036-2565-464B-9BBE-230B96CA3055}"/>
    <dgm:cxn modelId="{42BE7C34-26B8-4F06-A100-3C8577FD57A4}" srcId="{5A0A6966-2A1B-4C74-B596-BE024AF4F035}" destId="{000D7986-0FBA-4BF1-83AB-7A9B94BF3B46}" srcOrd="5" destOrd="0" parTransId="{E1A5F23E-2CB2-466D-A5C5-7C7F692A8865}" sibTransId="{9C179356-8E48-4BD7-932F-42852E4262D5}"/>
    <dgm:cxn modelId="{857B6600-9FC0-4FA3-A28C-CB6799D78BAC}" srcId="{5A0A6966-2A1B-4C74-B596-BE024AF4F035}" destId="{A451FF69-AC7C-4D05-8276-3C17F346F552}" srcOrd="7" destOrd="0" parTransId="{B58AE785-2AE4-4AB0-A37B-725DB917C31E}" sibTransId="{67083DD0-F01D-49B6-8D0C-FB1DA5B6BFB8}"/>
    <dgm:cxn modelId="{7EA2CA4A-BA91-4033-A5CC-15C6D0A0A5E8}" type="presOf" srcId="{3868F83F-B275-4EBE-8384-CED3234CC6B1}" destId="{155A6E14-4FCA-4254-BC94-179F982CEDEF}" srcOrd="0" destOrd="0" presId="urn:microsoft.com/office/officeart/2005/8/layout/default#1"/>
    <dgm:cxn modelId="{CF6E4391-02F3-4EDB-94A9-0686B25329E7}" srcId="{5A0A6966-2A1B-4C74-B596-BE024AF4F035}" destId="{CA8FC331-2976-4C73-A8B5-6B3B268C9C03}" srcOrd="6" destOrd="0" parTransId="{1616884D-48FD-4B32-9261-A5340E8A5197}" sibTransId="{82B7BB53-E382-445D-9D64-D948592CFA64}"/>
    <dgm:cxn modelId="{6B5924BB-4291-47FB-8613-ED482EEC0FB5}" type="presParOf" srcId="{280331D3-44D4-4EBD-9464-1E164847DCB6}" destId="{4AA90EFC-7B4F-4F24-A02B-FF64B9C8AA3C}" srcOrd="0" destOrd="0" presId="urn:microsoft.com/office/officeart/2005/8/layout/default#1"/>
    <dgm:cxn modelId="{CBE6F2A3-99CC-4027-9741-7A223E345EAC}" type="presParOf" srcId="{280331D3-44D4-4EBD-9464-1E164847DCB6}" destId="{600431D5-4A42-4FB3-9F5F-3679603122FB}" srcOrd="1" destOrd="0" presId="urn:microsoft.com/office/officeart/2005/8/layout/default#1"/>
    <dgm:cxn modelId="{ADEFA7FB-20CC-4A8F-8355-14FC9118CF4B}" type="presParOf" srcId="{280331D3-44D4-4EBD-9464-1E164847DCB6}" destId="{155A6E14-4FCA-4254-BC94-179F982CEDEF}" srcOrd="2" destOrd="0" presId="urn:microsoft.com/office/officeart/2005/8/layout/default#1"/>
    <dgm:cxn modelId="{1E6D3349-C17E-467D-BF45-2DF35E3B8174}" type="presParOf" srcId="{280331D3-44D4-4EBD-9464-1E164847DCB6}" destId="{FBE27833-96E7-4149-879C-770EF612CA5C}" srcOrd="3" destOrd="0" presId="urn:microsoft.com/office/officeart/2005/8/layout/default#1"/>
    <dgm:cxn modelId="{6BE27615-ADE3-420C-9F42-6650B5714731}" type="presParOf" srcId="{280331D3-44D4-4EBD-9464-1E164847DCB6}" destId="{B2CF4F51-1B9B-42DF-B56F-1272F06FB10B}" srcOrd="4" destOrd="0" presId="urn:microsoft.com/office/officeart/2005/8/layout/default#1"/>
    <dgm:cxn modelId="{983A8EE4-C7F0-48F8-93D1-15BFDC2F1D9B}" type="presParOf" srcId="{280331D3-44D4-4EBD-9464-1E164847DCB6}" destId="{E0532E9C-6C54-422A-B9B2-9157D79ABD24}" srcOrd="5" destOrd="0" presId="urn:microsoft.com/office/officeart/2005/8/layout/default#1"/>
    <dgm:cxn modelId="{7EB02511-DA09-4CFA-B683-07A5ECA70042}" type="presParOf" srcId="{280331D3-44D4-4EBD-9464-1E164847DCB6}" destId="{349EF23E-3E5B-4AFE-A719-CA5DBD622039}" srcOrd="6" destOrd="0" presId="urn:microsoft.com/office/officeart/2005/8/layout/default#1"/>
    <dgm:cxn modelId="{33C3F061-C359-4876-B03F-8FD2B39580AA}" type="presParOf" srcId="{280331D3-44D4-4EBD-9464-1E164847DCB6}" destId="{94A5631B-8078-4230-92D7-62CAA230434A}" srcOrd="7" destOrd="0" presId="urn:microsoft.com/office/officeart/2005/8/layout/default#1"/>
    <dgm:cxn modelId="{45855179-7936-4A25-B05F-6D7D8CBFCF59}" type="presParOf" srcId="{280331D3-44D4-4EBD-9464-1E164847DCB6}" destId="{613782DD-58FE-44FD-BBA5-1EE31BD14793}" srcOrd="8" destOrd="0" presId="urn:microsoft.com/office/officeart/2005/8/layout/default#1"/>
    <dgm:cxn modelId="{0EC5EC93-8784-4683-95E5-E4F06C2B715B}" type="presParOf" srcId="{280331D3-44D4-4EBD-9464-1E164847DCB6}" destId="{9478E781-E11D-4329-B292-BA2087866495}" srcOrd="9" destOrd="0" presId="urn:microsoft.com/office/officeart/2005/8/layout/default#1"/>
    <dgm:cxn modelId="{6A2CCF51-838E-49A5-A37E-042E5B55CAEA}" type="presParOf" srcId="{280331D3-44D4-4EBD-9464-1E164847DCB6}" destId="{C09F13F0-E0A7-45B4-BD95-C73348E2324D}" srcOrd="10" destOrd="0" presId="urn:microsoft.com/office/officeart/2005/8/layout/default#1"/>
    <dgm:cxn modelId="{DCD1660E-2DEA-47CB-942A-F32E3B0E64C6}" type="presParOf" srcId="{280331D3-44D4-4EBD-9464-1E164847DCB6}" destId="{569971F3-FECC-4662-AA16-6F34D39EE489}" srcOrd="11" destOrd="0" presId="urn:microsoft.com/office/officeart/2005/8/layout/default#1"/>
    <dgm:cxn modelId="{20691084-5553-42BA-952B-684904740BEB}" type="presParOf" srcId="{280331D3-44D4-4EBD-9464-1E164847DCB6}" destId="{29BE738E-9CD8-4DD5-8234-798980CA875F}" srcOrd="12" destOrd="0" presId="urn:microsoft.com/office/officeart/2005/8/layout/default#1"/>
    <dgm:cxn modelId="{82686618-BB74-46DC-A8AD-21E67E8A7998}" type="presParOf" srcId="{280331D3-44D4-4EBD-9464-1E164847DCB6}" destId="{20FF94ED-12A8-4D1B-B4EB-3D6D1889CDC2}" srcOrd="13" destOrd="0" presId="urn:microsoft.com/office/officeart/2005/8/layout/default#1"/>
    <dgm:cxn modelId="{5A75D3FF-E9B9-4544-9B79-5C8FEA09A5EA}" type="presParOf" srcId="{280331D3-44D4-4EBD-9464-1E164847DCB6}" destId="{6FBCD947-2813-4A5D-9A13-506D9BA18C06}" srcOrd="14" destOrd="0" presId="urn:microsoft.com/office/officeart/2005/8/layout/default#1"/>
    <dgm:cxn modelId="{56D9F8A2-69D7-4207-BB93-8385004A14FD}" type="presParOf" srcId="{280331D3-44D4-4EBD-9464-1E164847DCB6}" destId="{893218B0-175D-460C-8802-E1DD275D79E5}" srcOrd="15" destOrd="0" presId="urn:microsoft.com/office/officeart/2005/8/layout/default#1"/>
    <dgm:cxn modelId="{0751E277-809A-4CEC-8C49-435FCAF6DC03}" type="presParOf" srcId="{280331D3-44D4-4EBD-9464-1E164847DCB6}" destId="{7C8928B8-9C10-49B8-BAA4-FC6F830C40F1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241AD-49AF-414A-96CC-17AE35B246D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51B1BA6-5454-44E4-90AA-8769C592C980}">
      <dgm:prSet phldrT="[Text]" custT="1"/>
      <dgm:spPr/>
      <dgm:t>
        <a:bodyPr/>
        <a:lstStyle/>
        <a:p>
          <a:r>
            <a:rPr lang="en-IE" sz="1600" b="1" dirty="0" smtClean="0"/>
            <a:t>Use of Probes </a:t>
          </a:r>
          <a:endParaRPr lang="en-IE" sz="1600" b="1" dirty="0"/>
        </a:p>
      </dgm:t>
    </dgm:pt>
    <dgm:pt modelId="{B45E5777-D6D3-4158-BCAE-55E25560B13D}" type="parTrans" cxnId="{2CE3D7CB-11DD-4F69-9333-8B0ED2A2F8AE}">
      <dgm:prSet/>
      <dgm:spPr/>
      <dgm:t>
        <a:bodyPr/>
        <a:lstStyle/>
        <a:p>
          <a:endParaRPr lang="en-IE"/>
        </a:p>
      </dgm:t>
    </dgm:pt>
    <dgm:pt modelId="{87E75F41-EE34-4889-A1BC-27B01B599C72}" type="sibTrans" cxnId="{2CE3D7CB-11DD-4F69-9333-8B0ED2A2F8AE}">
      <dgm:prSet/>
      <dgm:spPr/>
      <dgm:t>
        <a:bodyPr/>
        <a:lstStyle/>
        <a:p>
          <a:endParaRPr lang="en-IE"/>
        </a:p>
      </dgm:t>
    </dgm:pt>
    <dgm:pt modelId="{4EDFCB52-A3DB-4396-A1E7-4A467713A78B}">
      <dgm:prSet phldrT="[Text]" custT="1"/>
      <dgm:spPr/>
      <dgm:t>
        <a:bodyPr/>
        <a:lstStyle/>
        <a:p>
          <a:r>
            <a:rPr lang="en-IE" sz="1600" b="1" dirty="0" smtClean="0"/>
            <a:t>Non-Verbal Messages</a:t>
          </a:r>
          <a:endParaRPr lang="en-IE" sz="1600" b="1" dirty="0"/>
        </a:p>
      </dgm:t>
    </dgm:pt>
    <dgm:pt modelId="{435D44CC-771D-457C-B3D8-1A23607213B9}" type="parTrans" cxnId="{06739D81-AF57-4537-92AC-B9598E81B0A4}">
      <dgm:prSet/>
      <dgm:spPr/>
      <dgm:t>
        <a:bodyPr/>
        <a:lstStyle/>
        <a:p>
          <a:endParaRPr lang="en-IE"/>
        </a:p>
      </dgm:t>
    </dgm:pt>
    <dgm:pt modelId="{30D6708F-0F89-4973-BACE-13D1BC9F4820}" type="sibTrans" cxnId="{06739D81-AF57-4537-92AC-B9598E81B0A4}">
      <dgm:prSet/>
      <dgm:spPr/>
      <dgm:t>
        <a:bodyPr/>
        <a:lstStyle/>
        <a:p>
          <a:endParaRPr lang="en-IE"/>
        </a:p>
      </dgm:t>
    </dgm:pt>
    <dgm:pt modelId="{6AC62A09-5AF8-4AC4-B98C-1A830B91FF17}">
      <dgm:prSet phldrT="[Text]" custT="1"/>
      <dgm:spPr/>
      <dgm:t>
        <a:bodyPr/>
        <a:lstStyle/>
        <a:p>
          <a:r>
            <a:rPr lang="en-IE" sz="1600" b="1" dirty="0" smtClean="0"/>
            <a:t>Sensitivity to Interviewer/</a:t>
          </a:r>
          <a:r>
            <a:rPr lang="en-IE" sz="1600" b="1" dirty="0" err="1" smtClean="0"/>
            <a:t>ee</a:t>
          </a:r>
          <a:r>
            <a:rPr lang="en-IE" sz="1600" b="1" dirty="0" smtClean="0"/>
            <a:t> Interaction</a:t>
          </a:r>
          <a:endParaRPr lang="en-IE" sz="1600" b="1" dirty="0"/>
        </a:p>
      </dgm:t>
    </dgm:pt>
    <dgm:pt modelId="{77F0952D-AC37-49B2-AC64-D3B58B48BC6D}" type="parTrans" cxnId="{715A00B8-0A97-413A-9973-730DC5AE9F47}">
      <dgm:prSet/>
      <dgm:spPr/>
      <dgm:t>
        <a:bodyPr/>
        <a:lstStyle/>
        <a:p>
          <a:endParaRPr lang="en-IE"/>
        </a:p>
      </dgm:t>
    </dgm:pt>
    <dgm:pt modelId="{E8F1831C-1AE4-4CF6-89EE-B7F0E95288CD}" type="sibTrans" cxnId="{715A00B8-0A97-413A-9973-730DC5AE9F47}">
      <dgm:prSet/>
      <dgm:spPr/>
      <dgm:t>
        <a:bodyPr/>
        <a:lstStyle/>
        <a:p>
          <a:endParaRPr lang="en-IE"/>
        </a:p>
      </dgm:t>
    </dgm:pt>
    <dgm:pt modelId="{660B8320-DE93-41AB-9E40-75102C0ED836}">
      <dgm:prSet phldrT="[Text]" custT="1"/>
      <dgm:spPr/>
      <dgm:t>
        <a:bodyPr/>
        <a:lstStyle/>
        <a:p>
          <a:r>
            <a:rPr lang="en-IE" sz="1600" b="1" dirty="0" smtClean="0"/>
            <a:t>Listening  Attentively without Passing Judgement</a:t>
          </a:r>
          <a:endParaRPr lang="en-IE" sz="1600" b="1" dirty="0"/>
        </a:p>
      </dgm:t>
    </dgm:pt>
    <dgm:pt modelId="{A20CC80B-F889-4B89-A82F-037BC6E559B3}" type="parTrans" cxnId="{6376245C-A9FC-45AF-854A-02DBC6A270C9}">
      <dgm:prSet/>
      <dgm:spPr/>
      <dgm:t>
        <a:bodyPr/>
        <a:lstStyle/>
        <a:p>
          <a:endParaRPr lang="en-IE"/>
        </a:p>
      </dgm:t>
    </dgm:pt>
    <dgm:pt modelId="{08C9A6C8-2861-4E66-91EC-9CD6FAF45DE2}" type="sibTrans" cxnId="{6376245C-A9FC-45AF-854A-02DBC6A270C9}">
      <dgm:prSet/>
      <dgm:spPr/>
      <dgm:t>
        <a:bodyPr/>
        <a:lstStyle/>
        <a:p>
          <a:endParaRPr lang="en-IE"/>
        </a:p>
      </dgm:t>
    </dgm:pt>
    <dgm:pt modelId="{E66C2A9C-E209-4B4F-852C-1332308A34CD}">
      <dgm:prSet phldrT="[Text]" custT="1"/>
      <dgm:spPr/>
      <dgm:t>
        <a:bodyPr/>
        <a:lstStyle/>
        <a:p>
          <a:r>
            <a:rPr lang="en-IE" sz="1400" b="0" dirty="0" smtClean="0"/>
            <a:t>Without affecting neutrality</a:t>
          </a:r>
          <a:endParaRPr lang="en-IE" sz="1400" b="0" dirty="0"/>
        </a:p>
      </dgm:t>
    </dgm:pt>
    <dgm:pt modelId="{FA81F616-EA9C-424C-8DD6-E48A61FF557B}" type="parTrans" cxnId="{52313989-89F6-4739-8D6B-8987E0E49822}">
      <dgm:prSet/>
      <dgm:spPr/>
      <dgm:t>
        <a:bodyPr/>
        <a:lstStyle/>
        <a:p>
          <a:endParaRPr lang="en-IE"/>
        </a:p>
      </dgm:t>
    </dgm:pt>
    <dgm:pt modelId="{8A0497B2-F289-46C4-BDE6-74940A911686}" type="sibTrans" cxnId="{52313989-89F6-4739-8D6B-8987E0E49822}">
      <dgm:prSet/>
      <dgm:spPr/>
      <dgm:t>
        <a:bodyPr/>
        <a:lstStyle/>
        <a:p>
          <a:endParaRPr lang="en-IE"/>
        </a:p>
      </dgm:t>
    </dgm:pt>
    <dgm:pt modelId="{E1F06B3C-966B-42E5-9B1F-D5FEC468E9DB}">
      <dgm:prSet phldrT="[Text]" custT="1"/>
      <dgm:spPr/>
      <dgm:t>
        <a:bodyPr/>
        <a:lstStyle/>
        <a:p>
          <a:r>
            <a:rPr lang="en-IE" sz="1600" b="1" dirty="0" smtClean="0"/>
            <a:t>Re-Focusing and Mainlining Control </a:t>
          </a:r>
          <a:endParaRPr lang="en-IE" sz="1600" b="1" dirty="0"/>
        </a:p>
      </dgm:t>
    </dgm:pt>
    <dgm:pt modelId="{C7454EFB-32A2-4C99-8B0B-D3A974F5EF2D}" type="parTrans" cxnId="{23950CAB-3868-456E-971F-FE1226CA421A}">
      <dgm:prSet/>
      <dgm:spPr/>
      <dgm:t>
        <a:bodyPr/>
        <a:lstStyle/>
        <a:p>
          <a:endParaRPr lang="en-IE"/>
        </a:p>
      </dgm:t>
    </dgm:pt>
    <dgm:pt modelId="{A52FA913-E36E-4139-B55B-3A0F16BBBAD9}" type="sibTrans" cxnId="{23950CAB-3868-456E-971F-FE1226CA421A}">
      <dgm:prSet/>
      <dgm:spPr/>
      <dgm:t>
        <a:bodyPr/>
        <a:lstStyle/>
        <a:p>
          <a:endParaRPr lang="en-IE"/>
        </a:p>
      </dgm:t>
    </dgm:pt>
    <dgm:pt modelId="{0D5CE920-4DD3-448E-B429-FA04955704F7}">
      <dgm:prSet phldrT="[Text]" custT="1"/>
      <dgm:spPr/>
      <dgm:t>
        <a:bodyPr/>
        <a:lstStyle/>
        <a:p>
          <a:r>
            <a:rPr lang="en-IE" sz="1600" b="1" dirty="0" smtClean="0"/>
            <a:t>Encouraging Responses Non-Verbally </a:t>
          </a:r>
          <a:endParaRPr lang="en-IE" sz="1600" b="1" dirty="0"/>
        </a:p>
      </dgm:t>
    </dgm:pt>
    <dgm:pt modelId="{3DA75427-4D28-4417-8EF2-5CA25EF6EBE2}" type="parTrans" cxnId="{6E5ADAAB-F7CC-469F-A1C4-AB49278239D7}">
      <dgm:prSet/>
      <dgm:spPr/>
      <dgm:t>
        <a:bodyPr/>
        <a:lstStyle/>
        <a:p>
          <a:endParaRPr lang="en-IE"/>
        </a:p>
      </dgm:t>
    </dgm:pt>
    <dgm:pt modelId="{1DCE59CB-8321-4744-93D0-2EDF9E5E15D9}" type="sibTrans" cxnId="{6E5ADAAB-F7CC-469F-A1C4-AB49278239D7}">
      <dgm:prSet/>
      <dgm:spPr/>
      <dgm:t>
        <a:bodyPr/>
        <a:lstStyle/>
        <a:p>
          <a:endParaRPr lang="en-IE"/>
        </a:p>
      </dgm:t>
    </dgm:pt>
    <dgm:pt modelId="{5B2A765C-3471-4248-9DDC-4FFE19A3A5EB}">
      <dgm:prSet phldrT="[Text]" custT="1"/>
      <dgm:spPr/>
      <dgm:t>
        <a:bodyPr/>
        <a:lstStyle/>
        <a:p>
          <a:r>
            <a:rPr lang="en-IE" sz="1600" b="1" dirty="0" smtClean="0"/>
            <a:t>Flexibility </a:t>
          </a:r>
          <a:endParaRPr lang="en-IE" sz="1600" b="1" dirty="0"/>
        </a:p>
      </dgm:t>
    </dgm:pt>
    <dgm:pt modelId="{5CA7F418-DBF4-46E9-AC38-E61B5D2DE221}" type="parTrans" cxnId="{05E64C27-AEFF-4A91-A8E0-BFEA48C7854D}">
      <dgm:prSet/>
      <dgm:spPr/>
      <dgm:t>
        <a:bodyPr/>
        <a:lstStyle/>
        <a:p>
          <a:endParaRPr lang="en-IE"/>
        </a:p>
      </dgm:t>
    </dgm:pt>
    <dgm:pt modelId="{A5D638A9-32CA-4113-B8E9-12F40F9B8853}" type="sibTrans" cxnId="{05E64C27-AEFF-4A91-A8E0-BFEA48C7854D}">
      <dgm:prSet/>
      <dgm:spPr/>
      <dgm:t>
        <a:bodyPr/>
        <a:lstStyle/>
        <a:p>
          <a:endParaRPr lang="en-IE"/>
        </a:p>
      </dgm:t>
    </dgm:pt>
    <dgm:pt modelId="{17D27AEB-006E-440D-AF88-B551CD1F425A}">
      <dgm:prSet phldrT="[Text]" custT="1"/>
      <dgm:spPr/>
      <dgm:t>
        <a:bodyPr/>
        <a:lstStyle/>
        <a:p>
          <a:r>
            <a:rPr lang="en-IE" sz="1400" b="0" dirty="0" smtClean="0"/>
            <a:t>Purpose of interview to hear participant’s perspective, experience and views</a:t>
          </a:r>
          <a:endParaRPr lang="en-IE" sz="1400" b="0" dirty="0"/>
        </a:p>
      </dgm:t>
    </dgm:pt>
    <dgm:pt modelId="{82145975-C375-4B82-A301-3FD7DA032FFE}" type="parTrans" cxnId="{1652172B-A142-4D98-A918-E954BB6418E9}">
      <dgm:prSet/>
      <dgm:spPr/>
      <dgm:t>
        <a:bodyPr/>
        <a:lstStyle/>
        <a:p>
          <a:endParaRPr lang="en-IE"/>
        </a:p>
      </dgm:t>
    </dgm:pt>
    <dgm:pt modelId="{11357278-B8CD-4A21-8520-F4D24C7DF51A}" type="sibTrans" cxnId="{1652172B-A142-4D98-A918-E954BB6418E9}">
      <dgm:prSet/>
      <dgm:spPr/>
      <dgm:t>
        <a:bodyPr/>
        <a:lstStyle/>
        <a:p>
          <a:endParaRPr lang="en-IE"/>
        </a:p>
      </dgm:t>
    </dgm:pt>
    <dgm:pt modelId="{D964A10C-AD3A-49A8-842E-AD345104DB1F}">
      <dgm:prSet phldrT="[Text]" custT="1"/>
      <dgm:spPr/>
      <dgm:t>
        <a:bodyPr/>
        <a:lstStyle/>
        <a:p>
          <a:r>
            <a:rPr lang="en-IE" sz="1400" b="0" dirty="0" smtClean="0"/>
            <a:t>If going off topic given limited time</a:t>
          </a:r>
          <a:endParaRPr lang="en-IE" sz="1400" b="0" dirty="0"/>
        </a:p>
      </dgm:t>
    </dgm:pt>
    <dgm:pt modelId="{1F0C9493-C418-4C3F-B539-9236F4E28679}" type="parTrans" cxnId="{5959E9A9-A8F5-4998-AEF0-6283E5D360A1}">
      <dgm:prSet/>
      <dgm:spPr/>
      <dgm:t>
        <a:bodyPr/>
        <a:lstStyle/>
        <a:p>
          <a:endParaRPr lang="en-IE"/>
        </a:p>
      </dgm:t>
    </dgm:pt>
    <dgm:pt modelId="{9162E459-0488-48FD-A1B1-B6D2BF22BB59}" type="sibTrans" cxnId="{5959E9A9-A8F5-4998-AEF0-6283E5D360A1}">
      <dgm:prSet/>
      <dgm:spPr/>
      <dgm:t>
        <a:bodyPr/>
        <a:lstStyle/>
        <a:p>
          <a:endParaRPr lang="en-IE"/>
        </a:p>
      </dgm:t>
    </dgm:pt>
    <dgm:pt modelId="{A102261E-6EBD-42BF-AC2B-386AD8B14E0B}">
      <dgm:prSet phldrT="[Text]" custT="1"/>
      <dgm:spPr/>
      <dgm:t>
        <a:bodyPr/>
        <a:lstStyle/>
        <a:p>
          <a:r>
            <a:rPr lang="en-IE" sz="1400" b="0" dirty="0" smtClean="0"/>
            <a:t>To illicit further information &amp; get examples</a:t>
          </a:r>
          <a:endParaRPr lang="en-IE" sz="1400" b="0" dirty="0"/>
        </a:p>
      </dgm:t>
    </dgm:pt>
    <dgm:pt modelId="{2A58A585-321F-42C7-92BF-4D6BF57904A6}" type="parTrans" cxnId="{2F5D3A09-4304-49F1-B498-AF17393355AB}">
      <dgm:prSet/>
      <dgm:spPr/>
      <dgm:t>
        <a:bodyPr/>
        <a:lstStyle/>
        <a:p>
          <a:endParaRPr lang="en-IE"/>
        </a:p>
      </dgm:t>
    </dgm:pt>
    <dgm:pt modelId="{220BD16B-BE69-485B-A8CF-FB6D48089766}" type="sibTrans" cxnId="{2F5D3A09-4304-49F1-B498-AF17393355AB}">
      <dgm:prSet/>
      <dgm:spPr/>
      <dgm:t>
        <a:bodyPr/>
        <a:lstStyle/>
        <a:p>
          <a:endParaRPr lang="en-IE"/>
        </a:p>
      </dgm:t>
    </dgm:pt>
    <dgm:pt modelId="{FA3BEF92-0707-4DEF-9226-5D5C8E5C7BEE}">
      <dgm:prSet phldrT="[Text]" custT="1"/>
      <dgm:spPr/>
      <dgm:t>
        <a:bodyPr/>
        <a:lstStyle/>
        <a:p>
          <a:r>
            <a:rPr lang="en-IE" sz="1400" b="0" dirty="0" smtClean="0"/>
            <a:t>Researching up, across or ‘down’?</a:t>
          </a:r>
          <a:endParaRPr lang="en-IE" sz="1400" b="0" dirty="0"/>
        </a:p>
      </dgm:t>
    </dgm:pt>
    <dgm:pt modelId="{00CD732E-6E84-44B7-8D5B-75476740AB52}" type="parTrans" cxnId="{CC339A08-9147-4F32-AC79-5A1CC75B113B}">
      <dgm:prSet/>
      <dgm:spPr/>
      <dgm:t>
        <a:bodyPr/>
        <a:lstStyle/>
        <a:p>
          <a:endParaRPr lang="en-IE"/>
        </a:p>
      </dgm:t>
    </dgm:pt>
    <dgm:pt modelId="{7AEBD243-23D5-4942-8440-ECA2C7C5BB3A}" type="sibTrans" cxnId="{CC339A08-9147-4F32-AC79-5A1CC75B113B}">
      <dgm:prSet/>
      <dgm:spPr/>
      <dgm:t>
        <a:bodyPr/>
        <a:lstStyle/>
        <a:p>
          <a:endParaRPr lang="en-IE"/>
        </a:p>
      </dgm:t>
    </dgm:pt>
    <dgm:pt modelId="{DC678003-0EF9-4496-8D15-40606B00241D}">
      <dgm:prSet phldrT="[Text]" custT="1"/>
      <dgm:spPr/>
      <dgm:t>
        <a:bodyPr/>
        <a:lstStyle/>
        <a:p>
          <a:r>
            <a:rPr lang="en-IE" sz="1600" b="1" dirty="0" smtClean="0"/>
            <a:t>Establishing Rapport</a:t>
          </a:r>
          <a:endParaRPr lang="en-IE" dirty="0"/>
        </a:p>
      </dgm:t>
    </dgm:pt>
    <dgm:pt modelId="{5E7E96E6-3EC5-4611-9B3E-996FE44301A2}" type="parTrans" cxnId="{281B473C-F4D7-4235-916B-925BB30FD4E1}">
      <dgm:prSet/>
      <dgm:spPr/>
      <dgm:t>
        <a:bodyPr/>
        <a:lstStyle/>
        <a:p>
          <a:endParaRPr lang="en-IE"/>
        </a:p>
      </dgm:t>
    </dgm:pt>
    <dgm:pt modelId="{10DAC30C-94AA-40F4-90C7-F985292688B8}" type="sibTrans" cxnId="{281B473C-F4D7-4235-916B-925BB30FD4E1}">
      <dgm:prSet/>
      <dgm:spPr/>
      <dgm:t>
        <a:bodyPr/>
        <a:lstStyle/>
        <a:p>
          <a:endParaRPr lang="en-IE"/>
        </a:p>
      </dgm:t>
    </dgm:pt>
    <dgm:pt modelId="{48514E54-6CAF-4EC8-B71D-E32855611A2C}">
      <dgm:prSet phldrT="[Text]" custT="1"/>
      <dgm:spPr/>
      <dgm:t>
        <a:bodyPr/>
        <a:lstStyle/>
        <a:p>
          <a:r>
            <a:rPr lang="en-IE" sz="1400" b="0" dirty="0" smtClean="0"/>
            <a:t>Participant's body language if uncomfortable with a question  </a:t>
          </a:r>
          <a:endParaRPr lang="en-IE" sz="1400" b="0" dirty="0"/>
        </a:p>
      </dgm:t>
    </dgm:pt>
    <dgm:pt modelId="{2CD3C782-2B8B-4F53-9EDA-91C3123AB140}" type="parTrans" cxnId="{2B4B8E02-FB2C-4C4D-B7AC-F7403A12E4AB}">
      <dgm:prSet/>
      <dgm:spPr/>
      <dgm:t>
        <a:bodyPr/>
        <a:lstStyle/>
        <a:p>
          <a:endParaRPr lang="en-IE"/>
        </a:p>
      </dgm:t>
    </dgm:pt>
    <dgm:pt modelId="{023B4956-766F-4B6B-AEB5-0B7DD5FB4D4C}" type="sibTrans" cxnId="{2B4B8E02-FB2C-4C4D-B7AC-F7403A12E4AB}">
      <dgm:prSet/>
      <dgm:spPr/>
      <dgm:t>
        <a:bodyPr/>
        <a:lstStyle/>
        <a:p>
          <a:endParaRPr lang="en-IE"/>
        </a:p>
      </dgm:t>
    </dgm:pt>
    <dgm:pt modelId="{21DE40F5-F122-4473-81B1-472DCC1A190F}">
      <dgm:prSet phldrT="[Text]" custT="1"/>
      <dgm:spPr/>
      <dgm:t>
        <a:bodyPr/>
        <a:lstStyle/>
        <a:p>
          <a:r>
            <a:rPr lang="en-IE" sz="1400" b="0" dirty="0" smtClean="0"/>
            <a:t>To not interrupt - eye contact, head nodding, ‘um huh’  </a:t>
          </a:r>
          <a:endParaRPr lang="en-IE" sz="1400" b="0" dirty="0"/>
        </a:p>
      </dgm:t>
    </dgm:pt>
    <dgm:pt modelId="{76DB0DAF-CC2F-4647-B6BE-ED561C7DFFB9}" type="parTrans" cxnId="{0A2E5D13-B03C-43A3-8F43-183C2F5534CE}">
      <dgm:prSet/>
      <dgm:spPr/>
      <dgm:t>
        <a:bodyPr/>
        <a:lstStyle/>
        <a:p>
          <a:endParaRPr lang="en-IE"/>
        </a:p>
      </dgm:t>
    </dgm:pt>
    <dgm:pt modelId="{BEA91044-AE22-4D2F-8468-C4B6816913BB}" type="sibTrans" cxnId="{0A2E5D13-B03C-43A3-8F43-183C2F5534CE}">
      <dgm:prSet/>
      <dgm:spPr/>
      <dgm:t>
        <a:bodyPr/>
        <a:lstStyle/>
        <a:p>
          <a:endParaRPr lang="en-IE"/>
        </a:p>
      </dgm:t>
    </dgm:pt>
    <dgm:pt modelId="{F1267013-AD8E-488F-9A7C-3CBD55E10D25}">
      <dgm:prSet phldrT="[Text]" custT="1"/>
      <dgm:spPr/>
      <dgm:t>
        <a:bodyPr/>
        <a:lstStyle/>
        <a:p>
          <a:r>
            <a:rPr lang="en-IE" sz="1400" b="0" dirty="0" smtClean="0"/>
            <a:t>To adapt to what emerges during the interview</a:t>
          </a:r>
          <a:endParaRPr lang="en-IE" sz="1400" b="0" dirty="0"/>
        </a:p>
      </dgm:t>
    </dgm:pt>
    <dgm:pt modelId="{AA488C24-865A-40F7-8CD7-FBBDDB22D7FC}" type="parTrans" cxnId="{A1A7A310-9A0E-442C-9596-9DBAA83ECB02}">
      <dgm:prSet/>
      <dgm:spPr/>
      <dgm:t>
        <a:bodyPr/>
        <a:lstStyle/>
        <a:p>
          <a:endParaRPr lang="en-IE"/>
        </a:p>
      </dgm:t>
    </dgm:pt>
    <dgm:pt modelId="{7C79B2F7-1EE8-4AA7-808D-6EB84F8F3799}" type="sibTrans" cxnId="{A1A7A310-9A0E-442C-9596-9DBAA83ECB02}">
      <dgm:prSet/>
      <dgm:spPr/>
      <dgm:t>
        <a:bodyPr/>
        <a:lstStyle/>
        <a:p>
          <a:endParaRPr lang="en-IE"/>
        </a:p>
      </dgm:t>
    </dgm:pt>
    <dgm:pt modelId="{1A095ADF-25ED-4271-AF6D-0F28FE60439B}">
      <dgm:prSet phldrT="[Text]" custT="1"/>
      <dgm:spPr/>
      <dgm:t>
        <a:bodyPr/>
        <a:lstStyle/>
        <a:p>
          <a:r>
            <a:rPr lang="en-IE" sz="1600" b="1" dirty="0" smtClean="0"/>
            <a:t>Encouraging Responses</a:t>
          </a:r>
          <a:endParaRPr lang="en-IE" sz="1600" b="1" dirty="0"/>
        </a:p>
      </dgm:t>
    </dgm:pt>
    <dgm:pt modelId="{ABF9D98E-E23F-4E0A-A488-DF1153BF08BD}" type="parTrans" cxnId="{2A70D30F-6440-4230-A6A4-A0DC3C77F553}">
      <dgm:prSet/>
      <dgm:spPr/>
      <dgm:t>
        <a:bodyPr/>
        <a:lstStyle/>
        <a:p>
          <a:endParaRPr lang="en-IE"/>
        </a:p>
      </dgm:t>
    </dgm:pt>
    <dgm:pt modelId="{EE6607EA-0E7F-4621-8C1A-2635B4B71F56}" type="sibTrans" cxnId="{2A70D30F-6440-4230-A6A4-A0DC3C77F553}">
      <dgm:prSet/>
      <dgm:spPr/>
      <dgm:t>
        <a:bodyPr/>
        <a:lstStyle/>
        <a:p>
          <a:endParaRPr lang="en-IE"/>
        </a:p>
      </dgm:t>
    </dgm:pt>
    <dgm:pt modelId="{8E9AC6B8-E861-4412-B378-52C6B8D77D20}">
      <dgm:prSet phldrT="[Text]" custT="1"/>
      <dgm:spPr/>
      <dgm:t>
        <a:bodyPr/>
        <a:lstStyle/>
        <a:p>
          <a:r>
            <a:rPr lang="en-IE" sz="1400" b="0" dirty="0" smtClean="0"/>
            <a:t>Expressions of understanding and interest, echoing their words, summarizing</a:t>
          </a:r>
          <a:endParaRPr lang="en-IE" sz="1400" b="0" dirty="0"/>
        </a:p>
      </dgm:t>
    </dgm:pt>
    <dgm:pt modelId="{B801303D-AC52-41B3-BE84-CD002BBB3315}" type="parTrans" cxnId="{83EB2C23-59C8-4206-AE07-2BCC952C78FA}">
      <dgm:prSet/>
      <dgm:spPr/>
      <dgm:t>
        <a:bodyPr/>
        <a:lstStyle/>
        <a:p>
          <a:endParaRPr lang="en-IE"/>
        </a:p>
      </dgm:t>
    </dgm:pt>
    <dgm:pt modelId="{4C24270A-C9B7-4A32-8936-C80B1E34C6CF}" type="sibTrans" cxnId="{83EB2C23-59C8-4206-AE07-2BCC952C78FA}">
      <dgm:prSet/>
      <dgm:spPr/>
      <dgm:t>
        <a:bodyPr/>
        <a:lstStyle/>
        <a:p>
          <a:endParaRPr lang="en-IE"/>
        </a:p>
      </dgm:t>
    </dgm:pt>
    <dgm:pt modelId="{0B5ABB50-D0F3-4F69-BD06-CE70AE664760}">
      <dgm:prSet phldrT="[Text]" custT="1"/>
      <dgm:spPr/>
      <dgm:t>
        <a:bodyPr/>
        <a:lstStyle/>
        <a:p>
          <a:r>
            <a:rPr lang="en-IE" sz="1600" b="1" dirty="0" smtClean="0"/>
            <a:t>Learning the Language</a:t>
          </a:r>
          <a:endParaRPr lang="en-IE" sz="1600" b="1" dirty="0"/>
        </a:p>
      </dgm:t>
    </dgm:pt>
    <dgm:pt modelId="{F37BDB6F-CFA4-4980-841E-EA3FC646C90A}" type="parTrans" cxnId="{72A8F8F8-7AD4-44E0-9FD9-2DF4556CAF0F}">
      <dgm:prSet/>
      <dgm:spPr/>
      <dgm:t>
        <a:bodyPr/>
        <a:lstStyle/>
        <a:p>
          <a:endParaRPr lang="en-IE"/>
        </a:p>
      </dgm:t>
    </dgm:pt>
    <dgm:pt modelId="{E0D84970-3A78-4823-AF68-AC814F7418A2}" type="sibTrans" cxnId="{72A8F8F8-7AD4-44E0-9FD9-2DF4556CAF0F}">
      <dgm:prSet/>
      <dgm:spPr/>
      <dgm:t>
        <a:bodyPr/>
        <a:lstStyle/>
        <a:p>
          <a:endParaRPr lang="en-IE"/>
        </a:p>
      </dgm:t>
    </dgm:pt>
    <dgm:pt modelId="{3D767FF8-1EEB-4CE9-B602-56B77DF10718}">
      <dgm:prSet phldrT="[Text]" custT="1"/>
      <dgm:spPr/>
      <dgm:t>
        <a:bodyPr/>
        <a:lstStyle/>
        <a:p>
          <a:r>
            <a:rPr lang="en-IE" sz="1400" b="0" dirty="0" smtClean="0"/>
            <a:t>Sensitive to cultural setting and discourse commonly used</a:t>
          </a:r>
          <a:endParaRPr lang="en-IE" sz="1400" b="0" dirty="0"/>
        </a:p>
      </dgm:t>
    </dgm:pt>
    <dgm:pt modelId="{F4E24455-9A88-4240-AE48-A0B64B2A1564}" type="parTrans" cxnId="{0B47E680-7331-40BA-A73D-3DE2AD178FA1}">
      <dgm:prSet/>
      <dgm:spPr/>
      <dgm:t>
        <a:bodyPr/>
        <a:lstStyle/>
        <a:p>
          <a:endParaRPr lang="en-IE"/>
        </a:p>
      </dgm:t>
    </dgm:pt>
    <dgm:pt modelId="{7124D79A-2402-489B-854F-AC0A5CA2B957}" type="sibTrans" cxnId="{0B47E680-7331-40BA-A73D-3DE2AD178FA1}">
      <dgm:prSet/>
      <dgm:spPr/>
      <dgm:t>
        <a:bodyPr/>
        <a:lstStyle/>
        <a:p>
          <a:endParaRPr lang="en-IE"/>
        </a:p>
      </dgm:t>
    </dgm:pt>
    <dgm:pt modelId="{0BF1D71A-4446-4927-832B-56BD5D729B95}" type="pres">
      <dgm:prSet presAssocID="{35D241AD-49AF-414A-96CC-17AE35B246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19085F2E-8492-4CAD-81FA-F5CD5B58CB42}" type="pres">
      <dgm:prSet presAssocID="{6AC62A09-5AF8-4AC4-B98C-1A830B91FF17}" presName="linNode" presStyleCnt="0"/>
      <dgm:spPr/>
    </dgm:pt>
    <dgm:pt modelId="{C2F12185-046A-4FA4-B75C-161AA4C394AC}" type="pres">
      <dgm:prSet presAssocID="{6AC62A09-5AF8-4AC4-B98C-1A830B91FF17}" presName="parentText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FA21ADB-391B-4EF2-9E49-845C9C77B115}" type="pres">
      <dgm:prSet presAssocID="{6AC62A09-5AF8-4AC4-B98C-1A830B91FF17}" presName="descendantText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57A192A-38DF-40A5-8360-C2F2844A4214}" type="pres">
      <dgm:prSet presAssocID="{E8F1831C-1AE4-4CF6-89EE-B7F0E95288CD}" presName="sp" presStyleCnt="0"/>
      <dgm:spPr/>
    </dgm:pt>
    <dgm:pt modelId="{16CDD043-9686-4356-B315-BD930A4C3E0D}" type="pres">
      <dgm:prSet presAssocID="{DC678003-0EF9-4496-8D15-40606B00241D}" presName="linNode" presStyleCnt="0"/>
      <dgm:spPr/>
    </dgm:pt>
    <dgm:pt modelId="{A5CD2517-FC1B-4B00-ABB6-C675927C558E}" type="pres">
      <dgm:prSet presAssocID="{DC678003-0EF9-4496-8D15-40606B00241D}" presName="parentText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2E03FCD-EADE-4473-ADE0-C964F9F22FC3}" type="pres">
      <dgm:prSet presAssocID="{DC678003-0EF9-4496-8D15-40606B00241D}" presName="descendantText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A65EE81-ADCF-4AE4-9977-11EC7C9CE69C}" type="pres">
      <dgm:prSet presAssocID="{10DAC30C-94AA-40F4-90C7-F985292688B8}" presName="sp" presStyleCnt="0"/>
      <dgm:spPr/>
    </dgm:pt>
    <dgm:pt modelId="{E2DE3715-D152-413A-8FEC-48F33FC227B2}" type="pres">
      <dgm:prSet presAssocID="{660B8320-DE93-41AB-9E40-75102C0ED836}" presName="linNode" presStyleCnt="0"/>
      <dgm:spPr/>
    </dgm:pt>
    <dgm:pt modelId="{B2C04989-69B8-43AD-8773-066A1DFD4C00}" type="pres">
      <dgm:prSet presAssocID="{660B8320-DE93-41AB-9E40-75102C0ED836}" presName="parentText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297ADDA-98AD-414F-A859-124D4A36B2C9}" type="pres">
      <dgm:prSet presAssocID="{660B8320-DE93-41AB-9E40-75102C0ED836}" presName="descendantText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6D8E3D7-F025-424A-B6E4-DF10E74CB556}" type="pres">
      <dgm:prSet presAssocID="{08C9A6C8-2861-4E66-91EC-9CD6FAF45DE2}" presName="sp" presStyleCnt="0"/>
      <dgm:spPr/>
    </dgm:pt>
    <dgm:pt modelId="{E1D6307E-D44B-4264-94CD-A631D597E9DB}" type="pres">
      <dgm:prSet presAssocID="{E1F06B3C-966B-42E5-9B1F-D5FEC468E9DB}" presName="linNode" presStyleCnt="0"/>
      <dgm:spPr/>
    </dgm:pt>
    <dgm:pt modelId="{F3B7BA91-C933-40C0-A3F0-2512315C90E8}" type="pres">
      <dgm:prSet presAssocID="{E1F06B3C-966B-42E5-9B1F-D5FEC468E9DB}" presName="parentText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F75025B-3176-4729-B6FB-BFDA40AA344B}" type="pres">
      <dgm:prSet presAssocID="{E1F06B3C-966B-42E5-9B1F-D5FEC468E9DB}" presName="descendantText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AA24ADE-7A89-4061-95BE-33A3032104C3}" type="pres">
      <dgm:prSet presAssocID="{A52FA913-E36E-4139-B55B-3A0F16BBBAD9}" presName="sp" presStyleCnt="0"/>
      <dgm:spPr/>
    </dgm:pt>
    <dgm:pt modelId="{74D83733-3177-455E-B20C-E69565DAE58B}" type="pres">
      <dgm:prSet presAssocID="{551B1BA6-5454-44E4-90AA-8769C592C980}" presName="linNode" presStyleCnt="0"/>
      <dgm:spPr/>
    </dgm:pt>
    <dgm:pt modelId="{C2F1F23A-9B26-4DAC-87CA-A5F4FCF8256E}" type="pres">
      <dgm:prSet presAssocID="{551B1BA6-5454-44E4-90AA-8769C592C980}" presName="parentText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8788B9D-109A-4468-A073-4332F21C83D1}" type="pres">
      <dgm:prSet presAssocID="{551B1BA6-5454-44E4-90AA-8769C592C980}" presName="descendantText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73DB29E-BE60-4F36-A324-F56B2E61999B}" type="pres">
      <dgm:prSet presAssocID="{87E75F41-EE34-4889-A1BC-27B01B599C72}" presName="sp" presStyleCnt="0"/>
      <dgm:spPr/>
    </dgm:pt>
    <dgm:pt modelId="{8E7639D4-8E84-45E1-BF29-0303D70669E6}" type="pres">
      <dgm:prSet presAssocID="{0B5ABB50-D0F3-4F69-BD06-CE70AE664760}" presName="linNode" presStyleCnt="0"/>
      <dgm:spPr/>
    </dgm:pt>
    <dgm:pt modelId="{A23B1C46-A5E7-46FB-97DB-0A41DA0E6F68}" type="pres">
      <dgm:prSet presAssocID="{0B5ABB50-D0F3-4F69-BD06-CE70AE664760}" presName="parentText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EE7ED6F-089C-46C1-883B-A880F497B6A1}" type="pres">
      <dgm:prSet presAssocID="{0B5ABB50-D0F3-4F69-BD06-CE70AE664760}" presName="descendantText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76D5890-79ED-4EC3-8D7D-DA8ECD560F2D}" type="pres">
      <dgm:prSet presAssocID="{E0D84970-3A78-4823-AF68-AC814F7418A2}" presName="sp" presStyleCnt="0"/>
      <dgm:spPr/>
    </dgm:pt>
    <dgm:pt modelId="{60A38CBE-E6BF-43E0-AD3C-6529F1E9F9D2}" type="pres">
      <dgm:prSet presAssocID="{4EDFCB52-A3DB-4396-A1E7-4A467713A78B}" presName="linNode" presStyleCnt="0"/>
      <dgm:spPr/>
    </dgm:pt>
    <dgm:pt modelId="{4E5A8BE0-D4B1-43FB-A225-6B682AAF6189}" type="pres">
      <dgm:prSet presAssocID="{4EDFCB52-A3DB-4396-A1E7-4A467713A78B}" presName="parentText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9C6B87D-12C4-460E-A81D-575005189E41}" type="pres">
      <dgm:prSet presAssocID="{4EDFCB52-A3DB-4396-A1E7-4A467713A78B}" presName="descendantText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ABAEA73-3BBF-4719-A14D-05E38F4C43F9}" type="pres">
      <dgm:prSet presAssocID="{30D6708F-0F89-4973-BACE-13D1BC9F4820}" presName="sp" presStyleCnt="0"/>
      <dgm:spPr/>
    </dgm:pt>
    <dgm:pt modelId="{73BE7012-A296-46FD-B85C-786803D48E27}" type="pres">
      <dgm:prSet presAssocID="{1A095ADF-25ED-4271-AF6D-0F28FE60439B}" presName="linNode" presStyleCnt="0"/>
      <dgm:spPr/>
    </dgm:pt>
    <dgm:pt modelId="{B7A13D14-B662-4AC0-893C-02DE0FCAC186}" type="pres">
      <dgm:prSet presAssocID="{1A095ADF-25ED-4271-AF6D-0F28FE60439B}" presName="parentText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6FC3E33-B26B-4B79-8CF7-57568A3CC9CF}" type="pres">
      <dgm:prSet presAssocID="{1A095ADF-25ED-4271-AF6D-0F28FE60439B}" presName="descendantText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238443E-31A0-4CBC-ABFC-2AD41046C910}" type="pres">
      <dgm:prSet presAssocID="{EE6607EA-0E7F-4621-8C1A-2635B4B71F56}" presName="sp" presStyleCnt="0"/>
      <dgm:spPr/>
    </dgm:pt>
    <dgm:pt modelId="{6A7BD67C-CBD4-4C44-AB8D-5662D6BFE061}" type="pres">
      <dgm:prSet presAssocID="{0D5CE920-4DD3-448E-B429-FA04955704F7}" presName="linNode" presStyleCnt="0"/>
      <dgm:spPr/>
    </dgm:pt>
    <dgm:pt modelId="{038D4E8A-E9E2-4095-BF2E-0A3B6714B52E}" type="pres">
      <dgm:prSet presAssocID="{0D5CE920-4DD3-448E-B429-FA04955704F7}" presName="parentText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72B291A-B430-416E-9E01-BD8042DC8C7B}" type="pres">
      <dgm:prSet presAssocID="{0D5CE920-4DD3-448E-B429-FA04955704F7}" presName="descendantText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CFEB786-A895-4EB2-AAE3-F31A65C6E84A}" type="pres">
      <dgm:prSet presAssocID="{1DCE59CB-8321-4744-93D0-2EDF9E5E15D9}" presName="sp" presStyleCnt="0"/>
      <dgm:spPr/>
    </dgm:pt>
    <dgm:pt modelId="{BD1985CE-B8DA-416F-BDA3-19082DEA692A}" type="pres">
      <dgm:prSet presAssocID="{5B2A765C-3471-4248-9DDC-4FFE19A3A5EB}" presName="linNode" presStyleCnt="0"/>
      <dgm:spPr/>
    </dgm:pt>
    <dgm:pt modelId="{BF78C524-4DCE-4D72-B896-D853A457196A}" type="pres">
      <dgm:prSet presAssocID="{5B2A765C-3471-4248-9DDC-4FFE19A3A5EB}" presName="parentText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7376B3B-8516-432E-B15C-4D6B235E12D2}" type="pres">
      <dgm:prSet presAssocID="{5B2A765C-3471-4248-9DDC-4FFE19A3A5EB}" presName="descendantText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281B473C-F4D7-4235-916B-925BB30FD4E1}" srcId="{35D241AD-49AF-414A-96CC-17AE35B246D5}" destId="{DC678003-0EF9-4496-8D15-40606B00241D}" srcOrd="1" destOrd="0" parTransId="{5E7E96E6-3EC5-4611-9B3E-996FE44301A2}" sibTransId="{10DAC30C-94AA-40F4-90C7-F985292688B8}"/>
    <dgm:cxn modelId="{C29E4814-5F6F-45B2-89A5-93E129EAA809}" type="presOf" srcId="{48514E54-6CAF-4EC8-B71D-E32855611A2C}" destId="{A9C6B87D-12C4-460E-A81D-575005189E41}" srcOrd="0" destOrd="0" presId="urn:microsoft.com/office/officeart/2005/8/layout/vList5"/>
    <dgm:cxn modelId="{05E64C27-AEFF-4A91-A8E0-BFEA48C7854D}" srcId="{35D241AD-49AF-414A-96CC-17AE35B246D5}" destId="{5B2A765C-3471-4248-9DDC-4FFE19A3A5EB}" srcOrd="9" destOrd="0" parTransId="{5CA7F418-DBF4-46E9-AC38-E61B5D2DE221}" sibTransId="{A5D638A9-32CA-4113-B8E9-12F40F9B8853}"/>
    <dgm:cxn modelId="{C03C4707-2ECA-4E69-AC19-7DFDAA00A1B3}" type="presOf" srcId="{4EDFCB52-A3DB-4396-A1E7-4A467713A78B}" destId="{4E5A8BE0-D4B1-43FB-A225-6B682AAF6189}" srcOrd="0" destOrd="0" presId="urn:microsoft.com/office/officeart/2005/8/layout/vList5"/>
    <dgm:cxn modelId="{6376245C-A9FC-45AF-854A-02DBC6A270C9}" srcId="{35D241AD-49AF-414A-96CC-17AE35B246D5}" destId="{660B8320-DE93-41AB-9E40-75102C0ED836}" srcOrd="2" destOrd="0" parTransId="{A20CC80B-F889-4B89-A82F-037BC6E559B3}" sibTransId="{08C9A6C8-2861-4E66-91EC-9CD6FAF45DE2}"/>
    <dgm:cxn modelId="{23950CAB-3868-456E-971F-FE1226CA421A}" srcId="{35D241AD-49AF-414A-96CC-17AE35B246D5}" destId="{E1F06B3C-966B-42E5-9B1F-D5FEC468E9DB}" srcOrd="3" destOrd="0" parTransId="{C7454EFB-32A2-4C99-8B0B-D3A974F5EF2D}" sibTransId="{A52FA913-E36E-4139-B55B-3A0F16BBBAD9}"/>
    <dgm:cxn modelId="{7062BF9D-E163-4C24-837B-A283F9181570}" type="presOf" srcId="{D964A10C-AD3A-49A8-842E-AD345104DB1F}" destId="{2F75025B-3176-4729-B6FB-BFDA40AA344B}" srcOrd="0" destOrd="0" presId="urn:microsoft.com/office/officeart/2005/8/layout/vList5"/>
    <dgm:cxn modelId="{8A8852E1-2723-489D-84AD-283838CF1DCD}" type="presOf" srcId="{660B8320-DE93-41AB-9E40-75102C0ED836}" destId="{B2C04989-69B8-43AD-8773-066A1DFD4C00}" srcOrd="0" destOrd="0" presId="urn:microsoft.com/office/officeart/2005/8/layout/vList5"/>
    <dgm:cxn modelId="{F8CF8162-3355-4D7E-9142-33E0016BDC02}" type="presOf" srcId="{0B5ABB50-D0F3-4F69-BD06-CE70AE664760}" destId="{A23B1C46-A5E7-46FB-97DB-0A41DA0E6F68}" srcOrd="0" destOrd="0" presId="urn:microsoft.com/office/officeart/2005/8/layout/vList5"/>
    <dgm:cxn modelId="{6E5ADAAB-F7CC-469F-A1C4-AB49278239D7}" srcId="{35D241AD-49AF-414A-96CC-17AE35B246D5}" destId="{0D5CE920-4DD3-448E-B429-FA04955704F7}" srcOrd="8" destOrd="0" parTransId="{3DA75427-4D28-4417-8EF2-5CA25EF6EBE2}" sibTransId="{1DCE59CB-8321-4744-93D0-2EDF9E5E15D9}"/>
    <dgm:cxn modelId="{5F9EEA9B-5AA6-44C2-8479-B23CD61B0A36}" type="presOf" srcId="{DC678003-0EF9-4496-8D15-40606B00241D}" destId="{A5CD2517-FC1B-4B00-ABB6-C675927C558E}" srcOrd="0" destOrd="0" presId="urn:microsoft.com/office/officeart/2005/8/layout/vList5"/>
    <dgm:cxn modelId="{0A2E5D13-B03C-43A3-8F43-183C2F5534CE}" srcId="{0D5CE920-4DD3-448E-B429-FA04955704F7}" destId="{21DE40F5-F122-4473-81B1-472DCC1A190F}" srcOrd="0" destOrd="0" parTransId="{76DB0DAF-CC2F-4647-B6BE-ED561C7DFFB9}" sibTransId="{BEA91044-AE22-4D2F-8468-C4B6816913BB}"/>
    <dgm:cxn modelId="{D3E1EC98-3C2E-47C7-BC02-4D7D776B0CEF}" type="presOf" srcId="{FA3BEF92-0707-4DEF-9226-5D5C8E5C7BEE}" destId="{8FA21ADB-391B-4EF2-9E49-845C9C77B115}" srcOrd="0" destOrd="0" presId="urn:microsoft.com/office/officeart/2005/8/layout/vList5"/>
    <dgm:cxn modelId="{52313989-89F6-4739-8D6B-8987E0E49822}" srcId="{DC678003-0EF9-4496-8D15-40606B00241D}" destId="{E66C2A9C-E209-4B4F-852C-1332308A34CD}" srcOrd="0" destOrd="0" parTransId="{FA81F616-EA9C-424C-8DD6-E48A61FF557B}" sibTransId="{8A0497B2-F289-46C4-BDE6-74940A911686}"/>
    <dgm:cxn modelId="{72A8F8F8-7AD4-44E0-9FD9-2DF4556CAF0F}" srcId="{35D241AD-49AF-414A-96CC-17AE35B246D5}" destId="{0B5ABB50-D0F3-4F69-BD06-CE70AE664760}" srcOrd="5" destOrd="0" parTransId="{F37BDB6F-CFA4-4980-841E-EA3FC646C90A}" sibTransId="{E0D84970-3A78-4823-AF68-AC814F7418A2}"/>
    <dgm:cxn modelId="{06739D81-AF57-4537-92AC-B9598E81B0A4}" srcId="{35D241AD-49AF-414A-96CC-17AE35B246D5}" destId="{4EDFCB52-A3DB-4396-A1E7-4A467713A78B}" srcOrd="6" destOrd="0" parTransId="{435D44CC-771D-457C-B3D8-1A23607213B9}" sibTransId="{30D6708F-0F89-4973-BACE-13D1BC9F4820}"/>
    <dgm:cxn modelId="{CC339A08-9147-4F32-AC79-5A1CC75B113B}" srcId="{6AC62A09-5AF8-4AC4-B98C-1A830B91FF17}" destId="{FA3BEF92-0707-4DEF-9226-5D5C8E5C7BEE}" srcOrd="0" destOrd="0" parTransId="{00CD732E-6E84-44B7-8D5B-75476740AB52}" sibTransId="{7AEBD243-23D5-4942-8440-ECA2C7C5BB3A}"/>
    <dgm:cxn modelId="{3D1B1B96-4AC4-4289-8C75-B98A3C4958D3}" type="presOf" srcId="{6AC62A09-5AF8-4AC4-B98C-1A830B91FF17}" destId="{C2F12185-046A-4FA4-B75C-161AA4C394AC}" srcOrd="0" destOrd="0" presId="urn:microsoft.com/office/officeart/2005/8/layout/vList5"/>
    <dgm:cxn modelId="{B9A89E33-5C46-475D-B371-3CECBC9A6ADE}" type="presOf" srcId="{E1F06B3C-966B-42E5-9B1F-D5FEC468E9DB}" destId="{F3B7BA91-C933-40C0-A3F0-2512315C90E8}" srcOrd="0" destOrd="0" presId="urn:microsoft.com/office/officeart/2005/8/layout/vList5"/>
    <dgm:cxn modelId="{799B79B5-6C26-43BF-81FF-BDC0FF9CD40B}" type="presOf" srcId="{17D27AEB-006E-440D-AF88-B551CD1F425A}" destId="{E297ADDA-98AD-414F-A859-124D4A36B2C9}" srcOrd="0" destOrd="0" presId="urn:microsoft.com/office/officeart/2005/8/layout/vList5"/>
    <dgm:cxn modelId="{1652172B-A142-4D98-A918-E954BB6418E9}" srcId="{660B8320-DE93-41AB-9E40-75102C0ED836}" destId="{17D27AEB-006E-440D-AF88-B551CD1F425A}" srcOrd="0" destOrd="0" parTransId="{82145975-C375-4B82-A301-3FD7DA032FFE}" sibTransId="{11357278-B8CD-4A21-8520-F4D24C7DF51A}"/>
    <dgm:cxn modelId="{4A53DF07-232A-4585-A3FF-5BBD329C9946}" type="presOf" srcId="{A102261E-6EBD-42BF-AC2B-386AD8B14E0B}" destId="{38788B9D-109A-4468-A073-4332F21C83D1}" srcOrd="0" destOrd="0" presId="urn:microsoft.com/office/officeart/2005/8/layout/vList5"/>
    <dgm:cxn modelId="{2F5D3A09-4304-49F1-B498-AF17393355AB}" srcId="{551B1BA6-5454-44E4-90AA-8769C592C980}" destId="{A102261E-6EBD-42BF-AC2B-386AD8B14E0B}" srcOrd="0" destOrd="0" parTransId="{2A58A585-321F-42C7-92BF-4D6BF57904A6}" sibTransId="{220BD16B-BE69-485B-A8CF-FB6D48089766}"/>
    <dgm:cxn modelId="{8753C013-604D-40DC-AFF8-13E0811CE15E}" type="presOf" srcId="{8E9AC6B8-E861-4412-B378-52C6B8D77D20}" destId="{36FC3E33-B26B-4B79-8CF7-57568A3CC9CF}" srcOrd="0" destOrd="0" presId="urn:microsoft.com/office/officeart/2005/8/layout/vList5"/>
    <dgm:cxn modelId="{CE977816-0A0B-4FF1-8976-8DF2AFB99440}" type="presOf" srcId="{0D5CE920-4DD3-448E-B429-FA04955704F7}" destId="{038D4E8A-E9E2-4095-BF2E-0A3B6714B52E}" srcOrd="0" destOrd="0" presId="urn:microsoft.com/office/officeart/2005/8/layout/vList5"/>
    <dgm:cxn modelId="{A1A7A310-9A0E-442C-9596-9DBAA83ECB02}" srcId="{5B2A765C-3471-4248-9DDC-4FFE19A3A5EB}" destId="{F1267013-AD8E-488F-9A7C-3CBD55E10D25}" srcOrd="0" destOrd="0" parTransId="{AA488C24-865A-40F7-8CD7-FBBDDB22D7FC}" sibTransId="{7C79B2F7-1EE8-4AA7-808D-6EB84F8F3799}"/>
    <dgm:cxn modelId="{0B47E680-7331-40BA-A73D-3DE2AD178FA1}" srcId="{0B5ABB50-D0F3-4F69-BD06-CE70AE664760}" destId="{3D767FF8-1EEB-4CE9-B602-56B77DF10718}" srcOrd="0" destOrd="0" parTransId="{F4E24455-9A88-4240-AE48-A0B64B2A1564}" sibTransId="{7124D79A-2402-489B-854F-AC0A5CA2B957}"/>
    <dgm:cxn modelId="{164CED3A-2668-4299-A51E-E6CD50D93508}" type="presOf" srcId="{3D767FF8-1EEB-4CE9-B602-56B77DF10718}" destId="{FEE7ED6F-089C-46C1-883B-A880F497B6A1}" srcOrd="0" destOrd="0" presId="urn:microsoft.com/office/officeart/2005/8/layout/vList5"/>
    <dgm:cxn modelId="{0DB85C49-F352-4F6A-9DE0-0AAA3835B921}" type="presOf" srcId="{F1267013-AD8E-488F-9A7C-3CBD55E10D25}" destId="{37376B3B-8516-432E-B15C-4D6B235E12D2}" srcOrd="0" destOrd="0" presId="urn:microsoft.com/office/officeart/2005/8/layout/vList5"/>
    <dgm:cxn modelId="{5B871239-7664-4462-9D15-EB8AFF0EC692}" type="presOf" srcId="{E66C2A9C-E209-4B4F-852C-1332308A34CD}" destId="{42E03FCD-EADE-4473-ADE0-C964F9F22FC3}" srcOrd="0" destOrd="0" presId="urn:microsoft.com/office/officeart/2005/8/layout/vList5"/>
    <dgm:cxn modelId="{2A70D30F-6440-4230-A6A4-A0DC3C77F553}" srcId="{35D241AD-49AF-414A-96CC-17AE35B246D5}" destId="{1A095ADF-25ED-4271-AF6D-0F28FE60439B}" srcOrd="7" destOrd="0" parTransId="{ABF9D98E-E23F-4E0A-A488-DF1153BF08BD}" sibTransId="{EE6607EA-0E7F-4621-8C1A-2635B4B71F56}"/>
    <dgm:cxn modelId="{83EB2C23-59C8-4206-AE07-2BCC952C78FA}" srcId="{1A095ADF-25ED-4271-AF6D-0F28FE60439B}" destId="{8E9AC6B8-E861-4412-B378-52C6B8D77D20}" srcOrd="0" destOrd="0" parTransId="{B801303D-AC52-41B3-BE84-CD002BBB3315}" sibTransId="{4C24270A-C9B7-4A32-8936-C80B1E34C6CF}"/>
    <dgm:cxn modelId="{BE741CEC-731F-4B28-A538-660779D5797B}" type="presOf" srcId="{21DE40F5-F122-4473-81B1-472DCC1A190F}" destId="{172B291A-B430-416E-9E01-BD8042DC8C7B}" srcOrd="0" destOrd="0" presId="urn:microsoft.com/office/officeart/2005/8/layout/vList5"/>
    <dgm:cxn modelId="{2CE3D7CB-11DD-4F69-9333-8B0ED2A2F8AE}" srcId="{35D241AD-49AF-414A-96CC-17AE35B246D5}" destId="{551B1BA6-5454-44E4-90AA-8769C592C980}" srcOrd="4" destOrd="0" parTransId="{B45E5777-D6D3-4158-BCAE-55E25560B13D}" sibTransId="{87E75F41-EE34-4889-A1BC-27B01B599C72}"/>
    <dgm:cxn modelId="{E4EF8401-B0A6-448B-9FB2-816C6A34C4FB}" type="presOf" srcId="{551B1BA6-5454-44E4-90AA-8769C592C980}" destId="{C2F1F23A-9B26-4DAC-87CA-A5F4FCF8256E}" srcOrd="0" destOrd="0" presId="urn:microsoft.com/office/officeart/2005/8/layout/vList5"/>
    <dgm:cxn modelId="{AFD6E499-FE1F-4F10-B803-7941EB070780}" type="presOf" srcId="{1A095ADF-25ED-4271-AF6D-0F28FE60439B}" destId="{B7A13D14-B662-4AC0-893C-02DE0FCAC186}" srcOrd="0" destOrd="0" presId="urn:microsoft.com/office/officeart/2005/8/layout/vList5"/>
    <dgm:cxn modelId="{5959E9A9-A8F5-4998-AEF0-6283E5D360A1}" srcId="{E1F06B3C-966B-42E5-9B1F-D5FEC468E9DB}" destId="{D964A10C-AD3A-49A8-842E-AD345104DB1F}" srcOrd="0" destOrd="0" parTransId="{1F0C9493-C418-4C3F-B539-9236F4E28679}" sibTransId="{9162E459-0488-48FD-A1B1-B6D2BF22BB59}"/>
    <dgm:cxn modelId="{2B4B8E02-FB2C-4C4D-B7AC-F7403A12E4AB}" srcId="{4EDFCB52-A3DB-4396-A1E7-4A467713A78B}" destId="{48514E54-6CAF-4EC8-B71D-E32855611A2C}" srcOrd="0" destOrd="0" parTransId="{2CD3C782-2B8B-4F53-9EDA-91C3123AB140}" sibTransId="{023B4956-766F-4B6B-AEB5-0B7DD5FB4D4C}"/>
    <dgm:cxn modelId="{715A00B8-0A97-413A-9973-730DC5AE9F47}" srcId="{35D241AD-49AF-414A-96CC-17AE35B246D5}" destId="{6AC62A09-5AF8-4AC4-B98C-1A830B91FF17}" srcOrd="0" destOrd="0" parTransId="{77F0952D-AC37-49B2-AC64-D3B58B48BC6D}" sibTransId="{E8F1831C-1AE4-4CF6-89EE-B7F0E95288CD}"/>
    <dgm:cxn modelId="{C97CE7FC-4678-4389-8173-41FA661A9733}" type="presOf" srcId="{5B2A765C-3471-4248-9DDC-4FFE19A3A5EB}" destId="{BF78C524-4DCE-4D72-B896-D853A457196A}" srcOrd="0" destOrd="0" presId="urn:microsoft.com/office/officeart/2005/8/layout/vList5"/>
    <dgm:cxn modelId="{57F8914F-DE34-4EA3-9998-101F241152D8}" type="presOf" srcId="{35D241AD-49AF-414A-96CC-17AE35B246D5}" destId="{0BF1D71A-4446-4927-832B-56BD5D729B95}" srcOrd="0" destOrd="0" presId="urn:microsoft.com/office/officeart/2005/8/layout/vList5"/>
    <dgm:cxn modelId="{244C143E-73EB-4897-ADC5-945DEB922549}" type="presParOf" srcId="{0BF1D71A-4446-4927-832B-56BD5D729B95}" destId="{19085F2E-8492-4CAD-81FA-F5CD5B58CB42}" srcOrd="0" destOrd="0" presId="urn:microsoft.com/office/officeart/2005/8/layout/vList5"/>
    <dgm:cxn modelId="{2A6E9840-DEAB-4C58-86C9-E196EE43BF9A}" type="presParOf" srcId="{19085F2E-8492-4CAD-81FA-F5CD5B58CB42}" destId="{C2F12185-046A-4FA4-B75C-161AA4C394AC}" srcOrd="0" destOrd="0" presId="urn:microsoft.com/office/officeart/2005/8/layout/vList5"/>
    <dgm:cxn modelId="{8CBD6919-9C34-4FD1-BDF2-C78C608ECBA5}" type="presParOf" srcId="{19085F2E-8492-4CAD-81FA-F5CD5B58CB42}" destId="{8FA21ADB-391B-4EF2-9E49-845C9C77B115}" srcOrd="1" destOrd="0" presId="urn:microsoft.com/office/officeart/2005/8/layout/vList5"/>
    <dgm:cxn modelId="{80CE06CF-EF7A-4CA5-887D-E78DFB2DE271}" type="presParOf" srcId="{0BF1D71A-4446-4927-832B-56BD5D729B95}" destId="{E57A192A-38DF-40A5-8360-C2F2844A4214}" srcOrd="1" destOrd="0" presId="urn:microsoft.com/office/officeart/2005/8/layout/vList5"/>
    <dgm:cxn modelId="{41287D01-97DB-41C3-B586-78ED042D68FC}" type="presParOf" srcId="{0BF1D71A-4446-4927-832B-56BD5D729B95}" destId="{16CDD043-9686-4356-B315-BD930A4C3E0D}" srcOrd="2" destOrd="0" presId="urn:microsoft.com/office/officeart/2005/8/layout/vList5"/>
    <dgm:cxn modelId="{A561D5DB-A428-4DE8-9966-8890DF1010A7}" type="presParOf" srcId="{16CDD043-9686-4356-B315-BD930A4C3E0D}" destId="{A5CD2517-FC1B-4B00-ABB6-C675927C558E}" srcOrd="0" destOrd="0" presId="urn:microsoft.com/office/officeart/2005/8/layout/vList5"/>
    <dgm:cxn modelId="{C73B2901-0574-44A4-9745-70D78EC18A4A}" type="presParOf" srcId="{16CDD043-9686-4356-B315-BD930A4C3E0D}" destId="{42E03FCD-EADE-4473-ADE0-C964F9F22FC3}" srcOrd="1" destOrd="0" presId="urn:microsoft.com/office/officeart/2005/8/layout/vList5"/>
    <dgm:cxn modelId="{B7F2BBBE-4C57-4A98-AB59-9E6A46B3F1A0}" type="presParOf" srcId="{0BF1D71A-4446-4927-832B-56BD5D729B95}" destId="{6A65EE81-ADCF-4AE4-9977-11EC7C9CE69C}" srcOrd="3" destOrd="0" presId="urn:microsoft.com/office/officeart/2005/8/layout/vList5"/>
    <dgm:cxn modelId="{BD821BC3-2AB0-4957-AC96-F12ACECC09DE}" type="presParOf" srcId="{0BF1D71A-4446-4927-832B-56BD5D729B95}" destId="{E2DE3715-D152-413A-8FEC-48F33FC227B2}" srcOrd="4" destOrd="0" presId="urn:microsoft.com/office/officeart/2005/8/layout/vList5"/>
    <dgm:cxn modelId="{ECB5F188-42F9-443D-9B02-E63A9B986610}" type="presParOf" srcId="{E2DE3715-D152-413A-8FEC-48F33FC227B2}" destId="{B2C04989-69B8-43AD-8773-066A1DFD4C00}" srcOrd="0" destOrd="0" presId="urn:microsoft.com/office/officeart/2005/8/layout/vList5"/>
    <dgm:cxn modelId="{46B19836-EA93-4B2D-B9BE-C1893781594C}" type="presParOf" srcId="{E2DE3715-D152-413A-8FEC-48F33FC227B2}" destId="{E297ADDA-98AD-414F-A859-124D4A36B2C9}" srcOrd="1" destOrd="0" presId="urn:microsoft.com/office/officeart/2005/8/layout/vList5"/>
    <dgm:cxn modelId="{AC80E79D-150B-4A53-B7A2-31BCDD1896A5}" type="presParOf" srcId="{0BF1D71A-4446-4927-832B-56BD5D729B95}" destId="{76D8E3D7-F025-424A-B6E4-DF10E74CB556}" srcOrd="5" destOrd="0" presId="urn:microsoft.com/office/officeart/2005/8/layout/vList5"/>
    <dgm:cxn modelId="{6442D57F-4605-4535-9FB3-6CB84028175F}" type="presParOf" srcId="{0BF1D71A-4446-4927-832B-56BD5D729B95}" destId="{E1D6307E-D44B-4264-94CD-A631D597E9DB}" srcOrd="6" destOrd="0" presId="urn:microsoft.com/office/officeart/2005/8/layout/vList5"/>
    <dgm:cxn modelId="{E0A9DB16-4197-4DE4-8615-4E155755F336}" type="presParOf" srcId="{E1D6307E-D44B-4264-94CD-A631D597E9DB}" destId="{F3B7BA91-C933-40C0-A3F0-2512315C90E8}" srcOrd="0" destOrd="0" presId="urn:microsoft.com/office/officeart/2005/8/layout/vList5"/>
    <dgm:cxn modelId="{17CD4B06-78D7-4D90-B476-C0355F34A853}" type="presParOf" srcId="{E1D6307E-D44B-4264-94CD-A631D597E9DB}" destId="{2F75025B-3176-4729-B6FB-BFDA40AA344B}" srcOrd="1" destOrd="0" presId="urn:microsoft.com/office/officeart/2005/8/layout/vList5"/>
    <dgm:cxn modelId="{36E0A1D1-C07A-44B1-AB3E-BF6EAD9DC36B}" type="presParOf" srcId="{0BF1D71A-4446-4927-832B-56BD5D729B95}" destId="{FAA24ADE-7A89-4061-95BE-33A3032104C3}" srcOrd="7" destOrd="0" presId="urn:microsoft.com/office/officeart/2005/8/layout/vList5"/>
    <dgm:cxn modelId="{DD2F6BF7-58C1-4A51-B0A5-FBD98AAA5B41}" type="presParOf" srcId="{0BF1D71A-4446-4927-832B-56BD5D729B95}" destId="{74D83733-3177-455E-B20C-E69565DAE58B}" srcOrd="8" destOrd="0" presId="urn:microsoft.com/office/officeart/2005/8/layout/vList5"/>
    <dgm:cxn modelId="{655ED914-BCA3-4CC6-898D-4033AD5959E4}" type="presParOf" srcId="{74D83733-3177-455E-B20C-E69565DAE58B}" destId="{C2F1F23A-9B26-4DAC-87CA-A5F4FCF8256E}" srcOrd="0" destOrd="0" presId="urn:microsoft.com/office/officeart/2005/8/layout/vList5"/>
    <dgm:cxn modelId="{AFE9DC50-FDFA-46C1-A109-61F0A2E7B501}" type="presParOf" srcId="{74D83733-3177-455E-B20C-E69565DAE58B}" destId="{38788B9D-109A-4468-A073-4332F21C83D1}" srcOrd="1" destOrd="0" presId="urn:microsoft.com/office/officeart/2005/8/layout/vList5"/>
    <dgm:cxn modelId="{F12C351C-DF6F-4A3E-968D-549F4EFC6BA3}" type="presParOf" srcId="{0BF1D71A-4446-4927-832B-56BD5D729B95}" destId="{673DB29E-BE60-4F36-A324-F56B2E61999B}" srcOrd="9" destOrd="0" presId="urn:microsoft.com/office/officeart/2005/8/layout/vList5"/>
    <dgm:cxn modelId="{66EBD310-16AB-4EFE-965F-14613174D0D2}" type="presParOf" srcId="{0BF1D71A-4446-4927-832B-56BD5D729B95}" destId="{8E7639D4-8E84-45E1-BF29-0303D70669E6}" srcOrd="10" destOrd="0" presId="urn:microsoft.com/office/officeart/2005/8/layout/vList5"/>
    <dgm:cxn modelId="{BD8C138E-A775-4E86-B532-9A2B2DE491B4}" type="presParOf" srcId="{8E7639D4-8E84-45E1-BF29-0303D70669E6}" destId="{A23B1C46-A5E7-46FB-97DB-0A41DA0E6F68}" srcOrd="0" destOrd="0" presId="urn:microsoft.com/office/officeart/2005/8/layout/vList5"/>
    <dgm:cxn modelId="{9A81D340-1BF3-4418-8D17-86A141FA0AF7}" type="presParOf" srcId="{8E7639D4-8E84-45E1-BF29-0303D70669E6}" destId="{FEE7ED6F-089C-46C1-883B-A880F497B6A1}" srcOrd="1" destOrd="0" presId="urn:microsoft.com/office/officeart/2005/8/layout/vList5"/>
    <dgm:cxn modelId="{80F2AE36-311F-4650-AB14-9E5C5E0D99C3}" type="presParOf" srcId="{0BF1D71A-4446-4927-832B-56BD5D729B95}" destId="{176D5890-79ED-4EC3-8D7D-DA8ECD560F2D}" srcOrd="11" destOrd="0" presId="urn:microsoft.com/office/officeart/2005/8/layout/vList5"/>
    <dgm:cxn modelId="{1A15A67D-B4C3-4A61-99CC-BEC94C5A8F83}" type="presParOf" srcId="{0BF1D71A-4446-4927-832B-56BD5D729B95}" destId="{60A38CBE-E6BF-43E0-AD3C-6529F1E9F9D2}" srcOrd="12" destOrd="0" presId="urn:microsoft.com/office/officeart/2005/8/layout/vList5"/>
    <dgm:cxn modelId="{6E1C7414-70CE-44AF-9A55-0DD0E0C7499F}" type="presParOf" srcId="{60A38CBE-E6BF-43E0-AD3C-6529F1E9F9D2}" destId="{4E5A8BE0-D4B1-43FB-A225-6B682AAF6189}" srcOrd="0" destOrd="0" presId="urn:microsoft.com/office/officeart/2005/8/layout/vList5"/>
    <dgm:cxn modelId="{767BE476-BA13-4204-9191-4CDF398807D8}" type="presParOf" srcId="{60A38CBE-E6BF-43E0-AD3C-6529F1E9F9D2}" destId="{A9C6B87D-12C4-460E-A81D-575005189E41}" srcOrd="1" destOrd="0" presId="urn:microsoft.com/office/officeart/2005/8/layout/vList5"/>
    <dgm:cxn modelId="{D2DB3CCD-4FDB-4F35-BF42-EB075AAA7D7A}" type="presParOf" srcId="{0BF1D71A-4446-4927-832B-56BD5D729B95}" destId="{2ABAEA73-3BBF-4719-A14D-05E38F4C43F9}" srcOrd="13" destOrd="0" presId="urn:microsoft.com/office/officeart/2005/8/layout/vList5"/>
    <dgm:cxn modelId="{94ACACAA-BACD-4619-958D-CFAB5B50A9E0}" type="presParOf" srcId="{0BF1D71A-4446-4927-832B-56BD5D729B95}" destId="{73BE7012-A296-46FD-B85C-786803D48E27}" srcOrd="14" destOrd="0" presId="urn:microsoft.com/office/officeart/2005/8/layout/vList5"/>
    <dgm:cxn modelId="{9794F447-15C0-454C-9E9F-DF5D1F8ABDF1}" type="presParOf" srcId="{73BE7012-A296-46FD-B85C-786803D48E27}" destId="{B7A13D14-B662-4AC0-893C-02DE0FCAC186}" srcOrd="0" destOrd="0" presId="urn:microsoft.com/office/officeart/2005/8/layout/vList5"/>
    <dgm:cxn modelId="{EC902C3A-9852-47A6-A1B0-7AC36196016E}" type="presParOf" srcId="{73BE7012-A296-46FD-B85C-786803D48E27}" destId="{36FC3E33-B26B-4B79-8CF7-57568A3CC9CF}" srcOrd="1" destOrd="0" presId="urn:microsoft.com/office/officeart/2005/8/layout/vList5"/>
    <dgm:cxn modelId="{B3F07D79-3547-4F5C-9247-3EE915F4C50D}" type="presParOf" srcId="{0BF1D71A-4446-4927-832B-56BD5D729B95}" destId="{0238443E-31A0-4CBC-ABFC-2AD41046C910}" srcOrd="15" destOrd="0" presId="urn:microsoft.com/office/officeart/2005/8/layout/vList5"/>
    <dgm:cxn modelId="{29A2F3B1-5612-47B6-B951-163CD4086437}" type="presParOf" srcId="{0BF1D71A-4446-4927-832B-56BD5D729B95}" destId="{6A7BD67C-CBD4-4C44-AB8D-5662D6BFE061}" srcOrd="16" destOrd="0" presId="urn:microsoft.com/office/officeart/2005/8/layout/vList5"/>
    <dgm:cxn modelId="{9A41B2D1-3292-4F1D-84B3-555739D34A9F}" type="presParOf" srcId="{6A7BD67C-CBD4-4C44-AB8D-5662D6BFE061}" destId="{038D4E8A-E9E2-4095-BF2E-0A3B6714B52E}" srcOrd="0" destOrd="0" presId="urn:microsoft.com/office/officeart/2005/8/layout/vList5"/>
    <dgm:cxn modelId="{3879947B-CA57-44E6-9811-2473E0445086}" type="presParOf" srcId="{6A7BD67C-CBD4-4C44-AB8D-5662D6BFE061}" destId="{172B291A-B430-416E-9E01-BD8042DC8C7B}" srcOrd="1" destOrd="0" presId="urn:microsoft.com/office/officeart/2005/8/layout/vList5"/>
    <dgm:cxn modelId="{8492C6A6-8617-4965-ACB5-6723B18C2D81}" type="presParOf" srcId="{0BF1D71A-4446-4927-832B-56BD5D729B95}" destId="{6CFEB786-A895-4EB2-AAE3-F31A65C6E84A}" srcOrd="17" destOrd="0" presId="urn:microsoft.com/office/officeart/2005/8/layout/vList5"/>
    <dgm:cxn modelId="{5C4FCB1B-920E-45FE-A0D3-9A1CBECEED44}" type="presParOf" srcId="{0BF1D71A-4446-4927-832B-56BD5D729B95}" destId="{BD1985CE-B8DA-416F-BDA3-19082DEA692A}" srcOrd="18" destOrd="0" presId="urn:microsoft.com/office/officeart/2005/8/layout/vList5"/>
    <dgm:cxn modelId="{09EDF422-F574-4081-BCD4-1BE4A0603041}" type="presParOf" srcId="{BD1985CE-B8DA-416F-BDA3-19082DEA692A}" destId="{BF78C524-4DCE-4D72-B896-D853A457196A}" srcOrd="0" destOrd="0" presId="urn:microsoft.com/office/officeart/2005/8/layout/vList5"/>
    <dgm:cxn modelId="{D9EEF0EB-AB18-49EA-B624-642B207CECB6}" type="presParOf" srcId="{BD1985CE-B8DA-416F-BDA3-19082DEA692A}" destId="{37376B3B-8516-432E-B15C-4D6B235E12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0DCC71-A176-4512-8CFC-E42EA837052E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8ADB8FF-0975-49A5-8D2D-F1458C5E9DBE}">
      <dgm:prSet phldrT="[Text]"/>
      <dgm:spPr/>
      <dgm:t>
        <a:bodyPr/>
        <a:lstStyle/>
        <a:p>
          <a:r>
            <a:rPr lang="en-IE" dirty="0" smtClean="0"/>
            <a:t>Narratives or Stories</a:t>
          </a:r>
          <a:endParaRPr lang="en-IE" dirty="0"/>
        </a:p>
      </dgm:t>
    </dgm:pt>
    <dgm:pt modelId="{0324E5B8-3C49-4169-AB4A-49C6E924D9C3}" type="parTrans" cxnId="{C7714A8B-9FD6-4F3D-B242-A4D945CE95B5}">
      <dgm:prSet/>
      <dgm:spPr/>
      <dgm:t>
        <a:bodyPr/>
        <a:lstStyle/>
        <a:p>
          <a:endParaRPr lang="en-IE"/>
        </a:p>
      </dgm:t>
    </dgm:pt>
    <dgm:pt modelId="{8C68D9B6-911F-49F8-867A-B471F9090762}" type="sibTrans" cxnId="{C7714A8B-9FD6-4F3D-B242-A4D945CE95B5}">
      <dgm:prSet/>
      <dgm:spPr/>
      <dgm:t>
        <a:bodyPr/>
        <a:lstStyle/>
        <a:p>
          <a:endParaRPr lang="en-IE"/>
        </a:p>
      </dgm:t>
    </dgm:pt>
    <dgm:pt modelId="{3F811764-CC65-45E1-A54D-D8A03CA783AD}">
      <dgm:prSet phldrT="[Text]"/>
      <dgm:spPr/>
      <dgm:t>
        <a:bodyPr/>
        <a:lstStyle/>
        <a:p>
          <a:r>
            <a:rPr lang="en-IE" dirty="0" smtClean="0"/>
            <a:t>Participant Diaries </a:t>
          </a:r>
          <a:endParaRPr lang="en-IE" dirty="0"/>
        </a:p>
      </dgm:t>
    </dgm:pt>
    <dgm:pt modelId="{1A321A57-51CC-42C6-8DDB-FDE5451F95A1}" type="parTrans" cxnId="{CEACE042-272F-4253-ABEE-BF13235CFEF7}">
      <dgm:prSet/>
      <dgm:spPr/>
      <dgm:t>
        <a:bodyPr/>
        <a:lstStyle/>
        <a:p>
          <a:endParaRPr lang="en-IE"/>
        </a:p>
      </dgm:t>
    </dgm:pt>
    <dgm:pt modelId="{5D839E3D-7FA6-45F2-8F2A-EF98D8A4B8AB}" type="sibTrans" cxnId="{CEACE042-272F-4253-ABEE-BF13235CFEF7}">
      <dgm:prSet/>
      <dgm:spPr/>
      <dgm:t>
        <a:bodyPr/>
        <a:lstStyle/>
        <a:p>
          <a:endParaRPr lang="en-IE"/>
        </a:p>
      </dgm:t>
    </dgm:pt>
    <dgm:pt modelId="{5FF88D23-6AC3-4F38-B638-C74582640698}">
      <dgm:prSet phldrT="[Text]"/>
      <dgm:spPr/>
      <dgm:t>
        <a:bodyPr/>
        <a:lstStyle/>
        <a:p>
          <a:r>
            <a:rPr lang="en-IE" dirty="0" smtClean="0"/>
            <a:t>Participant Photos</a:t>
          </a:r>
          <a:endParaRPr lang="en-IE" dirty="0"/>
        </a:p>
      </dgm:t>
    </dgm:pt>
    <dgm:pt modelId="{82FC7B7B-5F0C-47FA-8C6F-5149CB45DA71}" type="parTrans" cxnId="{78CE1BA3-8AE5-4A3F-A02E-3C045061E249}">
      <dgm:prSet/>
      <dgm:spPr/>
      <dgm:t>
        <a:bodyPr/>
        <a:lstStyle/>
        <a:p>
          <a:endParaRPr lang="en-IE"/>
        </a:p>
      </dgm:t>
    </dgm:pt>
    <dgm:pt modelId="{9659AE23-77E1-4318-BFB2-34B3364014D1}" type="sibTrans" cxnId="{78CE1BA3-8AE5-4A3F-A02E-3C045061E249}">
      <dgm:prSet/>
      <dgm:spPr/>
      <dgm:t>
        <a:bodyPr/>
        <a:lstStyle/>
        <a:p>
          <a:endParaRPr lang="en-IE"/>
        </a:p>
      </dgm:t>
    </dgm:pt>
    <dgm:pt modelId="{C7AE3DBA-BE7E-43A1-8DB9-FA11BF7AD04A}">
      <dgm:prSet phldrT="[Text]"/>
      <dgm:spPr/>
      <dgm:t>
        <a:bodyPr/>
        <a:lstStyle/>
        <a:p>
          <a:r>
            <a:rPr lang="en-IE" dirty="0" smtClean="0"/>
            <a:t>Document Analysis</a:t>
          </a:r>
          <a:endParaRPr lang="en-IE" dirty="0"/>
        </a:p>
      </dgm:t>
    </dgm:pt>
    <dgm:pt modelId="{CF00BBE3-A6D0-4C37-97EF-CC70511DAAA4}" type="parTrans" cxnId="{6C6E93D5-38A8-422B-BA9E-5E02E49F9B4E}">
      <dgm:prSet/>
      <dgm:spPr/>
      <dgm:t>
        <a:bodyPr/>
        <a:lstStyle/>
        <a:p>
          <a:endParaRPr lang="en-IE"/>
        </a:p>
      </dgm:t>
    </dgm:pt>
    <dgm:pt modelId="{26DBF958-27AD-4683-BB66-E6C61FE1F74C}" type="sibTrans" cxnId="{6C6E93D5-38A8-422B-BA9E-5E02E49F9B4E}">
      <dgm:prSet/>
      <dgm:spPr/>
      <dgm:t>
        <a:bodyPr/>
        <a:lstStyle/>
        <a:p>
          <a:endParaRPr lang="en-IE"/>
        </a:p>
      </dgm:t>
    </dgm:pt>
    <dgm:pt modelId="{B39558BB-AE7B-4891-8F24-6AEC65D1C8C4}" type="pres">
      <dgm:prSet presAssocID="{750DCC71-A176-4512-8CFC-E42EA837052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D6085252-BB42-4353-97D8-8314DDC953F7}" type="pres">
      <dgm:prSet presAssocID="{C7AE3DBA-BE7E-43A1-8DB9-FA11BF7AD04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E99D258-39EB-4EED-B29C-0D1A1C5F5B20}" type="pres">
      <dgm:prSet presAssocID="{26DBF958-27AD-4683-BB66-E6C61FE1F74C}" presName="sibTrans" presStyleCnt="0"/>
      <dgm:spPr/>
    </dgm:pt>
    <dgm:pt modelId="{CAE041CD-36C1-4B83-82E5-AD3FA0115E12}" type="pres">
      <dgm:prSet presAssocID="{B8ADB8FF-0975-49A5-8D2D-F1458C5E9DBE}" presName="node" presStyleLbl="node1" presStyleIdx="1" presStyleCnt="4" custLinFactNeighborX="-1453" custLinFactNeighborY="-478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B0F8DA8-1199-4F6F-A393-E1D1EB3DE7CF}" type="pres">
      <dgm:prSet presAssocID="{8C68D9B6-911F-49F8-867A-B471F9090762}" presName="sibTrans" presStyleCnt="0"/>
      <dgm:spPr/>
    </dgm:pt>
    <dgm:pt modelId="{DF8574C7-3749-40B1-A038-64FF23D6FE08}" type="pres">
      <dgm:prSet presAssocID="{3F811764-CC65-45E1-A54D-D8A03CA783A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C93318D-1E14-4DD3-AA8D-2530A9EDD841}" type="pres">
      <dgm:prSet presAssocID="{5D839E3D-7FA6-45F2-8F2A-EF98D8A4B8AB}" presName="sibTrans" presStyleCnt="0"/>
      <dgm:spPr/>
    </dgm:pt>
    <dgm:pt modelId="{61315B81-71EC-4B21-B653-4B3629888DFA}" type="pres">
      <dgm:prSet presAssocID="{5FF88D23-6AC3-4F38-B638-C7458264069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6C6E93D5-38A8-422B-BA9E-5E02E49F9B4E}" srcId="{750DCC71-A176-4512-8CFC-E42EA837052E}" destId="{C7AE3DBA-BE7E-43A1-8DB9-FA11BF7AD04A}" srcOrd="0" destOrd="0" parTransId="{CF00BBE3-A6D0-4C37-97EF-CC70511DAAA4}" sibTransId="{26DBF958-27AD-4683-BB66-E6C61FE1F74C}"/>
    <dgm:cxn modelId="{C7714A8B-9FD6-4F3D-B242-A4D945CE95B5}" srcId="{750DCC71-A176-4512-8CFC-E42EA837052E}" destId="{B8ADB8FF-0975-49A5-8D2D-F1458C5E9DBE}" srcOrd="1" destOrd="0" parTransId="{0324E5B8-3C49-4169-AB4A-49C6E924D9C3}" sibTransId="{8C68D9B6-911F-49F8-867A-B471F9090762}"/>
    <dgm:cxn modelId="{151936E7-BDBD-47D0-B221-307A8410A4D3}" type="presOf" srcId="{750DCC71-A176-4512-8CFC-E42EA837052E}" destId="{B39558BB-AE7B-4891-8F24-6AEC65D1C8C4}" srcOrd="0" destOrd="0" presId="urn:microsoft.com/office/officeart/2005/8/layout/default#2"/>
    <dgm:cxn modelId="{78CE1BA3-8AE5-4A3F-A02E-3C045061E249}" srcId="{750DCC71-A176-4512-8CFC-E42EA837052E}" destId="{5FF88D23-6AC3-4F38-B638-C74582640698}" srcOrd="3" destOrd="0" parTransId="{82FC7B7B-5F0C-47FA-8C6F-5149CB45DA71}" sibTransId="{9659AE23-77E1-4318-BFB2-34B3364014D1}"/>
    <dgm:cxn modelId="{F40407A2-7E62-4A56-BF03-3737D809E00F}" type="presOf" srcId="{5FF88D23-6AC3-4F38-B638-C74582640698}" destId="{61315B81-71EC-4B21-B653-4B3629888DFA}" srcOrd="0" destOrd="0" presId="urn:microsoft.com/office/officeart/2005/8/layout/default#2"/>
    <dgm:cxn modelId="{4F0E1227-0FF9-4628-9E52-FC3BB39789AD}" type="presOf" srcId="{C7AE3DBA-BE7E-43A1-8DB9-FA11BF7AD04A}" destId="{D6085252-BB42-4353-97D8-8314DDC953F7}" srcOrd="0" destOrd="0" presId="urn:microsoft.com/office/officeart/2005/8/layout/default#2"/>
    <dgm:cxn modelId="{DD33664E-A3F7-4919-B699-32EFFFD1193F}" type="presOf" srcId="{B8ADB8FF-0975-49A5-8D2D-F1458C5E9DBE}" destId="{CAE041CD-36C1-4B83-82E5-AD3FA0115E12}" srcOrd="0" destOrd="0" presId="urn:microsoft.com/office/officeart/2005/8/layout/default#2"/>
    <dgm:cxn modelId="{CAD49E52-7E01-4F67-818F-38F28981B35A}" type="presOf" srcId="{3F811764-CC65-45E1-A54D-D8A03CA783AD}" destId="{DF8574C7-3749-40B1-A038-64FF23D6FE08}" srcOrd="0" destOrd="0" presId="urn:microsoft.com/office/officeart/2005/8/layout/default#2"/>
    <dgm:cxn modelId="{CEACE042-272F-4253-ABEE-BF13235CFEF7}" srcId="{750DCC71-A176-4512-8CFC-E42EA837052E}" destId="{3F811764-CC65-45E1-A54D-D8A03CA783AD}" srcOrd="2" destOrd="0" parTransId="{1A321A57-51CC-42C6-8DDB-FDE5451F95A1}" sibTransId="{5D839E3D-7FA6-45F2-8F2A-EF98D8A4B8AB}"/>
    <dgm:cxn modelId="{E2987F3C-99A8-4902-A023-6F7551D08876}" type="presParOf" srcId="{B39558BB-AE7B-4891-8F24-6AEC65D1C8C4}" destId="{D6085252-BB42-4353-97D8-8314DDC953F7}" srcOrd="0" destOrd="0" presId="urn:microsoft.com/office/officeart/2005/8/layout/default#2"/>
    <dgm:cxn modelId="{3B2A92D0-15E8-4FC5-B33D-FA90FCBF11E9}" type="presParOf" srcId="{B39558BB-AE7B-4891-8F24-6AEC65D1C8C4}" destId="{7E99D258-39EB-4EED-B29C-0D1A1C5F5B20}" srcOrd="1" destOrd="0" presId="urn:microsoft.com/office/officeart/2005/8/layout/default#2"/>
    <dgm:cxn modelId="{CF23FAF8-63D2-4351-BC18-963B720D105F}" type="presParOf" srcId="{B39558BB-AE7B-4891-8F24-6AEC65D1C8C4}" destId="{CAE041CD-36C1-4B83-82E5-AD3FA0115E12}" srcOrd="2" destOrd="0" presId="urn:microsoft.com/office/officeart/2005/8/layout/default#2"/>
    <dgm:cxn modelId="{41E4B638-3215-42CA-983D-3C236E75B081}" type="presParOf" srcId="{B39558BB-AE7B-4891-8F24-6AEC65D1C8C4}" destId="{4B0F8DA8-1199-4F6F-A393-E1D1EB3DE7CF}" srcOrd="3" destOrd="0" presId="urn:microsoft.com/office/officeart/2005/8/layout/default#2"/>
    <dgm:cxn modelId="{A408A51F-0D55-4156-B172-34F707B1007C}" type="presParOf" srcId="{B39558BB-AE7B-4891-8F24-6AEC65D1C8C4}" destId="{DF8574C7-3749-40B1-A038-64FF23D6FE08}" srcOrd="4" destOrd="0" presId="urn:microsoft.com/office/officeart/2005/8/layout/default#2"/>
    <dgm:cxn modelId="{062E846A-0A5D-4F48-BE65-6991DDC9E308}" type="presParOf" srcId="{B39558BB-AE7B-4891-8F24-6AEC65D1C8C4}" destId="{3C93318D-1E14-4DD3-AA8D-2530A9EDD841}" srcOrd="5" destOrd="0" presId="urn:microsoft.com/office/officeart/2005/8/layout/default#2"/>
    <dgm:cxn modelId="{73A406BA-74EC-4A4D-B44C-9F11AAB187F0}" type="presParOf" srcId="{B39558BB-AE7B-4891-8F24-6AEC65D1C8C4}" destId="{61315B81-71EC-4B21-B653-4B3629888DFA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0F8137-D964-4313-98EF-0BB868DC359A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25EABAE-87AE-4283-861F-E5305A3A9F4D}">
      <dgm:prSet phldrT="[Text]" custT="1"/>
      <dgm:spPr/>
      <dgm:t>
        <a:bodyPr/>
        <a:lstStyle/>
        <a:p>
          <a:r>
            <a:rPr lang="en-IE" sz="5000" dirty="0" smtClean="0"/>
            <a:t>Open Questions</a:t>
          </a:r>
          <a:endParaRPr lang="en-IE" sz="5000" dirty="0"/>
        </a:p>
      </dgm:t>
    </dgm:pt>
    <dgm:pt modelId="{F216283C-E7FB-4983-9133-ADEBFFD5C8D9}" type="parTrans" cxnId="{D7DBA9AB-8534-4D88-8BDB-468D73343A1D}">
      <dgm:prSet/>
      <dgm:spPr/>
      <dgm:t>
        <a:bodyPr/>
        <a:lstStyle/>
        <a:p>
          <a:endParaRPr lang="en-IE"/>
        </a:p>
      </dgm:t>
    </dgm:pt>
    <dgm:pt modelId="{98FD720F-9362-4E97-A4FB-11C0C3A75AB9}" type="sibTrans" cxnId="{D7DBA9AB-8534-4D88-8BDB-468D73343A1D}">
      <dgm:prSet/>
      <dgm:spPr/>
      <dgm:t>
        <a:bodyPr/>
        <a:lstStyle/>
        <a:p>
          <a:endParaRPr lang="en-IE"/>
        </a:p>
      </dgm:t>
    </dgm:pt>
    <dgm:pt modelId="{220AF55E-68BF-4AF2-85F2-CE8BD3A64C00}">
      <dgm:prSet phldrT="[Text]" custT="1"/>
      <dgm:spPr/>
      <dgm:t>
        <a:bodyPr/>
        <a:lstStyle/>
        <a:p>
          <a:r>
            <a:rPr lang="en-IE" sz="2400" dirty="0" smtClean="0"/>
            <a:t>Can you tell me about...?</a:t>
          </a:r>
          <a:endParaRPr lang="en-IE" sz="2400" dirty="0"/>
        </a:p>
      </dgm:t>
    </dgm:pt>
    <dgm:pt modelId="{B9061427-45DC-49D7-83FD-BCAB6FE034B4}" type="parTrans" cxnId="{3CAC5413-E0D6-412D-8305-83842BFE2D65}">
      <dgm:prSet/>
      <dgm:spPr/>
      <dgm:t>
        <a:bodyPr/>
        <a:lstStyle/>
        <a:p>
          <a:endParaRPr lang="en-IE"/>
        </a:p>
      </dgm:t>
    </dgm:pt>
    <dgm:pt modelId="{66CF36C6-876C-43FD-8A29-D3DD3ABAE9AB}" type="sibTrans" cxnId="{3CAC5413-E0D6-412D-8305-83842BFE2D65}">
      <dgm:prSet/>
      <dgm:spPr/>
      <dgm:t>
        <a:bodyPr/>
        <a:lstStyle/>
        <a:p>
          <a:endParaRPr lang="en-IE"/>
        </a:p>
      </dgm:t>
    </dgm:pt>
    <dgm:pt modelId="{5F445AF6-E80A-42CB-AC7D-FBB058CD84FA}">
      <dgm:prSet phldrT="[Text]" custT="1"/>
      <dgm:spPr/>
      <dgm:t>
        <a:bodyPr/>
        <a:lstStyle/>
        <a:p>
          <a:r>
            <a:rPr lang="en-IE" sz="2400" dirty="0" smtClean="0"/>
            <a:t>When did  you notice...?</a:t>
          </a:r>
          <a:endParaRPr lang="en-IE" sz="2400" dirty="0"/>
        </a:p>
      </dgm:t>
    </dgm:pt>
    <dgm:pt modelId="{819C7618-B228-4EA7-8D73-4609B0A9A87E}" type="parTrans" cxnId="{D2305063-1F47-4A05-BD28-F515EF3FD845}">
      <dgm:prSet/>
      <dgm:spPr/>
      <dgm:t>
        <a:bodyPr/>
        <a:lstStyle/>
        <a:p>
          <a:endParaRPr lang="en-IE"/>
        </a:p>
      </dgm:t>
    </dgm:pt>
    <dgm:pt modelId="{D4A233E4-D97E-4ADE-9E59-7E6FEF87D09F}" type="sibTrans" cxnId="{D2305063-1F47-4A05-BD28-F515EF3FD845}">
      <dgm:prSet/>
      <dgm:spPr/>
      <dgm:t>
        <a:bodyPr/>
        <a:lstStyle/>
        <a:p>
          <a:endParaRPr lang="en-IE"/>
        </a:p>
      </dgm:t>
    </dgm:pt>
    <dgm:pt modelId="{C2558E6F-B5F5-4340-AFAB-36F6EB318998}">
      <dgm:prSet phldrT="[Text]" custT="1"/>
      <dgm:spPr/>
      <dgm:t>
        <a:bodyPr/>
        <a:lstStyle/>
        <a:p>
          <a:r>
            <a:rPr lang="en-IE" sz="2400" dirty="0" smtClean="0"/>
            <a:t>Why do you think that happened...?</a:t>
          </a:r>
          <a:endParaRPr lang="en-IE" sz="2400" dirty="0"/>
        </a:p>
      </dgm:t>
    </dgm:pt>
    <dgm:pt modelId="{FA862F10-C8E2-4E23-B64C-25B365FBB9D3}" type="parTrans" cxnId="{DDBEFF0C-8B23-4486-A6A8-5F0F717FDC82}">
      <dgm:prSet/>
      <dgm:spPr/>
      <dgm:t>
        <a:bodyPr/>
        <a:lstStyle/>
        <a:p>
          <a:endParaRPr lang="en-IE"/>
        </a:p>
      </dgm:t>
    </dgm:pt>
    <dgm:pt modelId="{8901863D-3874-488F-A97E-131919DC348A}" type="sibTrans" cxnId="{DDBEFF0C-8B23-4486-A6A8-5F0F717FDC82}">
      <dgm:prSet/>
      <dgm:spPr/>
      <dgm:t>
        <a:bodyPr/>
        <a:lstStyle/>
        <a:p>
          <a:endParaRPr lang="en-IE"/>
        </a:p>
      </dgm:t>
    </dgm:pt>
    <dgm:pt modelId="{8644C151-F6AD-4C31-987A-232E0D6186F1}">
      <dgm:prSet phldrT="[Text]" custT="1"/>
      <dgm:spPr/>
      <dgm:t>
        <a:bodyPr/>
        <a:lstStyle/>
        <a:p>
          <a:r>
            <a:rPr lang="en-IE" sz="2400" dirty="0" smtClean="0"/>
            <a:t>What do you think...? </a:t>
          </a:r>
          <a:endParaRPr lang="en-IE" sz="2400" dirty="0"/>
        </a:p>
      </dgm:t>
    </dgm:pt>
    <dgm:pt modelId="{019CCC05-185B-4B83-8689-9313309FFBE7}" type="parTrans" cxnId="{BA37A14B-5F26-4763-AE63-AF350B9D1937}">
      <dgm:prSet/>
      <dgm:spPr/>
      <dgm:t>
        <a:bodyPr/>
        <a:lstStyle/>
        <a:p>
          <a:endParaRPr lang="en-IE"/>
        </a:p>
      </dgm:t>
    </dgm:pt>
    <dgm:pt modelId="{F32562A2-B4FF-4A8B-BF26-0B9C52AF659A}" type="sibTrans" cxnId="{BA37A14B-5F26-4763-AE63-AF350B9D1937}">
      <dgm:prSet/>
      <dgm:spPr/>
      <dgm:t>
        <a:bodyPr/>
        <a:lstStyle/>
        <a:p>
          <a:endParaRPr lang="en-IE"/>
        </a:p>
      </dgm:t>
    </dgm:pt>
    <dgm:pt modelId="{0BBB2633-0688-4EAA-9C1D-149670D5F58C}">
      <dgm:prSet phldrT="[Text]" custT="1"/>
      <dgm:spPr/>
      <dgm:t>
        <a:bodyPr/>
        <a:lstStyle/>
        <a:p>
          <a:r>
            <a:rPr lang="en-IE" sz="2400" dirty="0" smtClean="0"/>
            <a:t>How did you know...?</a:t>
          </a:r>
          <a:endParaRPr lang="en-IE" sz="2400" dirty="0"/>
        </a:p>
      </dgm:t>
    </dgm:pt>
    <dgm:pt modelId="{3C8AD0E9-3551-4F4C-B0D2-22B6004E09BA}" type="parTrans" cxnId="{A08D2E35-9931-4699-B240-838644D2F3F2}">
      <dgm:prSet/>
      <dgm:spPr/>
      <dgm:t>
        <a:bodyPr/>
        <a:lstStyle/>
        <a:p>
          <a:endParaRPr lang="en-IE"/>
        </a:p>
      </dgm:t>
    </dgm:pt>
    <dgm:pt modelId="{40AADC82-E462-426A-BBB7-CB9E672FBCBE}" type="sibTrans" cxnId="{A08D2E35-9931-4699-B240-838644D2F3F2}">
      <dgm:prSet/>
      <dgm:spPr/>
      <dgm:t>
        <a:bodyPr/>
        <a:lstStyle/>
        <a:p>
          <a:endParaRPr lang="en-IE"/>
        </a:p>
      </dgm:t>
    </dgm:pt>
    <dgm:pt modelId="{E3777BA8-B272-4221-AFC5-237C8BE45320}">
      <dgm:prSet phldrT="[Text]" custT="1"/>
      <dgm:spPr/>
      <dgm:t>
        <a:bodyPr/>
        <a:lstStyle/>
        <a:p>
          <a:r>
            <a:rPr lang="en-IE" sz="2400" dirty="0" smtClean="0"/>
            <a:t>Did that affect....?</a:t>
          </a:r>
          <a:endParaRPr lang="en-IE" sz="2400" dirty="0"/>
        </a:p>
      </dgm:t>
    </dgm:pt>
    <dgm:pt modelId="{28ED00AD-8C3A-4EEC-9339-529EC29A0E13}" type="parTrans" cxnId="{93715BFF-7B20-4D02-95DD-DD3F4F7B59CC}">
      <dgm:prSet/>
      <dgm:spPr/>
      <dgm:t>
        <a:bodyPr/>
        <a:lstStyle/>
        <a:p>
          <a:endParaRPr lang="en-IE"/>
        </a:p>
      </dgm:t>
    </dgm:pt>
    <dgm:pt modelId="{6A172FB4-3E8E-451D-9E74-421FE5846F1E}" type="sibTrans" cxnId="{93715BFF-7B20-4D02-95DD-DD3F4F7B59CC}">
      <dgm:prSet/>
      <dgm:spPr/>
      <dgm:t>
        <a:bodyPr/>
        <a:lstStyle/>
        <a:p>
          <a:endParaRPr lang="en-IE"/>
        </a:p>
      </dgm:t>
    </dgm:pt>
    <dgm:pt modelId="{33D9E3E4-DC50-426D-838A-8599482639C3}">
      <dgm:prSet phldrT="[Text]" custT="1"/>
      <dgm:spPr/>
      <dgm:t>
        <a:bodyPr/>
        <a:lstStyle/>
        <a:p>
          <a:r>
            <a:rPr lang="en-IE" sz="2400" dirty="0" smtClean="0"/>
            <a:t>How did you feel...?</a:t>
          </a:r>
          <a:endParaRPr lang="en-IE" sz="2400" dirty="0"/>
        </a:p>
      </dgm:t>
    </dgm:pt>
    <dgm:pt modelId="{9017E5E1-163D-4D07-B04A-3DD27A9ABEDF}" type="parTrans" cxnId="{ED8325AC-1931-4DE3-8D31-A04ACA4231E9}">
      <dgm:prSet/>
      <dgm:spPr/>
      <dgm:t>
        <a:bodyPr/>
        <a:lstStyle/>
        <a:p>
          <a:endParaRPr lang="en-IE"/>
        </a:p>
      </dgm:t>
    </dgm:pt>
    <dgm:pt modelId="{F143AB1C-E098-40D6-BA89-FC2CBD28D0BC}" type="sibTrans" cxnId="{ED8325AC-1931-4DE3-8D31-A04ACA4231E9}">
      <dgm:prSet/>
      <dgm:spPr/>
      <dgm:t>
        <a:bodyPr/>
        <a:lstStyle/>
        <a:p>
          <a:endParaRPr lang="en-IE"/>
        </a:p>
      </dgm:t>
    </dgm:pt>
    <dgm:pt modelId="{2CD1A423-CC72-465F-A584-77000DD8A92B}">
      <dgm:prSet phldrT="[Text]" custT="1"/>
      <dgm:spPr/>
      <dgm:t>
        <a:bodyPr/>
        <a:lstStyle/>
        <a:p>
          <a:r>
            <a:rPr lang="en-IE" sz="2400" dirty="0" smtClean="0"/>
            <a:t>What impact did that have on....?</a:t>
          </a:r>
          <a:endParaRPr lang="en-IE" sz="2400" dirty="0"/>
        </a:p>
      </dgm:t>
    </dgm:pt>
    <dgm:pt modelId="{EFB09AEB-7A5C-4774-B72E-E2BE68D9B97B}" type="parTrans" cxnId="{BD130C34-D9A7-4140-BBC3-CE0094EADC9B}">
      <dgm:prSet/>
      <dgm:spPr/>
      <dgm:t>
        <a:bodyPr/>
        <a:lstStyle/>
        <a:p>
          <a:endParaRPr lang="en-IE"/>
        </a:p>
      </dgm:t>
    </dgm:pt>
    <dgm:pt modelId="{207732C5-2E9C-43E6-BA96-D08876288517}" type="sibTrans" cxnId="{BD130C34-D9A7-4140-BBC3-CE0094EADC9B}">
      <dgm:prSet/>
      <dgm:spPr/>
      <dgm:t>
        <a:bodyPr/>
        <a:lstStyle/>
        <a:p>
          <a:endParaRPr lang="en-IE"/>
        </a:p>
      </dgm:t>
    </dgm:pt>
    <dgm:pt modelId="{AE8017B3-E65C-4D52-8B00-9324B322BB03}">
      <dgm:prSet phldrT="[Text]" custT="1"/>
      <dgm:spPr/>
      <dgm:t>
        <a:bodyPr/>
        <a:lstStyle/>
        <a:p>
          <a:r>
            <a:rPr lang="en-IE" sz="2400" dirty="0" smtClean="0"/>
            <a:t>Who else was there,</a:t>
          </a:r>
          <a:endParaRPr lang="en-IE" sz="2400" dirty="0"/>
        </a:p>
      </dgm:t>
    </dgm:pt>
    <dgm:pt modelId="{804E0E64-2D6D-45D2-89BC-F36BE6361A0F}" type="parTrans" cxnId="{82E977C2-338A-4EF9-99B1-CBDEB4CFBC56}">
      <dgm:prSet/>
      <dgm:spPr/>
      <dgm:t>
        <a:bodyPr/>
        <a:lstStyle/>
        <a:p>
          <a:endParaRPr lang="en-IE"/>
        </a:p>
      </dgm:t>
    </dgm:pt>
    <dgm:pt modelId="{130BF2ED-F187-4305-A8D7-37500492C064}" type="sibTrans" cxnId="{82E977C2-338A-4EF9-99B1-CBDEB4CFBC56}">
      <dgm:prSet/>
      <dgm:spPr/>
      <dgm:t>
        <a:bodyPr/>
        <a:lstStyle/>
        <a:p>
          <a:endParaRPr lang="en-IE"/>
        </a:p>
      </dgm:t>
    </dgm:pt>
    <dgm:pt modelId="{E351CB5B-0CBA-4E6B-A211-BA8A4F68328C}">
      <dgm:prSet phldrT="[Text]" custT="1"/>
      <dgm:spPr/>
      <dgm:t>
        <a:bodyPr/>
        <a:lstStyle/>
        <a:p>
          <a:r>
            <a:rPr lang="en-IE" sz="2400" dirty="0" smtClean="0"/>
            <a:t>What did you see as the main...? </a:t>
          </a:r>
          <a:endParaRPr lang="en-IE" sz="2400" dirty="0"/>
        </a:p>
      </dgm:t>
    </dgm:pt>
    <dgm:pt modelId="{1B934C66-AE74-492F-831B-8AE5AD668E29}" type="parTrans" cxnId="{421A6C61-DF91-40A6-8FAE-D1DB9C7B92D8}">
      <dgm:prSet/>
      <dgm:spPr/>
      <dgm:t>
        <a:bodyPr/>
        <a:lstStyle/>
        <a:p>
          <a:endParaRPr lang="en-IE"/>
        </a:p>
      </dgm:t>
    </dgm:pt>
    <dgm:pt modelId="{E4D533E8-A91A-4CCA-BAA8-F1C61E61E0F9}" type="sibTrans" cxnId="{421A6C61-DF91-40A6-8FAE-D1DB9C7B92D8}">
      <dgm:prSet/>
      <dgm:spPr/>
      <dgm:t>
        <a:bodyPr/>
        <a:lstStyle/>
        <a:p>
          <a:endParaRPr lang="en-IE"/>
        </a:p>
      </dgm:t>
    </dgm:pt>
    <dgm:pt modelId="{AABDF36E-D63E-4876-9F8C-EEAA776A7496}">
      <dgm:prSet phldrT="[Text]" custT="1"/>
      <dgm:spPr/>
      <dgm:t>
        <a:bodyPr/>
        <a:lstStyle/>
        <a:p>
          <a:r>
            <a:rPr lang="en-IE" sz="2400" dirty="0" smtClean="0"/>
            <a:t>Where was that....? </a:t>
          </a:r>
          <a:endParaRPr lang="en-IE" sz="2400" dirty="0"/>
        </a:p>
      </dgm:t>
    </dgm:pt>
    <dgm:pt modelId="{0B8B92C0-C29A-4ED9-8FE7-20883D7AF2E9}" type="parTrans" cxnId="{914EA21A-3DFB-406F-941A-6223C76050D2}">
      <dgm:prSet/>
      <dgm:spPr/>
      <dgm:t>
        <a:bodyPr/>
        <a:lstStyle/>
        <a:p>
          <a:endParaRPr lang="en-IE"/>
        </a:p>
      </dgm:t>
    </dgm:pt>
    <dgm:pt modelId="{196439B7-69BC-4DF9-8EE0-4103DE30FFE2}" type="sibTrans" cxnId="{914EA21A-3DFB-406F-941A-6223C76050D2}">
      <dgm:prSet/>
      <dgm:spPr/>
      <dgm:t>
        <a:bodyPr/>
        <a:lstStyle/>
        <a:p>
          <a:endParaRPr lang="en-IE"/>
        </a:p>
      </dgm:t>
    </dgm:pt>
    <dgm:pt modelId="{52BC27B5-5983-423D-9820-3B1E8A07F5FE}">
      <dgm:prSet phldrT="[Text]" custT="1"/>
      <dgm:spPr/>
      <dgm:t>
        <a:bodyPr/>
        <a:lstStyle/>
        <a:p>
          <a:r>
            <a:rPr lang="en-IE" sz="2400" dirty="0" smtClean="0"/>
            <a:t>What did you think....?</a:t>
          </a:r>
          <a:endParaRPr lang="en-IE" sz="2400" dirty="0"/>
        </a:p>
      </dgm:t>
    </dgm:pt>
    <dgm:pt modelId="{67AFBF18-F147-4905-9FC9-A5E2734AC638}" type="parTrans" cxnId="{FFAE6AA9-FCD1-4D00-AF6D-155BB165D4FF}">
      <dgm:prSet/>
      <dgm:spPr/>
      <dgm:t>
        <a:bodyPr/>
        <a:lstStyle/>
        <a:p>
          <a:endParaRPr lang="en-IE"/>
        </a:p>
      </dgm:t>
    </dgm:pt>
    <dgm:pt modelId="{B5B8926A-D19D-4B76-9E09-521ABB9099C1}" type="sibTrans" cxnId="{FFAE6AA9-FCD1-4D00-AF6D-155BB165D4FF}">
      <dgm:prSet/>
      <dgm:spPr/>
      <dgm:t>
        <a:bodyPr/>
        <a:lstStyle/>
        <a:p>
          <a:endParaRPr lang="en-IE"/>
        </a:p>
      </dgm:t>
    </dgm:pt>
    <dgm:pt modelId="{10CCC82A-274A-4684-BA39-557C1A00B748}">
      <dgm:prSet phldrT="[Text]" custT="1"/>
      <dgm:spPr/>
      <dgm:t>
        <a:bodyPr/>
        <a:lstStyle/>
        <a:p>
          <a:r>
            <a:rPr lang="en-IE" sz="2400" dirty="0" smtClean="0"/>
            <a:t>What happened then...?</a:t>
          </a:r>
          <a:endParaRPr lang="en-IE" sz="2400" dirty="0"/>
        </a:p>
      </dgm:t>
    </dgm:pt>
    <dgm:pt modelId="{A86AA05F-AC1D-4529-8D5A-3F3AAF6113AA}" type="parTrans" cxnId="{CEDDB9F6-C829-4FEF-A10A-11EDF402F4F8}">
      <dgm:prSet/>
      <dgm:spPr/>
    </dgm:pt>
    <dgm:pt modelId="{278E4307-D440-4454-800F-96D950C16CF1}" type="sibTrans" cxnId="{CEDDB9F6-C829-4FEF-A10A-11EDF402F4F8}">
      <dgm:prSet/>
      <dgm:spPr/>
    </dgm:pt>
    <dgm:pt modelId="{5036F1E5-E3A4-44C3-8633-43B7F6ED3EDB}" type="pres">
      <dgm:prSet presAssocID="{610F8137-D964-4313-98EF-0BB868DC359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B6C24B9-2823-48F9-A516-FE32AC54FB64}" type="pres">
      <dgm:prSet presAssocID="{D25EABAE-87AE-4283-861F-E5305A3A9F4D}" presName="comp" presStyleCnt="0"/>
      <dgm:spPr/>
    </dgm:pt>
    <dgm:pt modelId="{7DE3A1B5-DB7E-4736-BE38-88C93B58FD5E}" type="pres">
      <dgm:prSet presAssocID="{D25EABAE-87AE-4283-861F-E5305A3A9F4D}" presName="box" presStyleLbl="node1" presStyleIdx="0" presStyleCnt="1" custLinFactNeighborX="-2027" custLinFactNeighborY="2828"/>
      <dgm:spPr/>
      <dgm:t>
        <a:bodyPr/>
        <a:lstStyle/>
        <a:p>
          <a:endParaRPr lang="en-IE"/>
        </a:p>
      </dgm:t>
    </dgm:pt>
    <dgm:pt modelId="{C2F0C0F8-8502-4572-95ED-1BBA8BD6C434}" type="pres">
      <dgm:prSet presAssocID="{D25EABAE-87AE-4283-861F-E5305A3A9F4D}" presName="img" presStyleLbl="fgImgPlace1" presStyleIdx="0" presStyleCnt="1" custScaleX="111691" custScaleY="4689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C33958D-3835-4D62-B852-401DF13AE0B3}" type="pres">
      <dgm:prSet presAssocID="{D25EABAE-87AE-4283-861F-E5305A3A9F4D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FF364E1-D3CA-40AE-A804-7738B030FBFB}" type="presOf" srcId="{33D9E3E4-DC50-426D-838A-8599482639C3}" destId="{8C33958D-3835-4D62-B852-401DF13AE0B3}" srcOrd="1" destOrd="8" presId="urn:microsoft.com/office/officeart/2005/8/layout/vList4#1"/>
    <dgm:cxn modelId="{D40F6B66-CEDE-4DC3-B39C-A91E3D55C74C}" type="presOf" srcId="{0BBB2633-0688-4EAA-9C1D-149670D5F58C}" destId="{7DE3A1B5-DB7E-4736-BE38-88C93B58FD5E}" srcOrd="0" destOrd="5" presId="urn:microsoft.com/office/officeart/2005/8/layout/vList4#1"/>
    <dgm:cxn modelId="{CEDDB9F6-C829-4FEF-A10A-11EDF402F4F8}" srcId="{D25EABAE-87AE-4283-861F-E5305A3A9F4D}" destId="{10CCC82A-274A-4684-BA39-557C1A00B748}" srcOrd="5" destOrd="0" parTransId="{A86AA05F-AC1D-4529-8D5A-3F3AAF6113AA}" sibTransId="{278E4307-D440-4454-800F-96D950C16CF1}"/>
    <dgm:cxn modelId="{91F6FD93-A2C6-44A0-BAFE-B925ACCC3D77}" type="presOf" srcId="{E351CB5B-0CBA-4E6B-A211-BA8A4F68328C}" destId="{8C33958D-3835-4D62-B852-401DF13AE0B3}" srcOrd="1" destOrd="11" presId="urn:microsoft.com/office/officeart/2005/8/layout/vList4#1"/>
    <dgm:cxn modelId="{DDBEFF0C-8B23-4486-A6A8-5F0F717FDC82}" srcId="{D25EABAE-87AE-4283-861F-E5305A3A9F4D}" destId="{C2558E6F-B5F5-4340-AFAB-36F6EB318998}" srcOrd="2" destOrd="0" parTransId="{FA862F10-C8E2-4E23-B64C-25B365FBB9D3}" sibTransId="{8901863D-3874-488F-A97E-131919DC348A}"/>
    <dgm:cxn modelId="{547CB4EB-CAD9-489D-9805-E319DB79A962}" type="presOf" srcId="{E3777BA8-B272-4221-AFC5-237C8BE45320}" destId="{8C33958D-3835-4D62-B852-401DF13AE0B3}" srcOrd="1" destOrd="7" presId="urn:microsoft.com/office/officeart/2005/8/layout/vList4#1"/>
    <dgm:cxn modelId="{BD130C34-D9A7-4140-BBC3-CE0094EADC9B}" srcId="{D25EABAE-87AE-4283-861F-E5305A3A9F4D}" destId="{2CD1A423-CC72-465F-A584-77000DD8A92B}" srcOrd="8" destOrd="0" parTransId="{EFB09AEB-7A5C-4774-B72E-E2BE68D9B97B}" sibTransId="{207732C5-2E9C-43E6-BA96-D08876288517}"/>
    <dgm:cxn modelId="{905F7B05-025D-4E6A-BC47-4D78C57610C6}" type="presOf" srcId="{AE8017B3-E65C-4D52-8B00-9324B322BB03}" destId="{8C33958D-3835-4D62-B852-401DF13AE0B3}" srcOrd="1" destOrd="10" presId="urn:microsoft.com/office/officeart/2005/8/layout/vList4#1"/>
    <dgm:cxn modelId="{914EA21A-3DFB-406F-941A-6223C76050D2}" srcId="{D25EABAE-87AE-4283-861F-E5305A3A9F4D}" destId="{AABDF36E-D63E-4876-9F8C-EEAA776A7496}" srcOrd="11" destOrd="0" parTransId="{0B8B92C0-C29A-4ED9-8FE7-20883D7AF2E9}" sibTransId="{196439B7-69BC-4DF9-8EE0-4103DE30FFE2}"/>
    <dgm:cxn modelId="{920B044C-0D9B-4C1F-8BA0-2487B22E0FB5}" type="presOf" srcId="{C2558E6F-B5F5-4340-AFAB-36F6EB318998}" destId="{7DE3A1B5-DB7E-4736-BE38-88C93B58FD5E}" srcOrd="0" destOrd="3" presId="urn:microsoft.com/office/officeart/2005/8/layout/vList4#1"/>
    <dgm:cxn modelId="{BE48AF46-3C3B-467C-AEB4-FC3AAD4BC9FD}" type="presOf" srcId="{220AF55E-68BF-4AF2-85F2-CE8BD3A64C00}" destId="{8C33958D-3835-4D62-B852-401DF13AE0B3}" srcOrd="1" destOrd="1" presId="urn:microsoft.com/office/officeart/2005/8/layout/vList4#1"/>
    <dgm:cxn modelId="{5F5FBDDF-4F82-494F-9F4C-09C2C3B0D3EF}" type="presOf" srcId="{52BC27B5-5983-423D-9820-3B1E8A07F5FE}" destId="{7DE3A1B5-DB7E-4736-BE38-88C93B58FD5E}" srcOrd="0" destOrd="13" presId="urn:microsoft.com/office/officeart/2005/8/layout/vList4#1"/>
    <dgm:cxn modelId="{FFAE6AA9-FCD1-4D00-AF6D-155BB165D4FF}" srcId="{D25EABAE-87AE-4283-861F-E5305A3A9F4D}" destId="{52BC27B5-5983-423D-9820-3B1E8A07F5FE}" srcOrd="12" destOrd="0" parTransId="{67AFBF18-F147-4905-9FC9-A5E2734AC638}" sibTransId="{B5B8926A-D19D-4B76-9E09-521ABB9099C1}"/>
    <dgm:cxn modelId="{72657F43-3D58-4F31-89A4-1B07B12F6A17}" type="presOf" srcId="{10CCC82A-274A-4684-BA39-557C1A00B748}" destId="{8C33958D-3835-4D62-B852-401DF13AE0B3}" srcOrd="1" destOrd="6" presId="urn:microsoft.com/office/officeart/2005/8/layout/vList4#1"/>
    <dgm:cxn modelId="{A08D2E35-9931-4699-B240-838644D2F3F2}" srcId="{D25EABAE-87AE-4283-861F-E5305A3A9F4D}" destId="{0BBB2633-0688-4EAA-9C1D-149670D5F58C}" srcOrd="4" destOrd="0" parTransId="{3C8AD0E9-3551-4F4C-B0D2-22B6004E09BA}" sibTransId="{40AADC82-E462-426A-BBB7-CB9E672FBCBE}"/>
    <dgm:cxn modelId="{749BF21D-B342-4470-9635-F8FCBC804121}" type="presOf" srcId="{10CCC82A-274A-4684-BA39-557C1A00B748}" destId="{7DE3A1B5-DB7E-4736-BE38-88C93B58FD5E}" srcOrd="0" destOrd="6" presId="urn:microsoft.com/office/officeart/2005/8/layout/vList4#1"/>
    <dgm:cxn modelId="{47091672-06FD-47C4-A399-5109642AD089}" type="presOf" srcId="{8644C151-F6AD-4C31-987A-232E0D6186F1}" destId="{8C33958D-3835-4D62-B852-401DF13AE0B3}" srcOrd="1" destOrd="4" presId="urn:microsoft.com/office/officeart/2005/8/layout/vList4#1"/>
    <dgm:cxn modelId="{3E3A3CCD-668A-4F20-BF50-E7AF402DA4C2}" type="presOf" srcId="{5F445AF6-E80A-42CB-AC7D-FBB058CD84FA}" destId="{7DE3A1B5-DB7E-4736-BE38-88C93B58FD5E}" srcOrd="0" destOrd="2" presId="urn:microsoft.com/office/officeart/2005/8/layout/vList4#1"/>
    <dgm:cxn modelId="{DA1FDBEB-AD57-417F-A79C-D9E5E2073DE7}" type="presOf" srcId="{33D9E3E4-DC50-426D-838A-8599482639C3}" destId="{7DE3A1B5-DB7E-4736-BE38-88C93B58FD5E}" srcOrd="0" destOrd="8" presId="urn:microsoft.com/office/officeart/2005/8/layout/vList4#1"/>
    <dgm:cxn modelId="{F3F54034-503F-4062-AE58-A77C1BB5F3CC}" type="presOf" srcId="{C2558E6F-B5F5-4340-AFAB-36F6EB318998}" destId="{8C33958D-3835-4D62-B852-401DF13AE0B3}" srcOrd="1" destOrd="3" presId="urn:microsoft.com/office/officeart/2005/8/layout/vList4#1"/>
    <dgm:cxn modelId="{EBCD4E6D-4FB8-410A-8564-39187A5D1E20}" type="presOf" srcId="{52BC27B5-5983-423D-9820-3B1E8A07F5FE}" destId="{8C33958D-3835-4D62-B852-401DF13AE0B3}" srcOrd="1" destOrd="13" presId="urn:microsoft.com/office/officeart/2005/8/layout/vList4#1"/>
    <dgm:cxn modelId="{3CAC5413-E0D6-412D-8305-83842BFE2D65}" srcId="{D25EABAE-87AE-4283-861F-E5305A3A9F4D}" destId="{220AF55E-68BF-4AF2-85F2-CE8BD3A64C00}" srcOrd="0" destOrd="0" parTransId="{B9061427-45DC-49D7-83FD-BCAB6FE034B4}" sibTransId="{66CF36C6-876C-43FD-8A29-D3DD3ABAE9AB}"/>
    <dgm:cxn modelId="{D2305063-1F47-4A05-BD28-F515EF3FD845}" srcId="{D25EABAE-87AE-4283-861F-E5305A3A9F4D}" destId="{5F445AF6-E80A-42CB-AC7D-FBB058CD84FA}" srcOrd="1" destOrd="0" parTransId="{819C7618-B228-4EA7-8D73-4609B0A9A87E}" sibTransId="{D4A233E4-D97E-4ADE-9E59-7E6FEF87D09F}"/>
    <dgm:cxn modelId="{99B58EC8-8224-46E1-8BF5-5F2D915EB251}" type="presOf" srcId="{220AF55E-68BF-4AF2-85F2-CE8BD3A64C00}" destId="{7DE3A1B5-DB7E-4736-BE38-88C93B58FD5E}" srcOrd="0" destOrd="1" presId="urn:microsoft.com/office/officeart/2005/8/layout/vList4#1"/>
    <dgm:cxn modelId="{BAD4DBCF-9BA8-4EB9-AC22-DA0E38038E57}" type="presOf" srcId="{AE8017B3-E65C-4D52-8B00-9324B322BB03}" destId="{7DE3A1B5-DB7E-4736-BE38-88C93B58FD5E}" srcOrd="0" destOrd="10" presId="urn:microsoft.com/office/officeart/2005/8/layout/vList4#1"/>
    <dgm:cxn modelId="{3917B55D-E90B-42B8-A239-D6226373B119}" type="presOf" srcId="{2CD1A423-CC72-465F-A584-77000DD8A92B}" destId="{8C33958D-3835-4D62-B852-401DF13AE0B3}" srcOrd="1" destOrd="9" presId="urn:microsoft.com/office/officeart/2005/8/layout/vList4#1"/>
    <dgm:cxn modelId="{A4F64C96-7FB0-41F4-A760-2C85F5CB3EE6}" type="presOf" srcId="{E351CB5B-0CBA-4E6B-A211-BA8A4F68328C}" destId="{7DE3A1B5-DB7E-4736-BE38-88C93B58FD5E}" srcOrd="0" destOrd="11" presId="urn:microsoft.com/office/officeart/2005/8/layout/vList4#1"/>
    <dgm:cxn modelId="{D515E044-6F33-406B-99E5-B6A94BDF488B}" type="presOf" srcId="{E3777BA8-B272-4221-AFC5-237C8BE45320}" destId="{7DE3A1B5-DB7E-4736-BE38-88C93B58FD5E}" srcOrd="0" destOrd="7" presId="urn:microsoft.com/office/officeart/2005/8/layout/vList4#1"/>
    <dgm:cxn modelId="{2DD3B557-13D7-41E4-9026-FD931B27EBA5}" type="presOf" srcId="{2CD1A423-CC72-465F-A584-77000DD8A92B}" destId="{7DE3A1B5-DB7E-4736-BE38-88C93B58FD5E}" srcOrd="0" destOrd="9" presId="urn:microsoft.com/office/officeart/2005/8/layout/vList4#1"/>
    <dgm:cxn modelId="{FF70AF6C-590A-41B1-9E8D-5A4C04680921}" type="presOf" srcId="{AABDF36E-D63E-4876-9F8C-EEAA776A7496}" destId="{8C33958D-3835-4D62-B852-401DF13AE0B3}" srcOrd="1" destOrd="12" presId="urn:microsoft.com/office/officeart/2005/8/layout/vList4#1"/>
    <dgm:cxn modelId="{93715BFF-7B20-4D02-95DD-DD3F4F7B59CC}" srcId="{D25EABAE-87AE-4283-861F-E5305A3A9F4D}" destId="{E3777BA8-B272-4221-AFC5-237C8BE45320}" srcOrd="6" destOrd="0" parTransId="{28ED00AD-8C3A-4EEC-9339-529EC29A0E13}" sibTransId="{6A172FB4-3E8E-451D-9E74-421FE5846F1E}"/>
    <dgm:cxn modelId="{9B6D0BBE-97F0-4B59-B251-FB40C7300242}" type="presOf" srcId="{5F445AF6-E80A-42CB-AC7D-FBB058CD84FA}" destId="{8C33958D-3835-4D62-B852-401DF13AE0B3}" srcOrd="1" destOrd="2" presId="urn:microsoft.com/office/officeart/2005/8/layout/vList4#1"/>
    <dgm:cxn modelId="{4CC32582-0840-4ED7-8368-799115AB7E25}" type="presOf" srcId="{D25EABAE-87AE-4283-861F-E5305A3A9F4D}" destId="{8C33958D-3835-4D62-B852-401DF13AE0B3}" srcOrd="1" destOrd="0" presId="urn:microsoft.com/office/officeart/2005/8/layout/vList4#1"/>
    <dgm:cxn modelId="{D7DBA9AB-8534-4D88-8BDB-468D73343A1D}" srcId="{610F8137-D964-4313-98EF-0BB868DC359A}" destId="{D25EABAE-87AE-4283-861F-E5305A3A9F4D}" srcOrd="0" destOrd="0" parTransId="{F216283C-E7FB-4983-9133-ADEBFFD5C8D9}" sibTransId="{98FD720F-9362-4E97-A4FB-11C0C3A75AB9}"/>
    <dgm:cxn modelId="{0ABED06A-27BD-4BA9-912D-B4D786788EC7}" type="presOf" srcId="{0BBB2633-0688-4EAA-9C1D-149670D5F58C}" destId="{8C33958D-3835-4D62-B852-401DF13AE0B3}" srcOrd="1" destOrd="5" presId="urn:microsoft.com/office/officeart/2005/8/layout/vList4#1"/>
    <dgm:cxn modelId="{C68097DC-B2DD-46B7-A223-57A5DAC054E4}" type="presOf" srcId="{8644C151-F6AD-4C31-987A-232E0D6186F1}" destId="{7DE3A1B5-DB7E-4736-BE38-88C93B58FD5E}" srcOrd="0" destOrd="4" presId="urn:microsoft.com/office/officeart/2005/8/layout/vList4#1"/>
    <dgm:cxn modelId="{421A6C61-DF91-40A6-8FAE-D1DB9C7B92D8}" srcId="{D25EABAE-87AE-4283-861F-E5305A3A9F4D}" destId="{E351CB5B-0CBA-4E6B-A211-BA8A4F68328C}" srcOrd="10" destOrd="0" parTransId="{1B934C66-AE74-492F-831B-8AE5AD668E29}" sibTransId="{E4D533E8-A91A-4CCA-BAA8-F1C61E61E0F9}"/>
    <dgm:cxn modelId="{BA37A14B-5F26-4763-AE63-AF350B9D1937}" srcId="{D25EABAE-87AE-4283-861F-E5305A3A9F4D}" destId="{8644C151-F6AD-4C31-987A-232E0D6186F1}" srcOrd="3" destOrd="0" parTransId="{019CCC05-185B-4B83-8689-9313309FFBE7}" sibTransId="{F32562A2-B4FF-4A8B-BF26-0B9C52AF659A}"/>
    <dgm:cxn modelId="{82E977C2-338A-4EF9-99B1-CBDEB4CFBC56}" srcId="{D25EABAE-87AE-4283-861F-E5305A3A9F4D}" destId="{AE8017B3-E65C-4D52-8B00-9324B322BB03}" srcOrd="9" destOrd="0" parTransId="{804E0E64-2D6D-45D2-89BC-F36BE6361A0F}" sibTransId="{130BF2ED-F187-4305-A8D7-37500492C064}"/>
    <dgm:cxn modelId="{8F25CF57-B478-401A-B9B0-2E7A2F3A6376}" type="presOf" srcId="{AABDF36E-D63E-4876-9F8C-EEAA776A7496}" destId="{7DE3A1B5-DB7E-4736-BE38-88C93B58FD5E}" srcOrd="0" destOrd="12" presId="urn:microsoft.com/office/officeart/2005/8/layout/vList4#1"/>
    <dgm:cxn modelId="{ED8325AC-1931-4DE3-8D31-A04ACA4231E9}" srcId="{D25EABAE-87AE-4283-861F-E5305A3A9F4D}" destId="{33D9E3E4-DC50-426D-838A-8599482639C3}" srcOrd="7" destOrd="0" parTransId="{9017E5E1-163D-4D07-B04A-3DD27A9ABEDF}" sibTransId="{F143AB1C-E098-40D6-BA89-FC2CBD28D0BC}"/>
    <dgm:cxn modelId="{F56949E3-35C5-442B-9244-0522903522E3}" type="presOf" srcId="{610F8137-D964-4313-98EF-0BB868DC359A}" destId="{5036F1E5-E3A4-44C3-8633-43B7F6ED3EDB}" srcOrd="0" destOrd="0" presId="urn:microsoft.com/office/officeart/2005/8/layout/vList4#1"/>
    <dgm:cxn modelId="{B25D4393-B6CD-4B23-AEE9-C251E96B59B4}" type="presOf" srcId="{D25EABAE-87AE-4283-861F-E5305A3A9F4D}" destId="{7DE3A1B5-DB7E-4736-BE38-88C93B58FD5E}" srcOrd="0" destOrd="0" presId="urn:microsoft.com/office/officeart/2005/8/layout/vList4#1"/>
    <dgm:cxn modelId="{D08B0146-8E3D-4438-930B-B92CEF28545F}" type="presParOf" srcId="{5036F1E5-E3A4-44C3-8633-43B7F6ED3EDB}" destId="{5B6C24B9-2823-48F9-A516-FE32AC54FB64}" srcOrd="0" destOrd="0" presId="urn:microsoft.com/office/officeart/2005/8/layout/vList4#1"/>
    <dgm:cxn modelId="{70BC8689-7AA1-42D3-B724-2C93FDC4B138}" type="presParOf" srcId="{5B6C24B9-2823-48F9-A516-FE32AC54FB64}" destId="{7DE3A1B5-DB7E-4736-BE38-88C93B58FD5E}" srcOrd="0" destOrd="0" presId="urn:microsoft.com/office/officeart/2005/8/layout/vList4#1"/>
    <dgm:cxn modelId="{9F212BCD-F93A-4BEE-9EC4-DBA95DE885E1}" type="presParOf" srcId="{5B6C24B9-2823-48F9-A516-FE32AC54FB64}" destId="{C2F0C0F8-8502-4572-95ED-1BBA8BD6C434}" srcOrd="1" destOrd="0" presId="urn:microsoft.com/office/officeart/2005/8/layout/vList4#1"/>
    <dgm:cxn modelId="{85968352-B51B-4F14-9A68-37689681C07F}" type="presParOf" srcId="{5B6C24B9-2823-48F9-A516-FE32AC54FB64}" destId="{8C33958D-3835-4D62-B852-401DF13AE0B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64BBF-F1AF-4A82-8F18-C2094FF3AC1F}">
      <dsp:nvSpPr>
        <dsp:cNvPr id="0" name=""/>
        <dsp:cNvSpPr/>
      </dsp:nvSpPr>
      <dsp:spPr>
        <a:xfrm>
          <a:off x="2343183" y="1213391"/>
          <a:ext cx="1723308" cy="9776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Qualitative Methods</a:t>
          </a:r>
          <a:endParaRPr lang="en-IE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95556" y="1356566"/>
        <a:ext cx="1218562" cy="691307"/>
      </dsp:txXfrm>
    </dsp:sp>
    <dsp:sp modelId="{B7A8F5CF-DA65-4672-AF34-E26A0A634929}">
      <dsp:nvSpPr>
        <dsp:cNvPr id="0" name=""/>
        <dsp:cNvSpPr/>
      </dsp:nvSpPr>
      <dsp:spPr>
        <a:xfrm rot="16068521">
          <a:off x="3105808" y="923930"/>
          <a:ext cx="150149" cy="304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 rot="10800000">
        <a:off x="3129192" y="1007346"/>
        <a:ext cx="105104" cy="182731"/>
      </dsp:txXfrm>
    </dsp:sp>
    <dsp:sp modelId="{186EA904-3312-4912-81E6-B7A87955089E}">
      <dsp:nvSpPr>
        <dsp:cNvPr id="0" name=""/>
        <dsp:cNvSpPr/>
      </dsp:nvSpPr>
      <dsp:spPr>
        <a:xfrm>
          <a:off x="2374685" y="41817"/>
          <a:ext cx="1567240" cy="88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b="1" kern="1200" dirty="0" smtClean="0"/>
            <a:t>Interviews</a:t>
          </a:r>
          <a:endParaRPr lang="en-IE" sz="1300" b="1" kern="1200" dirty="0"/>
        </a:p>
      </dsp:txBody>
      <dsp:txXfrm>
        <a:off x="2604202" y="171964"/>
        <a:ext cx="1108206" cy="628405"/>
      </dsp:txXfrm>
    </dsp:sp>
    <dsp:sp modelId="{7E088A96-BFD5-4CC5-9D3C-5F4B5CD48BCB}">
      <dsp:nvSpPr>
        <dsp:cNvPr id="0" name=""/>
        <dsp:cNvSpPr/>
      </dsp:nvSpPr>
      <dsp:spPr>
        <a:xfrm rot="20562314">
          <a:off x="4029388" y="1264386"/>
          <a:ext cx="185128" cy="304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>
        <a:off x="4030643" y="1333551"/>
        <a:ext cx="129590" cy="182731"/>
      </dsp:txXfrm>
    </dsp:sp>
    <dsp:sp modelId="{BCC37FD3-4095-4D21-9A74-C8C05A0005E1}">
      <dsp:nvSpPr>
        <dsp:cNvPr id="0" name=""/>
        <dsp:cNvSpPr/>
      </dsp:nvSpPr>
      <dsp:spPr>
        <a:xfrm>
          <a:off x="4248470" y="680219"/>
          <a:ext cx="1275166" cy="997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b="1" kern="1200" dirty="0" smtClean="0"/>
            <a:t>Focus Groups</a:t>
          </a:r>
          <a:endParaRPr lang="en-IE" sz="1300" b="1" kern="1200" dirty="0"/>
        </a:p>
      </dsp:txBody>
      <dsp:txXfrm>
        <a:off x="4435214" y="826235"/>
        <a:ext cx="901678" cy="705025"/>
      </dsp:txXfrm>
    </dsp:sp>
    <dsp:sp modelId="{9BECA3DA-FD5E-446D-B03C-067537C1549D}">
      <dsp:nvSpPr>
        <dsp:cNvPr id="0" name=""/>
        <dsp:cNvSpPr/>
      </dsp:nvSpPr>
      <dsp:spPr>
        <a:xfrm rot="2472898">
          <a:off x="3706430" y="2066410"/>
          <a:ext cx="176101" cy="304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>
        <a:off x="3712975" y="2109916"/>
        <a:ext cx="123271" cy="182731"/>
      </dsp:txXfrm>
    </dsp:sp>
    <dsp:sp modelId="{0F1F82C4-BFC6-48B7-B958-9EC3424827F3}">
      <dsp:nvSpPr>
        <dsp:cNvPr id="0" name=""/>
        <dsp:cNvSpPr/>
      </dsp:nvSpPr>
      <dsp:spPr>
        <a:xfrm>
          <a:off x="3528394" y="2264903"/>
          <a:ext cx="1660361" cy="895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b="1" kern="1200" dirty="0" smtClean="0"/>
            <a:t>Observation </a:t>
          </a:r>
          <a:endParaRPr lang="en-IE" sz="1300" b="1" kern="1200" dirty="0"/>
        </a:p>
      </dsp:txBody>
      <dsp:txXfrm>
        <a:off x="3771548" y="2396081"/>
        <a:ext cx="1174053" cy="633384"/>
      </dsp:txXfrm>
    </dsp:sp>
    <dsp:sp modelId="{9AB4E1FD-94C2-4C19-A8DC-5BEA10544C11}">
      <dsp:nvSpPr>
        <dsp:cNvPr id="0" name=""/>
        <dsp:cNvSpPr/>
      </dsp:nvSpPr>
      <dsp:spPr>
        <a:xfrm rot="8029704">
          <a:off x="2635802" y="2070632"/>
          <a:ext cx="138434" cy="304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 rot="10800000">
        <a:off x="2670947" y="2116562"/>
        <a:ext cx="96904" cy="182731"/>
      </dsp:txXfrm>
    </dsp:sp>
    <dsp:sp modelId="{3EFDAD81-F8F8-4EE0-95C0-BC46550D1A21}">
      <dsp:nvSpPr>
        <dsp:cNvPr id="0" name=""/>
        <dsp:cNvSpPr/>
      </dsp:nvSpPr>
      <dsp:spPr>
        <a:xfrm>
          <a:off x="1368156" y="2272611"/>
          <a:ext cx="1718468" cy="895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b="1" kern="1200" dirty="0" smtClean="0"/>
            <a:t>Documentary Analysis</a:t>
          </a:r>
          <a:endParaRPr lang="en-IE" sz="1300" b="1" kern="1200" dirty="0"/>
        </a:p>
      </dsp:txBody>
      <dsp:txXfrm>
        <a:off x="1619820" y="2403789"/>
        <a:ext cx="1215140" cy="633384"/>
      </dsp:txXfrm>
    </dsp:sp>
    <dsp:sp modelId="{FAC9DB1A-3C6E-403C-B302-53916B2726CA}">
      <dsp:nvSpPr>
        <dsp:cNvPr id="0" name=""/>
        <dsp:cNvSpPr/>
      </dsp:nvSpPr>
      <dsp:spPr>
        <a:xfrm rot="11130048">
          <a:off x="2169627" y="1456588"/>
          <a:ext cx="131625" cy="304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 rot="10800000">
        <a:off x="2209023" y="1519391"/>
        <a:ext cx="92138" cy="182731"/>
      </dsp:txXfrm>
    </dsp:sp>
    <dsp:sp modelId="{223B5619-7E5D-48C2-9AA0-76AB596561C1}">
      <dsp:nvSpPr>
        <dsp:cNvPr id="0" name=""/>
        <dsp:cNvSpPr/>
      </dsp:nvSpPr>
      <dsp:spPr>
        <a:xfrm>
          <a:off x="695183" y="1081453"/>
          <a:ext cx="1421109" cy="895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b="1" kern="1200" dirty="0" smtClean="0"/>
            <a:t>Visual Methods</a:t>
          </a:r>
          <a:endParaRPr lang="en-IE" sz="1300" b="1" kern="1200" dirty="0"/>
        </a:p>
      </dsp:txBody>
      <dsp:txXfrm>
        <a:off x="903300" y="1212525"/>
        <a:ext cx="1004875" cy="632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64BBF-F1AF-4A82-8F18-C2094FF3AC1F}">
      <dsp:nvSpPr>
        <dsp:cNvPr id="0" name=""/>
        <dsp:cNvSpPr/>
      </dsp:nvSpPr>
      <dsp:spPr>
        <a:xfrm>
          <a:off x="2791110" y="1951477"/>
          <a:ext cx="2667133" cy="15131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Qualitative Methods</a:t>
          </a:r>
          <a:endParaRPr lang="en-IE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1703" y="2173066"/>
        <a:ext cx="1885947" cy="1069924"/>
      </dsp:txXfrm>
    </dsp:sp>
    <dsp:sp modelId="{B7A8F5CF-DA65-4672-AF34-E26A0A634929}">
      <dsp:nvSpPr>
        <dsp:cNvPr id="0" name=""/>
        <dsp:cNvSpPr/>
      </dsp:nvSpPr>
      <dsp:spPr>
        <a:xfrm rot="16068521">
          <a:off x="3962109" y="1480930"/>
          <a:ext cx="249771" cy="484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 rot="10800000">
        <a:off x="4001007" y="1615299"/>
        <a:ext cx="174840" cy="290795"/>
      </dsp:txXfrm>
    </dsp:sp>
    <dsp:sp modelId="{186EA904-3312-4912-81E6-B7A87955089E}">
      <dsp:nvSpPr>
        <dsp:cNvPr id="0" name=""/>
        <dsp:cNvSpPr/>
      </dsp:nvSpPr>
      <dsp:spPr>
        <a:xfrm>
          <a:off x="3083277" y="66751"/>
          <a:ext cx="1934781" cy="1414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Interviews</a:t>
          </a:r>
          <a:endParaRPr lang="en-IE" sz="2000" b="1" kern="1200" dirty="0"/>
        </a:p>
      </dsp:txBody>
      <dsp:txXfrm>
        <a:off x="3366619" y="273864"/>
        <a:ext cx="1368097" cy="1000032"/>
      </dsp:txXfrm>
    </dsp:sp>
    <dsp:sp modelId="{7E088A96-BFD5-4CC5-9D3C-5F4B5CD48BCB}">
      <dsp:nvSpPr>
        <dsp:cNvPr id="0" name=""/>
        <dsp:cNvSpPr/>
      </dsp:nvSpPr>
      <dsp:spPr>
        <a:xfrm rot="20773865">
          <a:off x="5389918" y="2142734"/>
          <a:ext cx="105453" cy="484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>
        <a:off x="5390373" y="2243430"/>
        <a:ext cx="73817" cy="290795"/>
      </dsp:txXfrm>
    </dsp:sp>
    <dsp:sp modelId="{BCC37FD3-4095-4D21-9A74-C8C05A0005E1}">
      <dsp:nvSpPr>
        <dsp:cNvPr id="0" name=""/>
        <dsp:cNvSpPr/>
      </dsp:nvSpPr>
      <dsp:spPr>
        <a:xfrm>
          <a:off x="5495735" y="1330069"/>
          <a:ext cx="2029274" cy="15866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Focus Groups</a:t>
          </a:r>
          <a:endParaRPr lang="en-IE" sz="2000" b="1" kern="1200" dirty="0"/>
        </a:p>
      </dsp:txBody>
      <dsp:txXfrm>
        <a:off x="5792915" y="1562435"/>
        <a:ext cx="1434914" cy="1121965"/>
      </dsp:txXfrm>
    </dsp:sp>
    <dsp:sp modelId="{9BECA3DA-FD5E-446D-B03C-067537C1549D}">
      <dsp:nvSpPr>
        <dsp:cNvPr id="0" name=""/>
        <dsp:cNvSpPr/>
      </dsp:nvSpPr>
      <dsp:spPr>
        <a:xfrm rot="2849397">
          <a:off x="4768344" y="3298762"/>
          <a:ext cx="239923" cy="484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>
        <a:off x="4780014" y="3369164"/>
        <a:ext cx="167946" cy="290795"/>
      </dsp:txXfrm>
    </dsp:sp>
    <dsp:sp modelId="{0F1F82C4-BFC6-48B7-B958-9EC3424827F3}">
      <dsp:nvSpPr>
        <dsp:cNvPr id="0" name=""/>
        <dsp:cNvSpPr/>
      </dsp:nvSpPr>
      <dsp:spPr>
        <a:xfrm>
          <a:off x="4494909" y="3615096"/>
          <a:ext cx="2229124" cy="14254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Observation </a:t>
          </a:r>
          <a:endParaRPr lang="en-IE" sz="2000" b="1" kern="1200" dirty="0"/>
        </a:p>
      </dsp:txBody>
      <dsp:txXfrm>
        <a:off x="4821357" y="3823850"/>
        <a:ext cx="1576228" cy="1007955"/>
      </dsp:txXfrm>
    </dsp:sp>
    <dsp:sp modelId="{9AB4E1FD-94C2-4C19-A8DC-5BEA10544C11}">
      <dsp:nvSpPr>
        <dsp:cNvPr id="0" name=""/>
        <dsp:cNvSpPr/>
      </dsp:nvSpPr>
      <dsp:spPr>
        <a:xfrm rot="7523327">
          <a:off x="3458388" y="3288964"/>
          <a:ext cx="162934" cy="484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 rot="10800000">
        <a:off x="3496982" y="3365971"/>
        <a:ext cx="114054" cy="290795"/>
      </dsp:txXfrm>
    </dsp:sp>
    <dsp:sp modelId="{3EFDAD81-F8F8-4EE0-95C0-BC46550D1A21}">
      <dsp:nvSpPr>
        <dsp:cNvPr id="0" name=""/>
        <dsp:cNvSpPr/>
      </dsp:nvSpPr>
      <dsp:spPr>
        <a:xfrm>
          <a:off x="1622034" y="3615096"/>
          <a:ext cx="2703975" cy="14254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Documentary Analysis</a:t>
          </a:r>
          <a:endParaRPr lang="en-IE" sz="2000" b="1" kern="1200" dirty="0"/>
        </a:p>
      </dsp:txBody>
      <dsp:txXfrm>
        <a:off x="2018022" y="3823850"/>
        <a:ext cx="1911999" cy="1007955"/>
      </dsp:txXfrm>
    </dsp:sp>
    <dsp:sp modelId="{FAC9DB1A-3C6E-403C-B302-53916B2726CA}">
      <dsp:nvSpPr>
        <dsp:cNvPr id="0" name=""/>
        <dsp:cNvSpPr/>
      </dsp:nvSpPr>
      <dsp:spPr>
        <a:xfrm rot="11146658">
          <a:off x="2632028" y="2321120"/>
          <a:ext cx="127476" cy="484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000" kern="1200"/>
        </a:p>
      </dsp:txBody>
      <dsp:txXfrm rot="10800000">
        <a:off x="2670174" y="2419976"/>
        <a:ext cx="89233" cy="290795"/>
      </dsp:txXfrm>
    </dsp:sp>
    <dsp:sp modelId="{223B5619-7E5D-48C2-9AA0-76AB596561C1}">
      <dsp:nvSpPr>
        <dsp:cNvPr id="0" name=""/>
        <dsp:cNvSpPr/>
      </dsp:nvSpPr>
      <dsp:spPr>
        <a:xfrm>
          <a:off x="757938" y="1747404"/>
          <a:ext cx="1822126" cy="142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Visual Methods</a:t>
          </a:r>
          <a:endParaRPr lang="en-IE" sz="2000" b="1" kern="1200" dirty="0"/>
        </a:p>
      </dsp:txBody>
      <dsp:txXfrm>
        <a:off x="1024782" y="1955989"/>
        <a:ext cx="1288438" cy="1007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90EFC-7B4F-4F24-A02B-FF64B9C8AA3C}">
      <dsp:nvSpPr>
        <dsp:cNvPr id="0" name=""/>
        <dsp:cNvSpPr/>
      </dsp:nvSpPr>
      <dsp:spPr>
        <a:xfrm>
          <a:off x="0" y="230018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Managing the discussion </a:t>
          </a:r>
          <a:endParaRPr lang="en-IE" sz="1900" b="1" kern="1200" dirty="0"/>
        </a:p>
      </dsp:txBody>
      <dsp:txXfrm>
        <a:off x="0" y="230018"/>
        <a:ext cx="2010117" cy="1206070"/>
      </dsp:txXfrm>
    </dsp:sp>
    <dsp:sp modelId="{155A6E14-4FCA-4254-BC94-179F982CEDEF}">
      <dsp:nvSpPr>
        <dsp:cNvPr id="0" name=""/>
        <dsp:cNvSpPr/>
      </dsp:nvSpPr>
      <dsp:spPr>
        <a:xfrm>
          <a:off x="2211129" y="230018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Encourage members of the group interact</a:t>
          </a:r>
          <a:endParaRPr lang="en-IE" sz="1900" b="1" kern="1200" dirty="0"/>
        </a:p>
      </dsp:txBody>
      <dsp:txXfrm>
        <a:off x="2211129" y="230018"/>
        <a:ext cx="2010117" cy="1206070"/>
      </dsp:txXfrm>
    </dsp:sp>
    <dsp:sp modelId="{B2CF4F51-1B9B-42DF-B56F-1272F06FB10B}">
      <dsp:nvSpPr>
        <dsp:cNvPr id="0" name=""/>
        <dsp:cNvSpPr/>
      </dsp:nvSpPr>
      <dsp:spPr>
        <a:xfrm>
          <a:off x="4422258" y="230018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Discussion stays focused on the topics</a:t>
          </a:r>
          <a:endParaRPr lang="en-IE" sz="1900" b="1" kern="1200" dirty="0"/>
        </a:p>
      </dsp:txBody>
      <dsp:txXfrm>
        <a:off x="4422258" y="230018"/>
        <a:ext cx="2010117" cy="1206070"/>
      </dsp:txXfrm>
    </dsp:sp>
    <dsp:sp modelId="{349EF23E-3E5B-4AFE-A719-CA5DBD622039}">
      <dsp:nvSpPr>
        <dsp:cNvPr id="0" name=""/>
        <dsp:cNvSpPr/>
      </dsp:nvSpPr>
      <dsp:spPr>
        <a:xfrm>
          <a:off x="0" y="1637100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Don’t lead or influence the discussion</a:t>
          </a:r>
          <a:endParaRPr lang="en-IE" sz="1900" b="1" kern="1200" dirty="0"/>
        </a:p>
      </dsp:txBody>
      <dsp:txXfrm>
        <a:off x="0" y="1637100"/>
        <a:ext cx="2010117" cy="1206070"/>
      </dsp:txXfrm>
    </dsp:sp>
    <dsp:sp modelId="{613782DD-58FE-44FD-BBA5-1EE31BD14793}">
      <dsp:nvSpPr>
        <dsp:cNvPr id="0" name=""/>
        <dsp:cNvSpPr/>
      </dsp:nvSpPr>
      <dsp:spPr>
        <a:xfrm>
          <a:off x="2211129" y="1637100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Aware of the group dynamics</a:t>
          </a:r>
          <a:endParaRPr lang="en-IE" sz="1900" b="1" kern="1200" dirty="0"/>
        </a:p>
      </dsp:txBody>
      <dsp:txXfrm>
        <a:off x="2211129" y="1637100"/>
        <a:ext cx="2010117" cy="1206070"/>
      </dsp:txXfrm>
    </dsp:sp>
    <dsp:sp modelId="{C09F13F0-E0A7-45B4-BD95-C73348E2324D}">
      <dsp:nvSpPr>
        <dsp:cNvPr id="0" name=""/>
        <dsp:cNvSpPr/>
      </dsp:nvSpPr>
      <dsp:spPr>
        <a:xfrm>
          <a:off x="4422258" y="1637100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Time management </a:t>
          </a:r>
        </a:p>
      </dsp:txBody>
      <dsp:txXfrm>
        <a:off x="4422258" y="1637100"/>
        <a:ext cx="2010117" cy="1206070"/>
      </dsp:txXfrm>
    </dsp:sp>
    <dsp:sp modelId="{29BE738E-9CD8-4DD5-8234-798980CA875F}">
      <dsp:nvSpPr>
        <dsp:cNvPr id="0" name=""/>
        <dsp:cNvSpPr/>
      </dsp:nvSpPr>
      <dsp:spPr>
        <a:xfrm>
          <a:off x="0" y="3044182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Ensure all members participate</a:t>
          </a:r>
        </a:p>
      </dsp:txBody>
      <dsp:txXfrm>
        <a:off x="0" y="3044182"/>
        <a:ext cx="2010117" cy="1206070"/>
      </dsp:txXfrm>
    </dsp:sp>
    <dsp:sp modelId="{6FBCD947-2813-4A5D-9A13-506D9BA18C06}">
      <dsp:nvSpPr>
        <dsp:cNvPr id="0" name=""/>
        <dsp:cNvSpPr/>
      </dsp:nvSpPr>
      <dsp:spPr>
        <a:xfrm>
          <a:off x="2211129" y="3044182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Managing disagreements </a:t>
          </a:r>
        </a:p>
      </dsp:txBody>
      <dsp:txXfrm>
        <a:off x="2211129" y="3044182"/>
        <a:ext cx="2010117" cy="1206070"/>
      </dsp:txXfrm>
    </dsp:sp>
    <dsp:sp modelId="{7C8928B8-9C10-49B8-BAA4-FC6F830C40F1}">
      <dsp:nvSpPr>
        <dsp:cNvPr id="0" name=""/>
        <dsp:cNvSpPr/>
      </dsp:nvSpPr>
      <dsp:spPr>
        <a:xfrm>
          <a:off x="4422258" y="3044183"/>
          <a:ext cx="2010117" cy="1206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Facilitating tasks</a:t>
          </a:r>
        </a:p>
      </dsp:txBody>
      <dsp:txXfrm>
        <a:off x="4422258" y="3044183"/>
        <a:ext cx="2010117" cy="12060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21ADB-391B-4EF2-9E49-845C9C77B115}">
      <dsp:nvSpPr>
        <dsp:cNvPr id="0" name=""/>
        <dsp:cNvSpPr/>
      </dsp:nvSpPr>
      <dsp:spPr>
        <a:xfrm rot="5400000">
          <a:off x="5655609" y="-2486410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Researching up, across or ‘down’?</a:t>
          </a:r>
          <a:endParaRPr lang="en-IE" sz="1400" b="0" kern="1200" dirty="0"/>
        </a:p>
      </dsp:txBody>
      <dsp:txXfrm rot="-5400000">
        <a:off x="3110746" y="79956"/>
        <a:ext cx="5508711" cy="397480"/>
      </dsp:txXfrm>
    </dsp:sp>
    <dsp:sp modelId="{C2F12185-046A-4FA4-B75C-161AA4C394AC}">
      <dsp:nvSpPr>
        <dsp:cNvPr id="0" name=""/>
        <dsp:cNvSpPr/>
      </dsp:nvSpPr>
      <dsp:spPr>
        <a:xfrm>
          <a:off x="0" y="3392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Sensitivity to Interviewer/</a:t>
          </a:r>
          <a:r>
            <a:rPr lang="en-IE" sz="1600" b="1" kern="1200" dirty="0" err="1" smtClean="0"/>
            <a:t>ee</a:t>
          </a:r>
          <a:r>
            <a:rPr lang="en-IE" sz="1600" b="1" kern="1200" dirty="0" smtClean="0"/>
            <a:t> Interaction</a:t>
          </a:r>
          <a:endParaRPr lang="en-IE" sz="1600" b="1" kern="1200" dirty="0"/>
        </a:p>
      </dsp:txBody>
      <dsp:txXfrm>
        <a:off x="26878" y="30270"/>
        <a:ext cx="3056989" cy="496852"/>
      </dsp:txXfrm>
    </dsp:sp>
    <dsp:sp modelId="{42E03FCD-EADE-4473-ADE0-C964F9F22FC3}">
      <dsp:nvSpPr>
        <dsp:cNvPr id="0" name=""/>
        <dsp:cNvSpPr/>
      </dsp:nvSpPr>
      <dsp:spPr>
        <a:xfrm rot="5400000">
          <a:off x="5655609" y="-1908271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Without affecting neutrality</a:t>
          </a:r>
          <a:endParaRPr lang="en-IE" sz="1400" b="0" kern="1200" dirty="0"/>
        </a:p>
      </dsp:txBody>
      <dsp:txXfrm rot="-5400000">
        <a:off x="3110746" y="658095"/>
        <a:ext cx="5508711" cy="397480"/>
      </dsp:txXfrm>
    </dsp:sp>
    <dsp:sp modelId="{A5CD2517-FC1B-4B00-ABB6-C675927C558E}">
      <dsp:nvSpPr>
        <dsp:cNvPr id="0" name=""/>
        <dsp:cNvSpPr/>
      </dsp:nvSpPr>
      <dsp:spPr>
        <a:xfrm>
          <a:off x="0" y="581531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Establishing Rapport</a:t>
          </a:r>
          <a:endParaRPr lang="en-IE" kern="1200" dirty="0"/>
        </a:p>
      </dsp:txBody>
      <dsp:txXfrm>
        <a:off x="26878" y="608409"/>
        <a:ext cx="3056989" cy="496852"/>
      </dsp:txXfrm>
    </dsp:sp>
    <dsp:sp modelId="{E297ADDA-98AD-414F-A859-124D4A36B2C9}">
      <dsp:nvSpPr>
        <dsp:cNvPr id="0" name=""/>
        <dsp:cNvSpPr/>
      </dsp:nvSpPr>
      <dsp:spPr>
        <a:xfrm rot="5400000">
          <a:off x="5655609" y="-1330133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Purpose of interview to hear participant’s perspective, experience and views</a:t>
          </a:r>
          <a:endParaRPr lang="en-IE" sz="1400" b="0" kern="1200" dirty="0"/>
        </a:p>
      </dsp:txBody>
      <dsp:txXfrm rot="-5400000">
        <a:off x="3110746" y="1236233"/>
        <a:ext cx="5508711" cy="397480"/>
      </dsp:txXfrm>
    </dsp:sp>
    <dsp:sp modelId="{B2C04989-69B8-43AD-8773-066A1DFD4C00}">
      <dsp:nvSpPr>
        <dsp:cNvPr id="0" name=""/>
        <dsp:cNvSpPr/>
      </dsp:nvSpPr>
      <dsp:spPr>
        <a:xfrm>
          <a:off x="0" y="1159669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Listening  Attentively without Passing Judgement</a:t>
          </a:r>
          <a:endParaRPr lang="en-IE" sz="1600" b="1" kern="1200" dirty="0"/>
        </a:p>
      </dsp:txBody>
      <dsp:txXfrm>
        <a:off x="26878" y="1186547"/>
        <a:ext cx="3056989" cy="496852"/>
      </dsp:txXfrm>
    </dsp:sp>
    <dsp:sp modelId="{2F75025B-3176-4729-B6FB-BFDA40AA344B}">
      <dsp:nvSpPr>
        <dsp:cNvPr id="0" name=""/>
        <dsp:cNvSpPr/>
      </dsp:nvSpPr>
      <dsp:spPr>
        <a:xfrm rot="5400000">
          <a:off x="5655609" y="-751994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If going off topic given limited time</a:t>
          </a:r>
          <a:endParaRPr lang="en-IE" sz="1400" b="0" kern="1200" dirty="0"/>
        </a:p>
      </dsp:txBody>
      <dsp:txXfrm rot="-5400000">
        <a:off x="3110746" y="1814372"/>
        <a:ext cx="5508711" cy="397480"/>
      </dsp:txXfrm>
    </dsp:sp>
    <dsp:sp modelId="{F3B7BA91-C933-40C0-A3F0-2512315C90E8}">
      <dsp:nvSpPr>
        <dsp:cNvPr id="0" name=""/>
        <dsp:cNvSpPr/>
      </dsp:nvSpPr>
      <dsp:spPr>
        <a:xfrm>
          <a:off x="0" y="1737808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Re-Focusing and Mainlining Control </a:t>
          </a:r>
          <a:endParaRPr lang="en-IE" sz="1600" b="1" kern="1200" dirty="0"/>
        </a:p>
      </dsp:txBody>
      <dsp:txXfrm>
        <a:off x="26878" y="1764686"/>
        <a:ext cx="3056989" cy="496852"/>
      </dsp:txXfrm>
    </dsp:sp>
    <dsp:sp modelId="{38788B9D-109A-4468-A073-4332F21C83D1}">
      <dsp:nvSpPr>
        <dsp:cNvPr id="0" name=""/>
        <dsp:cNvSpPr/>
      </dsp:nvSpPr>
      <dsp:spPr>
        <a:xfrm rot="5400000">
          <a:off x="5655609" y="-173856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To illicit further information &amp; get examples</a:t>
          </a:r>
          <a:endParaRPr lang="en-IE" sz="1400" b="0" kern="1200" dirty="0"/>
        </a:p>
      </dsp:txBody>
      <dsp:txXfrm rot="-5400000">
        <a:off x="3110746" y="2392510"/>
        <a:ext cx="5508711" cy="397480"/>
      </dsp:txXfrm>
    </dsp:sp>
    <dsp:sp modelId="{C2F1F23A-9B26-4DAC-87CA-A5F4FCF8256E}">
      <dsp:nvSpPr>
        <dsp:cNvPr id="0" name=""/>
        <dsp:cNvSpPr/>
      </dsp:nvSpPr>
      <dsp:spPr>
        <a:xfrm>
          <a:off x="0" y="2315946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Use of Probes </a:t>
          </a:r>
          <a:endParaRPr lang="en-IE" sz="1600" b="1" kern="1200" dirty="0"/>
        </a:p>
      </dsp:txBody>
      <dsp:txXfrm>
        <a:off x="26878" y="2342824"/>
        <a:ext cx="3056989" cy="496852"/>
      </dsp:txXfrm>
    </dsp:sp>
    <dsp:sp modelId="{FEE7ED6F-089C-46C1-883B-A880F497B6A1}">
      <dsp:nvSpPr>
        <dsp:cNvPr id="0" name=""/>
        <dsp:cNvSpPr/>
      </dsp:nvSpPr>
      <dsp:spPr>
        <a:xfrm rot="5400000">
          <a:off x="5655609" y="404282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Sensitive to cultural setting and discourse commonly used</a:t>
          </a:r>
          <a:endParaRPr lang="en-IE" sz="1400" b="0" kern="1200" dirty="0"/>
        </a:p>
      </dsp:txBody>
      <dsp:txXfrm rot="-5400000">
        <a:off x="3110746" y="2970649"/>
        <a:ext cx="5508711" cy="397480"/>
      </dsp:txXfrm>
    </dsp:sp>
    <dsp:sp modelId="{A23B1C46-A5E7-46FB-97DB-0A41DA0E6F68}">
      <dsp:nvSpPr>
        <dsp:cNvPr id="0" name=""/>
        <dsp:cNvSpPr/>
      </dsp:nvSpPr>
      <dsp:spPr>
        <a:xfrm>
          <a:off x="0" y="2894085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Learning the Language</a:t>
          </a:r>
          <a:endParaRPr lang="en-IE" sz="1600" b="1" kern="1200" dirty="0"/>
        </a:p>
      </dsp:txBody>
      <dsp:txXfrm>
        <a:off x="26878" y="2920963"/>
        <a:ext cx="3056989" cy="496852"/>
      </dsp:txXfrm>
    </dsp:sp>
    <dsp:sp modelId="{A9C6B87D-12C4-460E-A81D-575005189E41}">
      <dsp:nvSpPr>
        <dsp:cNvPr id="0" name=""/>
        <dsp:cNvSpPr/>
      </dsp:nvSpPr>
      <dsp:spPr>
        <a:xfrm rot="5400000">
          <a:off x="5655609" y="982420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Participant's body language if uncomfortable with a question  </a:t>
          </a:r>
          <a:endParaRPr lang="en-IE" sz="1400" b="0" kern="1200" dirty="0"/>
        </a:p>
      </dsp:txBody>
      <dsp:txXfrm rot="-5400000">
        <a:off x="3110746" y="3548787"/>
        <a:ext cx="5508711" cy="397480"/>
      </dsp:txXfrm>
    </dsp:sp>
    <dsp:sp modelId="{4E5A8BE0-D4B1-43FB-A225-6B682AAF6189}">
      <dsp:nvSpPr>
        <dsp:cNvPr id="0" name=""/>
        <dsp:cNvSpPr/>
      </dsp:nvSpPr>
      <dsp:spPr>
        <a:xfrm>
          <a:off x="0" y="3472223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Non-Verbal Messages</a:t>
          </a:r>
          <a:endParaRPr lang="en-IE" sz="1600" b="1" kern="1200" dirty="0"/>
        </a:p>
      </dsp:txBody>
      <dsp:txXfrm>
        <a:off x="26878" y="3499101"/>
        <a:ext cx="3056989" cy="496852"/>
      </dsp:txXfrm>
    </dsp:sp>
    <dsp:sp modelId="{36FC3E33-B26B-4B79-8CF7-57568A3CC9CF}">
      <dsp:nvSpPr>
        <dsp:cNvPr id="0" name=""/>
        <dsp:cNvSpPr/>
      </dsp:nvSpPr>
      <dsp:spPr>
        <a:xfrm rot="5400000">
          <a:off x="5655609" y="1560558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Expressions of understanding and interest, echoing their words, summarizing</a:t>
          </a:r>
          <a:endParaRPr lang="en-IE" sz="1400" b="0" kern="1200" dirty="0"/>
        </a:p>
      </dsp:txBody>
      <dsp:txXfrm rot="-5400000">
        <a:off x="3110746" y="4126925"/>
        <a:ext cx="5508711" cy="397480"/>
      </dsp:txXfrm>
    </dsp:sp>
    <dsp:sp modelId="{B7A13D14-B662-4AC0-893C-02DE0FCAC186}">
      <dsp:nvSpPr>
        <dsp:cNvPr id="0" name=""/>
        <dsp:cNvSpPr/>
      </dsp:nvSpPr>
      <dsp:spPr>
        <a:xfrm>
          <a:off x="0" y="4050362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Encouraging Responses</a:t>
          </a:r>
          <a:endParaRPr lang="en-IE" sz="1600" b="1" kern="1200" dirty="0"/>
        </a:p>
      </dsp:txBody>
      <dsp:txXfrm>
        <a:off x="26878" y="4077240"/>
        <a:ext cx="3056989" cy="496852"/>
      </dsp:txXfrm>
    </dsp:sp>
    <dsp:sp modelId="{172B291A-B430-416E-9E01-BD8042DC8C7B}">
      <dsp:nvSpPr>
        <dsp:cNvPr id="0" name=""/>
        <dsp:cNvSpPr/>
      </dsp:nvSpPr>
      <dsp:spPr>
        <a:xfrm rot="5400000">
          <a:off x="5655609" y="2138697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To not interrupt - eye contact, head nodding, ‘um huh’  </a:t>
          </a:r>
          <a:endParaRPr lang="en-IE" sz="1400" b="0" kern="1200" dirty="0"/>
        </a:p>
      </dsp:txBody>
      <dsp:txXfrm rot="-5400000">
        <a:off x="3110746" y="4705064"/>
        <a:ext cx="5508711" cy="397480"/>
      </dsp:txXfrm>
    </dsp:sp>
    <dsp:sp modelId="{038D4E8A-E9E2-4095-BF2E-0A3B6714B52E}">
      <dsp:nvSpPr>
        <dsp:cNvPr id="0" name=""/>
        <dsp:cNvSpPr/>
      </dsp:nvSpPr>
      <dsp:spPr>
        <a:xfrm>
          <a:off x="0" y="4628500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Encouraging Responses Non-Verbally </a:t>
          </a:r>
          <a:endParaRPr lang="en-IE" sz="1600" b="1" kern="1200" dirty="0"/>
        </a:p>
      </dsp:txBody>
      <dsp:txXfrm>
        <a:off x="26878" y="4655378"/>
        <a:ext cx="3056989" cy="496852"/>
      </dsp:txXfrm>
    </dsp:sp>
    <dsp:sp modelId="{37376B3B-8516-432E-B15C-4D6B235E12D2}">
      <dsp:nvSpPr>
        <dsp:cNvPr id="0" name=""/>
        <dsp:cNvSpPr/>
      </dsp:nvSpPr>
      <dsp:spPr>
        <a:xfrm rot="5400000">
          <a:off x="5655609" y="2716835"/>
          <a:ext cx="440486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400" b="0" kern="1200" dirty="0" smtClean="0"/>
            <a:t>To adapt to what emerges during the interview</a:t>
          </a:r>
          <a:endParaRPr lang="en-IE" sz="1400" b="0" kern="1200" dirty="0"/>
        </a:p>
      </dsp:txBody>
      <dsp:txXfrm rot="-5400000">
        <a:off x="3110746" y="5283202"/>
        <a:ext cx="5508711" cy="397480"/>
      </dsp:txXfrm>
    </dsp:sp>
    <dsp:sp modelId="{BF78C524-4DCE-4D72-B896-D853A457196A}">
      <dsp:nvSpPr>
        <dsp:cNvPr id="0" name=""/>
        <dsp:cNvSpPr/>
      </dsp:nvSpPr>
      <dsp:spPr>
        <a:xfrm>
          <a:off x="0" y="5206638"/>
          <a:ext cx="3110745" cy="550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dirty="0" smtClean="0"/>
            <a:t>Flexibility </a:t>
          </a:r>
          <a:endParaRPr lang="en-IE" sz="1600" b="1" kern="1200" dirty="0"/>
        </a:p>
      </dsp:txBody>
      <dsp:txXfrm>
        <a:off x="26878" y="5233516"/>
        <a:ext cx="3056989" cy="4968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5252-BB42-4353-97D8-8314DDC953F7}">
      <dsp:nvSpPr>
        <dsp:cNvPr id="0" name=""/>
        <dsp:cNvSpPr/>
      </dsp:nvSpPr>
      <dsp:spPr>
        <a:xfrm>
          <a:off x="571" y="603849"/>
          <a:ext cx="2228274" cy="133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/>
            <a:t>Document Analysis</a:t>
          </a:r>
          <a:endParaRPr lang="en-IE" sz="3200" kern="1200" dirty="0"/>
        </a:p>
      </dsp:txBody>
      <dsp:txXfrm>
        <a:off x="571" y="603849"/>
        <a:ext cx="2228274" cy="1336964"/>
      </dsp:txXfrm>
    </dsp:sp>
    <dsp:sp modelId="{CAE041CD-36C1-4B83-82E5-AD3FA0115E12}">
      <dsp:nvSpPr>
        <dsp:cNvPr id="0" name=""/>
        <dsp:cNvSpPr/>
      </dsp:nvSpPr>
      <dsp:spPr>
        <a:xfrm>
          <a:off x="2419296" y="539942"/>
          <a:ext cx="2228274" cy="133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/>
            <a:t>Narratives or Stories</a:t>
          </a:r>
          <a:endParaRPr lang="en-IE" sz="3200" kern="1200" dirty="0"/>
        </a:p>
      </dsp:txBody>
      <dsp:txXfrm>
        <a:off x="2419296" y="539942"/>
        <a:ext cx="2228274" cy="1336964"/>
      </dsp:txXfrm>
    </dsp:sp>
    <dsp:sp modelId="{DF8574C7-3749-40B1-A038-64FF23D6FE08}">
      <dsp:nvSpPr>
        <dsp:cNvPr id="0" name=""/>
        <dsp:cNvSpPr/>
      </dsp:nvSpPr>
      <dsp:spPr>
        <a:xfrm>
          <a:off x="571" y="2163641"/>
          <a:ext cx="2228274" cy="133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/>
            <a:t>Participant Diaries </a:t>
          </a:r>
          <a:endParaRPr lang="en-IE" sz="3200" kern="1200" dirty="0"/>
        </a:p>
      </dsp:txBody>
      <dsp:txXfrm>
        <a:off x="571" y="2163641"/>
        <a:ext cx="2228274" cy="1336964"/>
      </dsp:txXfrm>
    </dsp:sp>
    <dsp:sp modelId="{61315B81-71EC-4B21-B653-4B3629888DFA}">
      <dsp:nvSpPr>
        <dsp:cNvPr id="0" name=""/>
        <dsp:cNvSpPr/>
      </dsp:nvSpPr>
      <dsp:spPr>
        <a:xfrm>
          <a:off x="2451673" y="2163641"/>
          <a:ext cx="2228274" cy="133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/>
            <a:t>Participant Photos</a:t>
          </a:r>
          <a:endParaRPr lang="en-IE" sz="3200" kern="1200" dirty="0"/>
        </a:p>
      </dsp:txBody>
      <dsp:txXfrm>
        <a:off x="2451673" y="2163641"/>
        <a:ext cx="2228274" cy="1336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3A1B5-DB7E-4736-BE38-88C93B58FD5E}">
      <dsp:nvSpPr>
        <dsp:cNvPr id="0" name=""/>
        <dsp:cNvSpPr/>
      </dsp:nvSpPr>
      <dsp:spPr>
        <a:xfrm>
          <a:off x="0" y="0"/>
          <a:ext cx="8856984" cy="6669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5000" kern="1200" dirty="0" smtClean="0"/>
            <a:t>Open Questions</a:t>
          </a:r>
          <a:endParaRPr lang="en-IE" sz="5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Can you tell me about...?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When did  you notice...?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Why do you think that happened...?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What do you think...? 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How did you know...?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What happened then...?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Did that affect....?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How did you feel...?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What impact did that have on....?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Who else was there,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What did you see as the main...? 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Where was that....? </a:t>
          </a:r>
          <a:endParaRPr lang="en-I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400" kern="1200" dirty="0" smtClean="0"/>
            <a:t>What did you think....?</a:t>
          </a:r>
          <a:endParaRPr lang="en-IE" sz="2400" kern="1200" dirty="0"/>
        </a:p>
      </dsp:txBody>
      <dsp:txXfrm>
        <a:off x="2438332" y="0"/>
        <a:ext cx="6418651" cy="6669360"/>
      </dsp:txXfrm>
    </dsp:sp>
    <dsp:sp modelId="{C2F0C0F8-8502-4572-95ED-1BBA8BD6C434}">
      <dsp:nvSpPr>
        <dsp:cNvPr id="0" name=""/>
        <dsp:cNvSpPr/>
      </dsp:nvSpPr>
      <dsp:spPr>
        <a:xfrm>
          <a:off x="563389" y="2083721"/>
          <a:ext cx="1978490" cy="25019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B8E31-B68B-4CBD-B362-A6383D09747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65818-254B-4B66-81CA-0CD3FB15A85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A3FC0-AF48-40F5-9F9F-698C20FC8262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B81A6-4E50-44D8-A260-C321245B594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278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B81A6-4E50-44D8-A260-C321245B5941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344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7E60-023A-4857-8F51-A102DFC27F9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Good way of including the voice of the patient</a:t>
            </a:r>
          </a:p>
          <a:p>
            <a:endParaRPr lang="en-IE" dirty="0" smtClean="0"/>
          </a:p>
          <a:p>
            <a:r>
              <a:rPr lang="en-IE" baseline="0" dirty="0" smtClean="0"/>
              <a:t>Curriculum Reference: 2.3 (</a:t>
            </a:r>
            <a:r>
              <a:rPr lang="en-IE" baseline="0" dirty="0" err="1" smtClean="0"/>
              <a:t>i</a:t>
            </a:r>
            <a:r>
              <a:rPr lang="en-IE" baseline="0" dirty="0" smtClean="0"/>
              <a:t>), 2.3 (ii)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7E60-023A-4857-8F51-A102DFC27F9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B81A6-4E50-44D8-A260-C321245B5941}" type="slidenum">
              <a:rPr lang="en-IE" smtClean="0"/>
              <a:pPr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IE" sz="1200" b="1" dirty="0" smtClean="0">
                <a:latin typeface="Arial" pitchFamily="34" charset="0"/>
                <a:cs typeface="Arial" pitchFamily="34" charset="0"/>
              </a:rPr>
              <a:t>Participants can generate their own data capturing their views, insights, challenges and opportunities for improvement </a:t>
            </a:r>
            <a:endParaRPr lang="en-IE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Written records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Policy and guidelines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Numerical data (census of population or surveys)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Qualitative data (report &amp; findings of other research)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Mass media: newspaper, TV, documentaries, films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Personal documents (letters, diaries)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200" dirty="0" smtClean="0"/>
              <a:t>Visual or audio material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200" b="1" dirty="0" smtClean="0"/>
              <a:t>Can provide insight into the context  and                                          background of quality improvement work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B81A6-4E50-44D8-A260-C321245B5941}" type="slidenum">
              <a:rPr lang="en-IE" smtClean="0"/>
              <a:pPr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B81A6-4E50-44D8-A260-C321245B5941}" type="slidenum">
              <a:rPr lang="en-IE" smtClean="0"/>
              <a:pPr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B81A6-4E50-44D8-A260-C321245B5941}" type="slidenum">
              <a:rPr lang="en-IE" smtClean="0"/>
              <a:pPr/>
              <a:t>20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BC0CC5-C6E0-4C4D-A485-1B8B63D86BB6}" type="datetimeFigureOut">
              <a:rPr lang="en-IE" smtClean="0"/>
              <a:pPr/>
              <a:t>13/01/2022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A56352-1582-4FE4-B902-7FF2A5801A05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image" Target="../media/image10.png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96752"/>
            <a:ext cx="7851648" cy="2448272"/>
          </a:xfrm>
        </p:spPr>
        <p:txBody>
          <a:bodyPr>
            <a:noAutofit/>
          </a:bodyPr>
          <a:lstStyle/>
          <a:p>
            <a:pPr algn="ctr"/>
            <a:r>
              <a:rPr lang="en-IE" sz="5400" dirty="0" smtClean="0"/>
              <a:t>Using Qualitative Methods in Quality Improvement </a:t>
            </a:r>
            <a:endParaRPr lang="en-IE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17032"/>
            <a:ext cx="7854696" cy="2232248"/>
          </a:xfrm>
        </p:spPr>
        <p:txBody>
          <a:bodyPr>
            <a:normAutofit lnSpcReduction="10000"/>
          </a:bodyPr>
          <a:lstStyle/>
          <a:p>
            <a:endParaRPr lang="en-IE" dirty="0" smtClean="0"/>
          </a:p>
          <a:p>
            <a:pPr algn="ctr"/>
            <a:r>
              <a:rPr lang="en-IE" b="1" dirty="0" smtClean="0"/>
              <a:t>Dr. Gemma Moore PhD</a:t>
            </a:r>
          </a:p>
          <a:p>
            <a:pPr algn="ctr"/>
            <a:r>
              <a:rPr lang="en-IE" b="1" dirty="0" smtClean="0"/>
              <a:t>QPS Intelligence</a:t>
            </a:r>
          </a:p>
          <a:p>
            <a:pPr algn="ctr"/>
            <a:r>
              <a:rPr lang="en-IE" b="1" dirty="0" smtClean="0"/>
              <a:t>National Quality and Patient Safety Directorate </a:t>
            </a:r>
          </a:p>
          <a:p>
            <a:pPr algn="ctr"/>
            <a:r>
              <a:rPr lang="en-IE" b="1" dirty="0" smtClean="0"/>
              <a:t>Health Service Executive </a:t>
            </a:r>
            <a:endParaRPr lang="en-IE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Groups	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A type of </a:t>
            </a:r>
            <a:r>
              <a:rPr lang="en-IE" sz="1800" b="1" dirty="0" smtClean="0"/>
              <a:t>group interview, </a:t>
            </a:r>
            <a:r>
              <a:rPr lang="en-IE" sz="1800" dirty="0" smtClean="0"/>
              <a:t>typically tape or video recorded (with permission) seeking to </a:t>
            </a:r>
            <a:r>
              <a:rPr lang="en-IE" sz="1800" b="1" dirty="0" smtClean="0"/>
              <a:t>generate discussion </a:t>
            </a:r>
            <a:r>
              <a:rPr lang="en-IE" sz="1800" dirty="0" smtClean="0"/>
              <a:t>among the group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Usually 5 to 13 participants </a:t>
            </a:r>
            <a:r>
              <a:rPr lang="en-IE" sz="1800" b="1" dirty="0" smtClean="0"/>
              <a:t>(ideal = 6-8)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Typically </a:t>
            </a:r>
            <a:r>
              <a:rPr lang="en-IE" sz="1800" b="1" dirty="0" smtClean="0"/>
              <a:t>less than 1 hour </a:t>
            </a:r>
            <a:r>
              <a:rPr lang="en-IE" sz="1800" dirty="0" smtClean="0"/>
              <a:t>in length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Facilitator can follow a set of questions                                                                                       or topic guide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Can </a:t>
            </a:r>
            <a:r>
              <a:rPr lang="en-IE" sz="1800" b="1" dirty="0" smtClean="0"/>
              <a:t>include tasks </a:t>
            </a:r>
            <a:r>
              <a:rPr lang="en-IE" sz="1800" dirty="0" smtClean="0"/>
              <a:t>for the group to                                                                                 complete </a:t>
            </a:r>
            <a:r>
              <a:rPr lang="en-IE" sz="1800" dirty="0" err="1" smtClean="0"/>
              <a:t>eg</a:t>
            </a:r>
            <a:r>
              <a:rPr lang="en-IE" sz="1800" dirty="0" smtClean="0"/>
              <a:t>. ranking/prioritising a list, buzz groups,  etc. </a:t>
            </a:r>
          </a:p>
          <a:p>
            <a:pPr>
              <a:lnSpc>
                <a:spcPct val="150000"/>
              </a:lnSpc>
              <a:buNone/>
            </a:pPr>
            <a:endParaRPr lang="en-IE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b="1" dirty="0" smtClean="0"/>
              <a:t>Focus groups useful way for teams to discuss their QI work to find out what went well, what didn’t go so well, learnings and opportunities for improvement 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3074" name="Picture 2" descr="C:\Users\Public\Pictures\f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20888"/>
            <a:ext cx="3744416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391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Facilitating Focus Groups	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1800" b="1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187624" y="1397000"/>
          <a:ext cx="6432376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9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 Skills</a:t>
            </a:r>
            <a:r>
              <a:rPr lang="en-IE" sz="4000" b="1" dirty="0" smtClean="0"/>
              <a:t>	</a:t>
            </a:r>
            <a:endParaRPr lang="en-IE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1">
              <a:lnSpc>
                <a:spcPct val="150000"/>
              </a:lnSpc>
            </a:pPr>
            <a:endParaRPr lang="en-IE" sz="1800" b="1" dirty="0" smtClean="0"/>
          </a:p>
          <a:p>
            <a:pPr lvl="2">
              <a:lnSpc>
                <a:spcPct val="150000"/>
              </a:lnSpc>
              <a:buNone/>
            </a:pPr>
            <a:endParaRPr lang="en-IE" sz="1600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 lvl="3">
              <a:lnSpc>
                <a:spcPct val="150000"/>
              </a:lnSpc>
              <a:buNone/>
            </a:pPr>
            <a:r>
              <a:rPr lang="en-IE" sz="1600" dirty="0" smtClean="0"/>
              <a:t>				</a:t>
            </a:r>
            <a:endParaRPr lang="en-IE" b="1" i="1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836712"/>
          <a:ext cx="864096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12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	</a:t>
            </a:r>
            <a:r>
              <a:rPr lang="en-IE" b="1" dirty="0" smtClean="0"/>
              <a:t>	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IE" sz="2000" dirty="0" smtClean="0"/>
              <a:t>Observation is the act of observing a real situation and recording events as they happen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Can provide detailed rounded picture of phenomena or situation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Data recorded in situ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Rich data collected</a:t>
            </a:r>
          </a:p>
          <a:p>
            <a:pPr>
              <a:lnSpc>
                <a:spcPct val="150000"/>
              </a:lnSpc>
              <a:buNone/>
            </a:pPr>
            <a:endParaRPr lang="en-IE" sz="1500" dirty="0" smtClean="0"/>
          </a:p>
          <a:p>
            <a:pPr>
              <a:lnSpc>
                <a:spcPct val="150000"/>
              </a:lnSpc>
              <a:buNone/>
            </a:pPr>
            <a:endParaRPr lang="en-IE" sz="1500" dirty="0" smtClean="0"/>
          </a:p>
          <a:p>
            <a:pPr>
              <a:lnSpc>
                <a:spcPct val="150000"/>
              </a:lnSpc>
              <a:buNone/>
            </a:pPr>
            <a:endParaRPr lang="en-IE" sz="1500" dirty="0" smtClean="0"/>
          </a:p>
          <a:p>
            <a:pPr>
              <a:lnSpc>
                <a:spcPct val="150000"/>
              </a:lnSpc>
              <a:buNone/>
            </a:pPr>
            <a:endParaRPr lang="en-IE" sz="15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000" b="1" dirty="0" smtClean="0"/>
              <a:t>Can help to identify potential QI projects or understand any challenges associated with QI work is in real situations </a:t>
            </a:r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5" name="Picture 3" descr="C:\Users\Public\Pictures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68960"/>
            <a:ext cx="272415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59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Methods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2267744" y="1700808"/>
          <a:ext cx="468052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C:\Users\Public\Pictures\download (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4581128"/>
            <a:ext cx="1603534" cy="1201103"/>
          </a:xfrm>
          <a:prstGeom prst="rect">
            <a:avLst/>
          </a:prstGeom>
          <a:noFill/>
        </p:spPr>
      </p:pic>
      <p:pic>
        <p:nvPicPr>
          <p:cNvPr id="3075" name="Picture 3" descr="C:\Users\Public\Pictures\00365-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4725144"/>
            <a:ext cx="1500188" cy="1050131"/>
          </a:xfrm>
          <a:prstGeom prst="rect">
            <a:avLst/>
          </a:prstGeom>
          <a:noFill/>
        </p:spPr>
      </p:pic>
      <p:pic>
        <p:nvPicPr>
          <p:cNvPr id="8" name="Picture 2" descr="C:\Users\Public\Pictures\downlo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7544" y="1628800"/>
            <a:ext cx="1409700" cy="1209675"/>
          </a:xfrm>
          <a:prstGeom prst="rect">
            <a:avLst/>
          </a:prstGeom>
          <a:noFill/>
        </p:spPr>
      </p:pic>
      <p:pic>
        <p:nvPicPr>
          <p:cNvPr id="2050" name="Picture 2" descr="Image result for patient stori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64288" y="1556792"/>
            <a:ext cx="1490663" cy="1385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27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IE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200" dirty="0" smtClean="0"/>
              <a:t>Questions should </a:t>
            </a:r>
            <a:r>
              <a:rPr lang="en-IE" sz="2200" b="1" dirty="0" smtClean="0"/>
              <a:t>help you answer your purpose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200" dirty="0" smtClean="0"/>
              <a:t>Develop questions in consultation with </a:t>
            </a:r>
            <a:r>
              <a:rPr lang="en-IE" sz="2200" b="1" dirty="0" smtClean="0"/>
              <a:t>subject matter experts </a:t>
            </a:r>
            <a:r>
              <a:rPr lang="en-IE" sz="2200" dirty="0" smtClean="0"/>
              <a:t>such as patients, clinicians and other staff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200" dirty="0" smtClean="0"/>
              <a:t>Determine whether different questions are required for different participants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200" dirty="0" smtClean="0"/>
              <a:t>Develop </a:t>
            </a:r>
            <a:r>
              <a:rPr lang="en-IE" sz="2200" b="1" dirty="0" smtClean="0"/>
              <a:t>open questions </a:t>
            </a:r>
            <a:r>
              <a:rPr lang="en-IE" sz="2200" dirty="0" smtClean="0"/>
              <a:t>to encourage discussion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200" b="1" dirty="0" smtClean="0"/>
              <a:t>Test</a:t>
            </a:r>
            <a:r>
              <a:rPr lang="en-IE" sz="2200" dirty="0" smtClean="0"/>
              <a:t> out questions with some colleagues to ensure they are easy to understand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IE" sz="2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32656"/>
            <a:ext cx="8229600" cy="8640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4. Write Questions or</a:t>
            </a:r>
            <a:r>
              <a:rPr kumimoji="0" lang="en-IE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Topic Guide</a:t>
            </a:r>
            <a:endParaRPr kumimoji="0" lang="en-IE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77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lvl="3">
              <a:lnSpc>
                <a:spcPct val="150000"/>
              </a:lnSpc>
              <a:buNone/>
            </a:pPr>
            <a:r>
              <a:rPr lang="en-IE" dirty="0" smtClean="0"/>
              <a:t>			</a:t>
            </a:r>
          </a:p>
          <a:p>
            <a:pPr lvl="3">
              <a:lnSpc>
                <a:spcPct val="150000"/>
              </a:lnSpc>
              <a:buNone/>
            </a:pPr>
            <a:r>
              <a:rPr lang="en-IE" i="1" dirty="0" smtClean="0"/>
              <a:t>				</a:t>
            </a:r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179512" y="0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506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Invite participants to take part – </a:t>
            </a:r>
            <a:r>
              <a:rPr lang="en-IE" sz="1800" b="1" dirty="0" smtClean="0"/>
              <a:t>voluntary informed participation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Provide information on the purpose of the interview, focus group etc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Explain how their data will be used, stored and who will view it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Provide a consent form they can sign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Provide opportunity for them to ask questions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Supply contact details so the can contact you at a later date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IE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IE" sz="2200" dirty="0" smtClean="0"/>
          </a:p>
        </p:txBody>
      </p:sp>
      <p:pic>
        <p:nvPicPr>
          <p:cNvPr id="259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3816424" cy="26439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32656"/>
            <a:ext cx="8229600" cy="8640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 Gain Informed Consent</a:t>
            </a:r>
            <a:r>
              <a:rPr kumimoji="0" lang="en-IE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IE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05064"/>
            <a:ext cx="3960440" cy="2592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52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E" sz="1800" dirty="0" smtClean="0"/>
              <a:t>Arrange interview or focus group at a time and location convenient for participants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E" sz="1800" dirty="0" smtClean="0"/>
              <a:t>Ensure rooms are accessible for participants or travel to a location suitable for their requirements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E" sz="1800" dirty="0" smtClean="0"/>
              <a:t>Tape or video record when possible, or take notes 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E" sz="1800" dirty="0" smtClean="0"/>
              <a:t>As soon as possible afterwards, make notes of what you                                                     remember and things you would like to follow up with                                                                          other participants </a:t>
            </a:r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32656"/>
            <a:ext cx="8229600" cy="8640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6. Gather Data </a:t>
            </a:r>
            <a:r>
              <a:rPr kumimoji="0" lang="en-IE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IE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3140968"/>
            <a:ext cx="16859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3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pPr lvl="0" algn="ctr"/>
            <a:r>
              <a:rPr lang="en-IE" sz="5400" b="1" dirty="0" smtClean="0">
                <a:solidFill>
                  <a:srgbClr val="002060"/>
                </a:solidFill>
              </a:rPr>
              <a:t>7. Analyse Data 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544616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200000"/>
              </a:lnSpc>
              <a:buNone/>
            </a:pPr>
            <a:r>
              <a:rPr lang="en-IE" sz="2000" b="1" dirty="0" smtClean="0"/>
              <a:t>Thematic Analysis</a:t>
            </a:r>
            <a:endParaRPr lang="en-IE" sz="2000" dirty="0" smtClean="0"/>
          </a:p>
          <a:p>
            <a:pPr marL="457200" lvl="0" indent="-457200">
              <a:lnSpc>
                <a:spcPct val="200000"/>
              </a:lnSpc>
              <a:buAutoNum type="arabicPeriod"/>
            </a:pPr>
            <a:r>
              <a:rPr lang="en-IE" sz="2000" dirty="0" smtClean="0"/>
              <a:t>Read through data to become familiar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AutoNum type="arabicPeriod"/>
            </a:pPr>
            <a:r>
              <a:rPr lang="en-IE" sz="2000" dirty="0" smtClean="0"/>
              <a:t>Make notes/memos of your thoughts as you go</a:t>
            </a:r>
          </a:p>
          <a:p>
            <a:pPr marL="457200" lvl="0" indent="-457200">
              <a:lnSpc>
                <a:spcPct val="200000"/>
              </a:lnSpc>
              <a:buAutoNum type="arabicPeriod"/>
            </a:pPr>
            <a:r>
              <a:rPr lang="en-IE" sz="2000" dirty="0" smtClean="0"/>
              <a:t>Start developing initial codes</a:t>
            </a:r>
          </a:p>
          <a:p>
            <a:pPr marL="457200" lvl="0" indent="-457200">
              <a:lnSpc>
                <a:spcPct val="200000"/>
              </a:lnSpc>
              <a:buAutoNum type="arabicPeriod"/>
            </a:pPr>
            <a:r>
              <a:rPr lang="en-IE" sz="2000" dirty="0" smtClean="0"/>
              <a:t>Refine codes as analysis progresses </a:t>
            </a:r>
          </a:p>
          <a:p>
            <a:pPr marL="457200" lvl="0" indent="-457200">
              <a:lnSpc>
                <a:spcPct val="200000"/>
              </a:lnSpc>
              <a:buAutoNum type="arabicPeriod"/>
            </a:pPr>
            <a:r>
              <a:rPr lang="en-IE" sz="2000" dirty="0" smtClean="0"/>
              <a:t>Sort codes into groups or categories</a:t>
            </a:r>
          </a:p>
          <a:p>
            <a:pPr marL="457200" lvl="0" indent="-457200">
              <a:lnSpc>
                <a:spcPct val="200000"/>
              </a:lnSpc>
              <a:buAutoNum type="arabicPeriod"/>
            </a:pPr>
            <a:r>
              <a:rPr lang="en-IE" sz="2000" dirty="0" smtClean="0"/>
              <a:t>Refine into themes </a:t>
            </a:r>
          </a:p>
          <a:p>
            <a:pPr marL="457200" lvl="0" indent="-457200">
              <a:lnSpc>
                <a:spcPct val="200000"/>
              </a:lnSpc>
              <a:buAutoNum type="arabicPeriod"/>
            </a:pPr>
            <a:endParaRPr lang="en-IE" sz="2000" dirty="0" smtClean="0"/>
          </a:p>
          <a:p>
            <a:pPr>
              <a:lnSpc>
                <a:spcPct val="20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4" name="Picture 2" descr="C:\Users\Public\Pictures\download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124744"/>
            <a:ext cx="2371725" cy="3240360"/>
          </a:xfrm>
          <a:prstGeom prst="rect">
            <a:avLst/>
          </a:prstGeom>
          <a:noFill/>
        </p:spPr>
      </p:pic>
      <p:pic>
        <p:nvPicPr>
          <p:cNvPr id="5" name="Picture 2" descr="Image result for thematic analysis quality improv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509120"/>
            <a:ext cx="3589325" cy="2086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464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r>
              <a:rPr lang="en-IE" b="1" dirty="0" smtClean="0"/>
              <a:t>	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E" sz="2400" b="1" dirty="0" smtClean="0"/>
              <a:t> What are Qualitative Methods?</a:t>
            </a:r>
            <a:endParaRPr lang="en-IE" sz="2400" dirty="0" smtClean="0"/>
          </a:p>
          <a:p>
            <a:pPr>
              <a:buFont typeface="Wingdings" pitchFamily="2" charset="2"/>
              <a:buChar char="q"/>
            </a:pPr>
            <a:r>
              <a:rPr lang="en-IE" sz="2400" b="1" dirty="0" smtClean="0"/>
              <a:t> When to use in QI projects?</a:t>
            </a:r>
          </a:p>
          <a:p>
            <a:pPr>
              <a:buFont typeface="Wingdings" pitchFamily="2" charset="2"/>
              <a:buChar char="q"/>
            </a:pPr>
            <a:r>
              <a:rPr lang="en-IE" sz="2400" b="1" dirty="0" smtClean="0"/>
              <a:t> Steps using Qualitative Methods </a:t>
            </a:r>
            <a:endParaRPr lang="en-IE" sz="2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Determine Purpose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Choose your Sample Size and Participants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Choose Appropriate Method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Determine Questions or Topic Guide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Gain Informed Consent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Gather Data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Analyse your Data: Thematic Analysis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sz="2000" dirty="0" smtClean="0"/>
              <a:t>Present your </a:t>
            </a:r>
            <a:r>
              <a:rPr lang="en-IE" sz="2000" dirty="0" smtClean="0"/>
              <a:t>results</a:t>
            </a:r>
            <a:endParaRPr lang="en-IE" sz="2000" dirty="0" smtClean="0"/>
          </a:p>
        </p:txBody>
      </p:sp>
      <p:pic>
        <p:nvPicPr>
          <p:cNvPr id="4" name="Picture 2" descr="C:\Users\Public\Pictures\qualitative-1_c1000_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052736"/>
            <a:ext cx="2843808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IE" sz="2000" dirty="0" smtClean="0"/>
              <a:t>Write up your analysis using quotes to illustrate </a:t>
            </a:r>
          </a:p>
          <a:p>
            <a:pPr>
              <a:lnSpc>
                <a:spcPct val="150000"/>
              </a:lnSpc>
              <a:buNone/>
            </a:pPr>
            <a:endParaRPr lang="en-IE" sz="2000" dirty="0" smtClean="0"/>
          </a:p>
          <a:p>
            <a:pPr>
              <a:lnSpc>
                <a:spcPct val="150000"/>
              </a:lnSpc>
              <a:buNone/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628800"/>
            <a:ext cx="5400600" cy="496855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332656"/>
            <a:ext cx="8229600" cy="8640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 Report Qualitative Findings</a:t>
            </a:r>
            <a:endParaRPr kumimoji="0" lang="en-IE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72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>
              <a:buNone/>
            </a:pPr>
            <a:endParaRPr lang="en-IE" sz="2400" b="1" dirty="0" smtClean="0"/>
          </a:p>
          <a:p>
            <a:pPr algn="ctr">
              <a:buNone/>
            </a:pPr>
            <a:r>
              <a:rPr lang="en-IE" sz="2400" b="1" dirty="0" smtClean="0"/>
              <a:t>Email: gemma.moore2@hse.ie  </a:t>
            </a:r>
          </a:p>
        </p:txBody>
      </p:sp>
      <p:pic>
        <p:nvPicPr>
          <p:cNvPr id="1026" name="Picture 2" descr="C:\Users\Public\Pictures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84669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32657"/>
            <a:ext cx="6447502" cy="1008111"/>
          </a:xfrm>
        </p:spPr>
        <p:txBody>
          <a:bodyPr/>
          <a:lstStyle/>
          <a:p>
            <a:pPr algn="ctr"/>
            <a:r>
              <a:rPr lang="en-IE" b="1" dirty="0" smtClean="0">
                <a:solidFill>
                  <a:srgbClr val="002060"/>
                </a:solidFill>
              </a:rPr>
              <a:t>Qualitative Methods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84784"/>
            <a:ext cx="7736407" cy="504056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IE" sz="2000" b="1" dirty="0" smtClean="0"/>
              <a:t>Non-numerical </a:t>
            </a:r>
            <a:r>
              <a:rPr lang="en-IE" sz="2000" dirty="0" smtClean="0"/>
              <a:t>information gathered to capture and understand people's experiences, thoughts, ideas &amp; perspectives </a:t>
            </a:r>
          </a:p>
          <a:p>
            <a:pPr>
              <a:lnSpc>
                <a:spcPct val="170000"/>
              </a:lnSpc>
            </a:pPr>
            <a:r>
              <a:rPr lang="en-IE" sz="2000" dirty="0" smtClean="0"/>
              <a:t>Best way to capture </a:t>
            </a:r>
            <a:r>
              <a:rPr lang="en-IE" sz="2000" b="1" dirty="0" smtClean="0"/>
              <a:t>patient and staff perspectives and voice</a:t>
            </a:r>
          </a:p>
          <a:p>
            <a:pPr>
              <a:lnSpc>
                <a:spcPct val="170000"/>
              </a:lnSpc>
              <a:buNone/>
            </a:pPr>
            <a:endParaRPr lang="en-IE" sz="3300" b="1" dirty="0" smtClean="0"/>
          </a:p>
          <a:p>
            <a:pPr lvl="1">
              <a:buNone/>
            </a:pPr>
            <a:endParaRPr lang="en-IE" sz="2300" dirty="0" smtClean="0"/>
          </a:p>
          <a:p>
            <a:pPr lvl="1"/>
            <a:endParaRPr lang="en-IE" dirty="0" smtClean="0"/>
          </a:p>
        </p:txBody>
      </p:sp>
      <p:graphicFrame>
        <p:nvGraphicFramePr>
          <p:cNvPr id="6" name="Diagra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543776"/>
              </p:ext>
            </p:extLst>
          </p:nvPr>
        </p:nvGraphicFramePr>
        <p:xfrm>
          <a:off x="1043608" y="3356992"/>
          <a:ext cx="633670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61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IE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Qualitative Methods in QI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E" sz="2200" b="1" dirty="0" smtClean="0"/>
              <a:t>Ideally used at all stages of improvement interventions from conceptualisation, implementation and evaluation</a:t>
            </a:r>
          </a:p>
          <a:p>
            <a:pPr>
              <a:lnSpc>
                <a:spcPct val="150000"/>
              </a:lnSpc>
              <a:buNone/>
            </a:pPr>
            <a:endParaRPr lang="en-IE" sz="2200" b="1" dirty="0" smtClean="0"/>
          </a:p>
          <a:p>
            <a:pPr>
              <a:lnSpc>
                <a:spcPct val="170000"/>
              </a:lnSpc>
            </a:pPr>
            <a:r>
              <a:rPr lang="en-IE" sz="2200" dirty="0" smtClean="0"/>
              <a:t>Useful for capturing </a:t>
            </a:r>
            <a:r>
              <a:rPr lang="en-IE" sz="2200" b="1" dirty="0" smtClean="0"/>
              <a:t>insights</a:t>
            </a:r>
            <a:r>
              <a:rPr lang="en-IE" sz="2200" dirty="0" smtClean="0"/>
              <a:t> into the </a:t>
            </a:r>
            <a:r>
              <a:rPr lang="en-IE" sz="2200" b="1" dirty="0" smtClean="0"/>
              <a:t>‘story’ or context behind quality improvement work </a:t>
            </a:r>
            <a:r>
              <a:rPr lang="en-IE" sz="2200" dirty="0" smtClean="0"/>
              <a:t>and numerical measurement data </a:t>
            </a:r>
          </a:p>
          <a:p>
            <a:pPr lvl="1">
              <a:lnSpc>
                <a:spcPct val="170000"/>
              </a:lnSpc>
            </a:pPr>
            <a:r>
              <a:rPr lang="en-IE" sz="2200" dirty="0" err="1" smtClean="0"/>
              <a:t>Eg</a:t>
            </a:r>
            <a:r>
              <a:rPr lang="en-IE" sz="2200" dirty="0" smtClean="0"/>
              <a:t>. The challenges associated with a QI project</a:t>
            </a:r>
          </a:p>
          <a:p>
            <a:pPr lvl="1">
              <a:lnSpc>
                <a:spcPct val="170000"/>
              </a:lnSpc>
            </a:pPr>
            <a:r>
              <a:rPr lang="en-IE" sz="2200" dirty="0" err="1" smtClean="0"/>
              <a:t>Eg</a:t>
            </a:r>
            <a:r>
              <a:rPr lang="en-IE" sz="2200" dirty="0" smtClean="0"/>
              <a:t>. What worked well or what didn’t work?</a:t>
            </a:r>
          </a:p>
          <a:p>
            <a:pPr lvl="1">
              <a:lnSpc>
                <a:spcPct val="170000"/>
              </a:lnSpc>
            </a:pPr>
            <a:r>
              <a:rPr lang="en-IE" sz="2200" dirty="0" err="1" smtClean="0"/>
              <a:t>Eg</a:t>
            </a:r>
            <a:r>
              <a:rPr lang="en-IE" sz="2200" dirty="0" smtClean="0"/>
              <a:t>. Considerations for sustaining and spreading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endParaRPr lang="en-IE" sz="1800" dirty="0" smtClean="0"/>
          </a:p>
          <a:p>
            <a:pPr>
              <a:buNone/>
            </a:pPr>
            <a:endParaRPr lang="en-IE" sz="1800" dirty="0" smtClean="0"/>
          </a:p>
          <a:p>
            <a:pPr>
              <a:buNone/>
            </a:pPr>
            <a:endParaRPr lang="en-IE" sz="1800" dirty="0" smtClean="0"/>
          </a:p>
          <a:p>
            <a:pPr>
              <a:buNone/>
            </a:pPr>
            <a:r>
              <a:rPr lang="en-IE" sz="1800" dirty="0" smtClean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32657"/>
            <a:ext cx="7880424" cy="864095"/>
          </a:xfrm>
        </p:spPr>
        <p:txBody>
          <a:bodyPr>
            <a:normAutofit/>
          </a:bodyPr>
          <a:lstStyle/>
          <a:p>
            <a:pPr algn="ctr"/>
            <a:r>
              <a:rPr lang="en-IE" sz="4000" b="1" dirty="0" smtClean="0">
                <a:solidFill>
                  <a:srgbClr val="002060"/>
                </a:solidFill>
              </a:rPr>
              <a:t>1. Determine Purpose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84784"/>
            <a:ext cx="8168455" cy="504056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IE" b="1" dirty="0" smtClean="0"/>
              <a:t>Determine what you are trying to find out more about: 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Ideas for QI projects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Capture patient or staff perspective, voice or ‘story’ 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Understand the context behind quality improvement work 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Find out more about numerical measurement data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The challenges and enablers associated with a QI projects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r>
              <a:rPr lang="en-IE" sz="2200" dirty="0" smtClean="0"/>
              <a:t>The impact of a QI project</a:t>
            </a:r>
          </a:p>
          <a:p>
            <a:pPr marL="1314450" lvl="2" indent="-514350">
              <a:lnSpc>
                <a:spcPct val="170000"/>
              </a:lnSpc>
              <a:buFont typeface="Wingdings" pitchFamily="2" charset="2"/>
              <a:buChar char="Ø"/>
            </a:pPr>
            <a:endParaRPr lang="en-IE" sz="3300" dirty="0" smtClean="0"/>
          </a:p>
          <a:p>
            <a:pPr marL="1314450" lvl="2" indent="-514350">
              <a:lnSpc>
                <a:spcPct val="150000"/>
              </a:lnSpc>
              <a:buFont typeface="Wingdings" pitchFamily="2" charset="2"/>
              <a:buChar char="Ø"/>
            </a:pPr>
            <a:endParaRPr lang="en-IE" sz="2500" dirty="0" smtClean="0"/>
          </a:p>
          <a:p>
            <a:pPr lvl="1">
              <a:buNone/>
            </a:pPr>
            <a:endParaRPr lang="en-IE" sz="2300" dirty="0" smtClean="0"/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736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 smtClean="0">
                <a:solidFill>
                  <a:srgbClr val="002060"/>
                </a:solidFill>
              </a:rPr>
              <a:t>2. Choose Sample Size and Participants </a:t>
            </a:r>
            <a:endParaRPr lang="en-I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b="1" dirty="0" smtClean="0"/>
              <a:t>Sample size </a:t>
            </a:r>
            <a:r>
              <a:rPr lang="en-IE" sz="1800" dirty="0" smtClean="0"/>
              <a:t>determined by purpose of the project, time, resources, sample accessibility or  when data saturation is reached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A small number of in-depth interviews or focus groups will gather a large amount of rich data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3 main types of sampling:</a:t>
            </a:r>
          </a:p>
          <a:p>
            <a:pPr marL="736092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Purposive Sampling</a:t>
            </a:r>
          </a:p>
          <a:p>
            <a:pPr marL="1010412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Sample chosen who fit criteria relevant to the purpose</a:t>
            </a:r>
          </a:p>
          <a:p>
            <a:pPr marL="736092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Quota Sampling</a:t>
            </a:r>
          </a:p>
          <a:p>
            <a:pPr marL="1010412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Takes into account percentage of sample population </a:t>
            </a:r>
          </a:p>
          <a:p>
            <a:pPr marL="736092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Snowball or Chain-Referral Sampling</a:t>
            </a:r>
          </a:p>
          <a:p>
            <a:pPr marL="1010412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800" dirty="0" smtClean="0"/>
              <a:t>Participants refer on to their contacts</a:t>
            </a:r>
          </a:p>
          <a:p>
            <a:pPr>
              <a:lnSpc>
                <a:spcPct val="150000"/>
              </a:lnSpc>
              <a:buNone/>
            </a:pPr>
            <a:endParaRPr lang="en-IE" sz="1800" dirty="0" smtClean="0"/>
          </a:p>
          <a:p>
            <a:pPr>
              <a:lnSpc>
                <a:spcPct val="150000"/>
              </a:lnSpc>
              <a:buNone/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5" name="Picture 4" descr="https://s-media-cache-ak0.pinimg.com/236x/bb/60/e3/bb60e3e16c05d38982fb417ffeef84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645024"/>
            <a:ext cx="1800200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28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196752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332656"/>
            <a:ext cx="8229600" cy="64807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Choose Appropriate</a:t>
            </a:r>
            <a:r>
              <a:rPr lang="en-IE" sz="4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Method</a:t>
            </a:r>
            <a:endParaRPr kumimoji="0" lang="en-IE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17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Qualitative Methods and QI	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dirty="0" smtClean="0"/>
              <a:t>Face-to-Face, Telephone or Video Call </a:t>
            </a:r>
            <a:r>
              <a:rPr lang="en-IE" sz="1800" b="1" dirty="0" smtClean="0"/>
              <a:t>interviews </a:t>
            </a:r>
            <a:r>
              <a:rPr lang="en-IE" sz="1800" dirty="0" smtClean="0"/>
              <a:t>                                                                         following a set of pre-determined questions provide                                                            rich insights through in-depth discussion </a:t>
            </a:r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b="1" dirty="0" smtClean="0"/>
              <a:t>Focus groups led by a facilitator </a:t>
            </a:r>
            <a:r>
              <a:rPr lang="en-IE" sz="1800" dirty="0" smtClean="0"/>
              <a:t>are useful way for                                              teams to discuss what went well, what didn’t go so well,                                   learnings and opportunities for improvement in their                                                    QI projects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IE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1800" b="1" dirty="0" smtClean="0"/>
              <a:t>Observing </a:t>
            </a:r>
            <a:r>
              <a:rPr lang="en-IE" sz="1800" dirty="0" smtClean="0"/>
              <a:t>a real situation can help to identify potential                                               QI projects or understand any challenges associated                                             with QI work is in real situations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2050" name="Picture 2" descr="C:\Users\Public\Picture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196752"/>
            <a:ext cx="1656184" cy="1440160"/>
          </a:xfrm>
          <a:prstGeom prst="rect">
            <a:avLst/>
          </a:prstGeom>
          <a:noFill/>
        </p:spPr>
      </p:pic>
      <p:pic>
        <p:nvPicPr>
          <p:cNvPr id="5" name="Picture 2" descr="C:\Users\Public\Pictures\fg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24944"/>
            <a:ext cx="1905000" cy="1590675"/>
          </a:xfrm>
          <a:prstGeom prst="rect">
            <a:avLst/>
          </a:prstGeom>
          <a:noFill/>
        </p:spPr>
      </p:pic>
      <p:pic>
        <p:nvPicPr>
          <p:cNvPr id="6" name="Picture 3" descr="C:\Users\Public\Pictures\images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5157192"/>
            <a:ext cx="1634490" cy="1005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64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 Types	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IE" sz="2000" b="1" dirty="0" smtClean="0"/>
              <a:t>Face-to-Face, Telephone or Video Call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 Tape record with participant’s permission and/or take notes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Unstructured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Focus on a broad area for discussion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Semi-Structured</a:t>
            </a:r>
          </a:p>
          <a:p>
            <a:pPr marL="1046988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Common set of questions for each interview</a:t>
            </a:r>
          </a:p>
          <a:p>
            <a:pPr marL="1046988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Flexibility re order of questions</a:t>
            </a:r>
          </a:p>
          <a:p>
            <a:pPr marL="1046988" lvl="2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Follow up on topics that emerge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1800" b="1" dirty="0" smtClean="0"/>
              <a:t>Structured or Focused Interview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IE" sz="1600" dirty="0" smtClean="0"/>
              <a:t>Identical set of questions for each interview asked                                                             in the same order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E" sz="2000" b="1" dirty="0" smtClean="0"/>
              <a:t>Interviews provide rich insights through in-depth discussion </a:t>
            </a:r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</a:pPr>
            <a:endParaRPr lang="en-IE" sz="2200" dirty="0" smtClean="0"/>
          </a:p>
        </p:txBody>
      </p:sp>
      <p:pic>
        <p:nvPicPr>
          <p:cNvPr id="2050" name="Picture 2" descr="C:\Users\Public\Picture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060848"/>
            <a:ext cx="2376264" cy="3816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02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2040</TotalTime>
  <Words>1228</Words>
  <Application>Microsoft Office PowerPoint</Application>
  <PresentationFormat>On-screen Show (4:3)</PresentationFormat>
  <Paragraphs>248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Flow</vt:lpstr>
      <vt:lpstr>Using Qualitative Methods in Quality Improvement </vt:lpstr>
      <vt:lpstr>Outline </vt:lpstr>
      <vt:lpstr>Qualitative Methods</vt:lpstr>
      <vt:lpstr>Using Qualitative Methods in QI</vt:lpstr>
      <vt:lpstr>1. Determine Purpose</vt:lpstr>
      <vt:lpstr>2. Choose Sample Size and Participants </vt:lpstr>
      <vt:lpstr>PowerPoint Presentation</vt:lpstr>
      <vt:lpstr>Qualitative Methods and QI </vt:lpstr>
      <vt:lpstr>Interview Types </vt:lpstr>
      <vt:lpstr>Focus Groups </vt:lpstr>
      <vt:lpstr>Facilitating Focus Groups </vt:lpstr>
      <vt:lpstr>Interview Skills </vt:lpstr>
      <vt:lpstr>Observation  </vt:lpstr>
      <vt:lpstr>Other Methods</vt:lpstr>
      <vt:lpstr>PowerPoint Presentation</vt:lpstr>
      <vt:lpstr>PowerPoint Presentation</vt:lpstr>
      <vt:lpstr>PowerPoint Presentation</vt:lpstr>
      <vt:lpstr>PowerPoint Presentation</vt:lpstr>
      <vt:lpstr>7. Analyse Data  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SOC2145  Sociology of Health and Illness</dc:title>
  <dc:creator>gsgmoore</dc:creator>
  <cp:lastModifiedBy>Gemma Moore</cp:lastModifiedBy>
  <cp:revision>228</cp:revision>
  <dcterms:created xsi:type="dcterms:W3CDTF">2015-01-20T12:36:08Z</dcterms:created>
  <dcterms:modified xsi:type="dcterms:W3CDTF">2022-01-13T09:25:58Z</dcterms:modified>
</cp:coreProperties>
</file>