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77" r:id="rId9"/>
    <p:sldId id="279" r:id="rId10"/>
    <p:sldId id="262" r:id="rId11"/>
    <p:sldId id="266" r:id="rId12"/>
    <p:sldId id="267" r:id="rId13"/>
    <p:sldId id="275" r:id="rId14"/>
    <p:sldId id="274" r:id="rId15"/>
    <p:sldId id="272" r:id="rId16"/>
    <p:sldId id="268" r:id="rId17"/>
    <p:sldId id="280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3" autoAdjust="0"/>
    <p:restoredTop sz="94660"/>
  </p:normalViewPr>
  <p:slideViewPr>
    <p:cSldViewPr>
      <p:cViewPr>
        <p:scale>
          <a:sx n="50" d="100"/>
          <a:sy n="50" d="100"/>
        </p:scale>
        <p:origin x="-2052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E89A55-CC0F-4281-B389-631871881E3D}" type="datetimeFigureOut">
              <a:rPr lang="en-IE" smtClean="0"/>
              <a:pPr/>
              <a:t>28/06/2016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25623F1-5FE3-45C3-B5F8-84EFE6F14ACE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38FA-2379-43D4-A04D-023B60CEA7A8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2A93F6A-CB6E-4B00-A24A-8B9E7F68933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3CFB-0C89-44AF-9867-7972F3FB4F28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C342-5E55-4D3F-93E0-13A3162FE36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04CC-EB72-4E5A-BD1B-996718C2B2C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FC60C-BB66-4884-9689-44511D2F1407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4C42-E89F-4052-86CE-CCC402C37FE4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2752-7F15-40FE-9418-480798C8074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33EFC-FA97-4811-9D37-05A09DCE1874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D6C5014-19DD-4F34-8385-D6B17827B38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BD29-51FE-480B-9C31-8D700806507F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C1B0-2C04-40A4-9BB3-C29F39D5E86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3EB6-5DE8-426B-BB97-F6027ECA31A6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9BE2687-AD4C-4267-BD78-3AF596D631E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A1E0-85FD-4349-9D69-A86D99C73279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2A82-586F-42B8-9E3B-28FC97DD3B1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6E74-CF91-43DD-B1F4-2F4D7B555C1B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671F21-3E03-48BE-B4B4-4263947821A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867657-CEAA-4A61-9A1C-CA3733C9A28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BD299-1D8C-4172-A43C-229EFE5D6F8D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DD093-1689-4306-97EC-685972E900E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8FEC4-52D2-4D56-B81D-520C1E2D1475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9CDC3-3DE2-4B9D-9844-709DB45B29B8}" type="datetimeFigureOut">
              <a:rPr lang="en-IE"/>
              <a:pPr>
                <a:defRPr/>
              </a:pPr>
              <a:t>28/06/2016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1F68ED-6246-4440-83A9-162F2F43994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Click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dv655UK_dw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628384" cy="7101408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IE" dirty="0" smtClean="0"/>
              <a:t>Innovation Centre,</a:t>
            </a:r>
            <a:br>
              <a:rPr lang="en-IE" dirty="0" smtClean="0"/>
            </a:br>
            <a:r>
              <a:rPr lang="en-IE" dirty="0" smtClean="0"/>
              <a:t>National Technological Park – Daughters of Charity Limerick.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3600" dirty="0" smtClean="0"/>
              <a:t>New Directions Learning Event, </a:t>
            </a:r>
            <a:r>
              <a:rPr lang="en-IE" sz="3600" dirty="0" err="1" smtClean="0"/>
              <a:t>Tullamore</a:t>
            </a:r>
            <a:r>
              <a:rPr lang="en-IE" sz="3600" dirty="0" smtClean="0"/>
              <a:t> Court Hotel, May 18</a:t>
            </a:r>
            <a:r>
              <a:rPr lang="en-IE" sz="3600" baseline="30000" dirty="0" smtClean="0"/>
              <a:t>th</a:t>
            </a:r>
            <a:r>
              <a:rPr lang="en-IE" sz="3600" dirty="0" smtClean="0"/>
              <a:t> 2016.</a:t>
            </a:r>
            <a:br>
              <a:rPr lang="en-IE" sz="3600" dirty="0" smtClean="0"/>
            </a:br>
            <a:r>
              <a:rPr lang="en-IE" sz="3600" dirty="0" smtClean="0"/>
              <a:t/>
            </a:r>
            <a:br>
              <a:rPr lang="en-IE" sz="3600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3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54000"/>
            <a:ext cx="874887" cy="144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7B9899"/>
                </a:solidFill>
              </a:rPr>
              <a:t>Practical Steps Taken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IE" smtClean="0"/>
              <a:t>Weekly visit with Service Users to new Location and local community prior to moving.</a:t>
            </a:r>
          </a:p>
          <a:p>
            <a:r>
              <a:rPr lang="en-IE" smtClean="0"/>
              <a:t>Parents informed of all visits.</a:t>
            </a:r>
          </a:p>
          <a:p>
            <a:r>
              <a:rPr lang="en-IE" smtClean="0"/>
              <a:t>Links made with other Service Provider within the same location.</a:t>
            </a:r>
          </a:p>
          <a:p>
            <a:r>
              <a:rPr lang="en-IE" smtClean="0"/>
              <a:t>Links made with the University of Limerick.</a:t>
            </a:r>
          </a:p>
          <a:p>
            <a:r>
              <a:rPr lang="en-IE" smtClean="0"/>
              <a:t>Links made with local shops, restaurants,</a:t>
            </a:r>
          </a:p>
          <a:p>
            <a:r>
              <a:rPr lang="en-IE" smtClean="0"/>
              <a:t>Links made with Local Business</a:t>
            </a:r>
          </a:p>
        </p:txBody>
      </p:sp>
      <p:pic>
        <p:nvPicPr>
          <p:cNvPr id="22531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788" y="188913"/>
            <a:ext cx="6588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404813"/>
            <a:ext cx="4040187" cy="6397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IE">
                <a:solidFill>
                  <a:srgbClr val="0070C0"/>
                </a:solidFill>
              </a:rPr>
              <a:t>Challenges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3438" y="404813"/>
            <a:ext cx="4041775" cy="6397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IE" dirty="0" smtClean="0">
                <a:solidFill>
                  <a:srgbClr val="0070C0"/>
                </a:solidFill>
              </a:rPr>
              <a:t>Solutions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23555" name="Content Placeholder 5"/>
          <p:cNvSpPr>
            <a:spLocks noGrp="1"/>
          </p:cNvSpPr>
          <p:nvPr>
            <p:ph sz="quarter" idx="4"/>
          </p:nvPr>
        </p:nvSpPr>
        <p:spPr>
          <a:xfrm>
            <a:off x="9612313" y="5805488"/>
            <a:ext cx="4038600" cy="63341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IE" smtClean="0"/>
              <a:t> </a:t>
            </a:r>
          </a:p>
        </p:txBody>
      </p:sp>
      <p:pic>
        <p:nvPicPr>
          <p:cNvPr id="23556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88913"/>
            <a:ext cx="69056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79388" y="2286000"/>
            <a:ext cx="4392612" cy="5746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tabLst>
                <a:tab pos="0" algn="l"/>
                <a:tab pos="177800" algn="l"/>
              </a:tabLst>
              <a:defRPr/>
            </a:pPr>
            <a:r>
              <a:rPr lang="en-IE" dirty="0" smtClean="0"/>
              <a:t>Fear of Change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90500" y="2728913"/>
            <a:ext cx="4392613" cy="5762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Change of Staff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388" y="3284538"/>
            <a:ext cx="4392612" cy="5762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Losing </a:t>
            </a:r>
            <a:r>
              <a:rPr lang="en-IE" dirty="0"/>
              <a:t>out on activities</a:t>
            </a:r>
          </a:p>
          <a:p>
            <a:pPr fontAlgn="auto">
              <a:spcAft>
                <a:spcPts val="0"/>
              </a:spcAf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9388" y="3860800"/>
            <a:ext cx="4392612" cy="5762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Transport</a:t>
            </a:r>
            <a:endParaRPr lang="en-IE" dirty="0"/>
          </a:p>
          <a:p>
            <a:pPr fontAlgn="auto">
              <a:spcAft>
                <a:spcPts val="0"/>
              </a:spcAf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79388" y="4379913"/>
            <a:ext cx="4392612" cy="5762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Safety </a:t>
            </a:r>
            <a:r>
              <a:rPr lang="en-IE" dirty="0"/>
              <a:t>of new Location</a:t>
            </a:r>
          </a:p>
          <a:p>
            <a:pPr fontAlgn="auto">
              <a:spcAft>
                <a:spcPts val="0"/>
              </a:spcAf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90500" y="4999038"/>
            <a:ext cx="4392613" cy="5762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Creating </a:t>
            </a:r>
            <a:r>
              <a:rPr lang="en-IE" dirty="0"/>
              <a:t>an outside area</a:t>
            </a:r>
          </a:p>
          <a:p>
            <a:pPr fontAlgn="auto">
              <a:spcAft>
                <a:spcPts val="0"/>
              </a:spcAf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90500" y="5589588"/>
            <a:ext cx="4392613" cy="8556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IE" sz="3300" dirty="0" smtClean="0"/>
              <a:t>Sharing facilities </a:t>
            </a:r>
            <a:r>
              <a:rPr lang="en-IE" sz="3300" dirty="0"/>
              <a:t>with other business</a:t>
            </a:r>
          </a:p>
          <a:p>
            <a:pPr fontAlgn="auto">
              <a:spcAft>
                <a:spcPts val="0"/>
              </a:spcAf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572000" y="2286000"/>
            <a:ext cx="4392613" cy="5746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tabLst>
                <a:tab pos="0" algn="l"/>
                <a:tab pos="177800" algn="l"/>
              </a:tabLst>
              <a:defRPr/>
            </a:pPr>
            <a:r>
              <a:rPr lang="en-IE" dirty="0" smtClean="0"/>
              <a:t>Reassurance given</a:t>
            </a:r>
            <a:endParaRPr lang="en-IE" dirty="0"/>
          </a:p>
          <a:p>
            <a:pPr marL="266700" indent="-266700" fontAlgn="auto">
              <a:spcAft>
                <a:spcPts val="0"/>
              </a:spcAft>
              <a:tabLst>
                <a:tab pos="0" algn="l"/>
                <a:tab pos="177800" algn="l"/>
              </a:tabLs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572000" y="2728913"/>
            <a:ext cx="4392613" cy="5762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tabLst>
                <a:tab pos="0" algn="l"/>
                <a:tab pos="177800" algn="l"/>
              </a:tabLst>
              <a:defRPr/>
            </a:pPr>
            <a:r>
              <a:rPr lang="en-IE" dirty="0" smtClean="0"/>
              <a:t>Same </a:t>
            </a:r>
            <a:r>
              <a:rPr lang="en-IE" dirty="0"/>
              <a:t>staff move</a:t>
            </a:r>
          </a:p>
          <a:p>
            <a:pPr marL="266700" indent="-266700" fontAlgn="auto">
              <a:spcAft>
                <a:spcPts val="0"/>
              </a:spcAft>
              <a:tabLst>
                <a:tab pos="0" algn="l"/>
                <a:tab pos="177800" algn="l"/>
              </a:tabLst>
              <a:defRPr/>
            </a:pPr>
            <a:endParaRPr lang="en-IE" dirty="0"/>
          </a:p>
          <a:p>
            <a:pPr marL="266700" indent="-266700" fontAlgn="auto">
              <a:spcAft>
                <a:spcPts val="0"/>
              </a:spcAft>
              <a:tabLst>
                <a:tab pos="0" algn="l"/>
                <a:tab pos="177800" algn="l"/>
              </a:tabLs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610100" y="3284538"/>
            <a:ext cx="4392613" cy="5762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tabLst>
                <a:tab pos="0" algn="l"/>
                <a:tab pos="177800" algn="l"/>
              </a:tabLst>
              <a:defRPr/>
            </a:pPr>
            <a:r>
              <a:rPr lang="en-IE" dirty="0" smtClean="0"/>
              <a:t>Replaced </a:t>
            </a:r>
            <a:r>
              <a:rPr lang="en-IE" dirty="0"/>
              <a:t>in the community</a:t>
            </a:r>
          </a:p>
          <a:p>
            <a:pPr marL="266700" indent="-266700" fontAlgn="auto">
              <a:spcAft>
                <a:spcPts val="0"/>
              </a:spcAft>
              <a:tabLst>
                <a:tab pos="0" algn="l"/>
                <a:tab pos="177800" algn="l"/>
              </a:tabLst>
              <a:defRPr/>
            </a:pPr>
            <a:endParaRPr lang="en-IE" dirty="0"/>
          </a:p>
          <a:p>
            <a:pPr marL="266700" indent="-266700" fontAlgn="auto">
              <a:spcAft>
                <a:spcPts val="0"/>
              </a:spcAft>
              <a:tabLst>
                <a:tab pos="0" algn="l"/>
                <a:tab pos="177800" algn="l"/>
              </a:tabLst>
              <a:defRPr/>
            </a:pPr>
            <a:endParaRPr lang="en-IE" dirty="0"/>
          </a:p>
          <a:p>
            <a:pPr marL="266700" indent="-266700" fontAlgn="auto">
              <a:spcAft>
                <a:spcPts val="0"/>
              </a:spcAft>
              <a:tabLst>
                <a:tab pos="0" algn="l"/>
                <a:tab pos="177800" algn="l"/>
              </a:tabLs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4572000" y="3865563"/>
            <a:ext cx="4392613" cy="5762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>New </a:t>
            </a:r>
            <a:r>
              <a:rPr lang="en-IE" dirty="0"/>
              <a:t>Bus </a:t>
            </a:r>
            <a:r>
              <a:rPr lang="en-IE" dirty="0" smtClean="0"/>
              <a:t>purchased </a:t>
            </a:r>
            <a:endParaRPr lang="en-IE" dirty="0"/>
          </a:p>
          <a:p>
            <a:pPr fontAlgn="auto">
              <a:spcAft>
                <a:spcPts val="0"/>
              </a:spcAft>
              <a:defRPr/>
            </a:pPr>
            <a:endParaRPr lang="en-IE" dirty="0"/>
          </a:p>
          <a:p>
            <a:pPr fontAlgn="auto">
              <a:spcAft>
                <a:spcPts val="0"/>
              </a:spcAf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4583113" y="4441825"/>
            <a:ext cx="4392612" cy="7874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IE" sz="7400" dirty="0" smtClean="0"/>
              <a:t>Environmental risk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E" sz="7400" dirty="0" smtClean="0"/>
              <a:t>      </a:t>
            </a:r>
            <a:r>
              <a:rPr lang="en-IE" sz="7400" dirty="0"/>
              <a:t>assessment.</a:t>
            </a:r>
          </a:p>
          <a:p>
            <a:pPr fontAlgn="auto">
              <a:spcAft>
                <a:spcPts val="0"/>
              </a:spcAft>
              <a:defRPr/>
            </a:pPr>
            <a:endParaRPr lang="en-IE" dirty="0"/>
          </a:p>
          <a:p>
            <a:pPr fontAlgn="auto">
              <a:spcAft>
                <a:spcPts val="0"/>
              </a:spcAf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4646613" y="5041900"/>
            <a:ext cx="4392612" cy="5746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IE" sz="2400" dirty="0" smtClean="0"/>
              <a:t>Negotiated </a:t>
            </a:r>
            <a:r>
              <a:rPr lang="en-IE" sz="2400" dirty="0"/>
              <a:t>with Owners</a:t>
            </a:r>
          </a:p>
          <a:p>
            <a:pPr fontAlgn="auto">
              <a:spcAft>
                <a:spcPts val="0"/>
              </a:spcAft>
              <a:defRPr/>
            </a:pPr>
            <a:endParaRPr lang="en-IE" dirty="0"/>
          </a:p>
          <a:p>
            <a:pPr fontAlgn="auto">
              <a:spcAft>
                <a:spcPts val="0"/>
              </a:spcAf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4610100" y="5616575"/>
            <a:ext cx="4392613" cy="8556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IE" sz="2800" dirty="0" smtClean="0"/>
              <a:t>Higher </a:t>
            </a:r>
            <a:r>
              <a:rPr lang="en-IE" sz="2800" dirty="0"/>
              <a:t>level of supervision in place</a:t>
            </a:r>
            <a:r>
              <a:rPr lang="en-IE" sz="3600" dirty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IE" sz="3300" dirty="0"/>
          </a:p>
          <a:p>
            <a:pPr fontAlgn="auto">
              <a:spcAft>
                <a:spcPts val="0"/>
              </a:spcAft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217488"/>
            <a:ext cx="6588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758825"/>
          </a:xfrm>
        </p:spPr>
        <p:txBody>
          <a:bodyPr/>
          <a:lstStyle/>
          <a:p>
            <a:pPr algn="l"/>
            <a:r>
              <a:rPr lang="en-IE" b="1" smtClean="0">
                <a:solidFill>
                  <a:srgbClr val="7B9899"/>
                </a:solidFill>
              </a:rPr>
              <a:t>What Change Means for Service User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IE" smtClean="0"/>
              <a:t>Integrated  within a business environment.</a:t>
            </a:r>
          </a:p>
          <a:p>
            <a:r>
              <a:rPr lang="en-IE" smtClean="0"/>
              <a:t>Greater inclusion within the Local Community.</a:t>
            </a:r>
          </a:p>
          <a:p>
            <a:r>
              <a:rPr lang="en-IE" smtClean="0"/>
              <a:t>Increase in personal and social skills.</a:t>
            </a:r>
          </a:p>
          <a:p>
            <a:r>
              <a:rPr lang="en-IE" smtClean="0"/>
              <a:t>A calmer and quieter environment.</a:t>
            </a:r>
          </a:p>
          <a:p>
            <a:r>
              <a:rPr lang="en-IE" smtClean="0"/>
              <a:t>Improvement in overall wellbeing.</a:t>
            </a:r>
          </a:p>
          <a:p>
            <a:r>
              <a:rPr lang="en-IE" smtClean="0"/>
              <a:t>Increase in overall  level of independence.</a:t>
            </a:r>
          </a:p>
          <a:p>
            <a:r>
              <a:rPr lang="en-IE" smtClean="0"/>
              <a:t>More opportunities to access community facilities which now has become the norm.</a:t>
            </a:r>
          </a:p>
          <a:p>
            <a:endParaRPr lang="en-IE" smtClean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163" y="227013"/>
            <a:ext cx="660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34400" cy="995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b="1" dirty="0" smtClean="0"/>
              <a:t>What Change means for the Service Provider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Addresses implementation of Service Strategic Plan and HSE New Directions Policy.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Provide greater opportunities for Service Users.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Greater presence and more focus on integration into local community.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Easier platform to provide 12 supports of New Directions Policy.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Examine existing staffing and logistical supports.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More creative with finance and existing budgets.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Enhances opportunities to develop more community networks and relationships.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I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I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I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IE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88913"/>
            <a:ext cx="6588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50825"/>
            <a:ext cx="8534400" cy="884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b="1" dirty="0" smtClean="0"/>
              <a:t>What Change means for the Service Provider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Challenge in sourcing suitable properties within a community setting.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Creates more space on site for those with greater needs.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Cultural change from Campus base to Community base setting.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Additional Transport costs.</a:t>
            </a:r>
            <a:endParaRPr lang="en-IE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b="1" dirty="0" smtClean="0"/>
              <a:t>Official Opening Day</a:t>
            </a:r>
            <a:br>
              <a:rPr lang="en-IE" b="1" dirty="0" smtClean="0"/>
            </a:br>
            <a:r>
              <a:rPr lang="en-IE" b="1" dirty="0" smtClean="0"/>
              <a:t>29</a:t>
            </a:r>
            <a:r>
              <a:rPr lang="en-IE" b="1" baseline="30000" dirty="0" smtClean="0"/>
              <a:t>th</a:t>
            </a:r>
            <a:r>
              <a:rPr lang="en-IE" b="1" dirty="0" smtClean="0"/>
              <a:t> September 2015</a:t>
            </a:r>
            <a:endParaRPr lang="en-IE" b="1" dirty="0"/>
          </a:p>
        </p:txBody>
      </p:sp>
      <p:pic>
        <p:nvPicPr>
          <p:cNvPr id="27650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484313"/>
            <a:ext cx="3976688" cy="4824412"/>
          </a:xfrm>
        </p:spPr>
      </p:pic>
      <p:pic>
        <p:nvPicPr>
          <p:cNvPr id="27651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8913"/>
            <a:ext cx="6588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15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Daughters of Charity</a:t>
            </a:r>
            <a:br>
              <a:rPr lang="en-IE" dirty="0" smtClean="0">
                <a:solidFill>
                  <a:srgbClr val="0070C0"/>
                </a:solidFill>
              </a:rPr>
            </a:br>
            <a:r>
              <a:rPr lang="en-IE" dirty="0" smtClean="0">
                <a:solidFill>
                  <a:srgbClr val="0070C0"/>
                </a:solidFill>
              </a:rPr>
              <a:t>Disability Support Services</a:t>
            </a:r>
            <a:endParaRPr lang="en-IE" b="1" dirty="0" smtClean="0">
              <a:solidFill>
                <a:srgbClr val="7B9899"/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708920"/>
            <a:ext cx="8504238" cy="3390255"/>
          </a:xfrm>
        </p:spPr>
        <p:txBody>
          <a:bodyPr/>
          <a:lstStyle/>
          <a:p>
            <a:pPr marL="0" indent="0" algn="ctr">
              <a:buNone/>
            </a:pPr>
            <a:r>
              <a:rPr lang="en-IE" sz="3600" dirty="0" smtClean="0"/>
              <a:t>Click on link below to watch video clip</a:t>
            </a:r>
          </a:p>
          <a:p>
            <a:pPr marL="0" indent="0" algn="ctr">
              <a:buNone/>
            </a:pPr>
            <a:r>
              <a:rPr lang="en-IE" sz="3600" dirty="0" smtClean="0">
                <a:hlinkClick r:id="rId2"/>
              </a:rPr>
              <a:t>https://youtu.be/dv655UK_dwE</a:t>
            </a:r>
            <a:r>
              <a:rPr lang="en-IE" sz="3600" dirty="0" smtClean="0"/>
              <a:t> </a:t>
            </a:r>
          </a:p>
        </p:txBody>
      </p:sp>
      <p:pic>
        <p:nvPicPr>
          <p:cNvPr id="28675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8913"/>
            <a:ext cx="6588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b="1" dirty="0" smtClean="0">
              <a:solidFill>
                <a:srgbClr val="7B9899"/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349500"/>
            <a:ext cx="8504238" cy="37496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IE" sz="3600" dirty="0" smtClean="0"/>
              <a:t>Thank You for your Attention.</a:t>
            </a:r>
          </a:p>
        </p:txBody>
      </p:sp>
      <p:pic>
        <p:nvPicPr>
          <p:cNvPr id="28675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188913"/>
            <a:ext cx="6588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7B9899"/>
                </a:solidFill>
              </a:rPr>
              <a:t>Selected Theme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565400"/>
            <a:ext cx="8504238" cy="35337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IE" sz="4000" smtClean="0"/>
              <a:t>Working with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IE" sz="4000" smtClean="0"/>
              <a:t>Parents as Partners</a:t>
            </a:r>
          </a:p>
        </p:txBody>
      </p:sp>
      <p:pic>
        <p:nvPicPr>
          <p:cNvPr id="14339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54000"/>
            <a:ext cx="6588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>
                <a:solidFill>
                  <a:srgbClr val="7B9899"/>
                </a:solidFill>
              </a:rPr>
              <a:t>Overall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Relocated twenty Service Users with a Moderate Intellectual Disability and six staff from its main centre at St. Vincent’s Centre, Lisnagry, Co. limerick.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E" dirty="0"/>
              <a:t> </a:t>
            </a:r>
            <a:r>
              <a:rPr lang="en-IE" dirty="0" smtClean="0"/>
              <a:t>                                   To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A new </a:t>
            </a:r>
            <a:r>
              <a:rPr lang="en-IE" dirty="0"/>
              <a:t>s</a:t>
            </a:r>
            <a:r>
              <a:rPr lang="en-IE" dirty="0" smtClean="0"/>
              <a:t>ervice location at the National Technology Park, Castletroy, Limerick.</a:t>
            </a:r>
            <a:endParaRPr lang="en-IE" dirty="0"/>
          </a:p>
        </p:txBody>
      </p:sp>
      <p:pic>
        <p:nvPicPr>
          <p:cNvPr id="15363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188913"/>
            <a:ext cx="68103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>
                <a:solidFill>
                  <a:srgbClr val="7B9899"/>
                </a:solidFill>
              </a:rPr>
              <a:t>Innovation Centre</a:t>
            </a:r>
          </a:p>
        </p:txBody>
      </p:sp>
      <p:pic>
        <p:nvPicPr>
          <p:cNvPr id="16386" name="Picture 2" descr="L:\I.C. September 2015\IC 2015 2\IC 2015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484313"/>
            <a:ext cx="6408738" cy="4806950"/>
          </a:xfrm>
        </p:spPr>
      </p:pic>
      <p:pic>
        <p:nvPicPr>
          <p:cNvPr id="16387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54000"/>
            <a:ext cx="6588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7B9899"/>
                </a:solidFill>
              </a:rPr>
              <a:t>In Keeping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Daughters of Charity Strategic Plan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IE" dirty="0" smtClean="0"/>
              <a:t> 2012-2016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IE" dirty="0" smtClean="0"/>
              <a:t>And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New Directions  I</a:t>
            </a:r>
            <a:r>
              <a:rPr lang="en-IE" dirty="0"/>
              <a:t>m</a:t>
            </a:r>
            <a:r>
              <a:rPr lang="en-IE" dirty="0" smtClean="0"/>
              <a:t>plementation Plan 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IE" dirty="0" smtClean="0"/>
              <a:t>2012-2016</a:t>
            </a:r>
          </a:p>
        </p:txBody>
      </p:sp>
      <p:pic>
        <p:nvPicPr>
          <p:cNvPr id="17411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260350"/>
            <a:ext cx="6477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7B9899"/>
                </a:solidFill>
              </a:rPr>
              <a:t>Practical Steps Taken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Informing Parents and Service Users of  the implementation of New Directions Policy.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Person Centred Planning Meetings focusing on  12 Personal Supports.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Greater  emphasis on Inclusion in one’s Local Community.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Advocacy Meetings.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E" dirty="0" smtClean="0"/>
              <a:t>Identifying a Suitable Location.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/>
          </a:p>
        </p:txBody>
      </p:sp>
      <p:pic>
        <p:nvPicPr>
          <p:cNvPr id="18435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54000"/>
            <a:ext cx="6588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7B9899"/>
                </a:solidFill>
              </a:rPr>
              <a:t>Practical Steps Taken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IE" smtClean="0"/>
              <a:t>Staff Visit to New Location.</a:t>
            </a:r>
          </a:p>
          <a:p>
            <a:r>
              <a:rPr lang="en-IE" smtClean="0"/>
              <a:t>Families informed by letter of progress and time lines in relation to moving to new location.</a:t>
            </a:r>
          </a:p>
          <a:p>
            <a:r>
              <a:rPr lang="en-IE" smtClean="0"/>
              <a:t>Individual meetings  offered to families to discuss any concerns with new location. </a:t>
            </a:r>
          </a:p>
          <a:p>
            <a:r>
              <a:rPr lang="en-IE" smtClean="0"/>
              <a:t>Open Day viewing arranged for Parents.</a:t>
            </a:r>
          </a:p>
          <a:p>
            <a:r>
              <a:rPr lang="en-IE" smtClean="0"/>
              <a:t>6 Months lead in Time.</a:t>
            </a:r>
          </a:p>
        </p:txBody>
      </p:sp>
      <p:pic>
        <p:nvPicPr>
          <p:cNvPr id="19459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54000"/>
            <a:ext cx="6588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>
                <a:solidFill>
                  <a:srgbClr val="7B9899"/>
                </a:solidFill>
              </a:rPr>
              <a:t>Open Day</a:t>
            </a:r>
          </a:p>
        </p:txBody>
      </p:sp>
      <p:pic>
        <p:nvPicPr>
          <p:cNvPr id="20482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557338"/>
            <a:ext cx="6335712" cy="4751387"/>
          </a:xfrm>
        </p:spPr>
      </p:pic>
      <p:pic>
        <p:nvPicPr>
          <p:cNvPr id="20483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54000"/>
            <a:ext cx="6588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>
                <a:solidFill>
                  <a:srgbClr val="7B9899"/>
                </a:solidFill>
              </a:rPr>
              <a:t>Open Day</a:t>
            </a:r>
          </a:p>
        </p:txBody>
      </p:sp>
      <p:pic>
        <p:nvPicPr>
          <p:cNvPr id="21506" name="Picture 2" descr="C:\Users\User\Desktop\Pictures\DC logo\New DoC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254000"/>
            <a:ext cx="6588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484313"/>
            <a:ext cx="6486525" cy="4865687"/>
          </a:xfr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674</TotalTime>
  <Words>478</Words>
  <Application>Microsoft Office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Innovation Centre, National Technological Park – Daughters of Charity Limerick.     New Directions Learning Event, Tullamore Court Hotel, May 18th 2016.   </vt:lpstr>
      <vt:lpstr>Selected Theme</vt:lpstr>
      <vt:lpstr>Overall Change</vt:lpstr>
      <vt:lpstr>Innovation Centre</vt:lpstr>
      <vt:lpstr>In Keeping With</vt:lpstr>
      <vt:lpstr>Practical Steps Taken</vt:lpstr>
      <vt:lpstr>Practical Steps Taken</vt:lpstr>
      <vt:lpstr>Open Day</vt:lpstr>
      <vt:lpstr>Open Day</vt:lpstr>
      <vt:lpstr>Practical Steps Taken</vt:lpstr>
      <vt:lpstr>Slide 11</vt:lpstr>
      <vt:lpstr>What Change Means for Service User</vt:lpstr>
      <vt:lpstr>What Change means for the Service Provider</vt:lpstr>
      <vt:lpstr>What Change means for the Service Provider</vt:lpstr>
      <vt:lpstr>Official Opening Day 29th September 2015</vt:lpstr>
      <vt:lpstr>Daughters of Charity Disability Support Services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Daughters of Charity Disability Support Services. Innovation Centre, National Technological Park. Limerick.</dc:title>
  <dc:creator>Gerard McAuliffe</dc:creator>
  <cp:lastModifiedBy>Admin</cp:lastModifiedBy>
  <cp:revision>74</cp:revision>
  <dcterms:created xsi:type="dcterms:W3CDTF">2016-04-12T12:08:10Z</dcterms:created>
  <dcterms:modified xsi:type="dcterms:W3CDTF">2016-06-28T14:13:26Z</dcterms:modified>
</cp:coreProperties>
</file>