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9"/>
  </p:notesMasterIdLst>
  <p:handoutMasterIdLst>
    <p:handoutMasterId r:id="rId10"/>
  </p:handoutMasterIdLst>
  <p:sldIdLst>
    <p:sldId id="257" r:id="rId5"/>
    <p:sldId id="269" r:id="rId6"/>
    <p:sldId id="270" r:id="rId7"/>
    <p:sldId id="268" r:id="rId8"/>
  </p:sldIdLst>
  <p:sldSz cx="7562850" cy="10688638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C4F227-8CED-95AC-3E2A-ADA25DC72B67}" name="Helena Connors" initials="HC" userId="S::Helena.Connors@fedvol.ie::7f29e84b-9426-4609-82cf-0b36c81feb14" providerId="AD"/>
  <p188:author id="{8570C933-945D-ABCB-E382-FDF6C0D3105C}" name="Paula Nesbitt" initials="PN" userId="S::paula.nesbitt@hse.ie::105c0d6b-f6b4-40b4-80cb-9e21a1bce37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igan, Martina" initials="LM" lastIdx="5" clrIdx="0">
    <p:extLst>
      <p:ext uri="{19B8F6BF-5375-455C-9EA6-DF929625EA0E}">
        <p15:presenceInfo xmlns:p15="http://schemas.microsoft.com/office/powerpoint/2012/main" userId="S-1-5-21-3741593784-2899681647-1123851950-335150" providerId="AD"/>
      </p:ext>
    </p:extLst>
  </p:cmAuthor>
  <p:cmAuthor id="2" name="Deirdre Nally (NDA)" initials="DN" lastIdx="7" clrIdx="1">
    <p:extLst>
      <p:ext uri="{19B8F6BF-5375-455C-9EA6-DF929625EA0E}">
        <p15:presenceInfo xmlns:p15="http://schemas.microsoft.com/office/powerpoint/2012/main" userId="S::Deirdre.Nally@nda.ie::0b870a42-4d97-473c-9875-9ef3a091b8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995"/>
    <a:srgbClr val="CC3399"/>
    <a:srgbClr val="FFCCFF"/>
    <a:srgbClr val="FFFAE7"/>
    <a:srgbClr val="FF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016" autoAdjust="0"/>
    <p:restoredTop sz="93447" autoAdjust="0"/>
  </p:normalViewPr>
  <p:slideViewPr>
    <p:cSldViewPr snapToGrid="0" snapToObjects="1">
      <p:cViewPr>
        <p:scale>
          <a:sx n="100" d="100"/>
          <a:sy n="100" d="100"/>
        </p:scale>
        <p:origin x="3114" y="-1818"/>
      </p:cViewPr>
      <p:guideLst>
        <p:guide orient="horz" pos="3367"/>
        <p:guide pos="23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ADE4470B-89A4-0745-9B2C-F38DA9703734}" type="datetime1">
              <a:rPr lang="en-GB" smtClean="0"/>
              <a:t>02/10/2025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F73211C7-7EFC-3742-A0B4-90D5C82D2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1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>
              <a:defRPr sz="1200"/>
            </a:lvl1pPr>
          </a:lstStyle>
          <a:p>
            <a:fld id="{BD26992B-2636-2C4F-AC5A-AA3C8ED180BD}" type="datetime1">
              <a:rPr lang="en-GB" smtClean="0"/>
              <a:t>02/10/2025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1213" y="744538"/>
            <a:ext cx="26352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4" tIns="45697" rIns="91394" bIns="4569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394" tIns="45697" rIns="91394" bIns="45697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r">
              <a:defRPr sz="1200"/>
            </a:lvl1pPr>
          </a:lstStyle>
          <a:p>
            <a:fld id="{E8D24371-91BD-B446-8005-470D2CC71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83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81213" y="744538"/>
            <a:ext cx="263525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1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27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727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9384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14" y="3320407"/>
            <a:ext cx="6428423" cy="22911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4428" y="6056895"/>
            <a:ext cx="5293995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988F-E7A7-004C-AB7A-14B53BDB228E}" type="datetime1">
              <a:rPr lang="en-GB" smtClean="0"/>
              <a:t>02/10/2025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7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D2108-7E26-9E48-9395-B521677F815A}" type="datetime1">
              <a:rPr lang="en-GB" smtClean="0"/>
              <a:t>02/10/2025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8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83066" y="428042"/>
            <a:ext cx="1701641" cy="91199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43" y="428042"/>
            <a:ext cx="4978876" cy="91199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6A1E-A875-B541-86B1-05E5CBCE979E}" type="datetime1">
              <a:rPr lang="en-GB" smtClean="0"/>
              <a:t>02/10/2025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0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6C8B-FBF8-AE47-81C4-17DE63E95653}" type="datetime1">
              <a:rPr lang="en-GB" smtClean="0"/>
              <a:t>02/10/2025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5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3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7413" y="4530301"/>
            <a:ext cx="6428423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961C8-27BD-8442-B427-69C9269AF387}" type="datetime1">
              <a:rPr lang="en-GB" smtClean="0"/>
              <a:t>02/10/2025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1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8142" y="2494016"/>
            <a:ext cx="334025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4449" y="2494016"/>
            <a:ext cx="3340259" cy="70540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B269-BDC8-054B-B8EA-82C22517D585}" type="datetime1">
              <a:rPr lang="en-GB" smtClean="0"/>
              <a:t>02/10/2025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03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392573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8143" y="3389684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41823" y="2392573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41823" y="3389684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1CD67-5CE4-7B49-B664-2FD4B93C6D07}" type="datetime1">
              <a:rPr lang="en-GB" smtClean="0"/>
              <a:t>02/10/2025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1AC31-A6E9-884F-89AE-AD55F58BE183}" type="datetime1">
              <a:rPr lang="en-GB" smtClean="0"/>
              <a:t>02/10/2025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9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F79B-4B19-4F4D-81F2-E22699AB29D1}" type="datetime1">
              <a:rPr lang="en-GB" smtClean="0"/>
              <a:t>02/10/2025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6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864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6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CB56C-4E21-5A46-8103-9A4E37CB3093}" type="datetime1">
              <a:rPr lang="en-GB" smtClean="0"/>
              <a:t>02/10/2025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8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82372" y="955049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747B-A689-4E4E-BFBA-2E4F0E1AAF33}" type="datetime1">
              <a:rPr lang="en-GB" smtClean="0"/>
              <a:t>02/10/2025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5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143" y="2494016"/>
            <a:ext cx="6806565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81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9C872-2B6E-304F-B4FB-DDFDDA764715}" type="datetime1">
              <a:rPr lang="en-GB" smtClean="0"/>
              <a:t>02/10/2025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974" y="9906785"/>
            <a:ext cx="2394903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20043" y="9906785"/>
            <a:ext cx="1764665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70488-1BA5-554A-927A-C902243CF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3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se.ie/eng/services/list/4/disability/newdirections/latest-updates/monitoring-system-for-the-interim-standards-newsletter-november-2024-easy-to-read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se.ie/eng/services/list/4/disability/newdirections/interim-standards-for-new-directions-easy-to-read.pdf" TargetMode="External"/><Relationship Id="rId13" Type="http://schemas.openxmlformats.org/officeDocument/2006/relationships/image" Target="../media/image23.png"/><Relationship Id="rId3" Type="http://schemas.openxmlformats.org/officeDocument/2006/relationships/image" Target="../media/image17.jpeg"/><Relationship Id="rId7" Type="http://schemas.openxmlformats.org/officeDocument/2006/relationships/hyperlink" Target="https://vimeo.com/404984113" TargetMode="Externa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se.ie/eng/services/list/4/disability/newdirections/new-directions-easy-to-read.pdf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://www.hse.ie/newdirections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8" y="3175258"/>
            <a:ext cx="2092744" cy="180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FBE434-365F-A2DF-8332-07604F28BDFA}"/>
              </a:ext>
            </a:extLst>
          </p:cNvPr>
          <p:cNvSpPr/>
          <p:nvPr/>
        </p:nvSpPr>
        <p:spPr>
          <a:xfrm>
            <a:off x="-7898" y="2483160"/>
            <a:ext cx="7562849" cy="2298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sz="1400" dirty="0">
              <a:solidFill>
                <a:schemeClr val="bg1"/>
              </a:solidFill>
              <a:effectLst/>
              <a:highlight>
                <a:srgbClr val="FFFF00"/>
              </a:highligh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2D09C-4E8F-F443-9C29-8D1B66974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173" y="175958"/>
            <a:ext cx="1270939" cy="905026"/>
          </a:xfrm>
          <a:prstGeom prst="rect">
            <a:avLst/>
          </a:prstGeom>
        </p:spPr>
      </p:pic>
      <p:sp>
        <p:nvSpPr>
          <p:cNvPr id="14" name="Text Box 160"/>
          <p:cNvSpPr txBox="1"/>
          <p:nvPr/>
        </p:nvSpPr>
        <p:spPr>
          <a:xfrm>
            <a:off x="1585823" y="171708"/>
            <a:ext cx="4178151" cy="84985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IE" sz="2400" b="1" kern="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 Services - Monitoring Update</a:t>
            </a:r>
          </a:p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IE" sz="2400" b="1" kern="5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Autumn </a:t>
            </a:r>
            <a:r>
              <a:rPr lang="en-IE" sz="2400" b="1" kern="50" dirty="0">
                <a:solidFill>
                  <a:srgbClr val="00206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2025</a:t>
            </a:r>
            <a:endParaRPr lang="en-GB" sz="2400" b="1" kern="50" dirty="0">
              <a:solidFill>
                <a:srgbClr val="00206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8" y="87957"/>
            <a:ext cx="1224000" cy="1020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11BC88-3FBC-EB99-8975-59CC5EFF833E}"/>
              </a:ext>
            </a:extLst>
          </p:cNvPr>
          <p:cNvSpPr txBox="1"/>
          <p:nvPr/>
        </p:nvSpPr>
        <p:spPr>
          <a:xfrm>
            <a:off x="2861818" y="5687225"/>
            <a:ext cx="4378294" cy="447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Assessors with lived experience: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Were recruited, trained and paid for the new role.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Helped prepare for the monitoring visits.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Met with people who attend day services and listened to their stories and experiences during the visit.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Provided feedback to the National Disability Authority to improve the monitoring process.</a:t>
            </a:r>
          </a:p>
          <a:p>
            <a:pPr>
              <a:lnSpc>
                <a:spcPct val="150000"/>
              </a:lnSpc>
            </a:pPr>
            <a:endParaRPr lang="en-IE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F266A-C7D5-2876-19C4-89A860AE9547}"/>
              </a:ext>
            </a:extLst>
          </p:cNvPr>
          <p:cNvSpPr txBox="1"/>
          <p:nvPr/>
        </p:nvSpPr>
        <p:spPr>
          <a:xfrm>
            <a:off x="-7897" y="5168808"/>
            <a:ext cx="7578644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Assessor with Lived Experience Role</a:t>
            </a:r>
          </a:p>
        </p:txBody>
      </p:sp>
      <p:sp>
        <p:nvSpPr>
          <p:cNvPr id="2" name="Rectangle 1"/>
          <p:cNvSpPr/>
          <p:nvPr/>
        </p:nvSpPr>
        <p:spPr>
          <a:xfrm>
            <a:off x="2886403" y="810018"/>
            <a:ext cx="4269274" cy="1519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IE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Since our last Spring </a:t>
            </a: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6"/>
              </a:rPr>
              <a:t>newsletter</a:t>
            </a: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there have been 11 monitoring visits from April to June in Block 1 of the trial. </a:t>
            </a:r>
          </a:p>
        </p:txBody>
      </p:sp>
      <p:sp>
        <p:nvSpPr>
          <p:cNvPr id="4" name="AutoShape 2" descr="data:image/jpeg;base64,/9j/4AAQSkZJRgABAQEAYABgAAD/2wBDAAgGBgcGBQgHBwcJCQgKDBQNDAsLDBkSEw8UHRofHh0aHBwgJC4nICIsIxwcKDcpLDAxNDQ0Hyc5PTgyPC4zNDL/2wBDAQkJCQwLDBgNDRgyIRwhMjIyMjIyMjIyMjIyMjIyMjIyMjIyMjIyMjIyMjIyMjIyMjIyMjIyMjIyMjIyMjIyMjL/wAARCADsAR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rD8XeIovC3hm81aRQ7RLiNCfvueAKALuqa3peixCXU7+3tEPQyyBc/Qd6x7b4ieELucQw6/ZmQ8AFio/MjFfKWs6rqviXVZL2+uJLq6lPAznaPQDsParFl4S1iYg+SI89PMbFKUox+Jlwpyn8KufZSOkiK8bKyMMhlOQRTq8U+ENz4k0vWv7Evw82mSQs8ZLbhCwx0PYHPSva6E01dEyi4uzCiiimIKKK8Q+K/xB1H+038N6DLJF5Z2XEkRw0jn+AHsB/OgaV2e0z3ltaoHuLiKJScBncKM+nNSI6SIHRlZSMhlOQa+a7X4d69NZK11qKxOfn2ctgn15pPCfjXWvAWtSWOos0tkkgWaHPy7T/Gvof51EasJu0WazoVIK8kfS9FQ2t1De2kN1byCSGZA8bjoVIyDU1WYhRRRQAU2SRIYnlkYKiAszHoAKdXOePbs2XgTWZlBL/ZmRQoySzfKP1NA0rs8z1XV9a+Iur3MFhdSWei27YG0ld49T6k/pVA+Dtb0Nvt2ha1OLmM7thJAf26/zrY0C7i8LeDNOE4jNzdKJGViRu3e4B7Y61r6nrdvpX2Zpgq+fjBdwAP8AGuWU5OWjPRp0ocuqOk8A+LG8U6IXuU8vULZvLuY8Y59cfn+VdXXkHhfUBpfxWuLVQBb6nAsi46ZIPP5r+tev10QldHDUjyysFFFFUZhRRRQAhIAyTgCsq58Q2dtJs+eT1Kjina3MyQJEpxvJz9BXHXaneec1lOo07I7MPho1FeR3dnqFtfJmF8nup4Iq1Xntm8sA86NyrId2R7dq9BByAR3qoT5kZV6SpyshaKKKswCiiigAooooAK8m/aCaVPAlqY5AF+3JuXOCw2t09a9UuZxbW0s7DIjUtj1r478feJdT8Q+J7mW8u2ljSUiKLdmOIeijp9T3pgdr4C0VNMhuLi6jWaQoCsi89ewrYgvXfUAohIUyFQr4PGAc5HTrUtsp0mwspAoZbm0S4RM5GGHIGOwIOPaoFmurqbESgNv2hTGcfXPevMrc0pWauz2sOoqN09DrfAeqx6n4mdEjaPyRIuNhAOMDr+Neo15r4ESWTxFcHyl2wJ88irt5PGPevSq68P8AAedi/wCIFFFFbnMRzyiC3kmPSNCx/AZr5q8Jsut+LLjVrlcrC7XDlgTlicjp719Iajxpl3n/AJ4v/I14J8IJYYrnWbeRQ0iKje5HIz+dZ1XaDN8Mr1Ed3Bq63unS3sVudqZXHPJH1Gf0rzXx5YtqNhHrdvbyoV+S4VoiuB1B56969NOoolsyA26iRyFG7BXt0x171Q8R3kLeBdTeXYIxbPucdCcdvxrjhLllzJHp1KblC0ix8GPEo1Pw22kSsPPsPue8R6fkcj8q9Nr5s+BWp7fFiwsMmWFo8+vcfyr6Tr0WeMwooopCCuG+K95HaeEI1lOIpbyFZOM/KG3H+VdzXmPxymEXguEE4P2gMPwB/wAamfwl0/jRZkmsrnR7FoBE8Dxr5UjjClSOKq3c8F1cW7SW8eEO0BsEnjt+VYfwv1h7/wAFxxXlsX+wubc8ZJXAZTj6MPyrdbU9Nt/NkML5TLbmU/L+dcTsm0z1qcuaKZzGo6lHH8WNNddqR2cMQcDtucn+Ve618pSarLqut32rMmzzplKL6KFO39APzr6V8L6rHrHh20ukcM2wLJ6hhwc1vSl7zizgxEbrmRsUUUV0HKFFFFAHPeJGnLRxxlU+QlXPPOa4mcagNKZriZfP3HLpwNuf516Fr8LyacZYxl4ju49O/wDn2rzPUFvSI4S+I3ycZ4PPeuWrpI9TCNShoXtPWeHTmV5jMwXhjwSf1r0PQ57i50a2muQRK65wRggZ4z74rzTSrk2cayXgJgg+eXaN3yjk4HfivWIXSWGOSP7jKCvGOKuiupji5JLlSH0UUVucIUUUUAFFFFAFLV939k3IThihA4zXhNp8KIZ7ua/1iZNPsxFu86R8bXyO574Br0jx38TdK8IxzWaH7TqwUFbcA7Vz0LH+nWvn5/Hup6jq7XOtSyXtuzEiJjxHk5+UdB9KJNqN0iopOVm7HeeKda03U7iC30EkWmlW62sUijAcjrgHt0qnpNzdahcw28lmrSBgAQ2CSa5ybWdKmuEu7KYRk4WWJxtJHrjviul0/VYNKuIr1buzEqDzFJkVuR2IzXBUUnJO256tPlhC0Xse5+HtDTQ7Jo92+aUhpG7fQewrXri/CfxL0LxLBDE9zHaaiwAa3lbG5v8AYJ4I/Wu0ruUVFWR5UpOTuwooqlquq2Wi6dLf6hOsNvEMsx7+wHc+1MkqeK72HT/CmqXM8qxots/zE45IIA+pNfKHh/xJL4f1m31OMtlW8qdB0eInn/H8K7L4ofEgeL400/TopYrKBt5DH5pj0yQOmPSvNYId0EjK/mKeo24Kmk1dWZcW4u6PpFPElhLaQOtvIysN6si5Bz715z8XNfkOiRWEQMKXUoZoweSq88/jitX4c3+7QBDOMqmTGD2HpXmfjm6u9W1oXcw2QuD5Cn+5k4OPfFcNKL9ryvoelWqfubrqdP8ABkLF4w01iwBZiPqcEf1r6kr4x8OatdeH9Ts7uPAkhYSxk9CPevpTwT8TNP8AFk32CaMWmpAEiPdlZAOpU/0r0Dy2juqKKCcDJ6CkIqajqdlpNt9pv7mOCLO0M5xk+g9TXifxM8XaZ4vgg0+zEv2eFjI8jDbv5AAA9CcVS8a69Lr2vPMXPkR3CxwoOgQFhn6k5rjZFAg3nO1I1Y464D4/rXo0sHHlvMhVLS0Om8LeJG0bxNNYQReZb3AVpU6YbBAx77VFdD42uv8Aimp76P8AdQMAp3dTniuF00w/8JDZXsswijRgJ8DPGWGc+2a6z4mtaTafZ3Vvcq0aK0aW4PVjgbseo6fjXHXw8ZYmPRM76dRwpSW7Rw3h6Rr3TphIoFxCULqB/DtAB/Wuv8OeKdQ8J3P2iA+ZZOB5sDHgnOPwNcfpVyLS4FzGcKTK78dV4A+oyK35oEv7KeKIEFlDYHTpng1zYii6OIU5fCyqbU6bgt0fQuh65aa/p63dqx67XRuqN3BrTrxD4a66dM16Oylc+RcqIzk9wBtP5EfnXt9bThySscT7oKKCcDJ7V414q8Y32qX80NtO8NkjFURGxvx3JHrRGLkVCDkz0bXPFOmaZFLbm6VrplKqifNtJHBb0ry+V7u40+N49RQSoAs0LYJVz1wfTNcvftLJp90qN+88lyCf901Pp+uWkOn+fNbmS6aMKG9sk8++T1onQUrHTD93sdRaSmygzeyqdxChRwCewqzpfxTl0+8ktLiFbyyV8RyxnawHfHqM5xXn7anqKj7U8TeTcCSK3Yy58vn5zjr0OAaqqoxgDFaRpxSsiWub4j6W0jxBpmuQiSxukc45jJw6/UVp18u293LazK0Mro4PDK2DXtvw+8Uy65ZPaXb77mBQQ56uvv7iplTsroxnTtqjtaKKKzMwrJ8S60nh3w5fas6B/s0e5ULY3N0Az9TWtXjnx68SJa6Pa6DE2ZblvOmHoi9PzP8AKmgPCNb1i61nVbm/vJDJPO5dyff+lZu7NNZsmmbwDTAnxmpQ2/k/fHB/xqJHz+NTRKDKMnAPBprsNdi1E7KsTqxDY7diOP6V9M/CPxVeeJfDUqag5kurKQRmU9XUjjPvwa+ZUQpE2eCj8j6//qr6C+A8JHh3Urj+GS4VB/wFf/sqJDlues189fGTxWdT186VBIfslj8rAHhpO5/Dp+de86rfLpmkXl+/K28Ly49cDNfH2p3Ml3dTzytukkcsx9STmpQRK0Bgcs7OfMAGFHHPX86oGKSe+hEblTI4U7evJpQDKrsvd2I+g4qUR/v4p2JXBDcdqcVdpA3ZXNaLxBrfhwzWcKRxujlGLpubjgis26u7u/jhNy+5wwCdiFAIwK6Dxzbl/Ev2xFdIr+GK6jXjB3KN35kGm+LbNNPv4bPyo0eG2ijcIcktt3ZPvzQ6aTbSDnn8Mmc2rSNIYQmVQNyf4cjFX9K1GXT9QgvbWYiSFldHHZhWXiYLMhcnjJHWi1bbbE/3WpID7Q8Na3F4i8PWeqQjHnpl1/usOGH51D4w1H+y/C17OG2uyeWh924rz74Eau0+jX+luc+RIs0f0YYP6j9a1Pi7fGOw0uxB4nnZ2+iqQP1atKMOaokTLQ8eubpxL5ZYDnfgn0wB+ufzqGWLAZVbr50X4L8w/U1narKfNSQjJVuR7GQY/UVszbQVjXHyhv1jwP8A0GvZUrto52upi3KyhvNUcx7XYDurAZz+PNW50mvpy1xJvXLbV/u7QSf8aevl5bzmKwPFEZCoyQmQrcUsskcczxLEA0X2hfNwQzjgAkfjWcoR5lobRmuW/wDXl/XkQJEVtmjXqYY4x/wJt1a1rfyWIa6UGRYp2IjB5ZWO3A/EGs77lxyeEkhB/wCAqc/yqvfXD2+lwyocFXTd/tDJb+Z/SliYRnTaZnSm4Tujd+1R2euw3EDYiEkciEf3WAX+eK+mLGVp7C3lf7zxqW+uK+RhIWttu7LLIyL9FYN/U19W+G52ufDWnSv94wKD+Ax/SuLFQSUWvQ0jK9xfEN4dP8Oajdjhord2X644/Wvn+OQSxbwcjkZ9a9q+Is/keA9UOcF49g/EivDdKXzEkRen3to9Tyf8fxrGlsdVHYmKkxTMCNqrgg988ViwQnDwjqhwPpXTjRdT2+YNOnZWHyqUPI9f8+tYN6ksLMU3Rs/DY4q2aXTI1uJLkAO4aKImOEDoEBP9STRI2FpvyxRqq8ADAqhdXJUcce9NbCJJpsDg/MGFdp4H1Z9O8R2cythJHCSDsQeD/jXm9tcfaJ5Mn+NQR9K6CylKSqAcEHIo3J3Pquis/Qr3+0dCsbstuaSFSx/2sc/rWhXKcwjMEUsxwoGSa+O/HviKTxN4tv8AUHbMbSFIR6Rrwo/L+dfTXxJ1ZtF8AatdI22RovJQ+hf5f5E18fyPlic1SAfa2N3qVyttY28lxOwJWOJdzEAEnj6A1SRT1bIOeh7V9F/APwgbXT5/FF2g826BhtQRysYPzN+JGPw9682+Lnhg+G/HV1sCi1vibqEDsGJ3D8Gz+lIDg1YAVIsmKi2d6XGOaYGmH8y1eUfxKu76g/8A16+hPgHBMnhK+ncERS3WI898KMn9f0r55sULW8seQON5yevP+fyr6v8AhfAtv8OdIRVxmNmPHUl2pzd7Fzd7Mh+Kuprp3gW6jzh7t1gX8Tk/oDXyvPPl5fZq98+Ot2Vg0i1z8pZ5CPcYA/rXzrcSbbmVPVsioEtjRtYvLto89Sufz5qaRcxbQMnjFN3/ACqPRf6UkEuJI2LlACDuHaqirtIcnaLZ31vZS6/pPhBsKQs7WEhPYBgw/wDHSfyrl/F9z9r8UahISWBnbDHuM4H6YruPCF3DaaJqLXku97NzeRFW4P7t1yPx2/nXl9xcm5YvIP33Vj6//XrpqxcU09zFNTcZx2f6f0yNQAzn1NVpl8m2kH+0KlDEq2OxqtqMnyKnctzXKbHrXwP1P7J4vht2OFvLd4/xHzD+RrrPjJcf8TzSoQedigD03Ocn/wAc/WvLfh1cm28Y6G4OMXCL+Zwf513HxeuTN4tlVT81vCAv/fOf5tXThVeoZ1NjzXWz/pDqpxxEvXqG+atZJAL2TzeQgEQOerHj8wc/gawtSJnv41UNy0aZUc5CY4reNpuul28RiVJMnqzZOSf1ruhdzZk9iCKC7voI47W3kmd7YrhFJPEh9Ks6lp1xY3LtLbTRIVkUFwcMcRgnJ9816Z8MmS30aRVnhTM2CJHC9QT6E9xV34halL/Yup2ot1NmIYgtwrIQ0hkTOMc9z+VZTrtVeWw1H3TyJ4xLdXEWceZMyA+mFI/rWbriG406J1VgEILDrtPQfzArRaTE28dfPnf8lFGqyiCzuplh86Ga3ZSgP3GJyPybBretfkdiY7mRprLPMqbuqefnPfyzn9a+qvA8wn8G6c4/55kfkTXyhoIVVSXneXkhJPoV4/ma+nfhZcfaPAdnzkxsyH69f61x19aKkXH4rFf4vTGHwFMc/enRT+teUeAZpE8Z2xV1VGiIJY4AIU4r0f41SFvCUdop5kkL4/3R/wDXrw/w/OLu8WM8Ntww9x/+uueG1jrgvdsfSb3c0ejySRtHLfYCpEJF6kjnkDpyfwrgfGOg3euambyB4I8xqpVzg7gOegrmJ3aCUSo5Vk5BB6EV1ll4mt9QtYknnghujwUZioP0JzWVRShrE2o04p6nmuu6NqmieX9tjXypc+XJG25Tiudkcu3ByR1Fe3eKhZN4Xu/tqq6Rruj55DdsV5HcQWqhXRCSxxgk8VdGo5rUdSHK9Dm9On/4mssQJ2l8811tvGz8nIx0xVBNL08TswjO9zkgk4IPp9KtLaQo2YiQRyMMa1imjJJo9/8AhbfPc+FTbyNlreYqP908j9c13FeS/Bqe68/U7eU7oSiSI2c85IxmvWqxn8RhP4jgPjLbS3Pw5uxEjPsljdgozhQeTXyuyKDyor7mZVdSrKGUjBBGQa8y8WfBvSdXv49R0lI7K4Em6WHGIpPwHQ59OKm9kSlqY3wz8fXWnaDa6brloqWsKBLeaJcME7bl9PfrXHfHjWNO1XxLp/2FxKY7Qb5VPByxIH4f1roNU8Ma5o5ZrmxdoVGTLGNy49cjp+NYjyWs8eJY4pFP95Qwrk9vOL95Hf8AVqc17kjyMGnA5Nema14R0H7LYPA6i7ulMkiQ5AjXtkdP/wBVWbDR9N062MUFujsfvO+CT+daPERtsZRwsm9zS8J/Cq3vdGg1KTVSZLu2DLEIDhN69zznHqK9l8Ii2stIj0WC4SdtOHkSMvUHryK8d0/4hDwzfwWl3FDPbxhdq+X80YHTBHT2Fd18NvEmneItc1ue0iuY5nCSSecUIIy2Nu0A/n61pGXMrmNSHI7XOc+PTL9o0dcfMEkP4ZFeAXyp/aClyQp6kV7l8dbhJvEGn2u1w8NsWLdiGY4x+Rrw7U4ysqsScA1ZPQvKcoze2KicZs2HqlPBxbY/GnIMoi4ySRgetA+ha0yLGnaikSSIJLX5yMnI3rx/n3rIsoiiSj3r66tbGCC2kH9k2yxQKzhY4EHQEjCg5z+HevFPiS8d3FpN8NMWxmkEwlU23ktJhhhiOp+tVKTkyIrl6nm8OTuH1pl4kRsp3MZMizRhXzwoIfP54H5U+M7LgjtuqrfTSrI0CyMIpCC6A8MR0z9Mn86kp7G14Zuvs+r6fNk/u7hG49mFekfEht/i3V2A/g6/8CUf0ry6xQKq/Ng/Wu31cM7Nly5a1i+YnJILCuzB/GZ1djnbG3E3iPYx+VXmY8+wA/nXSSRRRISGIwCc56/Kf/1/jXKzWjPPql2pZDajejKcYYyqv+NPtvERCeVeAtgMBIB6rjkfgK6KdeEZOMtDOUW9UdAjqs0ak8CZM/8AAVqlndLCp6bYz+buaWK7s2ljkFxGU8zIywGflqP7RamSFvtEXWEH5x0G7P8AOulyT6meo5gDA3qI3IP1cLVk/LDcjGVBfC/Q4H8qyW1vT4I9nmGRvLAwq5AYSbv5VUuvE67SLW3xnPMnb5ielZzr047sajJhpXNyyAYVZ0GPoxH8q+jfg7IW8GyR/wBy5YD8hXjniSxtLLxOyWcPlRvFaSBQMD5okJI+pzXrPwWct4cvFzwJ8/nn/CuWrrh7mq+IofGa5Cmzhz0iZvzP/wBavGvDYT/hK4xnBKtx68Zr0r4v3om16SPqsKKnH0yf515p4dhJ11rlA2IYzgnoS3H+Ncy2R2R2R1uoScsB61hXRZieea1rvKpycsxrLcjPNWaMivNX1SbT/sk87TW4wdjY7dOcZrGGswOfLuAYdvfGa2JAApyOtUTZW7MW8sE+pFTy22JbbNbRrCfxBIINPie7mQblMIywHuK6e0+HfiiWZMaYyAHkysFFaPwY8i28STK6YkktykR/EE/yr3WplNxdjOU2nY5XwT4S/wCEXsZfOdWupyC4Q5VQOwPeuqoorJtt3Zk3d3CiiikI4j4s6q2lfDy/MbYkuStsp/3jz/46DXyj589vITBNJGPRWIr6A+PupBbDSdMVuZJGnYewGB/M18/SDn6mqtoF2ti2viXWIgjG583y12qJFBwPSrkfjDUpg4CwxsO6qf6msNx8pFJbYF0w7GodOF72NFVmlZMuGWSe4aSVy0jHJJ6k16l8Dr37P47ktS3FzaOuPUjDf0NeV4w/HrXXfDi++wfEbRps4DTiJvowK/1q+hmes/FXwbq3iHxFp91ZRKbfyPKkmPSMgk898HNeS+Lvh7qOjaa9208U6x8uEyCozjPPuR+dfVl+N2nzjOPkJrynxtavceGtRVVMjNAVwPqD/SuepNxml0OujTjOnLTVHz4h/dAH+7VlQDtDEge1VAePwrTssieNh2bnAzkYrpprmkkzkqycaba7EkWpai6qiX900h9J2/xpLpb1pFa5nmnTHytI5Yr7c1U8sx3jhD8xOUVuM1pzwyxWql5S2SMg9s11KMOSSktUcDruNSFnozBbiZ/Zq6XwLoFl4j8RTwX0bPHFZTTqFbHzKMj9a5uQbp5FB5JrsfhdNNB4puUSPcZLR4S2fuhiAT+Wa4ZOybPUhFykkj1zR/BXh/UjDZy6ZCsZGWKLtbgZ6jmuM8eWcNh4ovra1i2QRLHGgA4UDbxXrHhZAmpHcefLOBXOeOfh/f3upXWs2d6uJmBMRdkK8AcYBB/StMvqRp3lNmmNTlU5Yo8SvbqO303UIN/z3Ui4X1CuSf6VzMi12/jbwlqmkWcV5dyI8aSBTiYuRn2KiuKbpWlWcZzcoO6OVwlHSSsV9o6GgoMUOM8jgio1kLNtxyOtZAOCc0jrwamA4pZFyn4UwPTPEeoW2pzaXNa7W8rTrNJXB+84TLflkD8K9C+CV0RFqVkWXgJKFDA85YE8H6Vy2j/DzT5tGtpftO5/LUt8g67Qa9U8DeDdP8O2/wBtt5JJJ7mMAlgoCr1wAAO471t9aozpezjuVPD1IPmkeN/Em5c+J9Q8zgiVs57AdP0pfBfhm5bwLqPia4dkUzosEZH3lHyk/m3/AI6am8a+HdXv/EEzTW5RLm72FwwIUFsZ/KvRfiJcWWg+DLPw/aOI3YIscSjHyJ1P54+tZc60sbTbi1c8mvH7knO7v6VlmZV+8y/XNOmvLkBhKisMnlOoFZ0s5MgQW7sSM8gDitOZFc8S6JoiP9YrD2NKs0APVR681nCN2uAhgiXIz6n+lXEiRRnj8KOZEuoj1j4P6THc6jc6t5v/AB7qI1j75bv9MA17HXivweupLfW5rVvlWeEkqfVTkfpmvaqxm7sxlK7uFFFFSIKKKKAPmf406i158QZod2UtYEiA/Dcf1avMZj859q6nxvfDUvHGsXKnKvcybT7AkD9BXKSEFmPqasQpOTk1EOJt3rT88A0MDmkMnfiT61b066ay1a2ukPzQzK4/A5qm38B9qcOJaAPtG8n+0aDJcRch4PMGDnIIzXn+pXiyabII1ycAnP8AdzzXTfDm+fUfAmmSyA5WPy8nuB/n9Kh8XaDZQaPf6rEkiPBbySGKM4V+M49ulc1SDlZo7cPWhTbjI+T5sC5nKj5TIcewzV2zkK2zyDH3Of0qtdQNFHI5HBINLZkyWrKBkq3SumF0ziqpSi0yayP2vUBLLjcnJ9Kv6q7Lbbx90OpI/EVlWyTJI+yQIoPzZHOavXUnm6NLIw+Yjj35rri7wdzx60bV4tbJoxN+b5z2Lf1ru/hnJs8TToByyhvwGf8A61cKIx9oYk4+Y16n8INFtNT8SXMU87xyNakqU69RwPwrgnFyi0e/RmoTUmeseGrprjXoAiEKUZm9hjj+YrrtYjeTS5wgyyjcB645qSx06106ERWsKoMYJA5P1NWqmNO0eVjq1lOopxWx45qdvD4our3QZFbzprNnjyeNwVihH0K814BNG0TtGwwynBFfakejadDei8js4kuACBIq4Iz1r5Q8f6aNN8aatbqu1VuXKj2JyP0NXShyqwsTVjUknE5BziooeWc+9SzdKvJotzD4et9YbH2e4uHhXHUMoU/+zfpVnOVh0p5XcgFNA4rQ0q1N9qdraqMtNKqD6k4qkI9z8G6frN1pNpHPZTwNJ5YLFCF27QN36V69bwrbW0cCklY1Cgnvilt4Vt7aKBfuxoEH0AxUlYRpqLbR0Va8qiSfQ8u8Rym6N1HGjHarSOwH3eeM1m/FsL9o0kkkv9m5yfetTx3oWoW+s2+p2UMktrI3lTxx5yQ3GCPrzWD8VFmW40oSqdy2KgnBAznnrSpKzZtiJKUYtHnKGPf/AKsfU1C0qedNtXcxfB+g4FMMmDnFH2y3jn2spWSQ5B7E1vc5BWsnkdZCeQDjHbPWpEtihBZuB2qWWWSONTkgEcUkR8w+9MR6D8KV3eLYyvRYZD/L/Gvcq8S+DxRPE1xG5+b7K2zjvuXNe21MtwCiiipAKrajcCz0y7uTwIYXk/IE1ZrlPiVqP9mfD3WJg2GeHyV+rkL/ACJoA+T5pTJevIxySCSaouOTzVg/fY+1V2PGPWrYhqngU6mKeMU/qaQyZvuJQD89N/5Zj60L97pQB9d/DYqfh3ohQYH2cZ+uTmumuIUubaWCQApKhRge4Iwa4/4Tyeb8NdIP91XX8nau0qQPkzxT4X1HQbya1vrV4kZmELsPlkAPUHv2rldElMN1OrY4UDnpX078WvD8useGo7u3j3y2LlyoGSUIw35YBr5oitiJLgnhmbGfSrpu0kyayUqbTIpI2jnctny5T2q3ciM6bMXcgogCp/n8KLpfL0tXxkbuM+mcUktt9qjh3NtjK8txxXZHlinZX/4J5ifO1KWiT/IoIuZjnuRXr/wPgZvF88gXKx2rZPpkgCuO8NeFG1mLUHhtrm4ki2R25hXKmQnoT0HHrgV7j8NvCGo+FZr37TDEkFwi4Jx5m4E+jNxg+tcnLZas9RVE1p1PQqKKKzGFfNnxvsfsvjdpwvy3MCSZ9xlT/wCg19J14L+0CyDVdJAHzi3bPHbdx/WnHcTPDZvSvWBp6z/s6wXBUboNRLg49Tt/rXk0zAv+NfRWoaM1l+zeluYikggjuXXvlpQ2fyNMD59rrvhpaC9+IOixEZC3KyH/AID839K5DvXpPwUtDP8AEC1lxkRRyOfb5cf1qhH07RRRWZQVwPxX0sXfhtL1Uy1q/JH91uP5gV31UtXtUvtHvLWRQyywsuD9KAPkq4AjcA8Z6VlX4YplT8ymti/jByj5GDwe4NYsquGCyMDk8YqhnSB5JNNhklXDOq/y61XjZhMAOxzitBo7h7LTFnRlAt8qSMbk3EKf0x+FUJT5V3legNAHtHwl0kGa71Zm4CCFBjqTgk/oK9Urz74Rsf8AhHbpOCgnypz6qOK9BpPcQUUUUgCuI+Knh/V/EnhL7FpCJJKsyyPGzbS6gHgZ4znFdvRQB8XazoOraDN5WqafcWjv9zzUI3Y64Pf8Kxm4619J/FzwJ4g8Yahp8ulJA8FvCylXl2ncTz+gFear8D/GcrYNrax+7XC4/SquI8zHWpBWn4j8O3vhbXJtJ1HyvtUSqzeW25cMMjn6GssHnqKBkwH7jPvSL94V6B8Ofhtc+MpJJLvz7XS1B/0lFB3OCPlGT6HrXr2m/BHwfYsGnhub1h/z3mIH5Lii4EvwWm8z4c2y5/1U8qfrn+tehVW0/TrPSrNLOwto7e3T7sca4AqzUgIQCpBAII5Br4z8RvjWL1LaTEYnfYAB93ccV9jXshisbiQdUiZvyFfFN+xa4kJPJJzVRAqSC6uoZXLO4hUO+W6DcB/MikgmmZPL8wlPSgXb28FzEg4uEEbfTcrf+y02JRkU7u5PKrWsfSfwDRF8JX5GN5u8HHpsXH9a9YryL4Ahv+Ea1P8Au/aVx9dteu1MtykFFFFIArwD9oGJv7d0uTkK1qQD7hj/AI17/XkHx+00z+H9N1BVz9nmaNj6Bhn/ANlprcD5ucHzeTxmvruze11z4NIUx5EujlfXaVjx+hH6V8iz8PXvPhrW5LP9m2+lVjvjaS1U+gdwP5OaBHh74DYzXqfwJkP/AAnGwHj7LJnB+leUty2a9c+ANk0vi66ugPkgtWyfdiAP61fQR9G0UUVmUFB5GDRRQB8seMLH+zPEmo2ZGBFMwX/dzx+lcjJl5OOeeteu/GLQWttf/tQujrdpkIBhl2gA57fjXjyzuZQBGmM9A3NMZ7R4m0nyfAXha+eIx3P2VYJAe64yv9fzrzeVM3Dn8q9dtbe91j4JWryxs8kDF1yeRGrEfoK8knR0yEGD3Y00B7L8F7yN9P1G1LgTK6NsJ5K4xmvUq8C+D17BbeL2inbdPcwtHH833cYJ/PFe+0nuIKKKKQBRRRQAVU1PUbfSdMudQu3CW9vGZHPsP61brzT44ag9p4GjtkJH2u6RG91ALfzAoBHz54n1e48R+Ib7WLn/AFlzJlV/uqOFH4AAVkRwguuR1NWJuoFC4VWJ9MCmaWPpf4IoR8PEc/x3UrD9B/SvRq5T4a6d/Znw80eAjDPD5zfVyW/rXV0jMKKKKAIrmLz7SaH/AJ6Iy/mMV8V6tA9rqFxBKpV43KsD2INfbNfLHxj0hNL8fXhjxsugLgAdi3X9c1UQOBi0+4u7W6uIkzHaKskp9AWCj9WFRp1FerfDnRI9Q+FvjiUxbpGhCo2P7il+PxxXlttGZZkQdWYCmtwPqL4L6b9g+H0EzDDXkrzH6fdH/oNeh1n6FpqaPoFhp0f3baBI8+pA5P51oVL3AKKKKQBXNeP9MXV/A+p2jIWJjDKQMlSCDnHtXS02RBJG0bfdYEH8aAPkf/hF9PhVzIZLmQLnL/Iv5Dn9a7bw4Bq3wU8R6cHhjEV1GIkCbQpLJjOOuSKy/Edh/ZWtXFh5rSiOQoOMZFSeGNbtbPRPEWhPHsacwXMLBupEigj+v51kpO+p0SgraHn914Z1e0YbrNpFJwGiYOD+X9a98+BWiSaZ4f1C4uYjHcTzBSD1CqOPpyTxXnV5dqG2FwSTxg9a998FacdM8J2UT48yRPOfHq3P8sCrjNvQznBROgoooqjMKKKKAPJfjamINKkx3kXP5V4Vcghxn1/GvfPjbt/sjTBzvMr447YH/wBavBrkZlAzzVLYZ9B+BFeT4NSogDOYLgDd0J5rwq5jcweTnbt64Y8ivoP4Vos3w6hhPKl5UP514JqEZt7qaHJOxyvPsaEBv/DRvsvjXTD8uDKEBKjjIx/Wvpevl3wQf+Ku0sAkH7VHz/wIV9RUSEFFFFSAUUUUAFeUfHtM+EtPk/u3oH5o1er15f8AHgL/AMIHASRuF8hA/wCAvTW4I+bmbLVoaJpza14g07S0ODdTpGSOwJx/LNZecvj3rv8A4M6cb/4lWUz4WO3WSYZ/iwpAx+YP4Uymz6ighjtreOCJdscahFA7ADAqSiipJCiiigArxH46+HheXum39uI0naNo5CxI3AEY/ma9urx34u3y3GrWlihDfZ49zD0ZvX8APzrOrNwjdGtGCnOzKvwsVrD4ceKbO4lU+WkkhCc7Q0RH4/drgfA/hu0/4TDSnup98f2lDsMeAeeM8+tdV4WS9bQfFUFqAS2nhzjuA3I+u3dXNWc5sbi1u4fvRurr9Qc1zuvO0WdKoQvJH1LRVbT72PUdOt7yL/Vzxhx7ZHSrNdhw7BRRRQAUUUUAeJ/Fq0tofEkUkA2zzQiSUFcgnkAj8Bz+FeV3VxFbaxb3Ey4+UrgqcHpXp/xI1BtT8YSW6RnZZoIQc9+pP6/pWN4f8LzeKE123tY0F3FZKYPNxt8zzFYDPbIUj8ax3kdO0DnAzXG2TfEFH93NfUmnbP7MtfLbcnkptb1GBXzIlrd6Zdzabe2pgukI8yJmHynGe3H5V7d8OvELalpf9m3OBcWagKc53x9vy6flVQetiaiuro7aiiitDAKKKKAPEfjVqcsmsW2mFwkEMIlHb5mJB/QCvGvNee7S3s1M0zsFXaM5Oe1eu/HLULG9vLO0tUSa7gU+bIiglQei579D+deUaFBfTa3axWU8guDMoj8tQCpzxyQAKaaaKs0fV3grQj4c8IadprktNHHumJ7yNy36nH4V85eKIzD4h1FOm27lUj6Ma+prcullCZywdYxvLkZzjnOOM/SvlzxpqNjqvizUr3Sw72sk7EZONzd2+hOTQhFfQrk2mrWtyTgRyqQR65r6wU5UH1FfMHw90OTXPGdjHMP3aOJGXsEX5v1IxX1BTkIKKKKkAooooAK8l+PgRvC+nqQfM+0kjHYBTn+letV89fGjWHvPEr2QJaK0jCKo/vEZJ/kKcdxM8mjsZWuAmQDjcK7T4N6jb2nj2we4kMasWiDZ4JZSAD9TiuTWZIrncXdWwNpIHAxVawuG03Wxhwkcj5STH3ecqfbBqmFz7fornfCHim28T6PHMHVb2MBLmDPKv3x7HqDXRVAwooooAK8G8fQ3K+L777RCwEjhombgFcADFe81Bc2dreJsuraGdR0EiBh+tZ1KaqKzNaVR03c8n+E9pLPPru+EiJ4FiDY4JO7iuFk06+029On3lpIlypwkZTJb0wO/4V9KwW8NtH5cEMcSD+FFCj9KfgZzjmo9hFxSfQtYhqTkupzHw/tL+x8KQw6hE8MgkYpG/VUPTjt34rqKKK2irKxhJ8zuFFFFMQUUUUAec+KPhk+q6rNqWm3ixSTHdJFNnbnuQQDWz4H8GHwpDdPNcCa6uSu/Z91QM4A/M11tFSopO5Tm2rHnXjb4aSeIdWbVbC7SKeRQJI5chTgYBBANW/BHgOXw1dPe3l0JLgoY1SNsrg4yTwPSu6oo5Ve4c7tYKKKKoka8iRoXkdVUckscAVx3ivxxY6dp8kNjOk11IpUMpyI/f3+lYXjLwj4s1PVZrm0u1ntnb5IhIU2L6YPFc5H8L/FN6Qtw1vAh6lpN2PwFc9SdTaCOujTor3qkvkcBegyzufMZ9xyzuxJY+vNQ292bG4QIwjZWBznnrXtNj8E9EWNW1O8u7qYDkI/loD9ByfxNblh8L/DOnyLJHZhmU8bgCfzIzWUMNK95M1qYuNrRR1lpL9osYJTg+ZGrH8RXyb4qjGneK9TRbaOONLmRdsLHC4Y9q+pPEGpJoXhu8vRtXyIT5Sk9WxhR+eK+ZIbCVdUW6mkMrFiWPbcQTn/IroqVlTdjno0HUu0df8F7u6XxjJGsBMM0DBiycqBgg569ePxr6Brx74U3Xk6/Pa8AXEDOQRySpGP5mvYaqnU9pFSIrU/ZzcQoooqzIKKKKACvAfjFp0cfi1pGyFuYVlyPUDaf5V79VHU9G03WYRDqNlDcoOgkXJH0PUUXGvM+NbqzaRHufM34I4x/D2NX7jSodWltbexliEsigbXcKA31PSvfPFnwe07U4IW0Aw6ZNEmwx7SY5B798+/NeY3XwY8Y2k262tLeUjo8M45/PFXdNE2Kum+DfiPpc8cltpNyGUALLFIvI7cg4Ne5eALjxhLaTR+KbQRBAvkyMy729QQD9Oaz/hbpnjDR7O4s/EaqLVQPs4aUOynuOO1eh1LGFFFFIAooooAKKKKACiiigAooooAKKKKACiiigAooooAKKKKACiiigAooooA8Y+JviaTUNWfRoC32e2PKhf8AWSDrk+g6fnXEW4KbVJV5GPyRoNzE17rqHw98Oaldvcy2ZWaRiztG5G4nqavaT4R0PRG32VhGsv8Az1YZb865J4ZznzNnoQxkadPlijH8A+E10PT1vrlP+JhcoN2RzGvXb/jXZ0UV1RSSsjhlJyd2FFFFMkKKKKACiiigAooooAKKKKACiiigAooooAKKKKACiiigAooooAKKKKACiiigAooooAKKKKACiiigAooooAKKKKACiiigAooooA//2Q==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5" name="AutoShape 4" descr="data:image/jpeg;base64,/9j/4AAQSkZJRgABAQEAYABgAAD/2wBDAAgGBgcGBQgHBwcJCQgKDBQNDAsLDBkSEw8UHRofHh0aHBwgJC4nICIsIxwcKDcpLDAxNDQ0Hyc5PTgyPC4zNDL/2wBDAQkJCQwLDBgNDRgyIRwhMjIyMjIyMjIyMjIyMjIyMjIyMjIyMjIyMjIyMjIyMjIyMjIyMjIyMjIyMjIyMjIyMjL/wAARCADsAR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rD8XeIovC3hm81aRQ7RLiNCfvueAKALuqa3peixCXU7+3tEPQyyBc/Qd6x7b4ieELucQw6/ZmQ8AFio/MjFfKWs6rqviXVZL2+uJLq6lPAznaPQDsParFl4S1iYg+SI89PMbFKUox+Jlwpyn8KufZSOkiK8bKyMMhlOQRTq8U+ENz4k0vWv7Evw82mSQs8ZLbhCwx0PYHPSva6E01dEyi4uzCiiimIKKK8Q+K/xB1H+038N6DLJF5Z2XEkRw0jn+AHsB/OgaV2e0z3ltaoHuLiKJScBncKM+nNSI6SIHRlZSMhlOQa+a7X4d69NZK11qKxOfn2ctgn15pPCfjXWvAWtSWOos0tkkgWaHPy7T/Gvof51EasJu0WazoVIK8kfS9FQ2t1De2kN1byCSGZA8bjoVIyDU1WYhRRRQAU2SRIYnlkYKiAszHoAKdXOePbs2XgTWZlBL/ZmRQoySzfKP1NA0rs8z1XV9a+Iur3MFhdSWei27YG0ld49T6k/pVA+Dtb0Nvt2ha1OLmM7thJAf26/zrY0C7i8LeDNOE4jNzdKJGViRu3e4B7Y61r6nrdvpX2Zpgq+fjBdwAP8AGuWU5OWjPRp0ocuqOk8A+LG8U6IXuU8vULZvLuY8Y59cfn+VdXXkHhfUBpfxWuLVQBb6nAsi46ZIPP5r+tev10QldHDUjyysFFFFUZhRRRQAhIAyTgCsq58Q2dtJs+eT1Kjina3MyQJEpxvJz9BXHXaneec1lOo07I7MPho1FeR3dnqFtfJmF8nup4Iq1Xntm8sA86NyrId2R7dq9BByAR3qoT5kZV6SpyshaKKKswCiiigAooooAK8m/aCaVPAlqY5AF+3JuXOCw2t09a9UuZxbW0s7DIjUtj1r478feJdT8Q+J7mW8u2ljSUiKLdmOIeijp9T3pgdr4C0VNMhuLi6jWaQoCsi89ewrYgvXfUAohIUyFQr4PGAc5HTrUtsp0mwspAoZbm0S4RM5GGHIGOwIOPaoFmurqbESgNv2hTGcfXPevMrc0pWauz2sOoqN09DrfAeqx6n4mdEjaPyRIuNhAOMDr+Neo15r4ESWTxFcHyl2wJ88irt5PGPevSq68P8AAedi/wCIFFFFbnMRzyiC3kmPSNCx/AZr5q8Jsut+LLjVrlcrC7XDlgTlicjp719Iajxpl3n/AJ4v/I14J8IJYYrnWbeRQ0iKje5HIz+dZ1XaDN8Mr1Ed3Bq63unS3sVudqZXHPJH1Gf0rzXx5YtqNhHrdvbyoV+S4VoiuB1B56969NOoolsyA26iRyFG7BXt0x171Q8R3kLeBdTeXYIxbPucdCcdvxrjhLllzJHp1KblC0ix8GPEo1Pw22kSsPPsPue8R6fkcj8q9Nr5s+BWp7fFiwsMmWFo8+vcfyr6Tr0WeMwooopCCuG+K95HaeEI1lOIpbyFZOM/KG3H+VdzXmPxymEXguEE4P2gMPwB/wAamfwl0/jRZkmsrnR7FoBE8Dxr5UjjClSOKq3c8F1cW7SW8eEO0BsEnjt+VYfwv1h7/wAFxxXlsX+wubc8ZJXAZTj6MPyrdbU9Nt/NkML5TLbmU/L+dcTsm0z1qcuaKZzGo6lHH8WNNddqR2cMQcDtucn+Ve618pSarLqut32rMmzzplKL6KFO39APzr6V8L6rHrHh20ukcM2wLJ6hhwc1vSl7zizgxEbrmRsUUUV0HKFFFFAHPeJGnLRxxlU+QlXPPOa4mcagNKZriZfP3HLpwNuf516Fr8LyacZYxl4ju49O/wDn2rzPUFvSI4S+I3ycZ4PPeuWrpI9TCNShoXtPWeHTmV5jMwXhjwSf1r0PQ57i50a2muQRK65wRggZ4z74rzTSrk2cayXgJgg+eXaN3yjk4HfivWIXSWGOSP7jKCvGOKuiupji5JLlSH0UUVucIUUUUAFFFFAFLV939k3IThihA4zXhNp8KIZ7ua/1iZNPsxFu86R8bXyO574Br0jx38TdK8IxzWaH7TqwUFbcA7Vz0LH+nWvn5/Hup6jq7XOtSyXtuzEiJjxHk5+UdB9KJNqN0iopOVm7HeeKda03U7iC30EkWmlW62sUijAcjrgHt0qnpNzdahcw28lmrSBgAQ2CSa5ybWdKmuEu7KYRk4WWJxtJHrjviul0/VYNKuIr1buzEqDzFJkVuR2IzXBUUnJO256tPlhC0Xse5+HtDTQ7Jo92+aUhpG7fQewrXri/CfxL0LxLBDE9zHaaiwAa3lbG5v8AYJ4I/Wu0ruUVFWR5UpOTuwooqlquq2Wi6dLf6hOsNvEMsx7+wHc+1MkqeK72HT/CmqXM8qxots/zE45IIA+pNfKHh/xJL4f1m31OMtlW8qdB0eInn/H8K7L4ofEgeL400/TopYrKBt5DH5pj0yQOmPSvNYId0EjK/mKeo24Kmk1dWZcW4u6PpFPElhLaQOtvIysN6si5Bz715z8XNfkOiRWEQMKXUoZoweSq88/jitX4c3+7QBDOMqmTGD2HpXmfjm6u9W1oXcw2QuD5Cn+5k4OPfFcNKL9ryvoelWqfubrqdP8ABkLF4w01iwBZiPqcEf1r6kr4x8OatdeH9Ts7uPAkhYSxk9CPevpTwT8TNP8AFk32CaMWmpAEiPdlZAOpU/0r0Dy2juqKKCcDJ6CkIqajqdlpNt9pv7mOCLO0M5xk+g9TXifxM8XaZ4vgg0+zEv2eFjI8jDbv5AAA9CcVS8a69Lr2vPMXPkR3CxwoOgQFhn6k5rjZFAg3nO1I1Y464D4/rXo0sHHlvMhVLS0Om8LeJG0bxNNYQReZb3AVpU6YbBAx77VFdD42uv8Aimp76P8AdQMAp3dTniuF00w/8JDZXsswijRgJ8DPGWGc+2a6z4mtaTafZ3Vvcq0aK0aW4PVjgbseo6fjXHXw8ZYmPRM76dRwpSW7Rw3h6Rr3TphIoFxCULqB/DtAB/Wuv8OeKdQ8J3P2iA+ZZOB5sDHgnOPwNcfpVyLS4FzGcKTK78dV4A+oyK35oEv7KeKIEFlDYHTpng1zYii6OIU5fCyqbU6bgt0fQuh65aa/p63dqx67XRuqN3BrTrxD4a66dM16Oylc+RcqIzk9wBtP5EfnXt9bThySscT7oKKCcDJ7V414q8Y32qX80NtO8NkjFURGxvx3JHrRGLkVCDkz0bXPFOmaZFLbm6VrplKqifNtJHBb0ry+V7u40+N49RQSoAs0LYJVz1wfTNcvftLJp90qN+88lyCf901Pp+uWkOn+fNbmS6aMKG9sk8++T1onQUrHTD93sdRaSmygzeyqdxChRwCewqzpfxTl0+8ktLiFbyyV8RyxnawHfHqM5xXn7anqKj7U8TeTcCSK3Yy58vn5zjr0OAaqqoxgDFaRpxSsiWub4j6W0jxBpmuQiSxukc45jJw6/UVp18u293LazK0Mro4PDK2DXtvw+8Uy65ZPaXb77mBQQ56uvv7iplTsroxnTtqjtaKKKzMwrJ8S60nh3w5fas6B/s0e5ULY3N0Az9TWtXjnx68SJa6Pa6DE2ZblvOmHoi9PzP8AKmgPCNb1i61nVbm/vJDJPO5dyff+lZu7NNZsmmbwDTAnxmpQ2/k/fHB/xqJHz+NTRKDKMnAPBprsNdi1E7KsTqxDY7diOP6V9M/CPxVeeJfDUqag5kurKQRmU9XUjjPvwa+ZUQpE2eCj8j6//qr6C+A8JHh3Urj+GS4VB/wFf/sqJDlues189fGTxWdT186VBIfslj8rAHhpO5/Dp+de86rfLpmkXl+/K28Ly49cDNfH2p3Ml3dTzytukkcsx9STmpQRK0Bgcs7OfMAGFHHPX86oGKSe+hEblTI4U7evJpQDKrsvd2I+g4qUR/v4p2JXBDcdqcVdpA3ZXNaLxBrfhwzWcKRxujlGLpubjgis26u7u/jhNy+5wwCdiFAIwK6Dxzbl/Ev2xFdIr+GK6jXjB3KN35kGm+LbNNPv4bPyo0eG2ijcIcktt3ZPvzQ6aTbSDnn8Mmc2rSNIYQmVQNyf4cjFX9K1GXT9QgvbWYiSFldHHZhWXiYLMhcnjJHWi1bbbE/3WpID7Q8Na3F4i8PWeqQjHnpl1/usOGH51D4w1H+y/C17OG2uyeWh924rz74Eau0+jX+luc+RIs0f0YYP6j9a1Pi7fGOw0uxB4nnZ2+iqQP1atKMOaokTLQ8eubpxL5ZYDnfgn0wB+ufzqGWLAZVbr50X4L8w/U1narKfNSQjJVuR7GQY/UVszbQVjXHyhv1jwP8A0GvZUrto52upi3KyhvNUcx7XYDurAZz+PNW50mvpy1xJvXLbV/u7QSf8aevl5bzmKwPFEZCoyQmQrcUsskcczxLEA0X2hfNwQzjgAkfjWcoR5lobRmuW/wDXl/XkQJEVtmjXqYY4x/wJt1a1rfyWIa6UGRYp2IjB5ZWO3A/EGs77lxyeEkhB/wCAqc/yqvfXD2+lwyocFXTd/tDJb+Z/SliYRnTaZnSm4Tujd+1R2euw3EDYiEkciEf3WAX+eK+mLGVp7C3lf7zxqW+uK+RhIWttu7LLIyL9FYN/U19W+G52ufDWnSv94wKD+Ax/SuLFQSUWvQ0jK9xfEN4dP8Oajdjhord2X644/Wvn+OQSxbwcjkZ9a9q+Is/keA9UOcF49g/EivDdKXzEkRen3to9Tyf8fxrGlsdVHYmKkxTMCNqrgg988ViwQnDwjqhwPpXTjRdT2+YNOnZWHyqUPI9f8+tYN6ksLMU3Rs/DY4q2aXTI1uJLkAO4aKImOEDoEBP9STRI2FpvyxRqq8ADAqhdXJUcce9NbCJJpsDg/MGFdp4H1Z9O8R2cythJHCSDsQeD/jXm9tcfaJ5Mn+NQR9K6CylKSqAcEHIo3J3Pquis/Qr3+0dCsbstuaSFSx/2sc/rWhXKcwjMEUsxwoGSa+O/HviKTxN4tv8AUHbMbSFIR6Rrwo/L+dfTXxJ1ZtF8AatdI22RovJQ+hf5f5E18fyPlic1SAfa2N3qVyttY28lxOwJWOJdzEAEnj6A1SRT1bIOeh7V9F/APwgbXT5/FF2g826BhtQRysYPzN+JGPw9682+Lnhg+G/HV1sCi1vibqEDsGJ3D8Gz+lIDg1YAVIsmKi2d6XGOaYGmH8y1eUfxKu76g/8A16+hPgHBMnhK+ncERS3WI898KMn9f0r55sULW8seQON5yevP+fyr6v8AhfAtv8OdIRVxmNmPHUl2pzd7Fzd7Mh+Kuprp3gW6jzh7t1gX8Tk/oDXyvPPl5fZq98+Ot2Vg0i1z8pZ5CPcYA/rXzrcSbbmVPVsioEtjRtYvLto89Sufz5qaRcxbQMnjFN3/ACqPRf6UkEuJI2LlACDuHaqirtIcnaLZ31vZS6/pPhBsKQs7WEhPYBgw/wDHSfyrl/F9z9r8UahISWBnbDHuM4H6YruPCF3DaaJqLXku97NzeRFW4P7t1yPx2/nXl9xcm5YvIP33Vj6//XrpqxcU09zFNTcZx2f6f0yNQAzn1NVpl8m2kH+0KlDEq2OxqtqMnyKnctzXKbHrXwP1P7J4vht2OFvLd4/xHzD+RrrPjJcf8TzSoQedigD03Ocn/wAc/WvLfh1cm28Y6G4OMXCL+Zwf513HxeuTN4tlVT81vCAv/fOf5tXThVeoZ1NjzXWz/pDqpxxEvXqG+atZJAL2TzeQgEQOerHj8wc/gawtSJnv41UNy0aZUc5CY4reNpuul28RiVJMnqzZOSf1ruhdzZk9iCKC7voI47W3kmd7YrhFJPEh9Ks6lp1xY3LtLbTRIVkUFwcMcRgnJ9816Z8MmS30aRVnhTM2CJHC9QT6E9xV34halL/Yup2ot1NmIYgtwrIQ0hkTOMc9z+VZTrtVeWw1H3TyJ4xLdXEWceZMyA+mFI/rWbriG406J1VgEILDrtPQfzArRaTE28dfPnf8lFGqyiCzuplh86Ga3ZSgP3GJyPybBretfkdiY7mRprLPMqbuqefnPfyzn9a+qvA8wn8G6c4/55kfkTXyhoIVVSXneXkhJPoV4/ma+nfhZcfaPAdnzkxsyH69f61x19aKkXH4rFf4vTGHwFMc/enRT+teUeAZpE8Z2xV1VGiIJY4AIU4r0f41SFvCUdop5kkL4/3R/wDXrw/w/OLu8WM8Ntww9x/+uueG1jrgvdsfSb3c0ejySRtHLfYCpEJF6kjnkDpyfwrgfGOg3euambyB4I8xqpVzg7gOegrmJ3aCUSo5Vk5BB6EV1ll4mt9QtYknnghujwUZioP0JzWVRShrE2o04p6nmuu6NqmieX9tjXypc+XJG25Tiudkcu3ByR1Fe3eKhZN4Xu/tqq6Rruj55DdsV5HcQWqhXRCSxxgk8VdGo5rUdSHK9Dm9On/4mssQJ2l8811tvGz8nIx0xVBNL08TswjO9zkgk4IPp9KtLaQo2YiQRyMMa1imjJJo9/8AhbfPc+FTbyNlreYqP908j9c13FeS/Bqe68/U7eU7oSiSI2c85IxmvWqxn8RhP4jgPjLbS3Pw5uxEjPsljdgozhQeTXyuyKDyor7mZVdSrKGUjBBGQa8y8WfBvSdXv49R0lI7K4Em6WHGIpPwHQ59OKm9kSlqY3wz8fXWnaDa6brloqWsKBLeaJcME7bl9PfrXHfHjWNO1XxLp/2FxKY7Qb5VPByxIH4f1roNU8Ma5o5ZrmxdoVGTLGNy49cjp+NYjyWs8eJY4pFP95Qwrk9vOL95Hf8AVqc17kjyMGnA5Nema14R0H7LYPA6i7ulMkiQ5AjXtkdP/wBVWbDR9N062MUFujsfvO+CT+daPERtsZRwsm9zS8J/Cq3vdGg1KTVSZLu2DLEIDhN69zznHqK9l8Ii2stIj0WC4SdtOHkSMvUHryK8d0/4hDwzfwWl3FDPbxhdq+X80YHTBHT2Fd18NvEmneItc1ue0iuY5nCSSecUIIy2Nu0A/n61pGXMrmNSHI7XOc+PTL9o0dcfMEkP4ZFeAXyp/aClyQp6kV7l8dbhJvEGn2u1w8NsWLdiGY4x+Rrw7U4ysqsScA1ZPQvKcoze2KicZs2HqlPBxbY/GnIMoi4ySRgetA+ha0yLGnaikSSIJLX5yMnI3rx/n3rIsoiiSj3r66tbGCC2kH9k2yxQKzhY4EHQEjCg5z+HevFPiS8d3FpN8NMWxmkEwlU23ktJhhhiOp+tVKTkyIrl6nm8OTuH1pl4kRsp3MZMizRhXzwoIfP54H5U+M7LgjtuqrfTSrI0CyMIpCC6A8MR0z9Mn86kp7G14Zuvs+r6fNk/u7hG49mFekfEht/i3V2A/g6/8CUf0ry6xQKq/Ng/Wu31cM7Nly5a1i+YnJILCuzB/GZ1djnbG3E3iPYx+VXmY8+wA/nXSSRRRISGIwCc56/Kf/1/jXKzWjPPql2pZDajejKcYYyqv+NPtvERCeVeAtgMBIB6rjkfgK6KdeEZOMtDOUW9UdAjqs0ak8CZM/8AAVqlndLCp6bYz+buaWK7s2ljkFxGU8zIywGflqP7RamSFvtEXWEH5x0G7P8AOulyT6meo5gDA3qI3IP1cLVk/LDcjGVBfC/Q4H8qyW1vT4I9nmGRvLAwq5AYSbv5VUuvE67SLW3xnPMnb5ielZzr047sajJhpXNyyAYVZ0GPoxH8q+jfg7IW8GyR/wBy5YD8hXjniSxtLLxOyWcPlRvFaSBQMD5okJI+pzXrPwWct4cvFzwJ8/nn/CuWrrh7mq+IofGa5Cmzhz0iZvzP/wBavGvDYT/hK4xnBKtx68Zr0r4v3om16SPqsKKnH0yf515p4dhJ11rlA2IYzgnoS3H+Ncy2R2R2R1uoScsB61hXRZieea1rvKpycsxrLcjPNWaMivNX1SbT/sk87TW4wdjY7dOcZrGGswOfLuAYdvfGa2JAApyOtUTZW7MW8sE+pFTy22JbbNbRrCfxBIINPie7mQblMIywHuK6e0+HfiiWZMaYyAHkysFFaPwY8i28STK6YkktykR/EE/yr3WplNxdjOU2nY5XwT4S/wCEXsZfOdWupyC4Q5VQOwPeuqoorJtt3Zk3d3CiiikI4j4s6q2lfDy/MbYkuStsp/3jz/46DXyj589vITBNJGPRWIr6A+PupBbDSdMVuZJGnYewGB/M18/SDn6mqtoF2ti2viXWIgjG583y12qJFBwPSrkfjDUpg4CwxsO6qf6msNx8pFJbYF0w7GodOF72NFVmlZMuGWSe4aSVy0jHJJ6k16l8Dr37P47ktS3FzaOuPUjDf0NeV4w/HrXXfDi++wfEbRps4DTiJvowK/1q+hmes/FXwbq3iHxFp91ZRKbfyPKkmPSMgk898HNeS+Lvh7qOjaa9208U6x8uEyCozjPPuR+dfVl+N2nzjOPkJrynxtavceGtRVVMjNAVwPqD/SuepNxml0OujTjOnLTVHz4h/dAH+7VlQDtDEge1VAePwrTssieNh2bnAzkYrpprmkkzkqycaba7EkWpai6qiX900h9J2/xpLpb1pFa5nmnTHytI5Yr7c1U8sx3jhD8xOUVuM1pzwyxWql5S2SMg9s11KMOSSktUcDruNSFnozBbiZ/Zq6XwLoFl4j8RTwX0bPHFZTTqFbHzKMj9a5uQbp5FB5JrsfhdNNB4puUSPcZLR4S2fuhiAT+Wa4ZOybPUhFykkj1zR/BXh/UjDZy6ZCsZGWKLtbgZ6jmuM8eWcNh4ovra1i2QRLHGgA4UDbxXrHhZAmpHcefLOBXOeOfh/f3upXWs2d6uJmBMRdkK8AcYBB/StMvqRp3lNmmNTlU5Yo8SvbqO303UIN/z3Ui4X1CuSf6VzMi12/jbwlqmkWcV5dyI8aSBTiYuRn2KiuKbpWlWcZzcoO6OVwlHSSsV9o6GgoMUOM8jgio1kLNtxyOtZAOCc0jrwamA4pZFyn4UwPTPEeoW2pzaXNa7W8rTrNJXB+84TLflkD8K9C+CV0RFqVkWXgJKFDA85YE8H6Vy2j/DzT5tGtpftO5/LUt8g67Qa9U8DeDdP8O2/wBtt5JJJ7mMAlgoCr1wAAO471t9aozpezjuVPD1IPmkeN/Em5c+J9Q8zgiVs57AdP0pfBfhm5bwLqPia4dkUzosEZH3lHyk/m3/AI6am8a+HdXv/EEzTW5RLm72FwwIUFsZ/KvRfiJcWWg+DLPw/aOI3YIscSjHyJ1P54+tZc60sbTbi1c8mvH7knO7v6VlmZV+8y/XNOmvLkBhKisMnlOoFZ0s5MgQW7sSM8gDitOZFc8S6JoiP9YrD2NKs0APVR681nCN2uAhgiXIz6n+lXEiRRnj8KOZEuoj1j4P6THc6jc6t5v/AB7qI1j75bv9MA17HXivweupLfW5rVvlWeEkqfVTkfpmvaqxm7sxlK7uFFFFSIKKKKAPmf406i158QZod2UtYEiA/Dcf1avMZj859q6nxvfDUvHGsXKnKvcybT7AkD9BXKSEFmPqasQpOTk1EOJt3rT88A0MDmkMnfiT61b066ay1a2ukPzQzK4/A5qm38B9qcOJaAPtG8n+0aDJcRch4PMGDnIIzXn+pXiyabII1ycAnP8AdzzXTfDm+fUfAmmSyA5WPy8nuB/n9Kh8XaDZQaPf6rEkiPBbySGKM4V+M49ulc1SDlZo7cPWhTbjI+T5sC5nKj5TIcewzV2zkK2zyDH3Of0qtdQNFHI5HBINLZkyWrKBkq3SumF0ziqpSi0yayP2vUBLLjcnJ9Kv6q7Lbbx90OpI/EVlWyTJI+yQIoPzZHOavXUnm6NLIw+Yjj35rri7wdzx60bV4tbJoxN+b5z2Lf1ru/hnJs8TToByyhvwGf8A61cKIx9oYk4+Y16n8INFtNT8SXMU87xyNakqU69RwPwrgnFyi0e/RmoTUmeseGrprjXoAiEKUZm9hjj+YrrtYjeTS5wgyyjcB645qSx06106ERWsKoMYJA5P1NWqmNO0eVjq1lOopxWx45qdvD4our3QZFbzprNnjyeNwVihH0K814BNG0TtGwwynBFfakejadDei8js4kuACBIq4Iz1r5Q8f6aNN8aatbqu1VuXKj2JyP0NXShyqwsTVjUknE5BziooeWc+9SzdKvJotzD4et9YbH2e4uHhXHUMoU/+zfpVnOVh0p5XcgFNA4rQ0q1N9qdraqMtNKqD6k4qkI9z8G6frN1pNpHPZTwNJ5YLFCF27QN36V69bwrbW0cCklY1Cgnvilt4Vt7aKBfuxoEH0AxUlYRpqLbR0Va8qiSfQ8u8Rym6N1HGjHarSOwH3eeM1m/FsL9o0kkkv9m5yfetTx3oWoW+s2+p2UMktrI3lTxx5yQ3GCPrzWD8VFmW40oSqdy2KgnBAznnrSpKzZtiJKUYtHnKGPf/AKsfU1C0qedNtXcxfB+g4FMMmDnFH2y3jn2spWSQ5B7E1vc5BWsnkdZCeQDjHbPWpEtihBZuB2qWWWSONTkgEcUkR8w+9MR6D8KV3eLYyvRYZD/L/Gvcq8S+DxRPE1xG5+b7K2zjvuXNe21MtwCiiipAKrajcCz0y7uTwIYXk/IE1ZrlPiVqP9mfD3WJg2GeHyV+rkL/ACJoA+T5pTJevIxySCSaouOTzVg/fY+1V2PGPWrYhqngU6mKeMU/qaQyZvuJQD89N/5Zj60L97pQB9d/DYqfh3ohQYH2cZ+uTmumuIUubaWCQApKhRge4Iwa4/4Tyeb8NdIP91XX8nau0qQPkzxT4X1HQbya1vrV4kZmELsPlkAPUHv2rldElMN1OrY4UDnpX078WvD8useGo7u3j3y2LlyoGSUIw35YBr5oitiJLgnhmbGfSrpu0kyayUqbTIpI2jnctny5T2q3ciM6bMXcgogCp/n8KLpfL0tXxkbuM+mcUktt9qjh3NtjK8txxXZHlinZX/4J5ifO1KWiT/IoIuZjnuRXr/wPgZvF88gXKx2rZPpkgCuO8NeFG1mLUHhtrm4ki2R25hXKmQnoT0HHrgV7j8NvCGo+FZr37TDEkFwi4Jx5m4E+jNxg+tcnLZas9RVE1p1PQqKKKzGFfNnxvsfsvjdpwvy3MCSZ9xlT/wCg19J14L+0CyDVdJAHzi3bPHbdx/WnHcTPDZvSvWBp6z/s6wXBUboNRLg49Tt/rXk0zAv+NfRWoaM1l+zeluYikggjuXXvlpQ2fyNMD59rrvhpaC9+IOixEZC3KyH/AID839K5DvXpPwUtDP8AEC1lxkRRyOfb5cf1qhH07RRRWZQVwPxX0sXfhtL1Uy1q/JH91uP5gV31UtXtUvtHvLWRQyywsuD9KAPkq4AjcA8Z6VlX4YplT8ymti/jByj5GDwe4NYsquGCyMDk8YqhnSB5JNNhklXDOq/y61XjZhMAOxzitBo7h7LTFnRlAt8qSMbk3EKf0x+FUJT5V3legNAHtHwl0kGa71Zm4CCFBjqTgk/oK9Urz74Rsf8AhHbpOCgnypz6qOK9BpPcQUUUUgCuI+Knh/V/EnhL7FpCJJKsyyPGzbS6gHgZ4znFdvRQB8XazoOraDN5WqafcWjv9zzUI3Y64Pf8Kxm4619J/FzwJ4g8Yahp8ulJA8FvCylXl2ncTz+gFear8D/GcrYNrax+7XC4/SquI8zHWpBWn4j8O3vhbXJtJ1HyvtUSqzeW25cMMjn6GssHnqKBkwH7jPvSL94V6B8Ofhtc+MpJJLvz7XS1B/0lFB3OCPlGT6HrXr2m/BHwfYsGnhub1h/z3mIH5Lii4EvwWm8z4c2y5/1U8qfrn+tehVW0/TrPSrNLOwto7e3T7sca4AqzUgIQCpBAII5Br4z8RvjWL1LaTEYnfYAB93ccV9jXshisbiQdUiZvyFfFN+xa4kJPJJzVRAqSC6uoZXLO4hUO+W6DcB/MikgmmZPL8wlPSgXb28FzEg4uEEbfTcrf+y02JRkU7u5PKrWsfSfwDRF8JX5GN5u8HHpsXH9a9YryL4Ahv+Ea1P8Au/aVx9dteu1MtykFFFFIArwD9oGJv7d0uTkK1qQD7hj/AI17/XkHx+00z+H9N1BVz9nmaNj6Bhn/ANlprcD5ucHzeTxmvruze11z4NIUx5EujlfXaVjx+hH6V8iz8PXvPhrW5LP9m2+lVjvjaS1U+gdwP5OaBHh74DYzXqfwJkP/AAnGwHj7LJnB+leUty2a9c+ANk0vi66ugPkgtWyfdiAP61fQR9G0UUVmUFB5GDRRQB8seMLH+zPEmo2ZGBFMwX/dzx+lcjJl5OOeeteu/GLQWttf/tQujrdpkIBhl2gA57fjXjyzuZQBGmM9A3NMZ7R4m0nyfAXha+eIx3P2VYJAe64yv9fzrzeVM3Dn8q9dtbe91j4JWryxs8kDF1yeRGrEfoK8knR0yEGD3Y00B7L8F7yN9P1G1LgTK6NsJ5K4xmvUq8C+D17BbeL2inbdPcwtHH833cYJ/PFe+0nuIKKKKQBRRRQAVU1PUbfSdMudQu3CW9vGZHPsP61brzT44ag9p4GjtkJH2u6RG91ALfzAoBHz54n1e48R+Ib7WLn/AFlzJlV/uqOFH4AAVkRwguuR1NWJuoFC4VWJ9MCmaWPpf4IoR8PEc/x3UrD9B/SvRq5T4a6d/Znw80eAjDPD5zfVyW/rXV0jMKKKKAIrmLz7SaH/AJ6Iy/mMV8V6tA9rqFxBKpV43KsD2INfbNfLHxj0hNL8fXhjxsugLgAdi3X9c1UQOBi0+4u7W6uIkzHaKskp9AWCj9WFRp1FerfDnRI9Q+FvjiUxbpGhCo2P7il+PxxXlttGZZkQdWYCmtwPqL4L6b9g+H0EzDDXkrzH6fdH/oNeh1n6FpqaPoFhp0f3baBI8+pA5P51oVL3AKKKKQBXNeP9MXV/A+p2jIWJjDKQMlSCDnHtXS02RBJG0bfdYEH8aAPkf/hF9PhVzIZLmQLnL/Iv5Dn9a7bw4Bq3wU8R6cHhjEV1GIkCbQpLJjOOuSKy/Edh/ZWtXFh5rSiOQoOMZFSeGNbtbPRPEWhPHsacwXMLBupEigj+v51kpO+p0SgraHn914Z1e0YbrNpFJwGiYOD+X9a98+BWiSaZ4f1C4uYjHcTzBSD1CqOPpyTxXnV5dqG2FwSTxg9a998FacdM8J2UT48yRPOfHq3P8sCrjNvQznBROgoooqjMKKKKAPJfjamINKkx3kXP5V4Vcghxn1/GvfPjbt/sjTBzvMr447YH/wBavBrkZlAzzVLYZ9B+BFeT4NSogDOYLgDd0J5rwq5jcweTnbt64Y8ivoP4Vos3w6hhPKl5UP514JqEZt7qaHJOxyvPsaEBv/DRvsvjXTD8uDKEBKjjIx/Wvpevl3wQf+Ku0sAkH7VHz/wIV9RUSEFFFFSAUUUUAFeUfHtM+EtPk/u3oH5o1er15f8AHgL/AMIHASRuF8hA/wCAvTW4I+bmbLVoaJpza14g07S0ODdTpGSOwJx/LNZecvj3rv8A4M6cb/4lWUz4WO3WSYZ/iwpAx+YP4Uymz6ighjtreOCJdscahFA7ADAqSiipJCiiigArxH46+HheXum39uI0naNo5CxI3AEY/ma9urx34u3y3GrWlihDfZ49zD0ZvX8APzrOrNwjdGtGCnOzKvwsVrD4ceKbO4lU+WkkhCc7Q0RH4/drgfA/hu0/4TDSnup98f2lDsMeAeeM8+tdV4WS9bQfFUFqAS2nhzjuA3I+u3dXNWc5sbi1u4fvRurr9Qc1zuvO0WdKoQvJH1LRVbT72PUdOt7yL/Vzxhx7ZHSrNdhw7BRRRQAUUUUAeJ/Fq0tofEkUkA2zzQiSUFcgnkAj8Bz+FeV3VxFbaxb3Ey4+UrgqcHpXp/xI1BtT8YSW6RnZZoIQc9+pP6/pWN4f8LzeKE123tY0F3FZKYPNxt8zzFYDPbIUj8ax3kdO0DnAzXG2TfEFH93NfUmnbP7MtfLbcnkptb1GBXzIlrd6Zdzabe2pgukI8yJmHynGe3H5V7d8OvELalpf9m3OBcWagKc53x9vy6flVQetiaiuro7aiiitDAKKKKAPEfjVqcsmsW2mFwkEMIlHb5mJB/QCvGvNee7S3s1M0zsFXaM5Oe1eu/HLULG9vLO0tUSa7gU+bIiglQei579D+deUaFBfTa3axWU8guDMoj8tQCpzxyQAKaaaKs0fV3grQj4c8IadprktNHHumJ7yNy36nH4V85eKIzD4h1FOm27lUj6Ma+prcullCZywdYxvLkZzjnOOM/SvlzxpqNjqvizUr3Sw72sk7EZONzd2+hOTQhFfQrk2mrWtyTgRyqQR65r6wU5UH1FfMHw90OTXPGdjHMP3aOJGXsEX5v1IxX1BTkIKKKKkAooooAK8l+PgRvC+nqQfM+0kjHYBTn+letV89fGjWHvPEr2QJaK0jCKo/vEZJ/kKcdxM8mjsZWuAmQDjcK7T4N6jb2nj2we4kMasWiDZ4JZSAD9TiuTWZIrncXdWwNpIHAxVawuG03Wxhwkcj5STH3ecqfbBqmFz7fornfCHim28T6PHMHVb2MBLmDPKv3x7HqDXRVAwooooAK8G8fQ3K+L777RCwEjhombgFcADFe81Bc2dreJsuraGdR0EiBh+tZ1KaqKzNaVR03c8n+E9pLPPru+EiJ4FiDY4JO7iuFk06+029On3lpIlypwkZTJb0wO/4V9KwW8NtH5cEMcSD+FFCj9KfgZzjmo9hFxSfQtYhqTkupzHw/tL+x8KQw6hE8MgkYpG/VUPTjt34rqKKK2irKxhJ8zuFFFFMQUUUUAec+KPhk+q6rNqWm3ixSTHdJFNnbnuQQDWz4H8GHwpDdPNcCa6uSu/Z91QM4A/M11tFSopO5Tm2rHnXjb4aSeIdWbVbC7SKeRQJI5chTgYBBANW/BHgOXw1dPe3l0JLgoY1SNsrg4yTwPSu6oo5Ve4c7tYKKKKoka8iRoXkdVUckscAVx3ivxxY6dp8kNjOk11IpUMpyI/f3+lYXjLwj4s1PVZrm0u1ntnb5IhIU2L6YPFc5H8L/FN6Qtw1vAh6lpN2PwFc9SdTaCOujTor3qkvkcBegyzufMZ9xyzuxJY+vNQ292bG4QIwjZWBznnrXtNj8E9EWNW1O8u7qYDkI/loD9ByfxNblh8L/DOnyLJHZhmU8bgCfzIzWUMNK95M1qYuNrRR1lpL9osYJTg+ZGrH8RXyb4qjGneK9TRbaOONLmRdsLHC4Y9q+pPEGpJoXhu8vRtXyIT5Sk9WxhR+eK+ZIbCVdUW6mkMrFiWPbcQTn/IroqVlTdjno0HUu0df8F7u6XxjJGsBMM0DBiycqBgg569ePxr6Brx74U3Xk6/Pa8AXEDOQRySpGP5mvYaqnU9pFSIrU/ZzcQoooqzIKKKKACvAfjFp0cfi1pGyFuYVlyPUDaf5V79VHU9G03WYRDqNlDcoOgkXJH0PUUXGvM+NbqzaRHufM34I4x/D2NX7jSodWltbexliEsigbXcKA31PSvfPFnwe07U4IW0Aw6ZNEmwx7SY5B798+/NeY3XwY8Y2k262tLeUjo8M45/PFXdNE2Kum+DfiPpc8cltpNyGUALLFIvI7cg4Ne5eALjxhLaTR+KbQRBAvkyMy729QQD9Oaz/hbpnjDR7O4s/EaqLVQPs4aUOynuOO1eh1LGFFFFIAooooAKKKKACiiigAooooAKKKKACiiigAooooAKKKKACiiigAooooA8Y+JviaTUNWfRoC32e2PKhf8AWSDrk+g6fnXEW4KbVJV5GPyRoNzE17rqHw98Oaldvcy2ZWaRiztG5G4nqavaT4R0PRG32VhGsv8Az1YZb865J4ZznzNnoQxkadPlijH8A+E10PT1vrlP+JhcoN2RzGvXb/jXZ0UV1RSSsjhlJyd2FFFFMkKKKKACiiigAooooAKKKKACiiigAooooAKKKKACiiigAooooAKKKKACiiigAooooAKKKKACiiigAooooAKKKKACiiigAooooA//2Q=="/>
          <p:cNvSpPr>
            <a:spLocks noChangeAspect="1" noChangeArrowheads="1"/>
          </p:cNvSpPr>
          <p:nvPr/>
        </p:nvSpPr>
        <p:spPr bwMode="auto">
          <a:xfrm>
            <a:off x="1519549" y="4752052"/>
            <a:ext cx="1431831" cy="14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6" descr="data:image/jpeg;base64,/9j/4AAQSkZJRgABAQEAYABgAAD/2wBDAAgGBgcGBQgHBwcJCQgKDBQNDAsLDBkSEw8UHRofHh0aHBwgJC4nICIsIxwcKDcpLDAxNDQ0Hyc5PTgyPC4zNDL/2wBDAQkJCQwLDBgNDRgyIRwhMjIyMjIyMjIyMjIyMjIyMjIyMjIyMjIyMjIyMjIyMjIyMjIyMjIyMjIyMjIyMjIyMjL/wAARCADsAR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+iiigAoorD8XeIovC3hm81aRQ7RLiNCfvueAKALuqa3peixCXU7+3tEPQyyBc/Qd6x7b4ieELucQw6/ZmQ8AFio/MjFfKWs6rqviXVZL2+uJLq6lPAznaPQDsParFl4S1iYg+SI89PMbFKUox+Jlwpyn8KufZSOkiK8bKyMMhlOQRTq8U+ENz4k0vWv7Evw82mSQs8ZLbhCwx0PYHPSva6E01dEyi4uzCiiimIKKK8Q+K/xB1H+038N6DLJF5Z2XEkRw0jn+AHsB/OgaV2e0z3ltaoHuLiKJScBncKM+nNSI6SIHRlZSMhlOQa+a7X4d69NZK11qKxOfn2ctgn15pPCfjXWvAWtSWOos0tkkgWaHPy7T/Gvof51EasJu0WazoVIK8kfS9FQ2t1De2kN1byCSGZA8bjoVIyDU1WYhRRRQAU2SRIYnlkYKiAszHoAKdXOePbs2XgTWZlBL/ZmRQoySzfKP1NA0rs8z1XV9a+Iur3MFhdSWei27YG0ld49T6k/pVA+Dtb0Nvt2ha1OLmM7thJAf26/zrY0C7i8LeDNOE4jNzdKJGViRu3e4B7Y61r6nrdvpX2Zpgq+fjBdwAP8AGuWU5OWjPRp0ocuqOk8A+LG8U6IXuU8vULZvLuY8Y59cfn+VdXXkHhfUBpfxWuLVQBb6nAsi46ZIPP5r+tev10QldHDUjyysFFFFUZhRRRQAhIAyTgCsq58Q2dtJs+eT1Kjina3MyQJEpxvJz9BXHXaneec1lOo07I7MPho1FeR3dnqFtfJmF8nup4Iq1Xntm8sA86NyrId2R7dq9BByAR3qoT5kZV6SpyshaKKKswCiiigAooooAK8m/aCaVPAlqY5AF+3JuXOCw2t09a9UuZxbW0s7DIjUtj1r478feJdT8Q+J7mW8u2ljSUiKLdmOIeijp9T3pgdr4C0VNMhuLi6jWaQoCsi89ewrYgvXfUAohIUyFQr4PGAc5HTrUtsp0mwspAoZbm0S4RM5GGHIGOwIOPaoFmurqbESgNv2hTGcfXPevMrc0pWauz2sOoqN09DrfAeqx6n4mdEjaPyRIuNhAOMDr+Neo15r4ESWTxFcHyl2wJ88irt5PGPevSq68P8AAedi/wCIFFFFbnMRzyiC3kmPSNCx/AZr5q8Jsut+LLjVrlcrC7XDlgTlicjp719Iajxpl3n/AJ4v/I14J8IJYYrnWbeRQ0iKje5HIz+dZ1XaDN8Mr1Ed3Bq63unS3sVudqZXHPJH1Gf0rzXx5YtqNhHrdvbyoV+S4VoiuB1B56969NOoolsyA26iRyFG7BXt0x171Q8R3kLeBdTeXYIxbPucdCcdvxrjhLllzJHp1KblC0ix8GPEo1Pw22kSsPPsPue8R6fkcj8q9Nr5s+BWp7fFiwsMmWFo8+vcfyr6Tr0WeMwooopCCuG+K95HaeEI1lOIpbyFZOM/KG3H+VdzXmPxymEXguEE4P2gMPwB/wAamfwl0/jRZkmsrnR7FoBE8Dxr5UjjClSOKq3c8F1cW7SW8eEO0BsEnjt+VYfwv1h7/wAFxxXlsX+wubc8ZJXAZTj6MPyrdbU9Nt/NkML5TLbmU/L+dcTsm0z1qcuaKZzGo6lHH8WNNddqR2cMQcDtucn+Ve618pSarLqut32rMmzzplKL6KFO39APzr6V8L6rHrHh20ukcM2wLJ6hhwc1vSl7zizgxEbrmRsUUUV0HKFFFFAHPeJGnLRxxlU+QlXPPOa4mcagNKZriZfP3HLpwNuf516Fr8LyacZYxl4ju49O/wDn2rzPUFvSI4S+I3ycZ4PPeuWrpI9TCNShoXtPWeHTmV5jMwXhjwSf1r0PQ57i50a2muQRK65wRggZ4z74rzTSrk2cayXgJgg+eXaN3yjk4HfivWIXSWGOSP7jKCvGOKuiupji5JLlSH0UUVucIUUUUAFFFFAFLV939k3IThihA4zXhNp8KIZ7ua/1iZNPsxFu86R8bXyO574Br0jx38TdK8IxzWaH7TqwUFbcA7Vz0LH+nWvn5/Hup6jq7XOtSyXtuzEiJjxHk5+UdB9KJNqN0iopOVm7HeeKda03U7iC30EkWmlW62sUijAcjrgHt0qnpNzdahcw28lmrSBgAQ2CSa5ybWdKmuEu7KYRk4WWJxtJHrjviul0/VYNKuIr1buzEqDzFJkVuR2IzXBUUnJO256tPlhC0Xse5+HtDTQ7Jo92+aUhpG7fQewrXri/CfxL0LxLBDE9zHaaiwAa3lbG5v8AYJ4I/Wu0ruUVFWR5UpOTuwooqlquq2Wi6dLf6hOsNvEMsx7+wHc+1MkqeK72HT/CmqXM8qxots/zE45IIA+pNfKHh/xJL4f1m31OMtlW8qdB0eInn/H8K7L4ofEgeL400/TopYrKBt5DH5pj0yQOmPSvNYId0EjK/mKeo24Kmk1dWZcW4u6PpFPElhLaQOtvIysN6si5Bz715z8XNfkOiRWEQMKXUoZoweSq88/jitX4c3+7QBDOMqmTGD2HpXmfjm6u9W1oXcw2QuD5Cn+5k4OPfFcNKL9ryvoelWqfubrqdP8ABkLF4w01iwBZiPqcEf1r6kr4x8OatdeH9Ts7uPAkhYSxk9CPevpTwT8TNP8AFk32CaMWmpAEiPdlZAOpU/0r0Dy2juqKKCcDJ6CkIqajqdlpNt9pv7mOCLO0M5xk+g9TXifxM8XaZ4vgg0+zEv2eFjI8jDbv5AAA9CcVS8a69Lr2vPMXPkR3CxwoOgQFhn6k5rjZFAg3nO1I1Y464D4/rXo0sHHlvMhVLS0Om8LeJG0bxNNYQReZb3AVpU6YbBAx77VFdD42uv8Aimp76P8AdQMAp3dTniuF00w/8JDZXsswijRgJ8DPGWGc+2a6z4mtaTafZ3Vvcq0aK0aW4PVjgbseo6fjXHXw8ZYmPRM76dRwpSW7Rw3h6Rr3TphIoFxCULqB/DtAB/Wuv8OeKdQ8J3P2iA+ZZOB5sDHgnOPwNcfpVyLS4FzGcKTK78dV4A+oyK35oEv7KeKIEFlDYHTpng1zYii6OIU5fCyqbU6bgt0fQuh65aa/p63dqx67XRuqN3BrTrxD4a66dM16Oylc+RcqIzk9wBtP5EfnXt9bThySscT7oKKCcDJ7V414q8Y32qX80NtO8NkjFURGxvx3JHrRGLkVCDkz0bXPFOmaZFLbm6VrplKqifNtJHBb0ry+V7u40+N49RQSoAs0LYJVz1wfTNcvftLJp90qN+88lyCf901Pp+uWkOn+fNbmS6aMKG9sk8++T1onQUrHTD93sdRaSmygzeyqdxChRwCewqzpfxTl0+8ktLiFbyyV8RyxnawHfHqM5xXn7anqKj7U8TeTcCSK3Yy58vn5zjr0OAaqqoxgDFaRpxSsiWub4j6W0jxBpmuQiSxukc45jJw6/UVp18u293LazK0Mro4PDK2DXtvw+8Uy65ZPaXb77mBQQ56uvv7iplTsroxnTtqjtaKKKzMwrJ8S60nh3w5fas6B/s0e5ULY3N0Az9TWtXjnx68SJa6Pa6DE2ZblvOmHoi9PzP8AKmgPCNb1i61nVbm/vJDJPO5dyff+lZu7NNZsmmbwDTAnxmpQ2/k/fHB/xqJHz+NTRKDKMnAPBprsNdi1E7KsTqxDY7diOP6V9M/CPxVeeJfDUqag5kurKQRmU9XUjjPvwa+ZUQpE2eCj8j6//qr6C+A8JHh3Urj+GS4VB/wFf/sqJDlues189fGTxWdT186VBIfslj8rAHhpO5/Dp+de86rfLpmkXl+/K28Ly49cDNfH2p3Ml3dTzytukkcsx9STmpQRK0Bgcs7OfMAGFHHPX86oGKSe+hEblTI4U7evJpQDKrsvd2I+g4qUR/v4p2JXBDcdqcVdpA3ZXNaLxBrfhwzWcKRxujlGLpubjgis26u7u/jhNy+5wwCdiFAIwK6Dxzbl/Ev2xFdIr+GK6jXjB3KN35kGm+LbNNPv4bPyo0eG2ijcIcktt3ZPvzQ6aTbSDnn8Mmc2rSNIYQmVQNyf4cjFX9K1GXT9QgvbWYiSFldHHZhWXiYLMhcnjJHWi1bbbE/3WpID7Q8Na3F4i8PWeqQjHnpl1/usOGH51D4w1H+y/C17OG2uyeWh924rz74Eau0+jX+luc+RIs0f0YYP6j9a1Pi7fGOw0uxB4nnZ2+iqQP1atKMOaokTLQ8eubpxL5ZYDnfgn0wB+ufzqGWLAZVbr50X4L8w/U1narKfNSQjJVuR7GQY/UVszbQVjXHyhv1jwP8A0GvZUrto52upi3KyhvNUcx7XYDurAZz+PNW50mvpy1xJvXLbV/u7QSf8aevl5bzmKwPFEZCoyQmQrcUsskcczxLEA0X2hfNwQzjgAkfjWcoR5lobRmuW/wDXl/XkQJEVtmjXqYY4x/wJt1a1rfyWIa6UGRYp2IjB5ZWO3A/EGs77lxyeEkhB/wCAqc/yqvfXD2+lwyocFXTd/tDJb+Z/SliYRnTaZnSm4Tujd+1R2euw3EDYiEkciEf3WAX+eK+mLGVp7C3lf7zxqW+uK+RhIWttu7LLIyL9FYN/U19W+G52ufDWnSv94wKD+Ax/SuLFQSUWvQ0jK9xfEN4dP8Oajdjhord2X644/Wvn+OQSxbwcjkZ9a9q+Is/keA9UOcF49g/EivDdKXzEkRen3to9Tyf8fxrGlsdVHYmKkxTMCNqrgg988ViwQnDwjqhwPpXTjRdT2+YNOnZWHyqUPI9f8+tYN6ksLMU3Rs/DY4q2aXTI1uJLkAO4aKImOEDoEBP9STRI2FpvyxRqq8ADAqhdXJUcce9NbCJJpsDg/MGFdp4H1Z9O8R2cythJHCSDsQeD/jXm9tcfaJ5Mn+NQR9K6CylKSqAcEHIo3J3Pquis/Qr3+0dCsbstuaSFSx/2sc/rWhXKcwjMEUsxwoGSa+O/HviKTxN4tv8AUHbMbSFIR6Rrwo/L+dfTXxJ1ZtF8AatdI22RovJQ+hf5f5E18fyPlic1SAfa2N3qVyttY28lxOwJWOJdzEAEnj6A1SRT1bIOeh7V9F/APwgbXT5/FF2g826BhtQRysYPzN+JGPw9682+Lnhg+G/HV1sCi1vibqEDsGJ3D8Gz+lIDg1YAVIsmKi2d6XGOaYGmH8y1eUfxKu76g/8A16+hPgHBMnhK+ncERS3WI898KMn9f0r55sULW8seQON5yevP+fyr6v8AhfAtv8OdIRVxmNmPHUl2pzd7Fzd7Mh+Kuprp3gW6jzh7t1gX8Tk/oDXyvPPl5fZq98+Ot2Vg0i1z8pZ5CPcYA/rXzrcSbbmVPVsioEtjRtYvLto89Sufz5qaRcxbQMnjFN3/ACqPRf6UkEuJI2LlACDuHaqirtIcnaLZ31vZS6/pPhBsKQs7WEhPYBgw/wDHSfyrl/F9z9r8UahISWBnbDHuM4H6YruPCF3DaaJqLXku97NzeRFW4P7t1yPx2/nXl9xcm5YvIP33Vj6//XrpqxcU09zFNTcZx2f6f0yNQAzn1NVpl8m2kH+0KlDEq2OxqtqMnyKnctzXKbHrXwP1P7J4vht2OFvLd4/xHzD+RrrPjJcf8TzSoQedigD03Ocn/wAc/WvLfh1cm28Y6G4OMXCL+Zwf513HxeuTN4tlVT81vCAv/fOf5tXThVeoZ1NjzXWz/pDqpxxEvXqG+atZJAL2TzeQgEQOerHj8wc/gawtSJnv41UNy0aZUc5CY4reNpuul28RiVJMnqzZOSf1ruhdzZk9iCKC7voI47W3kmd7YrhFJPEh9Ks6lp1xY3LtLbTRIVkUFwcMcRgnJ9816Z8MmS30aRVnhTM2CJHC9QT6E9xV34halL/Yup2ot1NmIYgtwrIQ0hkTOMc9z+VZTrtVeWw1H3TyJ4xLdXEWceZMyA+mFI/rWbriG406J1VgEILDrtPQfzArRaTE28dfPnf8lFGqyiCzuplh86Ga3ZSgP3GJyPybBretfkdiY7mRprLPMqbuqefnPfyzn9a+qvA8wn8G6c4/55kfkTXyhoIVVSXneXkhJPoV4/ma+nfhZcfaPAdnzkxsyH69f61x19aKkXH4rFf4vTGHwFMc/enRT+teUeAZpE8Z2xV1VGiIJY4AIU4r0f41SFvCUdop5kkL4/3R/wDXrw/w/OLu8WM8Ntww9x/+uueG1jrgvdsfSb3c0ejySRtHLfYCpEJF6kjnkDpyfwrgfGOg3euambyB4I8xqpVzg7gOegrmJ3aCUSo5Vk5BB6EV1ll4mt9QtYknnghujwUZioP0JzWVRShrE2o04p6nmuu6NqmieX9tjXypc+XJG25Tiudkcu3ByR1Fe3eKhZN4Xu/tqq6Rruj55DdsV5HcQWqhXRCSxxgk8VdGo5rUdSHK9Dm9On/4mssQJ2l8811tvGz8nIx0xVBNL08TswjO9zkgk4IPp9KtLaQo2YiQRyMMa1imjJJo9/8AhbfPc+FTbyNlreYqP908j9c13FeS/Bqe68/U7eU7oSiSI2c85IxmvWqxn8RhP4jgPjLbS3Pw5uxEjPsljdgozhQeTXyuyKDyor7mZVdSrKGUjBBGQa8y8WfBvSdXv49R0lI7K4Em6WHGIpPwHQ59OKm9kSlqY3wz8fXWnaDa6brloqWsKBLeaJcME7bl9PfrXHfHjWNO1XxLp/2FxKY7Qb5VPByxIH4f1roNU8Ma5o5ZrmxdoVGTLGNy49cjp+NYjyWs8eJY4pFP95Qwrk9vOL95Hf8AVqc17kjyMGnA5Nema14R0H7LYPA6i7ulMkiQ5AjXtkdP/wBVWbDR9N062MUFujsfvO+CT+daPERtsZRwsm9zS8J/Cq3vdGg1KTVSZLu2DLEIDhN69zznHqK9l8Ii2stIj0WC4SdtOHkSMvUHryK8d0/4hDwzfwWl3FDPbxhdq+X80YHTBHT2Fd18NvEmneItc1ue0iuY5nCSSecUIIy2Nu0A/n61pGXMrmNSHI7XOc+PTL9o0dcfMEkP4ZFeAXyp/aClyQp6kV7l8dbhJvEGn2u1w8NsWLdiGY4x+Rrw7U4ysqsScA1ZPQvKcoze2KicZs2HqlPBxbY/GnIMoi4ySRgetA+ha0yLGnaikSSIJLX5yMnI3rx/n3rIsoiiSj3r66tbGCC2kH9k2yxQKzhY4EHQEjCg5z+HevFPiS8d3FpN8NMWxmkEwlU23ktJhhhiOp+tVKTkyIrl6nm8OTuH1pl4kRsp3MZMizRhXzwoIfP54H5U+M7LgjtuqrfTSrI0CyMIpCC6A8MR0z9Mn86kp7G14Zuvs+r6fNk/u7hG49mFekfEht/i3V2A/g6/8CUf0ry6xQKq/Ng/Wu31cM7Nly5a1i+YnJILCuzB/GZ1djnbG3E3iPYx+VXmY8+wA/nXSSRRRISGIwCc56/Kf/1/jXKzWjPPql2pZDajejKcYYyqv+NPtvERCeVeAtgMBIB6rjkfgK6KdeEZOMtDOUW9UdAjqs0ak8CZM/8AAVqlndLCp6bYz+buaWK7s2ljkFxGU8zIywGflqP7RamSFvtEXWEH5x0G7P8AOulyT6meo5gDA3qI3IP1cLVk/LDcjGVBfC/Q4H8qyW1vT4I9nmGRvLAwq5AYSbv5VUuvE67SLW3xnPMnb5ielZzr047sajJhpXNyyAYVZ0GPoxH8q+jfg7IW8GyR/wBy5YD8hXjniSxtLLxOyWcPlRvFaSBQMD5okJI+pzXrPwWct4cvFzwJ8/nn/CuWrrh7mq+IofGa5Cmzhz0iZvzP/wBavGvDYT/hK4xnBKtx68Zr0r4v3om16SPqsKKnH0yf515p4dhJ11rlA2IYzgnoS3H+Ncy2R2R2R1uoScsB61hXRZieea1rvKpycsxrLcjPNWaMivNX1SbT/sk87TW4wdjY7dOcZrGGswOfLuAYdvfGa2JAApyOtUTZW7MW8sE+pFTy22JbbNbRrCfxBIINPie7mQblMIywHuK6e0+HfiiWZMaYyAHkysFFaPwY8i28STK6YkktykR/EE/yr3WplNxdjOU2nY5XwT4S/wCEXsZfOdWupyC4Q5VQOwPeuqoorJtt3Zk3d3CiiikI4j4s6q2lfDy/MbYkuStsp/3jz/46DXyj589vITBNJGPRWIr6A+PupBbDSdMVuZJGnYewGB/M18/SDn6mqtoF2ti2viXWIgjG583y12qJFBwPSrkfjDUpg4CwxsO6qf6msNx8pFJbYF0w7GodOF72NFVmlZMuGWSe4aSVy0jHJJ6k16l8Dr37P47ktS3FzaOuPUjDf0NeV4w/HrXXfDi++wfEbRps4DTiJvowK/1q+hmes/FXwbq3iHxFp91ZRKbfyPKkmPSMgk898HNeS+Lvh7qOjaa9208U6x8uEyCozjPPuR+dfVl+N2nzjOPkJrynxtavceGtRVVMjNAVwPqD/SuepNxml0OujTjOnLTVHz4h/dAH+7VlQDtDEge1VAePwrTssieNh2bnAzkYrpprmkkzkqycaba7EkWpai6qiX900h9J2/xpLpb1pFa5nmnTHytI5Yr7c1U8sx3jhD8xOUVuM1pzwyxWql5S2SMg9s11KMOSSktUcDruNSFnozBbiZ/Zq6XwLoFl4j8RTwX0bPHFZTTqFbHzKMj9a5uQbp5FB5JrsfhdNNB4puUSPcZLR4S2fuhiAT+Wa4ZOybPUhFykkj1zR/BXh/UjDZy6ZCsZGWKLtbgZ6jmuM8eWcNh4ovra1i2QRLHGgA4UDbxXrHhZAmpHcefLOBXOeOfh/f3upXWs2d6uJmBMRdkK8AcYBB/StMvqRp3lNmmNTlU5Yo8SvbqO303UIN/z3Ui4X1CuSf6VzMi12/jbwlqmkWcV5dyI8aSBTiYuRn2KiuKbpWlWcZzcoO6OVwlHSSsV9o6GgoMUOM8jgio1kLNtxyOtZAOCc0jrwamA4pZFyn4UwPTPEeoW2pzaXNa7W8rTrNJXB+84TLflkD8K9C+CV0RFqVkWXgJKFDA85YE8H6Vy2j/DzT5tGtpftO5/LUt8g67Qa9U8DeDdP8O2/wBtt5JJJ7mMAlgoCr1wAAO471t9aozpezjuVPD1IPmkeN/Em5c+J9Q8zgiVs57AdP0pfBfhm5bwLqPia4dkUzosEZH3lHyk/m3/AI6am8a+HdXv/EEzTW5RLm72FwwIUFsZ/KvRfiJcWWg+DLPw/aOI3YIscSjHyJ1P54+tZc60sbTbi1c8mvH7knO7v6VlmZV+8y/XNOmvLkBhKisMnlOoFZ0s5MgQW7sSM8gDitOZFc8S6JoiP9YrD2NKs0APVR681nCN2uAhgiXIz6n+lXEiRRnj8KOZEuoj1j4P6THc6jc6t5v/AB7qI1j75bv9MA17HXivweupLfW5rVvlWeEkqfVTkfpmvaqxm7sxlK7uFFFFSIKKKKAPmf406i158QZod2UtYEiA/Dcf1avMZj859q6nxvfDUvHGsXKnKvcybT7AkD9BXKSEFmPqasQpOTk1EOJt3rT88A0MDmkMnfiT61b066ay1a2ukPzQzK4/A5qm38B9qcOJaAPtG8n+0aDJcRch4PMGDnIIzXn+pXiyabII1ycAnP8AdzzXTfDm+fUfAmmSyA5WPy8nuB/n9Kh8XaDZQaPf6rEkiPBbySGKM4V+M49ulc1SDlZo7cPWhTbjI+T5sC5nKj5TIcewzV2zkK2zyDH3Of0qtdQNFHI5HBINLZkyWrKBkq3SumF0ziqpSi0yayP2vUBLLjcnJ9Kv6q7Lbbx90OpI/EVlWyTJI+yQIoPzZHOavXUnm6NLIw+Yjj35rri7wdzx60bV4tbJoxN+b5z2Lf1ru/hnJs8TToByyhvwGf8A61cKIx9oYk4+Y16n8INFtNT8SXMU87xyNakqU69RwPwrgnFyi0e/RmoTUmeseGrprjXoAiEKUZm9hjj+YrrtYjeTS5wgyyjcB645qSx06106ERWsKoMYJA5P1NWqmNO0eVjq1lOopxWx45qdvD4our3QZFbzprNnjyeNwVihH0K814BNG0TtGwwynBFfakejadDei8js4kuACBIq4Iz1r5Q8f6aNN8aatbqu1VuXKj2JyP0NXShyqwsTVjUknE5BziooeWc+9SzdKvJotzD4et9YbH2e4uHhXHUMoU/+zfpVnOVh0p5XcgFNA4rQ0q1N9qdraqMtNKqD6k4qkI9z8G6frN1pNpHPZTwNJ5YLFCF27QN36V69bwrbW0cCklY1Cgnvilt4Vt7aKBfuxoEH0AxUlYRpqLbR0Va8qiSfQ8u8Rym6N1HGjHarSOwH3eeM1m/FsL9o0kkkv9m5yfetTx3oWoW+s2+p2UMktrI3lTxx5yQ3GCPrzWD8VFmW40oSqdy2KgnBAznnrSpKzZtiJKUYtHnKGPf/AKsfU1C0qedNtXcxfB+g4FMMmDnFH2y3jn2spWSQ5B7E1vc5BWsnkdZCeQDjHbPWpEtihBZuB2qWWWSONTkgEcUkR8w+9MR6D8KV3eLYyvRYZD/L/Gvcq8S+DxRPE1xG5+b7K2zjvuXNe21MtwCiiipAKrajcCz0y7uTwIYXk/IE1ZrlPiVqP9mfD3WJg2GeHyV+rkL/ACJoA+T5pTJevIxySCSaouOTzVg/fY+1V2PGPWrYhqngU6mKeMU/qaQyZvuJQD89N/5Zj60L97pQB9d/DYqfh3ohQYH2cZ+uTmumuIUubaWCQApKhRge4Iwa4/4Tyeb8NdIP91XX8nau0qQPkzxT4X1HQbya1vrV4kZmELsPlkAPUHv2rldElMN1OrY4UDnpX078WvD8useGo7u3j3y2LlyoGSUIw35YBr5oitiJLgnhmbGfSrpu0kyayUqbTIpI2jnctny5T2q3ciM6bMXcgogCp/n8KLpfL0tXxkbuM+mcUktt9qjh3NtjK8txxXZHlinZX/4J5ifO1KWiT/IoIuZjnuRXr/wPgZvF88gXKx2rZPpkgCuO8NeFG1mLUHhtrm4ki2R25hXKmQnoT0HHrgV7j8NvCGo+FZr37TDEkFwi4Jx5m4E+jNxg+tcnLZas9RVE1p1PQqKKKzGFfNnxvsfsvjdpwvy3MCSZ9xlT/wCg19J14L+0CyDVdJAHzi3bPHbdx/WnHcTPDZvSvWBp6z/s6wXBUboNRLg49Tt/rXk0zAv+NfRWoaM1l+zeluYikggjuXXvlpQ2fyNMD59rrvhpaC9+IOixEZC3KyH/AID839K5DvXpPwUtDP8AEC1lxkRRyOfb5cf1qhH07RRRWZQVwPxX0sXfhtL1Uy1q/JH91uP5gV31UtXtUvtHvLWRQyywsuD9KAPkq4AjcA8Z6VlX4YplT8ymti/jByj5GDwe4NYsquGCyMDk8YqhnSB5JNNhklXDOq/y61XjZhMAOxzitBo7h7LTFnRlAt8qSMbk3EKf0x+FUJT5V3legNAHtHwl0kGa71Zm4CCFBjqTgk/oK9Urz74Rsf8AhHbpOCgnypz6qOK9BpPcQUUUUgCuI+Knh/V/EnhL7FpCJJKsyyPGzbS6gHgZ4znFdvRQB8XazoOraDN5WqafcWjv9zzUI3Y64Pf8Kxm4619J/FzwJ4g8Yahp8ulJA8FvCylXl2ncTz+gFear8D/GcrYNrax+7XC4/SquI8zHWpBWn4j8O3vhbXJtJ1HyvtUSqzeW25cMMjn6GssHnqKBkwH7jPvSL94V6B8Ofhtc+MpJJLvz7XS1B/0lFB3OCPlGT6HrXr2m/BHwfYsGnhub1h/z3mIH5Lii4EvwWm8z4c2y5/1U8qfrn+tehVW0/TrPSrNLOwto7e3T7sca4AqzUgIQCpBAII5Br4z8RvjWL1LaTEYnfYAB93ccV9jXshisbiQdUiZvyFfFN+xa4kJPJJzVRAqSC6uoZXLO4hUO+W6DcB/MikgmmZPL8wlPSgXb28FzEg4uEEbfTcrf+y02JRkU7u5PKrWsfSfwDRF8JX5GN5u8HHpsXH9a9YryL4Ahv+Ea1P8Au/aVx9dteu1MtykFFFFIArwD9oGJv7d0uTkK1qQD7hj/AI17/XkHx+00z+H9N1BVz9nmaNj6Bhn/ANlprcD5ucHzeTxmvruze11z4NIUx5EujlfXaVjx+hH6V8iz8PXvPhrW5LP9m2+lVjvjaS1U+gdwP5OaBHh74DYzXqfwJkP/AAnGwHj7LJnB+leUty2a9c+ANk0vi66ugPkgtWyfdiAP61fQR9G0UUVmUFB5GDRRQB8seMLH+zPEmo2ZGBFMwX/dzx+lcjJl5OOeeteu/GLQWttf/tQujrdpkIBhl2gA57fjXjyzuZQBGmM9A3NMZ7R4m0nyfAXha+eIx3P2VYJAe64yv9fzrzeVM3Dn8q9dtbe91j4JWryxs8kDF1yeRGrEfoK8knR0yEGD3Y00B7L8F7yN9P1G1LgTK6NsJ5K4xmvUq8C+D17BbeL2inbdPcwtHH833cYJ/PFe+0nuIKKKKQBRRRQAVU1PUbfSdMudQu3CW9vGZHPsP61brzT44ag9p4GjtkJH2u6RG91ALfzAoBHz54n1e48R+Ib7WLn/AFlzJlV/uqOFH4AAVkRwguuR1NWJuoFC4VWJ9MCmaWPpf4IoR8PEc/x3UrD9B/SvRq5T4a6d/Znw80eAjDPD5zfVyW/rXV0jMKKKKAIrmLz7SaH/AJ6Iy/mMV8V6tA9rqFxBKpV43KsD2INfbNfLHxj0hNL8fXhjxsugLgAdi3X9c1UQOBi0+4u7W6uIkzHaKskp9AWCj9WFRp1FerfDnRI9Q+FvjiUxbpGhCo2P7il+PxxXlttGZZkQdWYCmtwPqL4L6b9g+H0EzDDXkrzH6fdH/oNeh1n6FpqaPoFhp0f3baBI8+pA5P51oVL3AKKKKQBXNeP9MXV/A+p2jIWJjDKQMlSCDnHtXS02RBJG0bfdYEH8aAPkf/hF9PhVzIZLmQLnL/Iv5Dn9a7bw4Bq3wU8R6cHhjEV1GIkCbQpLJjOOuSKy/Edh/ZWtXFh5rSiOQoOMZFSeGNbtbPRPEWhPHsacwXMLBupEigj+v51kpO+p0SgraHn914Z1e0YbrNpFJwGiYOD+X9a98+BWiSaZ4f1C4uYjHcTzBSD1CqOPpyTxXnV5dqG2FwSTxg9a998FacdM8J2UT48yRPOfHq3P8sCrjNvQznBROgoooqjMKKKKAPJfjamINKkx3kXP5V4Vcghxn1/GvfPjbt/sjTBzvMr447YH/wBavBrkZlAzzVLYZ9B+BFeT4NSogDOYLgDd0J5rwq5jcweTnbt64Y8ivoP4Vos3w6hhPKl5UP514JqEZt7qaHJOxyvPsaEBv/DRvsvjXTD8uDKEBKjjIx/Wvpevl3wQf+Ku0sAkH7VHz/wIV9RUSEFFFFSAUUUUAFeUfHtM+EtPk/u3oH5o1er15f8AHgL/AMIHASRuF8hA/wCAvTW4I+bmbLVoaJpza14g07S0ODdTpGSOwJx/LNZecvj3rv8A4M6cb/4lWUz4WO3WSYZ/iwpAx+YP4Uymz6ighjtreOCJdscahFA7ADAqSiipJCiiigArxH46+HheXum39uI0naNo5CxI3AEY/ma9urx34u3y3GrWlihDfZ49zD0ZvX8APzrOrNwjdGtGCnOzKvwsVrD4ceKbO4lU+WkkhCc7Q0RH4/drgfA/hu0/4TDSnup98f2lDsMeAeeM8+tdV4WS9bQfFUFqAS2nhzjuA3I+u3dXNWc5sbi1u4fvRurr9Qc1zuvO0WdKoQvJH1LRVbT72PUdOt7yL/Vzxhx7ZHSrNdhw7BRRRQAUUUUAeJ/Fq0tofEkUkA2zzQiSUFcgnkAj8Bz+FeV3VxFbaxb3Ey4+UrgqcHpXp/xI1BtT8YSW6RnZZoIQc9+pP6/pWN4f8LzeKE123tY0F3FZKYPNxt8zzFYDPbIUj8ax3kdO0DnAzXG2TfEFH93NfUmnbP7MtfLbcnkptb1GBXzIlrd6Zdzabe2pgukI8yJmHynGe3H5V7d8OvELalpf9m3OBcWagKc53x9vy6flVQetiaiuro7aiiitDAKKKKAPEfjVqcsmsW2mFwkEMIlHb5mJB/QCvGvNee7S3s1M0zsFXaM5Oe1eu/HLULG9vLO0tUSa7gU+bIiglQei579D+deUaFBfTa3axWU8guDMoj8tQCpzxyQAKaaaKs0fV3grQj4c8IadprktNHHumJ7yNy36nH4V85eKIzD4h1FOm27lUj6Ma+prcullCZywdYxvLkZzjnOOM/SvlzxpqNjqvizUr3Sw72sk7EZONzd2+hOTQhFfQrk2mrWtyTgRyqQR65r6wU5UH1FfMHw90OTXPGdjHMP3aOJGXsEX5v1IxX1BTkIKKKKkAooooAK8l+PgRvC+nqQfM+0kjHYBTn+letV89fGjWHvPEr2QJaK0jCKo/vEZJ/kKcdxM8mjsZWuAmQDjcK7T4N6jb2nj2we4kMasWiDZ4JZSAD9TiuTWZIrncXdWwNpIHAxVawuG03Wxhwkcj5STH3ecqfbBqmFz7fornfCHim28T6PHMHVb2MBLmDPKv3x7HqDXRVAwooooAK8G8fQ3K+L777RCwEjhombgFcADFe81Bc2dreJsuraGdR0EiBh+tZ1KaqKzNaVR03c8n+E9pLPPru+EiJ4FiDY4JO7iuFk06+029On3lpIlypwkZTJb0wO/4V9KwW8NtH5cEMcSD+FFCj9KfgZzjmo9hFxSfQtYhqTkupzHw/tL+x8KQw6hE8MgkYpG/VUPTjt34rqKKK2irKxhJ8zuFFFFMQUUUUAec+KPhk+q6rNqWm3ixSTHdJFNnbnuQQDWz4H8GHwpDdPNcCa6uSu/Z91QM4A/M11tFSopO5Tm2rHnXjb4aSeIdWbVbC7SKeRQJI5chTgYBBANW/BHgOXw1dPe3l0JLgoY1SNsrg4yTwPSu6oo5Ve4c7tYKKKKoka8iRoXkdVUckscAVx3ivxxY6dp8kNjOk11IpUMpyI/f3+lYXjLwj4s1PVZrm0u1ntnb5IhIU2L6YPFc5H8L/FN6Qtw1vAh6lpN2PwFc9SdTaCOujTor3qkvkcBegyzufMZ9xyzuxJY+vNQ292bG4QIwjZWBznnrXtNj8E9EWNW1O8u7qYDkI/loD9ByfxNblh8L/DOnyLJHZhmU8bgCfzIzWUMNK95M1qYuNrRR1lpL9osYJTg+ZGrH8RXyb4qjGneK9TRbaOONLmRdsLHC4Y9q+pPEGpJoXhu8vRtXyIT5Sk9WxhR+eK+ZIbCVdUW6mkMrFiWPbcQTn/IroqVlTdjno0HUu0df8F7u6XxjJGsBMM0DBiycqBgg569ePxr6Brx74U3Xk6/Pa8AXEDOQRySpGP5mvYaqnU9pFSIrU/ZzcQoooqzIKKKKACvAfjFp0cfi1pGyFuYVlyPUDaf5V79VHU9G03WYRDqNlDcoOgkXJH0PUUXGvM+NbqzaRHufM34I4x/D2NX7jSodWltbexliEsigbXcKA31PSvfPFnwe07U4IW0Aw6ZNEmwx7SY5B798+/NeY3XwY8Y2k262tLeUjo8M45/PFXdNE2Kum+DfiPpc8cltpNyGUALLFIvI7cg4Ne5eALjxhLaTR+KbQRBAvkyMy729QQD9Oaz/hbpnjDR7O4s/EaqLVQPs4aUOynuOO1eh1LGFFFFIAooooAKKKKACiiigAooooAKKKKACiiigAooooAKKKKACiiigAooooA8Y+JviaTUNWfRoC32e2PKhf8AWSDrk+g6fnXEW4KbVJV5GPyRoNzE17rqHw98Oaldvcy2ZWaRiztG5G4nqavaT4R0PRG32VhGsv8Az1YZb865J4ZznzNnoQxkadPlijH8A+E10PT1vrlP+JhcoN2RzGvXb/jXZ0UV1RSSsjhlJyd2FFFFMkKKKKACiiigAooooAKKKKACiiigAooooAKKKKACiiigAooooAKKKKACiiigAooooAKKKKACiiigAooooAKKKKACiiigAooooA//2Q==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8" descr="data:image/png;base64,iVBORw0KGgoAAAANSUhEUgAAARsAAADsCAIAAADLr5VjAAAgAElEQVR4AeydBVBjWfrod3dmWummkSQQ3IMH9+Du7iQETYDg7pDg7h7cnQR36KZp76GnvZvG2nBpnPCqZ6u2tvbtf3ZnpmH2/96mbqVu7s39zjnfOb/zfUfvn07/+/n/RgNHBwczDx/lpaa72yOdLCxMtbThpqZudnYJYWEjvT1ftrb/v9HEGSb0T2co+7+i/3M0QCLNvX2bHB2tr6ysICqmKScLExKCcnLJCEIVRURUJcR1YXLe9oipkZG93d3/nFj/b4zJf4n635hrvzbOpJmHD/zRKF1FRXlRMUk+fjUpKXVJSXkoVFFISJKHW4iDXYSTQ1lEyNHIoDw7c3119dcG8N///00D/yXqb6r4f/bkzYvnVvp6uooK2vIwNWlpPRjM18IgGm6c7myRbG8SZKxmIy8hwsbKDAJK8HAjdDRK0lP2dr/8P6uOM07Yf4k6YwX/0eLXlpdjA/0MlBS1ZKT1YdKeJrrVoe6PirGv8PEvCqNfFkS/yIt8mBpQ62GFkJeAsrDI8fG5mhiMEAl/dMT/3fBPDg/319d33n/Y+fBxb239eP/glPTvPnsW//svUWeh1f8cmaSu+ho7HU1NSTF9KbEoG/37hTErHYXrXcXrHYXLTdnLjdmfG7I/1GXMlsRPYb0wWopCLKzakhJBjvDlDx/+c5LxT2Nycni4vbDw+dbkIrFrrrPtXUfrux7i4sTE6rPnh9s7//SRc7h4rkTt7e3Pzy+MjU7gSyvjcckRobHBQZE+3kHY2CR8WfW9uw/X1taPjo7PIdm/OYiT45P9vf2jw6OTk5PfLOTcHnz99Imzsb6WuKiSII+vgcp0buTWQPVWX9UmsWy9q2S1vXClNX+5teBzS+HHxrzFqvSxOF+kkow0N8ReS6WpOPf46OjcovqrAiKdnOwtf169e+tjT9uHlrql6rK56rJ31fi31fjZhqp3HU1Lw4Obb2e/2qtz/5wTUScnJ8+ePY+MiNVQ0xHiF+VghbAwcTAzcjAxsLEwcnCy8fLxCMvLqjgh0VUVtcufV85dD/9jgAf7Byuflrc3t4+Ojmdfv2uqaUqOTS3OKSW09SzMLR3/B/N/sL9fnpVqICdtDJO1UYY1hbmt9NXsTLRvD9Vv9latdpautBWudhSvthevtBV/bi3+3Fa60JBHiMIYSomYwKRjXG0+Lrz7H/Xyx904OT7emX21Nta/0t2y3FH3ubHyQ2XRIr5ovqRgrqzwHb5ovrp4vqVmoafr8727B+c+JHAeRO3u7tXWNEhKyIJpGcE0DPRgBhA1GAikp6VhANMygkAMNLQMjEwcLMyc7Gzcgvyibq6YVy/f/rHGikQira2sdNQ3udm76CppWRtbx4TFOdo4qyvqaKsaqivqqMM0THVMy4sqtja3SaQ/1HP/Hwr35/dLfkgbbWkJM0X5ICvjZw0F2zcJO9MD25PEzYGGNWLlamfZz0SVrHaULnfgl3uaPvc0vmssSECaKUEFIuD6t7pb/uOSRiJ9WXi3Ntq93tO83lm/2lqzVov/hC/6UFzwvjBvsSh/sTB3oSxvrq5ovrl8idj64ebo/tbW/6ChM7l85kQtLi75+wbxcPLTAOkAVCAgNQ2AEkR5g5ryBjUVBYCaAkhJCQIC6WhpGenpmNlYudlYIRAuAQ11vfq65r29/TNJ9L8Senx0NDU24Qp3kBQQEeTiF4QIiPKLyojBhPmF+bj4JEVklOTU1OTVFSUVFKUUPF29bk9M/wcaq7nXLx0MtZSF+Q3lpIpDfZdHO7en+ranh3am+raGW9Z7a9eIlSsdZSvtZV+/u6pXeluX+9s/D7R3JcdoiIm66irVpYQdHf4BjtMv5M/+yueNqaGtwfZtQuNGW816U/VGVdlKWeHnwoJP+blLhbkLhTlzxZmz5RlzjQVLXQ1zhMbHhOYvm5u/IPPb3jpbora3t70wfiwM7CBqMBUlkIoCQEMNBlABKSkBVBTU5NcoqW4AKG4AqKloaIBgRnoWBnoWJiZOJiZ2dlaIhJhMfV3T+deRx0dHHY3NMHFpQQg/PycPhIWTl51HgItfSkRKAirCx87BSsfAwcjKzsgiwiekKK0oLSxlpGF4a/z2t82Y3y/t9U8zOjLiUBYGcyXYSEnO5p3h7bsjO9ND27d6t8c61vsb1ohVq10VKx34lc7qle7G5d7W5b625ZHu2+UFVipK+tLimT526x+Xfn9MvpWE4/29tXsTm6MdOwPtXzobtxqrNxuqNirLVosKlosLPuZnL2WnLRRmzZXmzpakLzQWvu+oWexquFmWOftk5lvF4V/KOUOiDg4OMjNyIBy8ICA9LYgBQEVDTQWiAYIpKYE3yKlukFNTkFNRUQAAVCAwkJaZlp6FloEFTM9Cz8TEyMrExMbBwSMvq/zTk6f/Mg3f8A8kEmmwp1dDUYWfi5eHDcICZmQC0jICaNjB9FB2DjFuLgUon7wANxeYhvraNSqy6xBWDnkJmLw4TF9Nb7h/5OjwP6gpf39qQoYfwscIdtHTfNZRt31/bHWkc7G9bLGtdKWn/itRPbWrxOqVzsqV7oaVnpZP3c0fCPXLw4SZ+jIHTVUVEaFIuN5kV/03VO/vE0X68n5+fbxre7h9p7/jS2fLdlP9Vm31annxSkn+59KC98XZi3np88XZ7/B5c/ispabSpfbKxc66BzUFD4Z6z61qPkOiJiZvSYjJMdCx04AY6elYaGgYAAA6KiqaG+RUlOTUQAogiApIQ0FNQwmgpwKyAkHctEBuOhp+RkZeJhYOJhYWJjYeLr6aytqT4/PrVXv59KmRhrYgNz8fFy8LmJGOkpqZkkKFiylQWzIboVWEMmrwtyGEwIudtM1FOUFkVymuXBHiFlCRVZWCShhpGtyfvv/7Cs23fLqrsVaci1WIhT7J1W51onNltP1lQ8lEamSBg0k52vpNTd5qT90KoeZTe8VPBQmEEI9Gf/ehhMhXTeXzhJpwK0MxDnY/M43iSM/Dvf+IeUmk4+PNZw83xzu3R7t2hnt2Bnq2iJ2bzQ2rZUUr+KJPpQVLpXmLxblzZQWz5QVzVQXvWyuWOioXifUv2qvv9XT+rydqa2vbA+PLys5Hz8DJyMTFSM9OB2alAzOBAHRAKhAdNQ0TNZCDlkaMiVaLm85Bgi1MjTfNSCTJSDRKRzRIUxStLCLLw8nJzoGLwe6fV2tqY23Nz81TjF9YkFuAhw3CSc/IRwPwURC8HWqxlIn6lItZLvJbLQ1eKQpcSHMf9TREirCxUVznoGOSl5CXEBQX5ORH2aNWV9e/JRa/Q1ZWbBgfAy2MD9KfHr491bV+k7g6Rpity5tODW32srmbEbne37xCrJurK6p3ty52turHhTyrKXnVWLZErK4NQfOAaZ11FKKRBp/m3/yOWHyzR48P9tcejG+MdW6PE3dGercGezf6iWsdLctV+E9Vpe8rSubxhXMlBfOl+W/LC+fqSpbaq5a6apZ6m+b6Wu60NRweHn6zqPyioLOyUQ8ePILJqzMzczMxczExctLTszMwcDIysLHSMbPTMoixMJgJsQWq8WcYiVXayDQiFdpdVXowev0+Rr1+Rn0BZp1+5rmO+kYKkg11dec2KjLU268OUxXmERKECEC5eKU42BwluO9j4VtVQbt1UV/qYr7UY3cb4nbrcJv48Pk0jyakmg4nLT8jk4yorISQFISFS4RXOC0x8+DgnDLvF3KWdHLiaWPGCwZZKcu+bMn/MtUx21ZWHewZaG4aaGzQ7O/yoixla4yw3t/8rr5oFOtbinGMh1s3hPk9qcheJFRM50VDGWkNpaERttrP7kz8QkDndutob3f1zsDWeMf2WPf2EHGrn7je27Xa3vyhvvpjXcX76tKlstyF4uz50tzZioL5BvxCZ+1Sd+P7wY75gc67zdVfzqvH76yISk/PgfAI09GzMzFygsEsNDSMtCBGdgYWYVY2U3GeeGPpZrR6j6cu0V2biNboc9cY8FAf9TOaCLEYD7OawjndjEONJmDasF5zL5+dT54dHx/HhERICkuKCIgJ8QpJ8AgYQCEEP7OdZtwBIfWgM3WvPXWvPW2vI2OvPWOnKXmlMvZRjHMAjFeUkV5eSklKTJ6NiZ2Xk09DSfP1q7fnE+dfCGV3ayPURD3eVN3LRPtDf83urfan+KRSX7SXqamDhma0mfH9HOzORNfGYPOzksQUS10TWZiGhLSrnkFDkPvr2uxXdenqghB5PvYIa62bhMZzc5l+IUVfiZru2xzr2Bkl7Ax2bfd2bBJa1lpqP9eUr9ZWfcYXfsTnL+Hz5iry31bkL9TjFzoblvo73g8R5/vb7zaUr3/69AvCv+GtMyHq4ODAytqBhZWHjo6ZHsxEA2KgBTIwg+iUBPmibA2bQl2GY9ETkYiJCOuJEPPJQKPJAIOb/rrToSb3YmzvJ7g8zg58mBNwOyNgPC3g6eTQ+cxO+Pzhg5WJpYwETEpMVoxfREFQ0F9Ldr4idn8AfzRcftidu9eVtUfI2Sfm7XXl7LRlrNcnzeWHViO11LiYFSUVZcQVWRjZeDj5xKESZcWVx+fY9vunpWHp9XN3Gb5QRZE8T/uNsdb9uwOb/bWLNam3kwIJIW49Ed4vKrO+THWv99e9rMys8oCXuiEqMPbjySEzhbhPneWfCBVoHUVJLpZgM+XB2sKT4z++x+X4YH/13sjGaNvWWNf2eM/WUPcmoW2tuXalqmKltupTRemHiuL5ssIXJXnPy/LfNeDnO2uXiI1LPS1zxMa7tSXrHz/+U0V984tnQtT79x+kpZVAIHoQAExFAbp+nQIMYpCCcGGRZv1ZcXfL0u8Wxt9O9R+JQA6E2E2F2zyMtnocYz6T7PQkN+BZaeyLsthn+NjHRZH3ckMeE+qOzsUDHhsY1FXXU1fSUpRVkYaKGkmK1nrZbBMLDsfqjycajwbK9okFe8T8g97ig57iPUL+Zlv2p5rEe3HuaGlBWQExKVE5LjYefm4olFfEw9Vnb3fvm2fVrxL4bHrCDspW5WAwnRn25Vb34Y939m4PbLQXfahJW6zOXKrJXR1s3X0wtjnU9Kmn7sec2Kd5sXPliR9r09cIFVtj3ev9zRFWuqLs9EGmCl1FSUcHf8zA4N8n+fjwcPnRrbXh5tWR9uWBrg+Elg8tNZ+bKj9XlX0sK1wozZvJSOzw98CjkM0BmNu5qa/bqhe66j8QGuc6a+7VFK3PvSOdy6SqMyHq8aMnHGx8N8ipyK/fuEZ2nYICwAAA2spLdMQH363Of1STd7s4mRCNafK1avM0akdp1iDVxkNtnuUF/5QX9rom401d1uOiqNs5ITczgl8ONJ9DBXlycpKdnK6nYaihpK0sq6wmKeOpAbuXHrI/XHt0q+P4NuFotO6gt2yvp+RgoOJgoGKvv3KDWPapJW+2LK7IThvGzSMGleRk4+blEpQSkVOBad2avPP3peH8z8eaqwx4WYghTk/yIr5M9R7+dH9/5sHucMd2V8VaS/GnxsKt8e69e0PbIy2rA80v8uPnyxLXm/O3CFVbN4e270yu9jW7a8oJMYGCTRQakwP3d8512sE/Vdfx3u776bGVkdZXjcW30mM6gj2GonxfFiR/rC6aL875KS2aGOBe6eGQbm9d5Y2ZSI/7sSJ3tr36fVf96yb8w9KMpeKcTUIX6exr5zMhamrqDiM92/Wr5GRXyC5dvHT9KpkKlD/YRKc7OfRBde5MY+GD6uy7hfGj4ch+N/VBN5Ume1ixucxUsOmjBPRPBTH9ON9KH/ueRN+GKPTT4S7S2c9J3d7a8kV7aShpyUnIKUjCTBSV85GG76pTl4kVnweatycIu0N1u734vd6yvb7yre7y2Yb86YLk0YzYe7nYmwm+FhJCwnxCHCxcEHZeMaiUpCjMBxOys/OHLTEinRy3ZMUZCLD1BDnMVyXtTvUczkwfzDzcHSVutpXNF+Cep4ZsDjTvTg9sDLWsDbY+Tgl/FB/wqSZzg1CzNTm8PTX8gVCrys8uxgoOs1CpiHDeXjunRsg/ZemvFw8eTi+0Vn4eaXvdWNwdHx0Gt8aa6d/EhS631yzVlD1Mj2tAO1QGBrmamyd6+vXEBD0qSn5dX7LYWfO8rvAFPnO5uvBjVNjx2tovBPFNbp0JUTMzT5gYWK5cvnr5wkUxFrA8L7uxpJi7pjIhLvBhRfrj8sR7eTHjqdFVKKssI+lKF/1Wd4MuhMSIk8S9UPOpSESVs2ZPiN1kWuCt7KA308Pn0CxeePfOVFtfVkxGlE9ITkQSqaFOCHF+gk+drijsTovvwIXdzsF9asrd7Chcb8t7UhLfFundlxT6Y1XWHKH2RV1epImmGISXnZGNm42HDwKVEIHBpFVvTk7/UdP9Dvf3SsIxeoIcxLiQncn23amuw+mevbHu7e7Gj5WZz9IiZgtTZktT52pzZyszH2Ri3+BzRkMxb/LjV1rxa4Tajb7Gp5XpvCAKJV6WSEuVQm/z5bmX36S0/R4huxUZn+uKVsaJs3VZP1bhC8LD8xzhdxOwK23lHytyZrITGz3dx3HYW+lJj4vynlbl38uIeNtQ9L6j5nV90YMIr7fJMSvp8cdrZ748+UyIWl9fFxWR+OH7C2QXLiAluQo9EL4Gan7aCv2JgfeL48eSfNuC0YlWhmgdbXWoUH54YIq1XoGJ9Cha4XESajTYItlQ2ltDLsXBvN4XvvjwPLpuH965Iy8qKconCOXilREQ9jLQmUgK+Nhf/3G0c7owbjjBfzI1ZLYydauzaKU553lxzFiib4aLdSLKsT0u7EN3zVBSkKGYCC8LByczJx8EKgKVkhSTDw+O2d76Y1bpfNlcT0FZ6olwlwZ6vG8r3pls3h1v2umrW2ksep2HXWquWutqfZuf9CwndiY79nFOyquKkkeZ8U8yYhYqsj82Fq104UeTA6SYaMyl+bA2ajmu2q+nB38PDN/k2cM7I+vtVWsTxNXhptWhjoXmqpmkyJdl2VsNpcvFObPl+RPYyJGIoB8zkl6WZLwuy3hTmTXfgn/fVfu6Ef84LuC2ifZaZQnp7NcmnwlRp6enDkinixcvk1+6GK4pXoc2K3GzyHM1G04Nu1sQO5Ho1RYAbw1Hl2IQXlqw9pQErKlOtKbIVKjli2zvClcjGTZGfnaeqOAwLz2VN3cmv0l+/LKQod5eKBe3CA8flIsbxsefhDCfq0t7V5+R4AR3MDJ30tXvj/ZYbi85nGjZJJS8LcWW+zhbaei6mCPTUE4tfoiX5fF4J2M1AUFOBjZeDl5BXhE5KSU1Re0/qjW18el9tK2WMoRejYfNXl78XVfp3s3mnf7qD7WZLwvjlnvbV/q750tyXqVEv0yJeV2YO9fS8LQ4835i6Fx5+vuG/OXO0gI3S3qyS47KQlEWimkIpduNeb+swHO4e7wwu1KPX58gbo12rHeUv6/MWqjK3uhr2mmtWq4oWWqtfZIefyc68Gly9Nu02Ln8jMUG/FJ79Yeuupd1Za/ykn5E2W8PD5wen/nqu29P1NHR0dTNaWGoOPl1yhtXr/gqCieqcjcFOTYEOoxlhN8viruTFnAzyn7QW7/NUaXWFtboqNmAUCQ6K94ONn8aB+/zN/FTFnCBQct8nKv94W9vD5yeufNEIrS2Qjm5hbl5BTkh6kLQjlD31dbM8XhMf2ZyQZB/Oho1gvPfIJaf3CZs95Qv1qTP5ETfSQ59kB7+tjz5Y3POWlfJk6zQDDNNIVZ2LmZ2AYigqKCEnIQCNirlDxntXfv4PtpGQ52bQY2PQ4Kd+V5V+v5U2+5o7Vpn4evShBYvl0fZCS8LM18W5j4vzHmBLxyLi6hygT/Nj/vQmLfcXrzcVeJtoEh9+aKnjkSwoUyitXxnksfh3h/WLPwrrqTN9XVCy/ooYXu4a7uraa0Ov1JXtNXdsN3d9Lm+YrG1/sfk2FuBHi/iIhcyUxfy85bqqt931C+0Vf1UXTxfV7xaX3m4uHgO5H9jor7sfOlqJyjAVCkpgZcvXb1+9YqFIGueGYwY490c6tqH9bpXGP8gK/THRNeZSJNHIXr3grQfBGvd99O4HWB000fnYbDho2iroUCDaieNVm/TMZzLu/GOM++ZIJH6CAQhCI8AJzcnA5OJlPjjrPD9ocqd/oqNruLFqtTZ4sTlxvyDsVbSg4HD0abNzpK15tz1ppy15pwdYunxWPPxLcJmd/mgD1yOk42fDSLELSglLC0rKody8nvxYvYccvEfglh+v4Cz09bmZdQWhPDTgYgZkftTbXsTDTtDVSudJc/Lsp/mZC6UFS/lpM/nZ8+W5o/GRI7FRX5oK1kh4Nd6Kpaac02k+HnBVIGG0u7qwtGm0ngvvZV3z/8hlHP+STo83Lx3c3W4a3uIuNPTuVFZ+j43YaW+bKO77WN1xfv62ucpid0u8FvemDdJ8e/ychcqqxZb6980lM1Ulb5vq997+eL07Lu4Tk9PvxlRJyekVy9fO9q7MDOwUVPTXiMjv3qZjIOVPcIFEaYuWuVh2RmJaQtETOfGPClNeJbj/xxr8zLG7FW8zUy01biH5ghGZzrE7GGY2U+pqJ9yfH9Mdn6Q6Pw4w3tuqIl09sOLo4ODUC4ILysHhJEJo6XysTyRNE0k3e05HKk76K886C7b760g3esj3e8/Hms5GGnebMnbJ5YcD9WQxhpPprpP7o8cTbQ/TfBW4WQE3qCEQvgVJOXlJeSdkF4/zrw655J3enq6vPguDq6tw0uvAmFio76R6oHYn2rfG6/fHa37Mtn25Vb/zt07a51dCzjcbCx2oaTyY3fv5762lZ7ajb6ajb6qn8ripDkYVPmZg41lXJQEwgzF85yUZwabz95Z+EVVkUjbb1987G7e6u3Ybmn4kJ38MiX8c23JUk35m4Lcu1GRwxj34VBfoofjdHjA8/TUlyWFr6vxT6uKf6qtWH86Qzp7f++vsf82RJFIpJXlVX+fIFogHdUNwLVrFJcvXb104RIVFcAPjcJa6+Y6mvRgvduDkeOJPk/Lk1+UJz3FIp4F6T0KNGwwlyAilSYCLYb8bSa99B7EwB/EISeDbH7K8n+WFzQ/fB7jUT2dnXzsnDws7JJ8/N7aKut16ad3e0+f3Dq900MaaTjoKlyrTDi6RSQ9uXU83nF4s3suL3KlPOFkoJY02nxyZ4B0f/RopGE+O8RQkOPapcvMtPQywpJqcqpmBrYPH/4BVfuHty+jLRW1eGhlWGnorpOZyklsDNfujtXtjdcf3O/ffzC29+Dml4mB1ebKlebq9cG+jfHBjbHuzbHOjf7qjR58S5gzlBGozscYoC9pLwsJ1IGm2kiPFEUffPmDN5092N6cJTYsdzas1pe/yYx5UYD7KS3yVqTvYKBnlZ1ZjaNtly+63c+1NwD1ICH6UVb6g8Ksx2V5Txurvyx//kVYv+XNb0PU/v5hayuBn1eYigp4/doNMjLyi5cuX7hw8cqlK3q6evcGe9NcbFpDUcRodH+EwxTO/U6U45Sn1k1nuQZjvhpLiTakRpaeVKSqUIWlTKOLfitauwmhOOFv/rIwbHGsnXRy5q3JPkI3PweXMDevGITXUUF6qyHj9A7x9Pnd03sDJ31Vy0VRr+I9D0ZbDsdav7SVbHZVLJYlPopy2+8sPRmoPxnvOpkkHvfg3xeEmYtyU5Bdo6UCcjFzKEsrG2uZ93SPnkPv/z+UiPezr7B26poQoCw7DfDqZU4aYEO059Zg2e5o9cE94tGTm4cz0/tTw18IddudtTsj3Ts3+7dv9m6Ndaz34D82pdnJCQgzg+Q5aIMMJOykOP00+WONBDuxDqsLr/8hoHP+eXJy/Gaoa7YR/74q71lO5Gii94PM8DvxgT1+zl+PII/uMM9itHWtJ3w6LuR+euKtjMTHZbkzDdVfznFPz29A1PHx8fPnb9zQ3gryqgz0rDfIqa5cJrvww6ULP1y8fOmymJjYzaHB9pKiCi+77lhMTwic4K7bZi/fDoe12Mq0wOX6PA0HvI06HJSbELB2Z7XhMMSdOKf+QIsaa7kJH8NPd4fOwdkY7u2XFRaT4BOE0DMaiQqsNqSfTjSc3ukmjTTtt+bPpgUsFsa9zIp6V5T4Oj1iPNj9ZXbci8zo5fLE/Y7iA0LFUU/VcVfhUkmEqSj3jStkQEpqOgCNuICYvppRQW7l/rnvyPPu6SMsXEOHBwSlpwKSXaG5fl1JkPddc/pyZ9ZGX8mXm20Hd/r2Blt22vFbrWWbxOr17upVAn6ls2CpLrnCzYiFgkyOi16BkybSXAYuzRagLRCkyVXpqf5minjOCP3fwS2/mHlalTdXm/dTfuRIrNfjiOD7Ab63fb3GPdy6HZ070a7FDuZVGJvJhOCxhMiJzIR7ZdkzrQ0HO+c3jPENiNr5sttNHPDx8jc3tQEBwOTXKMi/en1XLly4QEF+Q0tLq7+beJNALHKz7ghDEYNs21DqP3fxaVTBVYqsVNo9rYgBHrXWhg1wg5FI9J0c3N0EVwJGG2+r0BNoubty5hMcSSTSALFHQ05JBirKBADIcLIuVCefDuFJA/jD1pzVspj5gtjtwfadUeJ2f/N6U/Fya8Uysfl9E/5dQexaVdJOY9ZBV/ERsfh1UZgkK/jqxUuU18lBVNQ8bNzaijpRESmfPp331k6v7t+KsVHX46Vlp7pOffUq6DoFBy3Ni+asD+0Zs9XY2Zr4ueqk+YrkudLENwWxz7LDZ7JCXhREvCyOHI5ysBBm4wYBFLkZtAXo4q1l4OIM/po8vmocWbaiE0UhJ8d/8EKVw70vPzXjX1VmPS+Jm8mP/YAveBsS+dzV6ycXr8eBkQ9SYkeiMH1R7kNxgYMJoROZcXdLMx7UlfZXVa9/PvOx3b/y/w2IWl3d6OsbiYlJEBGWpKCgvk5OSXblGtkVsh++vwCgojY3M5+ZmVlf/lTqbV/nbdvuZ93loVdvr9LuYZxnoxagLF5gZVpt79iAcicEBYylJQ+nJjZgkLGltlsAACAASURBVNmWiuUIpZm20nMwUCQSqZ/Yo6eiIQ0V4aRnYAdS30wPOR2rJPUW79cnL+UGvc7HrrZVb7XWbpUXLyfglhLi32VnPE3DPkkJWatL223LOeguPewtG8Oh6W9cu/TDBXKyawAKKk5mdiVJxUC/6LdvF/7vuvbsrpBIJw8GOyPN5LS4aeivXQFep+DjEAddu/6oIXNnsm65p/BdXeLjnOBJnNtQuFNfkH1vAGIk3Hk6wfMmzr3CRVeOiUYVKqoIYTAVY06wlnKQBPupsfupsiUY81Z7qn58Mnn6x27ZSiItPbz9rCr7ZUXyu4as1Z6698WFL8JjHgaHPUrCzuTF3U0NvpkaPJwcMpkZfbswZaa2YBqfiVSQG2kmno/7/Q2Imn230NHRY2fnzMLMSU1Nc+MG9dWr169cunLx4kVqKmpODs4HDx7s7+1WRfvl2Ko3uBl2YAwanHVaMabVKKNqd4u2UJ/+0MhJtOeT+MQ3+OqXBUUDEQFlbmadwTabi+ex0Oj4+Li1vlFPRV1GSEyIixtIRhaPND2daiSNVB63Z66URk35O71NiP2UnPI+OPK1vdtrj6AX0dg7ob73o7y2WnP3CYX7vaV7hHysudKl7767+P0P5GRk1BSUXKycqjLKKEfP2fMl6uT4eLypLMJYEsZCDbp6mZGWW1fD5ep3309XJu/dbd+51bQ+XPW+M/85Pu5eZsitRN+b8T5304LvpgePYzFYfWlBEJOJsrk8hMVGmjXNVgQjT+enwhKgwR6uzZFqKdyf5r67sXx21cG/I3lve/NNX8vbxpy55pzl3qp3tfnjMcGjUYEP06MfZEaPJ4fezouZzIy4nRt3vyzjVQt+pqEwCG4/Spza3z8PA/t7iTo5OXn/4dPo6E1zMxtWVi4aGgZycsrr5BTXr5NfvnRZVkYOwgmZnJwkkUit+WlhWuIFVvINzmpNbvqNnlZNntYtfnCCr10NXANvotJkZzrk5TEW6j+E9eoKd5wswp1Dv/np6ene7l5pbrGylKwEv5CssBjwOrk0hH2FWEwarznpKdhrSlkujz/saTgith03Nx3k5X/Bl2531q02Fn6qTNpsydolFOz1lb0tjYAyAP7ypz9f+O6HGz/bKF52HnWYOtLWeXb2PAYW/1YWjw4PeopTYq2UBWhuAK9ekVdA25ol0VylHMoM3r3T9uV2286t1rWRuqXOotm6zOdlSU+KEh4Xxt/NjGj0tHSW4BJkU7YyDlHk43NV4sq0E/RXoQtSZw3X5Q7SZMMaCSRZSdxpyjncO79myd/S9fcnW5/eP63Pe1aTMd9WtthY+jov+UkG7lEGbjQ5sisuuCcpeDQ9YiI79kFp8mx7xVhuSlNhw83Bh6ufNv5eyBmd/26iSKT1ja2R0VuaGvoSEjIsLBAAgBZADRISFgOD6Tk5uOzhiIWFr24PoSwvUE0kVIU/x1ikxl6x0d2kK8C+Nxw9EIQguOk2Oyg2OGq2uRsMBJuPRCGIEU6vJ3vPweU7PT3d3tpOjIkX4+ET4eFXEJdmAAKA16/HI832+0uP+4sO2lIPB8tJd4iku72Hg407TUU7rWV7/Q0Hw4073fiFyoT1xtSVxpR0W/UL3/3lZ6K+v3HtOhgAEoQI6ChrIyyRL1+8PZ9Fk38tIrvbm/3lmV76MJYbV9mpme1scu0RpcJssDS45ntC4c7tju3bXZuTbSuDdR86SmZrc56WpTzMww1Fe+TZqFiLSUEFnWxs0+UFVbw1eHPhAhHaLCHqLJF6PAEanFGG/GH6/CkI+anG7L2tM5/E/Qslfm1xoSM+YiA9/FZRyuOitFsJYeMJYT240CZceHmoVzvWrxsXMJQY8mNZ2nhuWlNezWDb5M2+Bw+HH+1un/kuNL+XKBKJtLT0MTenCG7n4O8XKiEuCxUQ4eLgcXP31tDUlYcpjI2OHR0dfbVReelJJkphWlKeMmzxmtwl5tJNKP2+UOeRSJdBf/MhL6OJWLc7aUF3ktEjMcjBrLCd9XPyLna2d3DhUYIcHBBmVnlxGW4WVnY6Og4amuEE7/2urANC9smtxtNH/adPxknTfScDTV+P8Y6TW10HwzVb7dmfq+LuxqFUuRn+/Kc/fffnv1z4y3dU18k5mNig3FBtJS24OfzJzNPzJGr/y3Z/VYG5FD83DaMWPxxuX+3gXCcjE2InIdQWiPhAKNme7tma7lsbaV3uqZ5ryH+GT5lOC23ztkk2lFXmV6Km4tLVj5YSdfLTFChECsUbckRosWGNBCMNoeEGAkG6gu4qkEgz8YGC8C9r5zfI8w90PertzndDEhMCSwJQxX7oHFe7NAfrBCe7MDuLbHdEVYBrla/zaELwQHpaY0HTUMet4c7bY60329IaMsPTPy2cbbn6BkQ9f/6qqak9yD/M3NTGxgquoKAqKyOfn1+UkJiSlpY58+OPJBJp78uXnAB0uqVylp1OuKYYRorDU5otRo231ArW5KzT4qzdgdIZDnOajPMej0PfKo5bnnt9Pgbqq43a3IoODOVlYWWiBYsLisiLS0O5uOmpqaxlhObKIrbbUg+HSkl3O04fDpDGWk8GGk4GG0/GWo5GGzc7c98Vh9+PR7d6GXMCb3z/5798/5fvLnz3PeAGpQCEX5RPVB2m5mzn+vjh+W2/eHp6urI4V56apSkHt9YOc4FFIZ3rLO1q9IyLNaTgvupKLf7Os815G5Ndm7e614ebF5oKZvJjx6Ldqhz0wrR1oDz6Vy7fAAC4hUU8/Ix0CpDCiSackVpssQZ8scYiUcYiYSYyaHUxY1GBKGvN5njP2Qdjf8B8PxJpsLQkxFDnYXn6UGZkgbdDjJ1xqJlusJkO1tYw3s4oFW6c6wyvjImvy23saRgd7pgaaJoo8c4lpDcHmHvFucWPto0vvlnc+3Im66x/P1Gnr1/PEgl93hh/N7SXt3eAhbmNs6Prjz8+efnqzfz8wvr619227oyO+mpJp1uqFjkYJBnDvGU5XcWYbAVpXcUYgmDs8ep8mUaSVQi1Vk+zew1FO6vnur5te2sr2NObnZ6eDghkZ2SWE5WUEhSmuUHOTEle4270MtfnY3XMF0LO4UDFcX/1cU/1flfFRkve+6r4J1k+N6MRt3FOeQhVwNVL3/35z9//+S8Xv/8BRAkQ5BaUFpLWhKl7OHrdmX7wD1XsGf0knZAW5z9XlBDMzBLkVWNcjFOcJCKd0A06xuVOrjVMzKrsTMrqkshqT8fn5YnzrYULzflvKtNmciPHot2aMTYGCq7Ssg5XL9+48MMVJmb1cFRwkbNUkglXgiF3tA4EZyycaCUTYQoLMFQ0k1PysnRy0bbIxiDud5QeHZy5K/X3GtvZ2OktqbSSEntSW7DQgb9bktSTFNYY7lXm5ZjlZJHnbJHt6liEy67Nb22v6O2sGhhuu9WQ1kjI6WhNrEYqwB1UHXxN/HGucRUJFT/defrNt9f+vUSdnJy8fTvX3d0f4Becn1dchq9KSkyrqqzZ2to6Ojo6Pj4+PDy8NXjbEqbgrcSfYaNR6GiUYQ4LUuTASLH4yrIFyLP5wtgClHlSzCRLXHSJWI/dzfN20NdWVuDm5sy0tPRAIDOYjoeVQ0pQmJaC8vrFi/pQ9rEou/sJDj+moO7HuUzHuNyO+nrcjEBORMAnImynsY63sQ4oBT6yH3747k9//v4v3125eAlEBRTiFYFJKKjLqXq7+t+ZfvT3BeLbn5NOt7d3Z2beYeNaHZwKza3ShaTDzW2yzNTivEXjHJ1rtIzKkcjcq1cANIwa2rq4JDvbTn/4SCzmYWbom/KUd9Xpb8rieqND5BWDRITNrlwkp6ZmBlCz2ZsFFWP0cu0Ek014YnUh4Tq8ceaSKQi1AENlJ009T0uUvowVQtMhzctjvDZ3b+vMR3tOjk82Pq89HrlfiavoLGwLsLTsiPT7QKxZ6q552VR0Nz+eGOVXFxpQg02tymmozWtrLOxswXe3VvS1FHeVR5bdH7gbbR5kJw930XBFKiEdVBww+p6RiMj2oval2fffcDPg30sUiUR6/WqWSOyvrWsaGBiemLh1e/rem7dvd3a2j4+O3rx4js9MV+GWVaDnjtKTzrXXzUXopprIxmnzRGnwYjX5ojW4cdp8pUglQohFTyTycVvp+Qwa/H2xnhobkxcTY6ejpwcA2egYGEC0XExs9ADQ9UuXwOTXYozlHiQ43MfBB/wNG5xVaxyUml3U+7wNp6LgD5NQP6a6DQWZwdhpLn33/fd//suF774nu3yZFgD6SpSkoqqMiqOV09jwrb8P7tuer61uEQj3k1PazWyyxBRizGwyJGHh/OIhDk75SjKRwULxTuZlWkZl/AKWFy9QMHPZqGvHFWF8uwPs2r3MJ2Lc52szVzvxa5340cxMIRFnWlrhq2ScImImZJeohNhUcfZGPRFaaWbccQZcUbq8scaiRS5q4WaqwZZwL0SEjpyrobK7v1O0t6X7RGPpwe5ZzfojkUjry2u3iTdr4isyMakZ7mnN2Y1tJQ3Z3t6EMK+XtUULXdUPKopqcGn1OQ21+W21eW01ua11+e1NpcSqnOYwu+D2zNa6qGJrCUukipOTqrOzqhNKE+Wu447R9w61DMn0y+qrHfg49/GblL3fS9TJCenlq7dPnjx7/vzVmzezq6vrm1tbX758eXh7KinAy1Scx0yAXg/CrkgtHagMK3bUy7VVSzcRyzIWKrCSSzcRT9TlT9aHltjKdgVbdEc5fHr5+NsWuH8pbfb1a1sDQwgTIyuYDkxFzc7AyERLx87AQg+kAVFQUpCRKXKztHgbvcp2e5Hp+jjZ8X68/X0c4lGC47NMzOvCgCcZ7mX28lzAGxe/+/6Hv3x1+cguXwEDafi5+GVEZZWkFC10zZrrO/9lNH7DH46PT94vrWJ8ayUVE+0cCsUVcLLqScZmSez87sLSoQj7DEFBX1+huBDDMj2TQl5+7WtkYBkFHy6oX65H8BTWczAY+Tgz7FNz4UZv3XJXbbpXGBurEgAkDmKHS0vYAi4xCdOK2ysoTabb1aCl000gCYa8CaZC2XDpRBvlNJQtyjJYQdJNWcY9wicbZYXDeYS8mPzGQ6gkEuno8GhjeWO6d6ooNC/dLSUVlZSAxOZ75yago4oSSyMxUWHGelk2RjcL80rji2K8caXJ1dW5rVU5LZXZzXUFHeUZ9d623sEGfhVe+XBRM1sFewdlZ0dVZycVF5Q6CqWB9tT19Df08TP2C7UKSffO7K8Z/DD74ejga0fab8iRvz7ye4k6PT3d3d3b2t7e+fJlfX1je2v74e1bGSHe3prifsqcsbo88QaCOAMROz4lY0ZlnD4s30Yhx0w810S0HA4rsVPMNBZOMxYpgct2BpiOZgbtb5/HiMHflLW6vBzpHyDGw8tKS8sEBNFSUdFQUXEwsfJz8LLRM9MBQGAqABeYJlRP9m6Sy0J58GJlyAI+cK7Uf64scKEibLY0eCzS2kOek+balUvff3/x++8v/vDDtStX6EC0EFZOSSFJmJisoZpuaV7530L8Vid7ewfNzXejY9vk1FNFFZLs7IsEpaIUtTMMTTI5+D0l5UPMzVMgAj5W0Mg01QJbi3RJWWcgUFBMNoBHJCgfE3InIfBBatiH1rKN3obPhPrCICyURwMqjqDjdBGSCYSy6UpeVdKSstUS0y71MhnAmVY4iaYaQVJMBZPNhTLs5AoxFj5WGEUpd2FBpK6qf5R3jg8itiE5Zn3p20ylPT46Xv2wMnPrR0JpZ0loURoqKdU1MRWVnOyShIXHpsITzMUMUkOygrwj0wPCHMR4E5Do3JiixICUXFxxcXJ1fnxFfUFHRXpdsEOouzZmonkyB51kKWOLVHF2VnN1UUO5qKNdNVAu6q5oTZSblpu3vrePkW+QWVCUXVSqV3pTdvPMrSfbG79xzO0bEHXy82dtfSM4JNLFxd1eTTZSmz/PTKzcTqrRRa7eRbHaVTXFTM2EQceWSy7FSLzYRrrAUqLISrLSQanEVqYEqVSLUicEm94uTz7nfeG62ztlhUU4GRgZgUAGIIiGior86lVWRhYBbgExPhEaKmpORmYOOgZ9YZ5mb5M3pYGfW+KWm2K/Hs24z83xr4p882zlxBiprl28cPHrbInvr1y8SHb5CoCSio+TV0xATE5MRllaPsI/enXlG2+G/vr1R3PbIjSmWgSWIKqQAkeWCEhGiSskmFsXC0nHq+kkSMoGcvJ7qUiEpUumI9SxBha5YFYdNgE0j1hIurP/zRi/t3XFX6YGtkYJjSnFHNxwfkkfXZM0VsEANY0QCUodbSoLI4NgSUEzb13VSn/T8WTTcgfRPGvhLCvRDEvRAmeNRCdHmLgzhNNKQtTdH51jaxKbFJBwu7no+Hf3UmytbI7UD5aEF6W4JsbbY+PsscnOicnOiSnOyUlOibHw2GzfNBivDMbEKzksva+W4ASTSPIM76jsbShqL0nG44KT1FWMc2KLPY19TERN8/3yJmuHUAqOCEUnB2VnlIY7WtMDpemG0kC7qLui1FAodZSLhouLpitGxyPQOCDQLDjcJjzWOb42rWnl/W9p0n8Dok5Jp8vLK8nJmTw8wrRgVhYwg5MMpMZRjuitPhCg1ROgRfDXrUJphaipm4F13YXFUwygBRZiBZbi5Qj5MgSsDqXW4a1DCDBujXZ7+uDBwf45bba4urzsYouAMDFzM7Mw0dDSAYBU5OTXr16lJL/By8EjzCP09d0cAKAEn5AsD3eCmeKjTMzHRuxqW8JGV8pGV9pidSTB38BBipWD+vpXov7ydf7R1UuXrly6RE5Gxs7EKswrJC4gKsYv5GLnOtw/fvDtZqBvru9kZvTLqqa4uFcKy8ULw5IRDuVCMvFiiknmNgUQ0QgtwwxphUhmCFpHJzZVMd1PJdPUtphZAE0OlGGEOKQiMXdTY1bHevYfTm6MdKWFFnBCg7UMM9R0Eln5fbSVvA3JrcSBZqaWCYICDuZyhklOluW+RsRwnVpXiTxraJ6tWJmLcoGrka6MLVTATkrKF2mT5mCT5GwdX5eSsDr34vfY4bnns/joknR0SqJDHNY2Og4Ri0VExyPj4pG4ePu4RMf4eGS8o549Fx2XkxbaDxlcmlKRGpzUUdnT3zjS2zBcEldWnIwPcApx1kEbiBpjNDH9xb0Z9jg7WYSrupubuoebhoe7Jgat6e6m6eH6V6g00K4arihNlIcOBqPr6aHn5WXo52MaHGmPLcNWz71Y+LUe4Dcg6sWLlx4ePoICkkxMXEAQAxBAR09DZynF3+alORSsMxCk3R+s1+mvm2cn5yulbkWvE6YilKQvmGkMxSNViuwUiu1ka5yVmzA6dX7mCU7Ixsqqc3iNwub6en15pZqMPBsdAyMNGAwA0gIA165cIbt8+cb162AgjTCvkAAXLy01gJORRY5PAK0sTgyzXayNWmlP3uhKW2mJ/zHDPcNCSoWThvb61Z9t1Fev7+rFS9cuXyG/SkZFTgFh5RThhUIhfEriMu5wx8qC0tmXb37/m3uOj056CQ+s7Mp1zfK9fKpE5ZOgskn2jhViCqkyahlm1oUQ0XBxhVhTi0xuaJCWTqy9SCBWIhmBKOGVwjKw6wKAkqmOmNmmyr2Hk/sPJ7fHCSMlFVKivmbGyXIKUay87vZy/nZUjnxsSAQik58PLQNFRNm7hprqpCK12gI0qpDQUoRILVqh0EEZpWmko4A0NsTqa+N8UNnmejExPqkPe5t/M1Fbq5tl0UXxDth4JA6HiIm1jcLCYxMQOJxdbCw8Jg4Zl+SYkOiQEKDpxgOE2Coi/c2DQ1zC8Zn1I+03u2sGihPxhXFlqV4pcEV7UwkLTUHtNL+MtvhqGxErJ1U3lIYHWuMrUW5aGHctTzdND7SmG1oDhdZAu2m5uWm6eWh7eOn7uOtiXLTdfU0CQ60jE1HptanNa59/3fsRfxdRJBJpdnbOygopwC/BysJDR8cGBNADAWAANS0IANaAchciYJ0+an2BWr2BOhWOCrnmsi4QPTS3do6FXJwOXylcqdJFA28vV+Go0uJjSIiwy3Gx05KQb2/pOKNdjkkk0vbm5vTEhI8zWkkKpiytKADhBVEB6Glo2RiZ+bh5oTyCAhBeDkYWdkYWKDc/Cx0DIy1YgofXTV2q1NXgVWnwcnvKclvKfEXYYJiVpQgzKzU57XUyKjKyG1evXrlwkezSZSryGyAKCvKrZAAKKh52LiFuflEeAQ1ZeS05JWM1vfzUnI/vP/zmMnd6evphaS0qolVdv9AFXenqWialnCYkl4JwrBJXSIdpZJlbFwlIxkooxFlap7PyeukbpWmJe4RzRfiYJkkopeia5wgLGGe5+Xzub9u9O7J3f3TnZu/KQHOWb6qzVTIf1I+dHYHh9TOkQwmKBCCRWVw8aCEoJhQV7a1vGGSsk40ybfGE1TtDO7zkSxxhmfZaBjKmCAusqnIU2iHd2gCLRqTXJSfvrf+WBTh727udea0xtlFx9rh4ZFysXXSMTVSM7ddvnF0s1i4ah8Bh7WLjbHHxOkHMFPQ6wvp+RgEBFkE5sSXtZcS82KI4ryR/iwBzSSszaUsdIV1+Nqi4kIyOkJaxmLmDkitK1c1FA43ScHdRc0NrYjy0PN20PNBaHhgdL3ctj69WS8sdreXhool21cV4GPgGWYZHIrCpnjmEiv6jw1+x5vU3EvXz5KP37R1EQwNzCLcQMxMXGMwCAjECqcFAAB0AQA8A0gEBdBz0jIp8HM6KghkWUpUOciW2EjEqUlZgQ6yiOt5Wot5ZpdNXv8lDsxCh2OFr1hFsXYAy1eaTU4FpxEbHP3/24tca3F8uqcfHx1Oj42HeAXrKGpKCorxsEGFeIUlhCUryG9euXKWnBfNwQkQFRSWExIV5BTkYmTkYv74YjoGGVoybx1sXVu5mfDPBbbYqZrEO96rQP8VSXoCO2kqaV4wFDKakBFFQgCipqG9QUF4n52JmZqGjo7h2nRlMz8vGBYXwyotJacGU5cWkFCVhXi6eD+8++m3zkkgk0s3xZzbwcn3zEku7UifXSinlNGFYqp1Dhah8qqxapqVtqZBMAkw9DWGfB+ZwFpHyVVeOceUIiYclKKqm6JkXamon4FCxb+oKP3bXrY92bowR1sc679fVerlkM7A784PMMWBvMVZ3AYkgK+tUTj5PSZlQhCXORtUuyMQ0wRnppa1YhpRsR4s2uMvj0eruuiYOxoFGhskWpgk2xnF2pokJPrg3Y82/drMd0gnp6eSTNHRqjG0MFoGNt4/H2sbG2sbE2MbE2sXGwbFY25ho66goq8goi6iCoExxFkEFLgU3TY9Ak6Bgq5AA62BvE19nNWcrOTszKUsDEWMTcVMzPUtuiIAkt7ydPNJR2dVJFeWk6uqqjnZRR6M1Pdw0Me7anm5aGIyut5s2xkUd5aTm6qSGclRzddf3QWljvI0Dg6wjo50SswOL5l7+ivU4v4UoEok0PDyuoKjJzSvKwsLNzMRFT88KBDFQfzVQ9NQAMABABwD+fFCDqahpqKnAYACNFBebi4JAmLawFZekA5tJi7PuRJTVnVTXyWT3Qrhif4hVi5+lp5G2Ore8JL+ckJC0hqpuZmrO40c/Hhx8g5crHx0edtTV6yuoy4tIywiIC3LwstMzs9Ezi/JDWegZya9du36VjOoGBQ01UFxIUlFaSUpIgpuFjZORmYGGlp+Nzc9AsdbTdAzr/Djb911FxE+5PnBZPlsZ/mykpjo/BxsYTHntGi0ASAMAcrKyi/DySQgKgoEgICUVBxMzDwuHOB9UE6YkKyQuzi8iBZXQV9W9f/v+b1hndHx8UpI/rK5XiHCuVtPLs7bHy6plQOVSbRwqReVTJZXT7ezxUKkEOdU0jEclDzSYjtXO0ABrxh+SxZcsKxikYVCkZ5InKhub4YWdzoz5sTDxXSt+ZbSjKq7UzCT+BthMg8YBQYMG0VuJyYcqqsay8/uqasQbG+J4eZzQhsg8b5SDqp6frlazs3Czm2yrr0aSvSlc094dXaSkFmlvk6qlHuntktqfEXS4/esGfA/2DogFXfH28XFwXBw8DmeHw9nhvhqon4mK/UpXbLRtdIRNRJRFeHl0oRq/AoxTBqGI9DX08zbwcVJ1ddPGOKk4m0laGIqbWklbRZpFPB6f8TRw1RUzQSg6OSmjXNTdXNTcXNXRKE0PN21PN20vlBbGQ8fTXdsLpenhoo52VEU5q6IQSs7uBr4e+t7OWm6+ZsFhdtgEt4zJrtv/vrv+W4j6+OGTjbUTN7cwKxsfExMXPR0bLZgZTMsEANABAfRf37pLwwAA0lMD6YDUdEAAGPSzH0hFRUtNTQMG0oKpwApUCjac+ppCQjriUANJIQVeDjUhQTEINxszmwCDgCwPjIcbyscrLCggJiMl74nxffni5e+xV6STk86GZkNVHXkRGUl+UXEeYT42blYwEyOIDsLKIQ4V5uHkAlBRUZKTgwFAVgZmEX4RZVkVSUERAU4uLiZmEQiXr75ihZtBd7D1nSTULD7iXoaXlRRfvrNBhbuJKpQfwshEce0aLZCGngZMAwAJQHh1ldUgLGyU18lZ6Rl4WNnZ6RjlhMUkBYT5OXihXIKSUAkXuOv87K+o+f5qfj9/3AgOalHXL3ZEVctr5SNdqlV1s4VgqbaOlWKK6aIKqQgHvKAkTkwuwdurSkQqlkvAX1U9TIwdnsKbZATxk1ZKs7Ar4pfCSivhygMD67zgI0nBw/m5hro4JSV/WrCxI4O3OKU2NaOpiWUGl3AwK3+AoUmGlg6Wkw8jL+eFdXaPsbFw07XBYyy6vWHEYL2aADukhpmrY7aEXKiLY666SgTCJhUfEfHp2e1ftTBxa3UTH1GGRWCxcGycfVysXSwWjsPZYaOsIr/iZBcbYxMTYxsdZRMVYxld4JVhJK6ryA2zgdk4qju5abm5qKPctT3s5OHWcrY28nYIcadQwAAAIABJREFUWURTUvNgLgEubm0Ls3dQdnFWRaM1MK4abm6aGDctTw8dL3dtT3cdTzdtT7SWh6uGm6MKGqniilByslVAwpWcfEyCHDXRHob+QZYRkYi42tTmnY1/d7vC30JUb/egpIQiB4cAIxMnLZiFlpaJBsRIQ8MIBNJRA+iAQHogNR2A+quloqYCA76aLFoANQ01NYiSCkRFBaK4Qc1MzqJHqccPEAGBGEAAWhogPRjEQEfLBKZnYaZmUeBSYmflgnDyQzgFuSGCfLwiNtaI+bn5X3bqfuHug1tT5lqGskJSUoLiItxQQU5+HlYIA5COEUTHzcohAOGRlZAShwrTfjWyQMrr16nIKZjpGHjYOIS5eQQ5OWUE+JDKUqGGsEq0/t1E11cFgVNJHo6K4q3B9jlOhqri0lBObopr10DUQGYGZgZaOnoQrZyIhKywOA0VNR0QJMDFxQii5WNjF+Ph52OD8LLzCvEIy4rBgrzDvuz8uhlxo4NPEA5VCOc6E4s8bdPyqKgWHaN8YViajUOlhHLmV/cPWSYoEQuVwqHdK2UUcDxCYdp6KRKiTnCIuz4UwcRmpqASLCQbJSSHzfILyrI3wLvbOhj4SipECAiYM4IlVVgNQUANNuFAM5tcFoEQNqFQV49yUZkodsFALYNkc93AKAvzWEcPD2PnSheVcZzZUJKru6G5jWWykGSwo2OumnKEpmZ0LrboUUfpr1o/v/hiPg2dFgePw9rFxSPicAhcHCIeC8dGWUdFWUdFWISFW0ZGWUeFWoTi7GIz3VMQCraKEDkTSWOEEhyphHTVQDuoOiOU7JEK9ggFRKBO4HTXnQTTCHtFR2dVlIsa2kXtK0tfrZOWl4c2xl3by0PHy00L46D61XY5qrjaK7m6qLvbKThYyduby9i4amEwRv5OOhhPo4Bg6+hUz5zn9/7dXeJ+NVEL80vGxjYc7IJMTBA6enYQDTMNiB4IYgABGUAgBioALTU1LRU1DRX1V4tETUVLTfX1JxBACwSCKalpKCiBN25Q37hBLUgOVaZWYwSyggBgmp/NGg0NI5iOmYYSrMGuzsLMyc7GzcHOx8XBx80F5ecVdUd7vns39xuaHx8XF53M/g9l3wHdVn223yZkeGjvfaU7JF3tvfewZMuW5SFL8pDlIe+R2PHeO9Nx9k5IAqFQdlugtKXwtZS2lE3Lnw1lhFWgpWzS/7lKv+/jK6Gh5+joSNdOztG5fvS87/M87/urcxscNo1ZL9OqELlGopTDKJfOBtgCVCSWAqACFutkcpgngHh8QmHh5g0biYU4Eg5HIxIFTKZejJSb1ac6YvdONvxupe3JvX2/nG9rDdi3p6Mpt9VlsJlUOmIhjkGl8tlcJpUuYPOEHL7X4hILYR6TpZUpuAyGAKseEZALiAFEgagMCqPT4L77zp9+9dV3tec/+/TzA6v31NSd6em/wV20p7XrB4nEwVj8sMa5J5E+Yw2sqR07G5tPKQyTMsNMfeOJUMkusWrU6VsMFy+p9O2xmm42C2WxPFb3qMo2O9I6sr0uMhgtE6Ot7uC4UOjR6gOQrIgq7pRaZiqTBwTKcVg/1dN/FtFNAKqx6tqDFud0qa3+1MREe7SrN1z60N7mOxZa57JNzc0HNOaxVN1aMDClt47MTpz/2dGVT/+TpN/v7n5oNj2/PbOylF5eSa/MpzGtfCG9sNAwP52YnqudmU1Oz6ZmJ2sml9JLu9u3dxd3laiD5caylkBzSwCLQWT8zWlPutGbaXDVb8/uuPPgrR0erHdqCbS1BTvbi7o6wz3dkf6OcDdW8oV7O4p72oNdrQGs2Mt4s2lvtsmXbfQ0pxwNleZknae5v2Koo6y/KzownJiablq+cf9tn323EeD/DFFffPHl8vKqTKbnC8QsjojBEtIZfCoVgw2VzKRS2VQaFjwgUxm5ZxaFyqJhAGPRaCzsRxhTYb9JJtOpRLqd7FAxdAw6m8XkcdgCNlvAZvFpJEYYCEiESqEQForEkFACQ6gEkavkutpU41NPPv1vuOibP/riiy8unDgdNLvtGotRodfLtHKRVCWWS0UIg0xDRWKr2mhSqLQSqUYilYEwl87E5edvvOaaa9atL9i8efOGjVw6wyiThfTKyerAfLJoKOpsC5iqbCYFJBUwuTAfVEsUFq0ZM7LwBA6DxaDQEZGYy+SqUTUKikU8wKTWY0xNpSkgsZDNg3gQKkL1cr1Fbe7L9r/3zne1EV964e3hbTfV1F3b2n7G4tuV7bzO5FyMxdc0jt1FFYf8ZfvFxrlYzUF/eIdEN+kr3lVeuSrVjGst06XRFT6SLfZ1+aXlNJJBJs84/XMV0W31LrdRbKED9b7AVhNYVWFJO3wDbMWw3DZbWrWPrxyXmmfbus4ItZN89UQqc0xtm5Gpe9e2DGdC2bgzdctC/53LbUeHt4wNndbaJsoqd4ZDEzL9tvbOk7eurrzx6C+/eTuufOXSpZv23TBVO7WcXtrRtHOlaWWubnYhvTCfnp9vmJtNzczWzs7VzkwnpybiE1h/VTezrXywxlod0YQzvnRbqC0b6mgOtDR6Ght9mb54W8IT6SrKpp1NHUVdWEgC6526uyN9vaVbLld6HeGebFFHi789G+hs8rY1uFsbPNm0p7XRk6221JXpq6tt9R2lW/srh9oj/VurxyYa5nf07H/+ie+0Hvg/QNSXX375s3t/abX5QRHK4YJ0FkDHxD0uhcomUTDyoVKYNBoHi/LQWNRcgUehXHZ6MFwxGOycsM6mUpk0MoNCooEEkY8R4DIBDovLYvLZLD6LLaBQ6E6WxYq4hEJYJERAoRiGUCmskIoVWpVpaHD044//g0rp4muvtSXTbr3dqjJZlAaNWInwQbVYIREiYiFikGvCzoBFpfMYLUIWBxaIeEwWEVe4acOGdd/7/uaNmwQsrpDNBVgcHo3BojFIRHJ+QeGmzfkFBQQKhUkiUHlMLsgT6pV6Eh6PLyjkMTkyGAUBhEwgC7kABU/k0ll6hQYjbhpNJ1OJuAKALUAAsUqi1sl0HrPvx7fdfeW/s/979dKlS3ff9VR393XxujPl1Ye1zpV43XGNbT5UOmf27bOF99VmTkqMi/ai1Za2k3LTvMa2FE/tFyoGZPrxyuqdHFFzuXxkBplDaB4uN2ZzDASKxqMlvTS6jQXVulxbmoVDneAWX2CGrxzRe5cD0T2AZkrvWWnKngQ0U0LdTFP7KdQ0LVRtW+6fTnkbE4HugVTbz9f6rp8bWRg9ZfHMeEOL8fiSzDBUWr12euXgkzfvu3Tpq//7Ia787vNPPtu7ZddE7fRkcnKpcWV708pCen6xcXExs7jUuLiUXpyuxWT06eT0WNXYXGpmLD42VDHUGmiOaMM1turWYGsvJtZlm72ZZl9mON3Rrpe7QFuDu6k93NMSaG/HlPGezuI+jKCKe9tD3VilV9SeDXZlvG1N3rZ6d0u9uzntaWnwtMSttcWqaNxc2xzoHKge6yjt31oxMpyankgv/uT8z7/LYbD/AaIef+xJr7sYQdQ8AcLiCGkMPp3GoVDZZBKTSKITiTQSiUYmMylkxuUHlcqkYCUfi87gMpk8BpNLy1FWjtOYFDKdjKcaCEYVS89hC7gcAZvNZ7B5VBpbRhbHZBUioRgUSYSAWCSSSBCs/EOlapfD9+gj33U44tJXX507cqzI6rGpTFaVSS/VqGA5wOKrJSqL2hi0e0vdoaDV47O6zGotwOKAPAAGQCaVRsTh8jZuIuGI0WCVTq4nEciEQjyJQCIRyYU4fEFBIa4QTyZSCDgCm8ZCBCAiAAmFhWQCUQIiMhhl0VnYj+isgk15dBJFIoIYFAoCiGxakwyUAGw+LICVYpVarDarLG0NHe9+B5r69NPPDx++v73zuqrUyVD0kC24Wtd4RONY0lt7AuVHjYF9rZ3XKe27Tb61rYM3KG0rqGkh03JKbpwSKrdFK3cKJR06cd8KujvIqmIwAmK02eEZM9jHbe4Btam9xNjfwxmu9y84/EtC1bi7ZI8zvFuonXYU74klDgLaGal1MdN2EtRNoeaprZmZ0UQ2WTLkMcay5VUXlmcXRo46gwtq63hD45rWMe0p2b5r5sTD55c///g7nYz4l4vvjdeOTdfNDVUOL2ZWlhuXt2dWtrdsX2laWmpcwgq/1NRkcnIiMTGVmpmvnx2rHh+qGuku6aowRauM5S2Blv5of39pb4uvudXf2lfZ5lKbi1RFzYFsW7izqwQr8HIdFGbsdhR3d4S620PdrcHORl+21pmpdWbqnE0N7qYGd3ODu7nKnArIiitMiQZ3S290qKd8oDcXoRirmz04ffK7hP3+A0QdOnRCrjICgITDETGYAJXKvSzfkclMEoX63w0SjUSi5+o6JpFEI5EZmFVDZpApTCoNK/kYNA4DEzBYZAqNQKDSNtOsNAePJcJAhVV9PAaDy8Kz6qV1YpFcBIghkQQEpQgohSC5RKJSKfVHDx+78nfdN66+/vLLqUiFS2c1KwwmuUGNqFCRlMfgaKQqOSQxytUeo91jdARtbgkg4tKZIA8A+UI2ncmmMcl4IhlHcah8VqWbKBDn0Vl4IoVM5+Bogvz8AjyOQMQTyAQSn8lVSxQamZzPYnHoDBaVxmdxOEwumUimU2h5GzexqHSIL4AFgEmlhXkiJSKHeCKID8lhhUai0aF6u9Zxw7U/vGrW+S/vfTQ6cUdD5kxp1bHi2FFP8VpJdFlhW3L4hrxlh63hw9nO63WuvdbggS0DNypt26WmpYbm0zrHolg/FUvsU5vHBUjnVvnyADzKZoQFSEtRZEmkGvEVb6+OTjRDW1PAtsbWEzrnkkg7U5o4ZPLvEOlmiyoO+svWRLo5U3BPovEYoJ22h3ZVR2d3ZfsHmpas6hKApRvrmNk3f7wktgM1jEQrd/nK9kq1fWODx35/4/6P33vjG/fkChdeevL5rpKu8cTklujWufrFlcz27ZntK5nlhYaF+QZMN8fqvZrxyZqpPf1rZxdOjFaPDFYM9pf11zlTFYbytLu+v6xvW/lgNtjaV9q7K7to4Gri1lRLsL091NmBmbZdnSV9HcW9HSU9ncUYwNqKulv87WlPa72zCQOVqyllb0g60klHpsqc9MuKY8aaWkdjtqi7K7q1t3xbT2zbbNPKUvfuN165+izsd0XUpUuXZud2SOU6nkDMYglpNC6JzMSgQqKTSHQigUogUPAECpFAxROpRIys6AQSlUxl0BkcMp1NpjDpdC6DwaXTORhmWHwGg0umMAoK8RAOglgSNhuTJbgcgM3ik/DUuDCmgnRCAQSKJAgkE8NysVghFSuVSt301OwVbss3Ln355ZfXHT/pMzodGrNBrtNKNCpEIQZgHoMrA6V0IoXHYClhiVVrsGoMqAgRcfhCDp/H4kICkE1j0ik0BplZW94xvW03TWb8vlK/AdUUckE8XUCmMIgEEg5PYNKZOrlaiyoRQMShM+QwLAMhRCDiMDlEPJFQiCPi8GIRokaVFq2Jx+KScEQEgGEBBAsgKdbOYTRlUVraGzrfudqWzGf+9GZT23WZ5nPVqZPRqpP+yJqvaAZUb6tJ7YzGD5j9u9s6z6tsO4ze1cFtN2kcu1DzSl3zaZ1zRWKcrUwdMthnQdVQUD6+Q7FTzasD5X0lsV1i45wvsmdrbHkEnHLKxvq2XKe2L8P6uZr0cb1nBdTPliWOusKrIt28p2x/Zd0RgW6mNHEkULQw3DS9tX7UpgxoZcUB/9DemYP16TWxbsgZWiqLH+SLM+2te39zy/Ufvf3KN27LFS48dv8j2WC2L9LfGeqdrZ/HxImm7dubVubrF2brZqdrp6cSGEGN1UysbT1wZvbESOXQQPnA1rItLf6mSmN5rSPRFe7cUr6lJ9I9WjXSGmi0wY5GX3NrEebndoS6LgvlHSU9XZG+HJw6WoMdTb5sg7u5ztVc72xKu1qqLMmYPp6wpKvNtX5ZOGaMp5wNDf6WjrItvRXbusq3jtfNL7TvfOp3f7rCB/i/l74rol778+vF4SoYVrC4IiZGUCxSjnwoWFqARsAOsabg8TlQEWn/rABJNAqFmav3eHQ61pwzGFwanc1kcpiYNsil09kkEo2YR5LS5Ww2n8XmczgAi8Unkehuhs0BuwUAJAIQBJJJxUpUopTLtWq1Ydvg6Hfxpt65eLEnk3XlOiitVK0Rq1ChBOFDQrYA4ovw+YVCDg8VgRwaTQ5LdAo1h84UcvlCroDLZLNoDAaFRiokdTSM337dz5XO2Pccge95SvJBGYnG5gIwjcGmgWK+ENbKVBBPCHD5JDxeyOGalGqn3iLk8mkkCp1MQSGJw2g3qvQCNj9v02Z8fiGfyRMDCMSHxEKxFEQVkNIoMxa7S359/2/+733513e33PyHmrpT6cZzqfpTwcjhsqrDFtcoR9xaFJlB0KjdP5tpOWXybFfbd2wZuNHg3q207cy0Xmtw75RblhPp4xrrHKyddHhXDoWOVQp7AGlnaWwXrJ+xeVcWfHs6RaNKw/Tg0A2oaQHUzqYaT2icS5B+tqL2qNG7E9DNYUAqXxNoZxOZU+7gcmvj7vHmIbXYmCjv1en62hqWOzsPSQwjRu9iefU+pqg2XrNy7233fvyX75S3+tWd9zd6m9tDnZWmmrnGpYX6hV2tu5Ybl+dzOYnZ1Ox0amo8MT6RnNjVt/fo0KGxqtHB2OBg+WBnUVulORa3VbWH27bFB8ZSo+OVw37UXaQKZwNtbUUd2Zwm0RnC0kadJb3tRV2tRZ0t/rbmQEeLv7PB2VznzKRsjQ2u5jJ9RUBekrCmKww1Lom/3FCdcjTUujKtxV39lcNd5f39FcOLbbvvuuHqZz1+V0TddffPFHKzSCRjsAEqg0emsMikf1Z0BCIFTyATiVQMUXhMGScRqEQClUSik8kMOp3PZPApORmQyeQzWDwOh0dnYC4wi4mBioAjgSRIwIbYLD6Xm5P7aGwJESqGigEAhnIcJUVkEolCqzYZ9LbviKjf/+pX5YESu9ZqUZl0qCaHKDHCh6RCTMIu2JwnAUCYL2CRKSIen0GlifhCFJHymGwqkUwhkEg4Aq4AX+ltfvCeR1Ml7d/X2q5xhogSLZOPMNgCjgDkoOqwLx60+sUCSCxCuEwWh04XCwAldsYHKORwJSLQqNLb9FYek12wOX/zhk24vEIWlYmCKCLAmAoBxEpYqc8VfgdXj/wrhr72/tKlSwuLP6pKHK9Jnc00X+sOHYhWHzU5R6mCuNE5UEAxGpwzJvd8In1S597Tt/UHFt9elWNPS8d1etcuuWW5rumUyjIPa6eCZXsXqo4MS2ZEwrrS2HZYO2mQD09K5qycWolpenDbDVLTAqyby2RPKaxzoG6qsvaw0rkM6Oeq0yesoV0C3WxTx1mjc760fPtEdlQrtSSrRw36PpN5a3PLPrllXOteLK3cwwSSweLpH9744HcxebEV2RfuqnPW95b0OWDXaGJqvmFxb8faYnppvmFurm5uJjk9kZiYSI6PJ8amU1M7WpaHK4cHyrcNVQz3hDtqnYmkLd5R0r6UndmzZT4byjjFtoQt0RHGokad4S7M1S3GMrJtQQxOrQGMnTK+bNrTUufI1DoyCVs6ZW/0oEGn2Juw1Jfrqh2It9KQSNrTCWe6IZBtj/R3lm3tKO2fSC8cnDr5xWdffO3OXOHld0LUl19+eerkeRTFRHMmU0DNqRFkIp1IoGHdBB4zRXEE7Pm/aYqSM51oZBId041zYiCdwaFjWQoOxlp0HlbmMflMBpdEppHyKXqeicsWcjgCLmYZ81kEdhSKAgIIBBBIJJVirpRCqzFZrb7h4cnvwlHHVtd8ZpdNYzErjXqZTiVWigUIzANViJxDZxZszkdBMSIQsSk0GpHMoNDkEgUMQFQC1vxRCEQygURgARZl6R9++afVbYfy9W68WEli8Mh0DoXJ5QohEShfHj64Y2wJBSCVBDUo1SCPz2MwODQag0Sm4PAcOhMBID4Lc6gAHkgmkHH5hXQSVQHLpUIxyBOJuCAKomqJ2qQ0taU7Pv3kW8NWH77/97rGUzX1JysTZ5tazhhdOyoSRy3uKTI7YnT2U5hOf/Gk3rWjteOCybuvp/8H9uA+jWu1rfM6rXOnwrLc0HxKZpqFtVMlFfuayleHJfN+qC1UMi8zTmRj22fd86i0Xm6b7996ncQ4L9bPNWdPosYpUDtRVXdIbJkX6GdSzSdVriXIPJ/tOquxz9XV74u6SpWQtjI2LFO2ocruZO1utWNK5ViIxHYyBDUO7/jB/fd+F6vtqy+/uu3IzXFLTW/p1jJtWVOwbUfrzuXG5YXGpcX04mzd7FRyCqv9UlOj8dHRqtHJ+ORwbGg8PjaTmNxWsiXrbW7ypnvKOntL2lvDzaX6cEgdyha1dRV3Z4PtneHuTmwgqrs12J4NdrTmWCvjzdY5M3FLbbUpWWlKVJpT1eZ6M2gziqwVxmSJptwp9lYYa2rs9Ulnus7b0hru6i7b2lna310xNNO68vyTV9lz/J0Q9c7b7yZqMgJQxuVCNCqHnFPzSCQ6gUAl4CkEAsZOBDyVSKBg5V+OoC4/U6lMzNjNKel0CodG59JZXCYbE8qZLD6LyWex+HQGF4cjqchylK/h8AAOR8DjCBkUVlQUgQWokA+BQrEEkkkQuUZhdLnCs7NLV03EffLRR+2ptFNntapNBpnWKNcrYLkEEMM8UIeqaURyYV6BDJGCXIBOpNBJVAaZpkY1CrGMSaFxGExSIZ5MoBTytBy+6/47H3/gwn9xWXBeXuFGHHEznlSAI3J4gBw1Xn/wtuv2X6sExTpUblSoUCEo4vKYFAqDTCbhcJg9RWcJWFwMnIX4wryCwrwCKoGsgFCpUCLiCEVcEYK5vQq93OB3FP2/P71whW+83KX/96c3vKHdqfTJyuTZhvRxlWk6HF2zuGep7LDD18sCyk3WlmDZ0bauCxb//t7+H9gDaxrnnmzndRrnDoVlOY0hag7WTkVi++IVq0nJ5JBs2mPvd/snFsfXrj/xw2j5pMq50NN7BtHPSYzzTa3HEe24SD1WU38YMswIdNMN2ZOwZVbmWs5kzzhDe2pSB1DQIGIrQ8F+uaaNAzcFS2ZMvjmlfSFctkznVRvswxOTN3/00dVH3T7/9PMLu85Xm6vaQl39pQMxc/V0YnqsZmKlaQXLy6YXFzPLc/WzU8mJkfjoRPX4atuu02PHDm7Zu9K6OFI93Fva0xLIpH0NTf5MtaU6rC5KOlO9kd6+SF97UXu2qL21qL050NaMqRTdmIfrb2twNyft9XFTslxfHdHESjSxUn21HjBo+YZKUzKgjHjQooSjIeloSDnSKXemqaijo7S/KzrYER2YbFy88+w933abLl//Toj6r/sfNJs8gEDKYgFkKouIdVCYIIHPqREkIg2Px0iJRKRi6MJ6KkyoIJGwwo9EomE0lQtPMHNAYrAwMZ3FFOSeeSwWn0Zn0wppXoGPz4M4HIDLBlgMXoDnNYscAj4oEkpgEJWIlSq5zu0s2rVj9d9/pH/84x9P/P73EVfAobMa5To9qjbItGpEIRNJIK5QLVaQcQR8fqFSLAfYfCYFizjQSVQ+k6uVqXkMloDFYVJoNBKjEIys9549tf83z/ziTx7ERmNwC60+Cqqhs/iwRB4IpW47+eOp9mGVRC6HJVjISKmBASEZhyfhcBjL4fFcBhvkAgwyrWBzfsHm/MuIkgCIGlGClxElQOSwXCc3WLX208eu/zbF7yc/fszomq/PnIzXnq+uOaTQjYbKdnlCO7nCarU+xRCl9KZsLH68peMGe9HB9u4L7tA+lW1Hc9tZrWuHzLxYlzmpss2Dmolg6Wq8elUr3bKj8lhHeskEt0zbZ7ek54SKHqN/Jdt+CtbPKW1LlxEFaceTDUdA3TSon0lnTwL6SXN4d0XqWLDsYCy+H+BpBCy1TldntPWxwLTevrUouktpnQ+XLTP51RrrUN/W61999eqHkvz9r38/NXOyyhhPu5onEtMN7kxPuHe6dmZP++r2lp1LOaaaTk2N1YyPVo9uDfXsads5k5oajo0MV44OV41sqxzqKulq9NSnHImYKVplrsj4m3oiPb2l/V3h7mywoy3YkQ12tPiyTf5s2tuSdjenrPU1llSlMR7VVgakIbckEJRHDIBZzdfHDEkvGgwqi2sdjSlnOulqrHVn0r5sa7irt3xbV9mWocTkqcXz/6aa+E6nhn715VeDW0cgSMbhQnQmn0xhE4h0IgnDD1bj4XL6Ho5MIGAPHI6Iw5FJBOynmI1DoFwu/CgUTDqnU9k0KptB511W/LDYEZN32dil0lgettMgsrA5fD5XyOEKTWxThaSKxxMBucJPAisUcq3T7j957OS/R9SlS5dO7T/gNTrsWOxIo0NVKrFchcilQgThgzKRpGBzPhlPUsAyPpPLobMgPsig0Cg4ki43xIHJ6FwhnykgIZGN4bPTcw8+fcfTWUcGs+CUBrpYQWcL+KCksiR7YsuJbKhJpjHKFRo5LIb4AgGbQydRcnvPsdKRx2DDfJDPxFS+wjwMURQCWcQVaiQaEUcoYPJBHoiCMg2qM6kt3a0Dn3x8hS/1L7/8av++n2ls08mGE/Hac7HKgzLNtpLyFUdgBZR1SNFiMi+q0Wdqkkcbmq5zhw81tJz1R/arrDsaW87oXdulpoVEwzGjewnSTjqKdiSTaxLtwA33/HH/3pMlnHha2l1ePMiU9DpLdsZTB4SaKYN3R33TEUgzjugnkw1HRNopmXW+puEwTzVeVHnAEdpbXHGkouaggO9gUMQgGPb4hqjCFKRsrUrtkxmnQqULXLBGad7W2XP+wd9cfe3E+2+9f2jbwSpDTY21flv5aC+m4LXNNszv7dy72r66o3XHfP3cRHx8pGp4tHp0f3b7cHRwMLZtW8XIcNUoZvVWDfdF+7LBlqSjptpaUedKdYY7eyO9XSUhtN5uAAAgAElEQVQ9bblNEu3B9lY/ljBqcDfXOtIJW12FIV6miZWqyyOqaFBWYuCZzAKbUWDVCswV+oRH4o+oyxK2hlpnJu6ojzsaUt7GxmBbV07021I1vHvw0Htv/bsdB1fnqMcff9podAuFKJMpwOIRJOz0DSKeSsrpewQcmYAj4XFEjJoIFAKOjC8kEQqJWDWIFYQU7GABHBmHI5GJWFtFITOw5ASNw8w1VBicWAIOFl0HpHS0HqmHeSiPK+LyRHKmok3aLuJLBQJYJBSLIYVcqnI7A/f+9Cp6yyd///tQR7fX6LSqjHqZRiNVKsVytUQpBmApgEBcYPOGTXQyTS2WC5hcAYuHghIunU3Fk1ERopHIlYhUKoTFfJgJOinKeGPp9gd2/HpX/QqfLWJxhCyhmCEUc4TS8d4dD97+2/ryLpqvlKc2ioWgGBCJARDkCUABwGdxmFS6iCtEBAjAFmA6R34BLh+b7QXYgEqsgniggMUH2AKJSKqRakwqc6k/9uorr3/zy+LvH306NPxDjXUy1XA8UXe+LHZIrNxaWrGssk4guiGVtjKfoOSDxY2Nh+LJ08HSIxWpE8XlB1TW7emWM2bPTrFhtqr2iCe0E9FNG1xL6cbDQnlvsmPtwPbjCU5SizREo+N0uM1WtFJevQ/UTHkiq/HaA6BmHDXO1NQfBtSTWtditHoN0IyX1hzSuHaVJ46XVu2Xq2soRBGb6/QGh8n8GhZSn6xfgzXbbN4Rha5Fbhrq33bDHT+6+marN196c2/vnjJ9RdJWjw3/RbZ0hLp2ZPesduxd7dy7s23nbN3sWPXYSNXoZO3k2uBiX6R/IDqwrWJ4ND42VjM2Eh8brBjMhrIpR03Knmz0pjuLOzuLu7tKunOyRGe2qKPR09TgzjS4m5L2hiprKqqrjKijfrQoIAsHFWUO2AuSYQVTZRTZI5pKF+It0ZTHrXVJZ7rGVp9wpOs8zWl/ti3cM1A1sqVyeL5t58vP/Luhgasg6vPPP19a2gVBcj4fziUkWAQijUjCijoijoLHYyyEKRM4Eq6QiMMRcy8IBfmF2IE3BYV5eYWFOAL2y0QqBiesoWJiU4l0zOdlMHgcNnBZNOfxRBymoIIfDUERQADz+SIRE+qRdioEGh4PBARYcFYqVoVD0Reev0prePG112rLqjxGp1Vt0kpVakShFivkEArxRDIscs7edM0GLoOtEsuFLB7CFylhmYgDcKhMVIjIRIgKQbEXoJQDWRnSQKm99uHbHr918SaFUMlmCzhChKbQAwrrtYdvf/KBp4v86e+XphlWv5DDwzJ7XEAGiSUghPnZFAbIE0mECMgTkQmkfyKKSAZYAo1UA/FBHoPDZXBEXJFWprNqbV6L78EHfvtNRL391l8bm0/r7ZM1qcPJhvMl5Yfk2uGqmhVY1QdrB+2u1vUb6EI4nEzurU4cj8SOeMJr5fFDatuOxuazzuAeiX62rPpgacU+qX5GZZlvyR5HNMOgorszthDglEjVPdHoGBWo95fuDJbugnQzpdWHolX7IO2U0jpfU3dYpJ00B5YdRcugbrK46qDCtlKROl5Wvd9sq6WQABrT6gsOETkxJlhbn94HKvvF6qwnsBU1jvQN3HDL7Vdfpvvi4y8styyV66JJW31f6UDa3bylbOtKy87VzrU9HavbMY6a39G788Dk4eMrJ47tOLBnZG1tZP9S6/Jo9dhofGQkPjpcOdxd0p32NjS46jLexrZQe2eosyPc3lnc1R7qzPhb0+7menemzpGOW2vjlrpqY6JUXeGTBJ2Qxwl7vZIwjyhg5DNNQntIXuZEfBF1eZUlhSHK0VBjr69x1Ne6GzP+bE/54FDN5ETDwkP3/OHSt+ebr4Ko5597wecv5QNiLk/EYHLJFCbmPhFzBhQBK/kwjsKT/gmkAnxBPi4vryAvrzBvc8HGjZvz8wtxuBxl5cR0rPvCOIrLYPCYTD6TybucOmex+ByOgMMRKJjyNNgg4SsFAMRlAB3iFhNoEwhAgJ+jKURRFIy8/PLL3/yz+/qVJx5+OOoLuw0Oi8qoEEk1sEInVWEDURwsaU4nUTasv0bEFShgVMQWoEJEI1GIBZCIA2glKo1YoYJQGYDIhGIeW8jjInZ1ya9ufuSJXzwRMBZxAYQNICyJSq1233PLrx6643cGQ0merZhm9AIsHsgDVFKlEkFRSEzGEWgkKoZhSIJCEiaFTijA4QtwZAKZz+RppCoRtr2MxSQzBCyBBtU69E6n0XX9tT/4Zrj++efeqkocdQZmS6K76zLnI+WHzI6F6vgSH2kGZZ3+wODGTVydIR6rWM00nSqN7VdZ5ioT+2XGqXjtMU9oVWqYC5Turas/gupm5MbZbNtJmWGCJ+3o69mXCDfK9UOx8nEyt9JbssMd3iHUTJXFDxWV7hYqx1XWuVhiv0gz6Y7sVFonYd1YsGzN7F8prTpYVr0KQgY6DcJTTQ5PP5EZogsS8eQeqbaPDlSFIqNKy0Tf1h/85K6rc9STDzw+Uzcd01ckbHVbygbjpmRXqHciOb3Wte/k1Mnj0yduPX374489/dRT/++xR568+9a7H/3DE79/6NGHH3r08OyxPQN7ZtOzo9Vj/WV9LcHmjKex0dPY4m9pL8pmi7KtwdYmX3O9q7HOmU45G+Lm2ipjotJYU66pDCmKg7JinyRkBhxmwInQ0Lz1eVqeyYeGPeJARB2tMiVrXZk6V1PKma6xY3yVcKUbA21D8anJ+oUf7L/ts0++9SiqqyDq9MnzUlTH4UH0y6I5mUEkMYhEGplIw2QJrI+6TFCkwgJ8fl7h5k15mzZuvvzYnFdYUEi4TFyY54slkmgkMlb4USksbIAKm/NlYxlZJmZDsTkCDktQyY+5AB+HI2DTeRkwZRd5eDwRH6MpGIFlJoP9/l8+8HX8/MvrS5cu/fjmW0J2n8/sNsi0ChBVQnKDTCuHMERJRQgJR9h4zQYEgFRiGcwTKSCpRqJARWJUKDbJdUZUY5Cq9WKVBlYAbEDIR9Ri662r97701Gu1TXuYBi9DZ6OZPQF/8vHfPnvngR9DmkCBJUCWG/ksLsDmIwIQ5oMiLkAhkJg0BgyAUpFYDksBDp+EIxIK8VQSVcDi62QaIUfApNApeBKPwZeBMrveYdPaF6aWv3lo7x8efqUoslpasd0VWKxtPF9cdsjl3x6LzbOAWgCp93oHyTS7SGSPxXZWJ49VJg5B6m3B0mWVebSs6rCveFVimHWFdre2npDopqW66aaWE0rzNF/alY7N1yjrUXVvZcUMgRlyl2wvqdgL6qYrEkdKyveIlKMy83Rl6hCon/WV7RQo+tXO6WjiSEnVmqt4p7dosDCfjCtk46l2g7WNyglReHFfeNrkGCCzI4HQsMY+09514ZZbH76qz/HQjx4cqRqpMFbWWGq3lG6rNtZUm1LjyZmDWw8//8cXXnvtzTfevPjW2+++efGt1994889/fv2NNy9evPj2u+/95fU3Lr7x+sXr9143ER/bGu3PhrIt/uaML5PxZlqxgF9Ls78l7c6k7PVxc7LaVFNliFfo41FtLCQv9kqDHnHALQ44IL8ZcIjpsvxr8lCmyoeGnYg3oomW66vi1toGd6bO2ZhyNiSdDQl3Q70301HaP56ePzR+6oN3vnWdy79D1KefflZd1QAAUg4PpDF4JBpm6VIwYNAvR2NxGE2RCguxMi8/H7d5c/41667ZsGHTxo2b8/Kwwq+wkHDZ/MWSSpjTQ8OqIRIDC8tSmSwGj05lMehcdk73Y7B4bLbAwjQlhbUCLkinsZNAhRcq4nKEfK5QCEAgKFGq9OfOXv8vKPr62y+/+OLQ7tUiu89nchlkWplIKubDOlSjgKQAiycViQkFuM0bN8kgqQyUiPmgCpKa5BoVLJOLJGa5zizDHkapRi9RC7kiEBBLQNXeruOvPPrattFbGY46UqgyL96Ujg8+edczB/pPUBzRTaFqhtIA8kQIHxQLYCkghvkgk0Lns7gIAElEiBxGseEREo2EJzKoDAGLr5WqBSwenUglFhLYNDYqlNq1dovK0pHp+uuH/7rr+Kd3P+UO7EzU7dHbpysSp8Nl2LxGSWSaAzbw4BqDsZnBjVIoqNs7VFZ5qKbuECDrQvVbo1W7Y4lTwdK9sH7a5F1paz+BaCdhzUR95pjaMi2U9fkMW+r1WbGsuaJynsAM+Mt2FUX3QLqZVPp4UWSnUDmiss1Wpg6i1u1FlascaZfRO5NIn9R7lpzF2/X2ATKJuXEjFU/3IIo4gJSTuNVay4DVtZVA8zl8A1rXQmfPhZt++LtvUu7Xb9Y//vGPn1+4tyfSU26orLYk+0sHk9baoLS4Ldizr/fgS8++8uc/vvriI8+99c57F99+9623333n3b/8/eNP3n//g/defvn999776OOPbzl+y0TN5GDltu6SztZAc5M30+huaPTUN3oa613phDVZbYqX6yqiuliZNlamjhXJi/1oyCsJupCADXJbAJeWZ+YS+BvXXcMlAU4kYAUdIXlpmTZWZUkl7Okae321tbbaXptyN9a6Gut9zZ1lW1Y615597Ftbj29FFHbi080/ksuNAj7C5UJ0Bp9CYV3eUEIkYckjTJ/AaIpcmCv2Nm/K37B+w/p16zds2JS/GQNYfj6usBCPx5NyogXmnWJjiDTsP8k9mLQcrmg0LKnEYvCYDC6HJYBocL2gTsszkUm0GC8ShIo5TEy6EPBEkFCsURr27N77L3fl628//fjjsd4tIVvAbXBopSoxH4K4QhUil4NSjEP4YOHmfFx+oUaiVECoTCTWiBVmhU4Ny5QgakJ1ZrneLNebZDojqgX5kEgoQUB5X9nonx9+4+yOmwFDEdsWwJXXT/esPXbt453F0wXheKGjmCvTIQJYIoClQjEKSqVCMZfOATlCqUgsESIoKJHDMh6TSyWQGRQ6wBGoJUoug0MlUvD5OCaFIRVKzCqLRW0tL6p45Ruj8ufO/cYX3lNXv0uiGayqPV1Wcbi8aq/HP8KBG2FFk0wWJlLtLLbR7myrrDnqKlp0BSe4kvZYYl9Dy4VwbE2knVDZ59q7TsGaMVA9mqg/pDJPcJCOisq5rdlZlaGvumoezwwEy3cHIrsQw2wme8YVXAaUIzrXfLRmv867Wly1nyFuD5QtVSSP20N7rMFFu3+MRhMX4AU4moct8Kn0dQRutUTT4w8NkRkei2dI4Vhu6rju3Ln7r3pQ552n7mj2t5TrY0lbXVe4t85ebxM5yw3V27O7Hn3gsT/+4onHfvT7Jx5/5rGnnnn4saef+tNzH338yVsvPv/iuRPvPv7wXz/66EfX/mi0enSgfGtnuKPZl2l0NdTakklbvMYSr9BXRnWxmL6yVF1aoopElGVheYkfLXKJvU7Y64Z9TtjnRgJ22CcgCtd/bx0pn2oG7AaBqUhWXK7HODPlSCfsdXFbbdxel3I1NvhaGnzN9f7m3tjQTy986/TXtyLqg/c/rK5IC0E5lwuyWACVxr2MBBIGpxxNEWg4PKbsFRRgi+42bti0/vvr1q1bn7e5sBC7SMgRFGbMEAmUHKfRKWQmlYKNG2JzH1hG6bJWwbi8jYxOZWPjwCR2GSsSFVSQ8NQINxCCSphMbHqKwwGEAKyUaddW938dQv/y+q3XXmuIxYsdQZfeKhOJATYf5ApzpioCsPkAm5+3ETs7w4CqFaBUBaM6qdqAalSQTA3JTTksYbWfTGdANZAABjErTFaqjz9z50u/Ona/SmIWSHVMe+TaPbe/dP9L5YG2wrIkXWMXgqgEQKSAWCaSykAUFUkETB7MA+WwTCISYxojKIF4QjqJwqIyBGy+SqLk0NhkPKlgcz6dTEcAxKA0mlRmp8n9wC9//S+faP/+X1SkDkejsyJ5X039yUjsaG39QbO1jwU2qAydUolnUx4AwU6Hp6um7iio6LL7h7S2kXjd0drGc8UVewHVqNgwnu08CamHAflALL6qNA6xoZamzK6ZgV0680CiZpnICpZU7fWEdkqMc60dZ8zuOaFyxOJfLq7aa/DtCVceFGm3FFdu90T2NWXPOgILCl03lapi8wz5BA2ZrrF4O/G8OBtpKi4dYQuC0eqdCsdKuu3c2XO/uuperh8euqnB2RDRlMXNyayvLe1I20Q2l9Q/37T86AOPP/nIk/911wPPPffCn197468f/f2jv3/y8aefvf7/nnl4deniIw9hiDrzo9H46GD5QEco2+ipr7Ul4ubKmL60VBspVUci6tJSdbREVVKkKC6SFwdl4QAacsAes8huFtmtIrcd8jlgv5gm3bhuQ/7GQiVbq2RrApJQtTERN9fGLamovjJuTda5M5lAW1Owo7W4uy3S1x0dPD537tuO8/hWRN3/y1/LZSaBQMxi59ZIMHg0GhcLyGKIyuXNiVQCHpPFCwsJ+Zvz169bt+776zZs2FhQgMfhyIU4Ag5PxuVMKgKegqXRSTQSkU7DmigMkP+NKyqFhFWSDGyEnkGlYsqHjqLO8Jp5eEGA6w7DEQYdc4Q5HIGAL0JR9Q9uuOlf/ua+/vY3991X7PSHHUG72oTwRVwGG2DxUaFYLID4TA6Hzty8YRPMA40yjSrXQWnECj2qVsFyNawwXSYouc6IgUoL8SFQJIUhmQF13jV43xPnHi81lYqkOshe/8CtTzxxy+NQwzDVUcSVqCERKgXEqFAiE0nloBQVSfhMLsKHFIhcBkkQAYSCUjEAs6lMLp0t4goVsIxNY+ML8Hmb8qgkGixA9AqjSW02qy1HD/yr27aweFdb17VW2wAo60m3nCouP9bUclStydJ41WZHv0Qa2bCBKpa4QqWLscRBSJFlQrXF5TvLa04Fo4fKqlYF8m2Qeqij6wQo7+eKuwKRRYWun4e0JRJL7Y3joCybSq3SuSUVNXstnmW5ab67+6zBPgOqRz3FO0OxVallqTR+NBjbBWl7LMHlhqZzsardcnUrBBpVqmAhDsLhIV/xFjyviiRImR3tQiTS0nlcbl9KNp0+ePjnH1/JYfv6/Tq/+1yNpSasjlSbk02ulrSryY8G7YhrPDX1m3t/c9/99586ffqmm2761a9+/fkXX372+Rd/+9vfz+89f3py4f6bf/T26xd/cu2t843jC40jYzU9vaXNrf7alK2yXFMcVoSKZEVheXGxKhJWREKyUBANFeUQ5ZEEHLDHBNiMgM0MeqygR0gCN6xbv2HdNQAZlNJlfjSUsKSqDHGsoTJU17rSDd7mTCDbHu5uL+5uCXd2RwcW2/d88O6Vp7+ujKjPPvt8YWEXBCm4PIiBpe8wT5ZMYVPITDKJSSJi84XYBAcWDyDicURsS/H3161ftz4vr6AQR8ovJBXiMTE9N9BAygX/MJ2dSMBytGQiFYtT5DIWJAKZRKKSyTQqmUYhYzMgRAKZTWQlOEkz3ebjOYuhUiaDw2RwWCy+gAcZ9dZH/vDo12/J119f+uqrI7v2+E2usCNglutFHAGLysDaJwAGOQI+g82i0vM35WklSpNMoxMrdFJl7qFSw3KtWGmSac1yrUmmMcq0BlQDCxBQJEUgOYpozk/e8vaz726J9gi1Dmt8/MUn3rr38H2Uqjau3MAHxFikA0BQQCwTSuRCCSpEABZPLIAUEIqKxJitDEoUECriCHgMDpzT61k0Ji7X0ZHwJJAH6eR6i8ZiVBr7Owe/+OJ/9y1+9dVX24Zv7ek5LZV3QrLuts7T3vDB9s5TqCxNYpZ4AoOwpDIvny2VFVXWHLT4lwz2fiqQCJfvCpQeNXlWKmpW+Wi/SDHQ3nkc1QwKZf3e0ILeOgIrtra3H0jGx6W6wXTjQRY/Gq3abfFsl5nmenvPqkyTkHo0VL7qL90l0ExW152uSx9jSTqc4cVA6f7qmt16czMsVCKwkUaX5OULfMEuhqiCwC4FkQgsrenuP61wLJZUH9q1es/f/naVcwRPLZ+M6qNBZThuSdU7G+udjSXKSEgdGU2MP/rQ48+/8MJDD/32lVdffefddz/97PPPPv/ivfc+mGqZvWHn0ad+eMvFn/345bvuePaWH75y/bXPnzj4x5OHHz20dt+u5RvGJudTbXFjaREaDCvCIVmxXxr0SHxusc8jDvqlRT5pyAl5LUKnWegyCmwsHPua769f9711xHwqTBEHlZEKY7xMUxHVV6ac6bSnqcnfmi3uao/0dkT6uiL9/bGhyYaFF/945VVCV0bUX957vzKWEgikHLaIweDRKCwKmYUN5GL13j8ndokYR5GIOFK8ugaEoPXr1l+z/prCAkyKwGF6OhmzffFE7MX/uL14LKJOwqBFIWF5pZyvhQUsKGQihZQLWOBwRCKBZKFZyrkVbq69GI7kdpVxWEw+jw/FolV/+cu3Lmb424cfdNU1uvX2YkfQrNAJmFw6iQqweDBPKGBwACaXQaaScHirymCSaUwytV6q1IoVWokSYyqJ2ohiF42oGpP7JGpEACOgDIHkCCyfz+y5+Kd3jmw7wHWU1E2efvfF9/eu/nhd9yTb6OULUZAP/xNRgBjFoIUATIwYFTAqEUAID0SFYhUil2DTWRyxAFSL5SwqozCvYOM1GwiFeJAH6uUGm9ZmVBrLQxXvvP2/y+4++fiz7r4bsy1HReI2RNnd0XnSEVjr6DktlqbxVE8gvIUPRvPy+XpTqr7plMwwWlQ6C8qaSmJ7fKFVhWkiWrWTI+7iy/obmg6rjGOQcqi0co83tKS3TS3Mnu/tXFBZR9NNR/lQdUn5DrlpTm6e6+65VqafgFRjpVVrrtCKUDMRSx6rbzwFaYcDZTsU5rlE7ZrV0aNROokkHiDSb87jKzRxqTqFo9qEQp/G2NvRc0rlXAxXHdgyfNO7713lhIsTC8dDqrBL6q4yJeocjQlrbbm+MmGvH0+Nv/zin1959c9PPvX0s88999zzz//9448/+fSzv/7toz8+9qf3H33kw/vueee269+89cK7d9/+9k3n3jx/6s0bz7564cQbN5977/YffvCTHzx04nClIeJDAwE06JcGvWjQBrusoMMGul2SQEAe8UhDVpFHwzVS8sgbvo+dSr7pms0wRRxSRqL6qmpzbZ0r0+htyfhbWkOdXZH+bLirJdjRXT4wEB+bziz9/udX/ma/MqJ+97tH9HoHj4ewWQAN66CYWAtEwiY4iFgECdtnRCBgDZJaoX722ed+9rOfCwHRpo2bCHgyNnSIVYNYIqkwx2CFhcT/8X8JeBIWVsKT8HgSZmThidg/wZxiEpFIIRIpOUSR2ThWBbsyxA+UIGUcFsBk8NgsHgxKVpZ2/Jut6M89/XTMH3JpbSGbzyTX8hkcKp7EZ3BgrpBFofEYbAqBxKExbWqjWa61yLUGqVKDyLQShUas0CAKI6oxojlESdQ6sUosc8LWJCKzI7CyIzLw2hNv/+zEPTJzydrY+T8/9Hp27rq8+i6e0iKUaCChRCJAJAJEKkAkWDIDBhg8rK0CpRIAhvmgFEDUYoUSQvkMDsIDlTBKJ1ELNudtWH8NvgCHIUqmNyvNBoXRY/I99sj/ntv7wV8+6u65IV6zTyBplxv7Mk2H9Y7tbZ1nJIpWAsXq9raQaYYCnFAi9ba07FPouhB52uoaqKhaRbUjoKK3rHKZK+nmy7Y0thwtKt0eju0ZnrzhtjsfvPunv73rR/fdeOGOm2795U03PxCtHGtoOigzLSgt823tJ6XacSi3/MjqWxSqJ0qrDyfrTzlCuzT2cb17rqxydzg8urVvAo9jQLBpcz6PxbMpNDUFBCWFbpZo+9q6TytscyXxw/1DN772+lWOLzo2ezSkCllAW0xflbLV15iSUV1FxtvaWdx127k7fnnX/Q/f/8hv7/v9b3/+2wfvffBXP/31r3/64O9++ds3//Dw+z+/7e3br3/jluvfuu3C6+eOv3L60CtnDjx3dPezpw69eesPLt5+4Z1f/Phw72BYEfKjRUE07EOLHGKvSWjTCywmwO6AfUF5qVcS1nCNpM3EjeuuWf+9dfg8vIQldyJevzxUY62tdzWl3c0t/raO4t7+8sFtVaND1WO9sYEtVaPTmaW7r7/y2okrI2rnzn0QomRxQAadl5tgZ1Iub2WhskhUFplCp2Bzu2Q6hXH69JlLly599dVXhw4dJpNz6VjM/8Wqu8tkVYgjFhQQLgsVmPSHOVSYSYXDE/A4Ah5PIGCkRCaQKCRiLl+KpZaIJBzJw/TGhdUlcCQ35QEAPKFWZXzkD//Ohr/3zjuLrG6nzuo3u3RSJY/OJhXi2VQGzBPRCGQOnU3GE0EuYFMbrUq9SabWSRRqGDXI1BqJQgmieqnaIFXpJSototAiSthQBXTcCdYfQ0JbYq7M0/c+9+RPHvOZYz/ed99z977oGz5aWNnDkxr5IhQWSsR8GOaBCP+fD4DBk4kkqFAiFkAQTygWQEoY1YgVIEcgFmAzWmQ8cfOGjdesW48vwCECRIfq9DI9Jk7oXXfeetf/lLIvvfBWa/ZsqHSPUN5t8W2LRHcqzfPZjrMqXR+FbtfqygoLQQZLrdV6+ztnWFw3rKgzuJaSdYe4kg420hqL74TVgyLVUEPTkSNH7nn2+VdffOnPr73+5suvvPrsc8//6Zlnn3/hpVde/fMfHn3qwd88WZHcp7HOdXWflmjGIdVoKn3E5MEQFak6VF13qrrupME5H0us2TyTgcDg8tIRLhvk8VUFhXwiRa5SRfILRXi6S6Qe6O4/q7DOOkK7B0ZufOXVby0o/vGPf3z1xZcHR9bCyiINT1uiLkuYUxX66mJlpCXQ3upv3Vq+tS+6da1r/2rn6s7W7StNy9h5Ao2Lu9tWXrjjrg9+ese799z5zi9/9vbdd1y84dzrN13/5k3nXj259vLpAxdvuf7N22548+7bn7xwprMoEZQVF8lKgvJIQFbsRvwW0GUS2o1Cu0sSDMgiFqGLiWNtXr9p8/qNPCofYUrFdAmfBNhhl1caCMrDQZNJuJwAACAASURBVHlxkaI4aojVudKdxT1jtbNjDXPT6aUb99/26cdXGMC5AqI++ODDaDQpBFAmS0ijcylUVq59uryPhZkT0GmX+SQYKPrb3/7pnzzzzDNqtZ6EyQ/Yg0ik4gg5FsJhLjCmXhTgCwtwhQV4XEFOVccRsLIwF1zCY8lA0n93VhRcIZ5EpqmZmiQ/GQaLBVwI4MMIKC0Jlb77zrfGmb/84ouT+w8GLC633uYzOzUSOY/BxucXMEhUmCei4IksKoNUSED4IqtSb1FgLZNWLFdifpRWjcjkQrEWUeglSi0iV0KoEpRBkB4oGQOrd4n9HV5L6ud7f/3E+Scr6+Z+sfq7B3Y/qIsP43uuo3mSXEQL8xExD0R4IogrhLhCmCcCmDxUiLnGMF8k4mBTwwpQqs6thhYDkASA8fmFG9ZjO8xyiIK1qEaLavUKg0PnOH7w1P/YOH/4/YuZpjOBklVIvcVXPKo1japti71916l0AwxusdlSlZ/P4fLUPI6kOtbHE5UES1cs3rVcsZflSruS9fuUpjFIPdzSfuLs+f+6+PLF15977e13/vL2u3955733/4apZx+//ebFDz744MO/fhRPLmotM21tJ6W6SUQzkWk5bnAuiDSTZfEj0ZoTqcZr/ZG14rJlg33IZOleXDzj94TZHBSH52/O4/B5WipdRQZqhJpt7d1nlLZZg2eld+DC03/8d6sm/vbeh7u7dxQpi6RMqQ8N1JiT5drKABps9DY3+1r6SvtH4xOrHXv3tO/Znd25mJ7HtmGmpqdrJ49u2fHCjRfevv3COz+68eKtF147f/ql6699+szRZ04ffv7k8dcvXPfOzde/c8+db/7sjnt3L6ds0bAyElJGfJgTVeREfBbIZUXcXnnIjQaNQoeABBRsyKfiaDwqT8qVO9UendBiEFmUPK2Cq3FLgkXqMqvE5VOEY+Z4maGyNdwzVjt3Yv78h+9dQZy4AqIeeuj3cqWJw4OZTOCf28KwlRI5yTs38Y6RD4HEYnJOnPhfYerDDz+sr2ugU1lkIiMX9sPyfrl+CUMXZlv9M/tHwOcSgASs3sNKvsvlHwFPxtCYUzvwhQQ6gy1iw9WcKjffKxIgQgCRIIp0XeaTb18t9tHf/jq3bdSPIcru0tu0EiWfycHl5ZPxRJgnJOHwdDKFjCMgApFRpjLJsQJPK5arYdSIqtUIKhVAKgjVIDI1hCpEEplQCgpkImUAVgXFhqgWdV83cvtzP3txYuzMU/c9//NDP9XKHRxTMcXfyvB1IQIxwhUhPCHEASAOAHIAHp2ds6cQEUcg5PBFXAAVipVYthDjK4gnzNu0ef33112zbj2xkCABEC2q0aAarUyHJScml//nsKm7f/J4tu2cN7wmM4yGS8YBaYfKNtvYckSEdjC4Yau1Or+AzWSjdDpod/bGqneXxg5INKPe8Awg6xLI+hP1B3T2Wal+urfv3IFD9z32/2l7D6i2rrRdeGzjSlPvvfeCehdChY6EUEddIDrGuJtqMJhmDMY24N574kwmmZZJZr70Sa8zqU6bOHGqJ8UpTnz/LTKe7zplvnXv/dc6Sz46FjKC8/jd+32fctfjT//uiaef+duTz774+DMvXL7y4XuXLz9y5vAT99x95YOPK93b5Pr++vR+dkE3u6A73XRIbhwgiTZVenbbKmbSjSe9of1qfZdSu0Zn7GhdPTM6PIFBsyAQUlYWBIPianRhLCtFFnfWNR1UWbZxVX3p1iPPPf/OzXr745N3Xnp7ND1SKatgIxkqqqpaUeOUu4s4dp8+lLLWrala0xfaurNpamfTzrG60f7a/m5/V3ewpy/UM5Ic/NvZ2z69/55PHvqvD+/9w+VzZy6dO/3Y8f1/3zf92rGDb5w88uaxfZd/ffa935x/567TF7o2rXGtbixtidqSXn2wWu31agMRU8yvC4TNsaitvlxZpaDJy+SVNrGjVF4VK0pFLXWxorqIJenV1QYMUafC4zNGyqROvyEaNsdLCypLFBUDTWPvvfXBjz/UrYi6fv276alZJlME/GLRZBQKj4RjkSBNMzPVBXc8gEd+PtRsKnznnX//vL7//vsTx08CN2Z4hpwOeg+Aew7JMNAzYkSg/gA0v/zMkAoC3iQ/H7LQA4RBEaDXlw/Pzc2H5MOwGCIRR3XgHKXkchadz6Cy+TxJa0P7Vz+f1/bh+1fakw0WldEk15lkOjlPQsGRsleszFm5ioonQXJz4SA4A8Ik0xR8sYInlnPFYiZPzOQq+BIRncMm0oQ0jpjOFdE4AipbQOPSOEaCc4QurWAKCtnSyp0bj11+6fLJHXe88cK7x9YfYBI5ZKYYo6yBV86yGGIWicYkUul4Mh1HBlFuCCxQy5MZFBwxYzFLZpOZAjrQOLJIdDIGv2xJ1gKigJ0LmSnlSqS8AmCNJNOvaV732T9/2NAfPvRAfcNRbdGERNNVXtmDoSfEuu5gZJrCSePJpQUFJStW4sjUApHQ6KoeCkYPFTqG8ZwWo71PrutiSjb6I3sV5u0y83jn2tN75//rzVfeevK+xy+98dYCtefLa1+9+crLzxzdc8+BqbfffreoHEjrU0BuCBDV2HxEqu0nCjdU+XapC8eS9ceDkUPFZds1hvUyTVulq3vP9HzOKhgMRspakofF8Lw1m8i8Jhy32enbITf1kqUbvNHZxx7/JdfIFx58brR+1Kfx8rE8HoZXIXU6Ze4inq1K7ko7GjdWbxyMDE617trZPLUjPTYQ7e8O9gxEB7dG+nqD3cORrqNrh589cuyN08dfPXToueNH/+vA3tcPzbx56sAbJw5cOr7vrYsn373z/OXfXnhy344N7qY2Z8ca97o2Z0dTeXvSng4awtUKt0te3VDS6lZ7E9b6lrI1scI6v7Y2VphKWhsS1nS9rTleVB82pyKWlF8fqbM3lRU4Y7aGcpnLqfa49N5H/vTYf0bU1U+vplItNBoXh6dh0Bkr84UWHwQFzUdmgAHNz4XisYTz587fXJwsvO8HH3xos5cgkTjQwABKXng+BHTM84E7Eir/hy5fhq6eaUJk3g0GBbT0jCkFFAn6FnlQOAyJwxAIOLKcKKuiuLg0EYclkoqU69du/oWcjrcvXUr5w2al3ijTGqQaOVdCzSBqxdLlWDgKkpsHyc2D5UPoRArYOLH5UhafT2MJ6GwpR8CnsZkECp/KElLZAgo7w5TlEMQV+VU7KJZWmtCOL+lOx6avXPrwj/N/euvFy1u9W/BoEonMxRM5MEmIxZSyyHQGkQrghCWR0AQcAsMk/YAoIgZPxpHAnJfKouPJTCINC0eB8d2vFi3NyoLlQxkkuoApkHAkBTyZrkCXjjV+9CHYflz/9vrg4J2J1EGtZYfa2F9S3odlJkWaDd7AOJmVIlIcYpF1xQo0g6GyWwPx1MFS95zRPkQWrC0qH7OVTfJV24Kx/YWlM5bK2bqGQ7P7/+vJp56+6+6777zzzj/ec88TTz759TffXDh33/ymgeGG5HNPPq00r9Natsbis+yCbq68p7XtME+xhSBY5wvvFuu2VXnnI8kj8cSBQlsvkZPQm9tM+tIli1fAEeSsrDw0Ruj197Kkqwn81lL3uLF4G1PR7YnO3Xvfiz++525eeeD2+0cbxoKGkJQopUDJWoahRFhu4xeXSspbKlZv9m4ZTo3uapuZaZ2ZSE8MJYZ7a3sHY4N9oZ7Ngc3rXGt6ApufO3767dvOvnLw4OOT478b6ntguO+VYwdeO3Xk0ulDb5w9/NYdJy/ffe6R3UMNNm9dSbqpvLW9em1jWUu0MF4pc3o0/mqVJ1KYCBhq3epAc8WapvIOjyYQNMabK9Y0lq2OWuoSRQ0xa6ZemeMhYyJmS1epfKHCZImkIlyUvHjo7puf5ebJrTXqjUtvFhc7iWQmCktGIvAI0IcALT4oBAWFIDOLNBgsH5aIJa9f//fY5Obb3XXX7ykkJhKBg2Y4ShDQFgdfuHDAYAhAC4QiIBA4FLQiMis9KAIBB3QKCBSRlwe6FIgML4mIp1DxjJi5ViJUcnliqUzduXrDLyDqxWeeCVV5jDKNVqI0yLRy3g+IWpaVtQCnnJWrEBAoDU+S80B1EjF4XApDQGcXcIU8KouGI/EoTIAlMiCe86kcnKg8q2YfueW3zKqt5OJNVlP6md+/cO/BPz//p5eCqho0Es/k64kkNgqBBX32DKJoGUQRUTgcHMPISDloBDIBhaXiAYmWldlT0fFkRD508aJFwLZ26TIEBE4lUHl0rogtkvKkmgJtLJC8/C7whfvi8682bjyfSB3UWCasJaPW4j4Sp0Fh2OAo6SIyYiSalUpVrVyFRSJZDLrO6Zk1lU47qnZy5FurvPOOqj1S0466puNa664S91w4Mn/xN0+98MLfnnn22av//OzaV19//c23X177qrH5ULVtU6i675EHHhMpW3SW3mDtblZBF0/Z295xmFmwgSRa7wvv4ar6TCVT4fjRppbj9vIdMsNGmTKNRLGylqxCoihZWXkrcxjlzm6RuhPPazI4thZXjXHVfa7Anos/L+j47rvv7j5490TjRKwwpmZoKFAyE87S0Y0mVpGFZ2urWrPFt2VH0+Se9r0zrTPj6YntieGtka3b49t7Q72d1Z3tFe2bPRuPrR97+/bbrpw7/e7Zc5cvXnjz3Ol/XDj31rkTr586/OZtx964/fg7F4/e1b+6SmqqLYwGjcGUPd1S2RopjNuF9iJeUY3aF7fW1xc32oVlAX1srXtLtKjeowrELKl0aVurc13UUp+yNqUcjXFbOmCI1he3xOzpdNnqmC3t0Ycu7L/z5p1/8+RWRD380GNKpZFIZACHFiTuX3ACg6OMqwQsNzefxeQ8+MCtZJmFd/zss8+qq30IJC7TYQc7KIDDfKDqhUEQMDiwwlzwykRA0RkWBQIBQyKBZh4Nen35MBgMiUETMh7ogM7XHk0aVGYuW6iQ6TZv7P722591onnykUd8pU6NSK4RK7RSZQFPTCeQc1euWrpkSfaKlXk5OSuXLUdCYQwiVZppSAhobCaRwqez5Twxj8oio3FcMnNhmsQDag4Oma5YqW/D152ntv6W3HIX1Td/eOL3D5x84J49f1ZKfAhKAYkhJZK5JAKTTQaNPiaRTsORaTgSAYnFI7A0PJVDYbIpgKtBxZG4VBaDQKXiSEQ06EAu/hVA1MrlK5AQwEbn0XmgTHElaokm6I68eQlMDz+4cnXd+rPVnmmBotdRMW6x9VN5zdrCDSptKwLvZPLdIqF9VQ6RRpcbzPUlrjm7c67KMycz7gwljukde41lc7G6Y0L9RJVvnzcw9/CjL79+6dLfX/r7q6++9v6VK9e++urzL778w5+ePn/2gfO3P/LXx15gCuLaws0uz05mQTdf3V/fuJ8mWc8o2OyP7mXIu9S2MafvQDhx1B2Y19tGSsq7MBje0qU5ECg+a0nuynyJybZeZVqPZCb56nWl1aNsZY+1anL33p+Vh3715Vfnxs9O1E+kHQ12oYODYpHyiQKsWEczaGm6prKWLn/3dMvM3o7ZqeadE/Xj2xPDQ7Ft22ID3YHultKW9srVmzwbN3k2DNSuP9zR85cdMy/Oz186cfjN44feOnng0rmjb9x24tK5Qy8dGt9eW2Xiarw6v18XrDWHU44Gnz5kF5WWiMqtPHuZtDJpb6iSVxeLKlxyT9LWGDJEUvbGoCESK6yLWerDpnjCno7Z6qPWVMgcayxva61c1x0danOv/8OF+24C6ebJrYi6cP7XLJYYtPjgmHyg2gCLvQURbm52Phjg5sFcTvdHH/17CnnzvW7cuHHt2lfxRAMCiQcOmAAhmYVfpp8BgQJj9AXrZggE9N9hEMBFQsAx8IwdRabXB0ci0IA1iwUumQQCxUKzFPKsHJZQpTCNDI39gjrg4b/8pdpephbJwSGWSzkiJpEKyc5dtiRredbSVStWLFuSBc+HMQg0KUcoBrNXOgNPFjI4Cp6ES2YQkRgehcmjsriUH3BFwVGhGBZWF0N7p+HRE3m+/anWIw+ffWQ2vQ/NdS6TRaA8OxSKQcGxC4hiEGhULImKI2HhGBKGSMUB8YiAwaFgCXQChU/nMPBUChbgLXdV9qJf/WrJosWrVqxC5MPJGBKXyhEwhcDFRahwlXlefP7vN27ceOPSlc61p0sqJ0XqgRLnTotjkCZoN1k3F8jq0SS3TFPH59lWrMLxhJYS50hp9a6ymn1V3v3Kot3R+pMax2yp93BN6LBIv6Omdp+1dKp74I7bLj505Pi9h4796Td3PXT7nQ/ecdcj9/3lqfv+8sTDjz577sJ9JFbEYOsuc03QC7pl5iG3f5IqWs+RdwVje+myLo1jrKhyl7F0tz9y1BvZ76icUKgiaDQTjiBlZ+NyUUaBvKnUuRXFTNIlq6u8O9jKbkvF5ND2O3/uV/bx5Y+P9BwZrRttLG5yyau1dDUDRiPnk/gYoZQgD5mj/eGte9r3zK6ZnWqcHE9PjCRHRhLDQ/HBje71rWWt66rXbvRsXONcXe+oS1iiSWt4dXni6IbeZw/PPXt0/u+nj7585uiLh6YfHt8U0YhNHH2N2uvXhWpNkbi1zq32mtiWcpkzoA+7FDUebTBpbyiTVplYhSXSqrA5mS5uDemjfkM0oAeiw4A+nLA1JOwNcXtduCgZs6Z7I0MDydG//tSQ91ZEHThwnMkS4bDAQgwCbnQ0FIKGQMEOCgK0uhAoDHHo8JFbdlA3QXX16j+LHRWAsgRDZTwxM+SjH3ZTwBgdDgh+CAAkBAYFx6CQgM4HroCLCCQCDQhHgBpLxONIeAK5UGwMlHs5bKFGZdq765dM7R64916ntVQlkqmEMpWwQM6XcigsRD50eSZoY9mSpVmLQGONSaIXcEUCBihQTAKlgC0oYAvZJDoOjuaSGZzMwaUw+TQ2EU1YmrV0+bIVy1ZBl0Koy2A0Ls909+zvAzLP8mUrlyzOWrRo8aJfLcrLzuOQmawMyZ2aIeNi4CgKlpSh9tElbD4NR6LjKTwah46nUjBEHAK9avmKRb9aBBC1fCUiH05A4ZnAt1nAZwgkXKndVPpAxhDzheffiSb2F1fslGiHvOFZo32YJV1XaO/icH0wtF2piRFwvLx8ksXeYnCMlHmmzaWj1opphWU6kjqutO71xU/YnPukpqna5BFj8YzaNtPacVpt3Sk2jjW0HgUTW/NELH1Ypu10lG8w2Ppp4nW2qlFb+Shd1mUuH3d5JinC9UJtT5VvkiTZqC0es1RMaRzTFd6D3vBRl/+A2bFNqgggUTQMTpSDNGJpNS7fNgwrQeQ3VQcmuZo+Q9mOkfHf3Lw3bjl597V/7O2c7a/dmi5udCs9hVyLBC+hw2hkCImF4HgNocHotj0de3a3755umQKemKnhkeTQQLivw9nRWd25wb1+vXt9e0VLypaIFcXCxlBA5681eA90dj04v+uxQ7NPHNj96K7hX3e1lvPpDqHVq/YGDbURoOdNuNVeC9/qEJXUaPy1pnjIHGutXBPQ19oFDjPP6lTWxCz1taZEyByvBbrDmF8fSdga64qbU46WhL0xWpRqc60baZp68fGXbvlQP+HcsntmH53Ox2LJaDQRi6FgcRQ0igRCdYGOnYBEYmk05uOPP/Fz//F88cUX/kAEhSbAYWhIhke7IInPKA6RMDgKuE1AkGCNB0MiEWgkAg0HjD4Q1QHYfXAUGo3HY0kE4C9LxuPI3oqygY3rZVK1WmE4uO/Qjz/AzStPPvxItb1cyZcqeFIFvyAjjuJgYMB8PGvR4qxFi5csWpS7ModJokk5Ai6VQSeQ2CTawpCXQaDg4OgMnOhcCoNPZQkAf5ywaNGSxcvyFi9ZvgxKy6FoyTTR8a2nFNSCnOzcpUuyFlZuedm5oK1HYjAJVBqORMESf0AUmkDDkcUsfsb/mcyjcVhEOhlNwMLRWBR2yeLFC4iC5UGxCAyNQOUz+Dw6X8ASmTVFd90BAjse++vrwci82zMj0w2nGg8rzQN0cae1uJtIqciH68QyZ042HkeQmksGtI5tGvtQsWuHsWTcXDrh8s/KCqei9aeMpbNyy0yy4YTCsstQure944zMPCkyjLV3ntIX7ywonKprPs4Qpq3Fa1XmAaasu7xmymAfphVssVZOOD2TZOEGc9morXIUL1xfVDWhLBoWGbdX+veXuA/6Y8cKi7frCzdgcVKhpASC1kMwNkf5RgInjuU0VHrGOepebcnEtqE7vrv+0wFZb75waaZ9pi+4tcHRWKP2OoTFGpqGjxUy4DRsLrZKUzOUGNnTuXdPx56dzTvHQEr88FBycEPNurWuzg5nx2pne2t5SxoUqFitORzSB/0aX7XKFdDVbPGlT/ZsvWfnxJ92DB1oTxRzWVWyCrfGFzCEo5ZkxBjza4OlkkqHpNQqsLs1npA5lrCnm8rbPRq/XVzmkJR7dcEMQRa0IhLWdMYXKbratbGjelND+er60tbmqs6xjpn33r5y8/a7eXJrjdo9s4/FFuEINDyehsdTsRmjLywmI2IHUnYyFkO0mKwPPfDQT5ap77///siR43gCFQ7D5ANzcAg0HwaABBSH/2LHZlzRM4IOJAIKFpawDDMdAUch4GgchkAkUMkkGplIJREoBqWmd+3aArFCVaA9ffKXWOevvPAC2EcJFUDdxJcVcMRcCitDn1uVgdPiZVnL8rJzmESqkMHhUOh0PJFNosq5QhGDQ8OTsHAUh8zgUhigP0Fli+g8Ko68bCV8McW1hFGzjKRfpuokiVwz3n0SsjQvD7Js6bIFcjAEzLgAVYKZWfWRMUQMDEXGEElooOoVMrlMEpVOoAqAlSwDtAGRuFSqGQ6BLCAKyBDhKCqBKmDwuTSegCnSy4ynT1y4cePGgw+80t5xqtw1I9ePpNKHZIZ+hmRdcXkvkeaCYQqlsoqlSxFEusMb2mUqGVVbx2uTR8o9h5ONxyu882rbVDB2TOvYo7LvSaRPSE1TptI9DS3H+dpRkWFs7YazyqIdYtOOZOMxMidmK10vMw6wFX1O34zWOsyQdZe6pyrcO2iSLdXB3QbHMEmyuTq0u8AyJDQO29271fbd3uixypoZg6ULRyri8a0EsjEHptUYWjjSJrKgzR2Y5Gl6NfbR9ZtOf/UzAvK/PfLidNuu7kBvvb2hRu0tFpbqGUYZQcZGMjE5qFJ51Xh6x2zn7GzHnp1NkyPJ4e2Joa3hvk3eTevdazucq1srWtIl6URRLFYYjpoiEUPYr/FWK11VsspSUVmVqKxW7fQorBVSlUNg9OsCfkMgYKwNmaNBQ8ij9Ttl7oqC6iK+o0hgrdF6AsbahrL29srOsDHmVNRUKz0ebTBcGI9b6+PWVNxaFzSHk47G7vBgd2RwQ7C309d1du7XP5nRdiuiZmbm2WwxicTEE2gEkMEBvIoW8guBywoG1C4clqxVGffN7X//vfduQnPh5Lvr3+3dM0/A04CbX8Z/AjD3MjZjkDwYQA4grf/LyCWjkAdmzhk2OhKORiGxOCyRweDwuSJ7kX2gf3B8dMeh/QdaG1oGtw6dOHryn1d/Ykq98E+/8uKLvrIqvUSlESozNUrKo7EJKGxedg4Qbi1axGQLOAwmk0gV0NgZAiuAlpwrEtLY9Ayi2CQah0xfKFBiBp+Opy5bAVlKti1Rb1mu27BK5IMau9ZWTcpEBggGv3LlqqwlWUuzlkLzIBwKaJSziPRM6xyPhiEJKBwQbmScLUBPgkgTMwUsIh2PwmER2OGhSTIBn5VZ9UFzIUgonIgh8Gg8Pp0vZot1Ut3+2cM3btz4y5//3rn2tKVkh0y/Pd10WGEaZEg3lFUNEGnVSLxdJqtYvgxFYLjDsX2u4LGa2jN1Tbf5Y6ejqdPO4PEy7+Fg4pS5Yt5QNlubPCox7bRU7E3UHxXox1W26fUbzooMo7KiqUTDESwjWFK5SW4a5Ci3ugN7dbZRuqynzLOrxLmDJu2uTe7T2bdTpd3e6KzYNKi0jRe7dxdYdrprD1X55rSmLr44CIEyaAxTDlxnsHRwpM1kfqvbv1Ok69c6xppaj3z6yU8k2H7//fdP3fvUeMOOTZ4tKVvapfI4hCV6hlGCl0rwUgaCUaZy7myZnls7t7tj92TT5HjdaAZR/RtrNqx1dbZVtrZWtKaL62NFMXCYo0FtwKOsqVa4KqWVpeLSElFxibC4QlpeLi0rl5aWSkrKpCVViiq3xuNSuitkzkpFdY3K79OFnQp3qbjMqaiuNcfaKte0O9fFrfUBfdivj4RNiUhhMmxJRC1JnyFUa4m0uDq6owMDdWOzvYcuv/XTOR23Imp29iCHIyVS2Jl5FBmLo2DwVCyWgs0EEGJQJBSITgNeyjIud6y97o2nH/v2m3+7WFy7di0WTeHQRBgs02pf8HXJgy7MeTMWfzBIPgzsmvIBCR0sAmFIKAQOBxNeFAqJp1IYM9O77733zw8//Oirr73+zLPPP/bYE3feceejj/z1wfsffOXV1y5ffu/jjz/5cdPvmcceq7TYdRKVki+TskWKTHw1CYuH5OZlLV6yeNEiAonGojPoeAqbRGeT6EwitYAjkHOF/MyYCAtDAkSRAKKEdK6QwaURKCtWrMqBYBAMI0pUhWLqctQtje3bxCZ3Pkudi8AtXbps+fLlcCicR+dwKEwWiU7FkQgoLAqKwCOxRDQe/Ftkxg/OmywBg0DFITEYOCYZr89dtSpr8ZJVy1dAcvMREDgehWeRWVwqV8gQqoSqieGpG9/f+MPvn1/TeVJftF2q29bUckSi7WVI1lW4hsiMIIZQola5ly/HUQXJSOpErOFCovGiP3Ym0XiuzHM80XRbuf9UoumCpeqgtXpfTfiQyLSzxLM/GDskNEwUVuxuXX2cq92udExH6g5ASa7y6i6ZaRtHNVATmtfbx+nyXmdgd2HJGDWDKHXRMEPWF0rM87T96uIJR/VepWOq0r+vvGYPR9opHNPRzQAAIABJREFUlUeWr0BSqIYchFGuaxYq24jcZndgZ4FxQOMYTTcefOedn6D2ff/ddw9efGAsMbretTFmTrgU7lJRmZllFuHEUoJcgBWVq1wzHXvm183NtO2aaJgYTgwNRge6/V3r3es6nKubShuby1rqbamENZEoSmQKlN+tdNco3FUFlZXiygppebHIYePbLdwiA1NfQJQykXQmnCbC8Yt4lkqF0632eDT+WnMiUhivUfkrCpxOuStsiTWXta52rkuXtyXAkLcxbE5FC+tC5mTEUhe3p9MVrZ2+TYdHjr339pWfsyu9FVFnzlwQi1R0Op9EYmKxFByWhsWC1GqQpvGvsF0CjuKQ8CZ9hiNx23zccddk91vPP/HtV0AJ89hfHxcIpKAtDjoTwMcPUI0ANyKj5M1kDgBCLejFQxeuA3EHBHQskEgMEollM7l/uufeTz749IN3P/z406sff/Lpx59c/eRTcHx69Z+fZK589PEnPyZPPPKXv5SarGqRQs4rkLLFMq5EQOdQcUR4PmRpBlEoFIZCINFwZDqeQidQmCSanCeSZLzE6HgyBopkk+gcEoNPZQsZXAGDS8YRc3Lz4AgMgcQkktgEEgeB57Ss7iIUdeRwS3Nx3BUrgRwMDkcKmHwgaqQw6HgyEYVDQuA4BCaDKMDxEzMFdDxFzBSA2S4Cg4Qiix1lC/2SlctX5OfkwfNhOGDEyWSR2QKGQMZTrG/f8t1331248Hj76mMG66jMMJxuPCjV9DIBoraR6AEMoVhWULViJUFVuN4bPR2pO9+y+o5K/+m6ltsdNafqmm+zVB1Nt5zXlcxWBA5U+PaJTJOu0KFK75xAP1bsno3XHeTpRguds4HYfD7BWVHTJzUOsVRb3aF5rWOCruirCe9VF22ny3pTTYcA2JT94eQ8XdFtLJ8qqZkrqZkvc8+We3aR+a0SeW3WklwSRQtBF8q0zVLNWjKv1e2fUhUOykwDTS0H3n77J6iY169f//3R3w/Fhjqca2tN0YoCZ5mk0sK1iHFiPlogxkkqVK49a+dmO2f3tIHx7mhy+9bavs2+TZ3Va9sr2hpLmlrKWutsqZQtkbImI8ZISBvyqn0etdej8riVNW6lp0rmrJBUOoQOE8uopCgYCCoFQsLnoVHZcBFB4BDbXSqXV+fLWPnFg6aoVxsIGmuT9mRDRXOLs2N19bo1NRtbnWtBIptvU09q2/j6Xefn7/jbky999YsyylsRdf/9D2m0RUymkExmEfB0kAOPJWbCaUBnApiBoQnVSuH+aNHZOseZlON00n4saT3eUn3fgfGP3r40tG07AoldYBLl5YF9FGDB5kGAAgpYU8AheUC1ASh/EFh+HgSSkXIA3SEEDvZRCDSFSDtz6uxzv33y+fueeeZ5YDDwxDMv/u3l1z+9+s9fX7w4NDj82uuXPvviix/XqL/8/g92XaFKKJPzpFKOSMoR8Wlgg4TIhy7Lylq8aNGKZctg+RAqjkTDkZhEKpfKlHPFIgaHQ6ZRsUQcHMUhgU0UGEbR2AIGl4QjrlqVDUNgCFQ2iSHAEmgIBGZ46wCvQJ8LReZB4Kuyc3JhcFRmmsSjsjkUJoNAXRBlYeFoMpZII1AYBJqELWSS6EIGjwUcXdBwCNxSaF+I+l2xbHnuqpzMVgpNJYBsARaZJWKJ66PNX3/1zbmzf92w4ZTWMqK2jLW1H5fpBtjSDVXVPyBKDojnxKLS/oa2C77Y2XDybE34bChxrjJwKhg/YSzdl0gfl5onqoL7bFUzXN2oK7jPWjHNVW8r9+6pDuzlaLYXufbWBHdDCK6KmgGxcYilHHDXzqmsYzRFnyc6JzYMMOS9qaYDfHWvQDsQqdtHlXXb3DMO5167a64K1KgZpqRDLI9lLclBo/konJUrSSj0G6iC1U7PpKpwoMC4NVk/+/rrP7E6+vabb2/fddu2+LaOqs6gPlQsKrUKHBZOkQQnYiKYFCjVLivbu3Z+tnPvdMv0RHp8MDLYE+je6Nm4rrqzraytsbixqaQpZU0lihIpW12tPhzShwK6YEAX8msDPnUgqAt51D63qqZK5rQJi7UMrQgnYMJp6BwkbEU+dGU+JgeBykHgIBgugavlaCuVlbWFtemKpsH2bXPD88emT5zff+E3J397z+33PvzHR1944m/vvP6PTz+6+s3X/16O3bLfufn0VkT985+fDQ9PqFRmOl1AJrHwOCoORwOW/5kChccQKxXCI6nSM3UAS6eT9jMp+5mU7XTSejRWdLq1pttXomCSMNA8aC6QaWTgBEjlsHwULB+s9DIQWlD1ggoGksvyobB8GAqGRMNRKASaTKScO3f+tSdeeep3j116851XX3/z1dfffOudyx9//PGvt6/b6DRPTuz4/Isvf9wXufu226xak0osVwgKgPElG3iG0fBkBAS6PGvpkkWLFv3qV9krV1KxRAqWwCBQMpOoBUTR/4UoOheAagFRHAqVmQd8LPE4Bo+iKxKo9EqVtmv9OrezUiguoDPYefnQXDgSjsKxqRwulc2lsJhEKgVLREMROCSGjCVS8WR6xmmdQwWkPjaZARCVD69PNUPycpcsWrJsyVKQK5WTC8+HE9BEGoHGoXLEbHFTovWLz744ffqRdetPKkzDWutES9txiWYrW7rR7dlOpgewBBufZ16xElVU3OEKHIumz5XUHE8131buPR5Inqnw7FcVgWReoW57hW/WUjHFVm+r9M8Wlk6yFFuLq3dVeGdYmmFTxe6a2j0QfIUvtF2oH2Qo+qtDswWFwwxVfyi5n6PuZyl7Y+k5qmSTxLzNH5slF3SVeHbbqnbbnXOVvnlLxZTK2C3XNK/MRiOQbAKlVKJsUhk2McVrq307VeatBcat6cZ9f/vbv8mfN2+7r7746vjg0b5gb7q4wZNp9NkFxQamiYti43OxiJUwOVuzu3Pv7Jo90y3To3WjPX5gfQ5smd3rOqo6WspbWstbmoqbU0WphCUZ1odrDeFaYzioC4f04YCuNmSI+HUhry7g0fpdam8Rz6qmqvhoLhlCwuVi0Tko2Epo7rIcyAooKgeFz8MLcAK7yBq1xZ559Pmb3+T/2cmtiLpx48bnn39xzz1/TiSbeFwJkcTEYoDgD1jAIvGFQt5csuJMuvxU0nEqaT2dtJ1O2s6kbGeStlMJ68mE9WTSPh8u7K9SpU3CUjFdRMJi4HAEFGyZwLEwmFpQeYBHCCQXQkUjyyXMdou0yar0aAsKC8S/u+P2x5944sKF237/hz9cuO22P/zxj59/8eXVq1cf2NV/oi0QDQQvX37/x4g6c+hwoVKvzEyiJGyhmMnnUtk0HBkJga9cBlxlFv3qVzkrsylYAgVDYBFpMp5YzhPxacCCgoIl4BFoLonOJf/QOufTOUQiBUNmFFX4il3+3QePHj119o/33Ds8PDo3f+D8hYtnzp5vbGoxWR1CiYxDAw4TXCprgRqLhgFEkTAEKo7EJNEEDK6AyeXTOJxM7xGWBx0e2qkokAJEZS3NWZWNgiOJGCKIEqXzJZnEa6vONj2+Z3rq96s7jsqN27S2iaaWY0JVH1u60Vk9jCM50TgTjSZftiyfRJawJckK33Rh5cGGtvOmsv31redsVbMFxslI8qDYMGJ3zRRV7mSpB8t9e4zF43RZr716lzOwh6MdsVbPeSN7objiYGSMp9lKk/VWB2f5+gGasi9cd4CvGZRbRv3RvXjRRl3JWLF7iiTtqonNyy0jxrLpKv+cxjZuKdmmMnRweVo0RkAgl6u0q+W6TSzJOqdnh8q8VajtTTfue/aZn3AsvfrB1QOb5/trtzaXtvo0fju/WM/QqyhKPppPh9MxuSgJXT69Zs+utunx+vGh2FC3v2uLb3OXv2uta31HVUdbeXvGMrax3pZO2urChljMFI+YYxFTPGqOA9dLUwwEgeprw8aYVxMskZSb2RYZUcFF8RhwNgVKI0MpdASLixaK8FIlTWMXlTgVrkhR/PWX/ke5jL8Atp9A1MKrr127dvbs7Razg07l4nFUNJpIwRG2lOkOxkuOJkqPJ0qOxO3H47bTCdvplO1UynGmznG+vvh8GhwXGktvbym7raXsZL1j1KMLagUCMh4LR0ChGWPnDB0WmgdFQGAmFqnfqTvW4ru4OnimJXCqxXui0fP7nvTjt5945eWX37/ywT/evXzp0hvXvvr6sy+vvfLwfXvrXFPD2969/N6PEXV83z5DgVrMEohYAj4deBJxKSwqjoyCwlctX7FkcQZRq7JJGHxGasFQ8CUSNp9HZbEpDDKWgFtAVKYzIaCx+XQOBoFRKFRvvvXOe+9/8P6VD957/8o/3gWGjO9efu/ye+9/8OFHVz748KOPPzl2/CSbzhEy+Xzg2cKmZcI4QI3CEKhYIoNA5VKBgBcUMSobi8BAcvP5bA4sP3/pkiwQ05adi4AisAgsFU9lEplsMpvPFIg5kupS/9q1x9d0HpXqt+kdO+obD/FVfVz5pirnIIHmJ1HLaRTJyhVQPJGBQBEpDLnG0lEdnlc7Zpo7zhocM1rbTH3TcaFhVG3fYXdNs9SDZZ7d5tJxurzfWDoZis1zdaOlvgPVoRkYodwfmWAp+2iyPl9kXqDfRlP1+2NzNHm/tni6rvEoTTlU4p0r8+xlKIfqWo8XmLcr7TvctfsU1nF7xXAkOX3q2DkySUalVylVrQrtJrZkXaV7QmHu56u7EnV7HnrgJ5I23790eaZjV0+wr7GkyaPylYjLjEyDmqaSEgpYKBYyGyFjqmc6Z6dbpgcT2/pCfZs9m3tDQMexrno9yN0obUk70il7us7emLY1xSzxaGEibI7HzMlaYzRcmOnRgdTqWNgU9+tCVQq3TViuZRRqmYV6RqGGZtQxzWaerYhXXMRzlIgrPWpftcbb7l336Uc/a235Cyj673/1s4haeNHLL7+6cUOvSKQkE+k1avFU0LY3bN8fLT4QdeyPOA5G7Idj9mNxx4mk43R92dl0+fmGsnPp0nPpstuays81lp9tLD2bLjnbUHqooaS/Ld4QqLCKgXUdn4g2c4gNZvHOoP1oS+B8Z+xMk/tIumY+Wrk/VnE4UXWiOXSkd/3DF8++9uwTX37++bWvv3nxby9v3bSlpboy6vO+/c4/fszTvXj6tEGmlrAEQjDYYbPJTBqeQkBi4XmQlcuWZayaFuWuyiGgcSQ0nkdlZzZR3IUaRULjCUgMh0zjUxgCCktI54gYPDQMIxYrLr325htPv/6P1999970r71x+/5133//0n599evWfzz/zzIvPP//5F9cu3HY7ncwQMgUCBk/A5LHJDDQUgYGjCGgcEYWl4ckcClPGk3BpHC6NjUViclZmA5rsokVZi5esXLYCmgfBIDAUHIVD5YDuOUss5UrlQkVtTXzTljMNzYekxhFd8c66BoAogarb45+gcpJEioNI4EJhuCJLMZCxYUgoHJ0rqVCYu0PJw/riaUvFbKz+mMAwbiyfqfLPsdXbbNUzlvJJpnLQUjmTbDjC1Y7a3HMu/wyGEfSEdjDkvTR5vy+6j6sd4uiHo/WHKLKtAuPY6nVnObpxY+XeUPIwUz1aW3fMWDpVYJnwxfbLCvtV+vp9By6+/cabUpGZx/cYTWtV+s0s6bqKmgm5qY+n2lwbm/ntXU/89xtu4fzVJ1/e0TixxdtVZ2twq33F4jINXSvBSwQYIQ1KRa1CaPimnW1Tw/Gh3mBvr79ns2dTX6h3a23/Ouf6tsqOxpLmtKMhZasHNcpaF7emYpZk3JKMmZMRUxw4wACuQzxiBvE2IVPUrfaVy2pKpa6yAle5tLpM6qyQVZcVOMslzhJRhUvl8+lrPfrQxOaZn/MM+/FH+Lkr/wFRgAH9xZfHjp02qLQba4p3xp1TkbKZkH1PyDoTtOwNWuZDRftrrQej9qOJkpPJslN1Jafry87UlZ6pKz1VV3YiBUrZobjtQl/wzn09U62+nkr9plLVxhLliMd0oK76eHv4wsb0b7tbfr3af/uG9JHm0GSgaK7WNuGxriu3TMY8v+7reOrcwQ8v/f3DDz986+13Ll1687XXL33y6dUfu03c97vfFar1SoFcLVapxIApy8v49SEg0IVV39IlWfk5eQSQkkYUMnhyrlhIY/MzEThEFI6ExoHWOYUppLFFDK6QwcOTRFiK9MH7Hnv6zseeuufJZ1546anngFbv3fc/eOXlV36zc3B/z4ZXXnnt9jvuoAA5Bp9H4/AZPB6VjYEhMXAkFoHGI0FwDotEl3ElfDqXS2fjMohaoCBlLc5atWIlNA+CRWIoWAqTyOTT+VJOQQFXphSp0rGW7p5z8bp9Yv32Us98ou4gV9nLV3VV+yYo3BSBqEMjaUQSq6O1E0+go7BUNJ6GBgOwAqWx1e7cVVixN5A4LDTusLvnK33zfP2ozbm72LWLo95e5t0XTh7m6yfKfftrQnvJglQotoulHGAoB0PJAxzddp5xrK75BFs7KjBNrN14jqMblRTuiDUcY6i3V4X260omRcZBvTkKRTD+P+bn9K65r69dK7HWSGVBu6NLZdzCkq6v9E4qzH1c1eZE3d6LF38iHuHBi/eP1Y91+XvS9oagLlRV4HQIHCaOWc80SYhSKpxaYwlsr9veG+zd7O/qCfb1Bnu3xQa7fF0dlWDJ11LWmi5pStnTaXtDHGApFbUk4kWpWGEyak5EgD8EsIiIguzqRMgQAS6W2lqX0utSet1qf43K51b5XfKaKqmrSuLyafxeXShgjJ3ee9vP4eR/fv0/I+rGjRtff/3NudNndm/rPdK/ZaoxvCNWPRkpmww5JgOWaV/hbn/hbLBwPmQ9GLEdjtmPJ0tOpEpOJEtO1JUdT5bM11ruHk2//dyv33nh7qmOyIDTvN1rnwgWH2zwHG+rPb06fKY9dKbJOxe0H0q6Dqaq99e7p8KlW8p1DRZlj9M84rXvSXkfnNp6Yu+unp6tY2M75ub2/f1vL91So7768svpkVGLxpgJ3lVrJeoCrkTA4HKoTBIGD83NW561dOmSrNxVOXgUloIliZi8jBKeyaMwWUQaEYUlo3EL410+lSmkswGiGGqMtPqxp1546I8PPvfXZ1997fW/vwzo29e++vrZp556YPfQnQPr/vTHey7e+RsKGxQoPp0jyBw4BBoDRxLQWBwCTc1YcEo54gWnMRwSk7sqZ3GG1Ld0SVb28pUICIyEIbDJLAGdJ+MVqIQqOV+hkepa69dsHbi9uf2wUNtfWD4ZCO/lKXoLDANu/w4SN0EgaZAIMpsl3jG+k0BkYvB0DMAVBYkmIzFkrsjBk7e5QzMS07iz9mCZZ06gH6/y76/0zLE1I1WhA+7afQLDDmfoYJVvN6ugKV4/z9IMMVRDodQhrmGUZxxPNR/naLdz9CNNHceZ6n5p4UCJs48ibrFXrCUzbBAEPTsHsmJFzqrs/NHxqe+++y4SShfIa+2OHo2pi1WwvtKzs8DYy1Fuiib33H7hkVtux+++vf7r3RdHUyPrqtdGzLFqeU2ZuNzBcxSyzQWkAgqUxMFx2j2dPcGezd7NfbVbe4I9PbV9I8mRLd4t7RWrm4pbGuwgxiZpS9c5GhO2+nhhKm5JxYvqEkV1MUsqbIqGwYYqETbFM1EAYZ8u5NMEPBq/Rx3wqgNugChftcKTMXCudiu9TkWNTxee3jx39f/vVd/Nn8X169evffnlJ1euPPfQ/eenJ3a1Jsfi7tFI5ViwdMJvm/IXgZIVMs+FzPtrCw9Giw5GrAdjjoPR4pmQ4+mLY1ffffz91x4aa/ZsKtOPeO17Y86jzYGjrbVHW2qPN/sPJSrnEq7dsfKZWsdcvPRAXdXOSFlrWaFOKDCLBHGLfrQ+GnNVC4VykVAmFskfeeSvN7+xhZMXn36q3GTViBUasVIpkCv5MhlPKmLx2RQmBUdE5C+UqUUrl63Ao7B0AkXE5PFpLD6VyaMymQQKQBQGx6MwBJmLAhoYSRFxFAqF+8ijj93zp3v/eM89586f/8Mf//jAgw9e++rrY4ePdnpKV1dZDszvv+Pue7BGv4gjFtA5YDRM55DQOBQUTkTjcAg0CYOn4EhgQZjp9QGbvlU5CzUKGCGtysHC0SDigMIWM4UFHImcJ1eKVDqZvinROrnzrta2wyLdoLF4R136sFAzIDcOuX07CIwIjVFGJfF5PNn05C4imY0lMHBEJhZHQ2HIcBQehsDCECS+0MISx0u900VVe3i6MVfwQHHVXr5+vDK4r9y7h68fqwrOl7mnuLL2uqZDLPUwS709Wn9EYBrnGscC8VmKdC1VUq8zBmE4NYYggsOJeXlAjJOdk5+JMspfsTI3Ozt/29DYxx9+ZNKV80S1jtJejambVbChyrtTBhC1OZLYc+rUA7f8sr64+vnRrYB13ulcE9CHSsXlFm6RlWszsgwsJAObjdLyDN21vZu8G7v9Xdvi27aGt26NDmxPDnc617aWtbeWtTcUN6ds9XX2dAp0JupjhSlwFCUjGX5DzAwyNcKmeMgQDRjCNdpADeik+7zqQI3K71b5ajS+TJnyeVT+Snm1S+V3KX0xa3qkderp+5/9Oc7qLZ/i557+j2rULV/83fXrV95++6E7bzsx3DPdkhhP+cfClaPB4omAbWfAMh0o3BUw7fIaZgLmKa95qtbxu7GGVx8+fWGm1y+jbyzRjtQU7YmUHkxVzMcrDtRVn24N3tbqu3116FhDzfEG96E650zY0etxGCSSBbtzGoVJp3F4bKFYrBIICtgs4f3336rOevGpp0oMFq1UBZZ8QoWCX6ASymQ8CZvCpOEoGBgqe/mKrEWLl2ctwyGBNRIfhHEwAahoLBaRSsbgAKKojAWMCTLzKCKOXCBV/v2ll596+unnnn/+w4+Ajf03317/9vp3QwPbNAqtukC2fWj4wm/uQZdOCLlKAY0jZHDFTD4VR0JBEUQ0Do/EEFBYCo7EAxDlsUgMHBKTn527UKOWZy2F5uaTALWCyiYxhQy+GERdiZVChbZAlwjUTU7e2dJ2WKIbLKqYTqUPSrRDmqJxb3AniRFh8zxshsxkLN4/t49IZuMITDxAFBWFIWXMdnBQGLD+hUBQFLpaZekTGHe4gvv09gmmarAmut/unGIo+0pqpkuc4xxJU7xujqMeYqmG/JE9NEkzmlZMokiyc1CrQHZRzqrsvOyc/BzgFQfNPEKycyCrcvJXgoiw/K6ebVcuv2exRAhMv9G6SWXs4cg2Vbh3iHXdHMXmcHzm5Kn7b7l/3nvzvd0dM9viQ6srOyOmWGWB08Q2m1lmDU3NRNAJeYQaox8Idb0b+8N9Q/HhwcjgUHx4KD7UXrG6tby9tay1sbixzl5fZ0vHilIJa120MBk1xaOF8Yg5nrCARMOopS4MVLdRr662RuN3Z9Z71SpQi1xKr0cbAGs/TbBK4alS1AQMkWhhqrWyc613yx0H7/qPafC3fJxbnv6fIOqHt/j++6+uffnhu+88/+hDmxKRpE2/uszY57aM+KwjHstQtWFblXZrhXqbU3eyJ3V8orvVKukolPRXGid91vmI40CieG+tbabWNhsp3lvr2Bcr3Z+sOFpfeayxeiZR4dEryUQKhUQjEWkUEoNB5bBZAqFQxmWL2AzBocPHbvmP5B+XLrmsJQaZViVSqMVKtUiRIU9IhQw+k0jHI7G5K7OXLl6ybEkWGo5kkelcoFFn8GksLpXJJFFBJcES+DSWkMbOMGVZIA0ARy602C+/994bb7x56Y0333rr7StXPvj8yy8//+LLl15++a9/ffLRRx9/5dXXTp8+i5G4RTyVkMYFNYrGpWCB8yYJQyCgAKgW/GUFNA6TQMUjsfnZuQsOEyuWLofnQ0koPA1LZuJpP9im07gSjkQpVDrtrsmJ86s7jkp1g+bSnYm6A2LtNmPxZI1vnAgQVc1kqOKx1n17Z4GtIoGJIzAwGUShMCQECgcFyk7gUA9kaWg2kmxgCYoZnGIUQUtnaikMPRSrINFNLF4RHMUjUyUInBJFKqTQZHl5qFWr8kAQBABMHghYAVZwUOC5vWDKnQuyvQGosnNXrspNN6359ptvmhq3klgBlWmdprCXI9/iDkwXGHrZio3+8M4TJ29NJ3r9mVenWqb6a/tby1qj5phLXm1iGtUUtYamk5MUMqqy07dhk3djV7B7KDG8PTUyFB8ajIJK1Vbe1lLW1lLa3ljc3OBoqrM3xIpAfmHUnIgVJiOF8VpzPFaUWQFa66NFQCDo04e8WrDMcypqKmU1AFEqj1vtB4kbYHMV9GhCsaJ0naM55Wha7dpwcse5Lz//Dz64t0Dolqf/F4j61zu9/tols8GKweDRSBQTjzfzGGGtpMOm3FSq2VCi2VCiPTW4+uKh+d5KfZdDMeLU7vIZ90WK9kWtu8O2mbBtNla6O1yyJ1x8sN55IFW2O17qNQA4YTEEPJZIJtKoZCYwxGPxORwRly1kMHhdXf23yOOvfvxRqLLaKNcCAa9YqZOo1EJ5AQfMedkUBh6FhebkLcu4eSGhMCaJxqEAmjmbQudQGQuIouGJAhpbROeC1jmNxaYwCXgKhyPcsH5zf/9gT09/d09/V+9Qz8Bo38BI39aRnr5t/cOTfUPjVc2r0Xy5iC0W0HlC8OUcKpaEgMCIaDxY+CExFBwRZHZQWUwClYDCQXLyFrCdDeSGMBoaq6LSKkU8n1ziKhBZhEIlV6IQKKrsrvnZ37S0HJIZtplLp+obDkt0Q+ayneWuYQonLSxICvjWrQOTEyOj+AyisAQGGkdFYsgIFBGOxC8gCiipAVXlhyCVTIIrBGSpZIPIxcwjqD83j5wcyMKxcCUnU5oy/vXw3Hx4bh4sBxzQnAyoVmbnrliZE403Xr9+faB/F08Utpb2aYv6WPKNVd5JqaGLWdBZE5q4485bl+jP3f/sjoaJLb4taUc6aAi5FR6HoNjMLbLyHXKyvERZMVI/2hPs3Z4amWjasR1BWi62AAAgAElEQVSwzrdv9m/uCnW3lrc1lTQ1lTY12puTRelEZuMECpQZJK9FCmMRczRkjtaaYmFzLGxKgqRQQ61fH/JoQEWqVvjcan+1GvQhQoZ4rSkJxlamWENpS7yoPlCYWOPZdGzs1Bf//Alq779u9v/85/8DRN1x8S6RSEEgUDFoIhSKys3JB/ZgECgdjZCQsXomyaMXt0W89SbBRod0vEa3O2DKIMo+G7HNgJ6hfcJbNOq37U66xqMVMauWSaESCGQsmojDkTLKDgaVymbQeWyWgMXkM+icSCT58Sf/W7rwl59/XhcImxU6rUSlFSu1YkA/Xwi5YZFpeCQGDqSHS7MWL4bnQxkECgu4fNHZFDqLTGMQqWDpRSCD7ROdA5Z8dDabygRJcBQWFksjEFg4AoNAYmFl1QSeiUQXEagiPJmLJrDhRDaMwsHxCgRscWazxAHUJxwgahBRODKGgENiiBg8FRhf0hkE0M2HgW7+cgQEhoEhzGz6aE3JXRvqHxla+9RE16Mj63+3ub6hxFJWWLJzdOq3dz3R2n5UZR4ylkymGg7JjKOG4rGqmgmGqENQ0MBmm0dH9w70bs0gipFBFA2Z6aQjUAQYApcxIAA1KpP8AOSeCxlF+fnwvHxYXh4s4xIHy8v/AS2ZkHuAFlCUfvCsB3UJvACCyAMGjIh/4Qq8ZhVAVLYvEPv2+vVfX/yDRpcuqRrUWProkrVl7jGuaoNQu7nSM7rv4L3/fUHx3fXvHrr4wFj9yIaaTTFLwqMG+U6lonI90yinyPg4Lo/I70ls7Y8N7mieHEuPDiWG+oI9na7O7kB3W0VbujjdXNbSUNycLEqBvrmtPmVNZ5Z5yag5HrUkwkCvEQwZw7WZ7N2gMeLXR/y6cEAXCRoAfgKGWNicAL31wlTUmooUgUegLLQkm6s6z+69+JMajf+MpH+94v8Bojo7N9NpPAqZgcORgSwqE8ublwNSD/Py8nNy8nIBLQCGheUxUPkqKqZUQK438AZcmlGvYbBat7FE1VOlX1NmqtYWiBgMEp6IRuPQWCIGg8dhSXgChUJmUDNbKSZTyGLw6TSuzVb2xhv/22z7qy+/bAjHjDKtRqzUiMCh4EklLCEYN5HoRBRoFaxaviJr8WJYbj4d0O2AgBeYUVIZLDKIc2cQKQI6W0gDiBIyuEwqk8DgU2g8PJ5JpklpXB2JLiapfFSWgsKU4UhsHJUP5JhYCppAJzAKhDy5iMkX0Dl8KptOoCDyoUAfhSXiUYCETiNQgRUmjgS+ExgCkpMXDcYmh4eHfBWPbd/4zpHxK6emPzy3970zu984OvHnM8efevypzz/74qEHX2puO6y3jRpLJuubj0n12y2lO6rcE3Rhh1jRymZb1q4faG9uxy9sosCqj4bCUlAYMhJNRCDx8AyoYHDMzQMOoobQUBgaAkPlQ5GQhWQ9KDjPA2GwCJBb+cMB8JYHvOnheRBEHngBKg+CzOAKnpsHB3kR2XnLV2QXl7q++ebb1159q9DaWebapjL3Mgs2uHyTAvUmsb672r+zoe3QF1/823v162tf/+7A3SPJkXXV6xJFyYA24JJV24V2GVnGRbPIMCIZSZodmhtKDQ+nRoaSw8PJ7Vu8mzqqVveFeldXtiWsycaSxoQ1UWusjYC6lIiY4glLXbyoLlIYjxQmawvjAUMYECYy3nq15niGYJ6KmJKRwrpYUTpqScWs6ZilPmFvrC9ridvro0V10aK6mK2+1dn54G8f/YWM3X+h5pf+/L9F1AdXPioqKqMx+DQqh0JlwREYENOWEUTl5QIbFkg+PHtVzspMCCJYZqzIXp61bNmSJdBVKwjQXCI0Dw+FSukUOpGMxeLRKBzIkEfjsWgCFktAY/BEIpVK5dCobDqDx2EJmXQejcpRq43PPPNvc/AbN24s1ChDgVotlCl5EhVXouIIFSyehMbkEik0DB4DQwAXl8VLoDl5wFUPT2ESqUwSlQMy3unkTMS1kMER0FgCKguYv1JZcL0VKzNicHQ8XYYXGBHaCqzYTmFIaWwNQWCCqisQvEI0hgwkZCSeWKCRcUFqjoDGYZFoSNATB10+EF+Nwi0Q/DLZHDgsAo2EwIcHR7/87OqZdfXP7dxy+ejEh6dnPr4w99Ft81duP/j1Jz94eLzw/FtNzQdslVOVwX21sX18VZ/BMVJZPc6WrFMaNhcUVG/pGo/URnEEOp7IxBMZWDwNDRBFyiCKAEeC3RQMkUEUAgPi8BA4OBwLFoSZAwLDQDNPIXB0fgZj+RAECFm+Ca1MacqHovJhaPAIRWWABwJjc/Ng2bmQ5SuzCy2lX137+qW/v6m3rC9zDSlMPUzp+sqacb56k0gHNlSV3ul/vPvvBcVnn3x2Zuz09uTIWte6mCnmUXttfJuBaRDghWQYCZOHKtRYX37u5b0b5gbj2wdjQ4OxbV2+LWtda3sjWzur1yYsscbSpjp7fa0xHDKEI6ZorTESKYwC28rCZMSSDBljEVMi05MIhYyxWnMsbqlL2pvi1nTS1piyNdU5mhO2hqgpGS+sayhrSziaUsXNDWWt9eXtA82jH73/72/1l3Dz83/3f4uo//rzgyKRisESEshMHIEGByp3dCYWHgN0UDDANwcmsjkLhsyQ3Jz8FctXLFvwb1i6HMR5rMpBo3AghxeDx6LxaDQehwNK4UwQG4FAoNL/F3HvAR1Vnb6PhxJIn8nc3tv0THqb1EkyJdNLZiaTnhCqdBUFpIgKgnTpTZQigqCiYl13XXf97sp3de0NQUFAijSRDoHf/3MHwVV2Lfs/53vOPZ7JZcyZmzvPfd/3eZ/3edUARUZ9rkGfp9Vmi5I+O7vw5Zdf/fFFXbl8acLIMTXF5dbC4uG26geCjoVN3sUtvoXNvpkRz20Ws44klGlpSYn9MtMyRALIz9U0OPS8pOMkDqfBTl5RZxI1JlGbozaKkl5VbVdYfZBkzDQVqgoq0+pCkNlGmEppLotQF6ZXdSV6Z8FZdgJnUYTUCrrirIJCfW6O2qBlRUihZDCKIxkWpzgcBCueYHmcoVFQWWEqZO5DCy6cPfP81DEfzp948NGHvn384RNbV3y7deW3OzZeOXc9j9+/79sxYx6zeedb/fNibcuyS6dVO2cHowvUuePMNVPKyrun3rsw2tBIUhLJAGaCoAScBAdAFEYDGh0hAaIAqAgIJuWDANw6OE+oYBKSX/wAMEwJ9izLmyLkAkyRicThpIQIJYSDQ36DQt7CnJ6hSkpJL6uoPXv23KZNr+nybgtEZpdY7lXn3+2NzDWUTsyunBrtWOKJPvz5rkM3btaJw8dX3rNiasu9t/vGRMyN/sKAzeSwZTlMpIlUEJSKWL5o5eVLlz9484M5Ixfc1/7Ava33TYpNnhCZOK3tgXHhcR01nUMcw4bVD2uRC6SW6rbWyrbmipYWoJTtBGFKtv8H1HlNV1t1R7ulCzDpNd1tNd1d1qEdtYPb64CjZVv1gPbqAQNBO2vYoPrbhntGTx5w/64P9/y7qacbn/8XX/y3iFq1ap3ekM8Lep7TMawaRikUo+Wtu8BESSEPRMmJOzB+AehKVyYlpST1T0pOSunfP7lfn76pyWkYQpJEfLk1jxMURV3fIU8RAk1ykqjnOK1arTfoctXqLF7QajXGR9au+8m1vfbCi746h7ukeOe8yUefXH5i24rjTzx8aN28vatnvzN9nDPHQECQIjUNylAKOC2SjEjSIkHrOcBS8Dit59SgghK1JlGbp83i1YbMKjtcWqMyFii0ptRqR0alFZWMWHYxYipBDFVptnF9Qkv6NCxTFTZiuMBTQompsBCMhxjjiJLl5zTQN4FmF3jBEwyNkRSK4xC6fPHKi+fOvvLAuA/njj/wyKwj6+Yd37z8221rvv3DM1d/cFDb9fnBYcMfsbhmVbvmdHSvyCqZavXND0YXSnnjy+ruK6sc1t55Z12NjaAkilFTjJpmAN2Hk7yMKAAqFRIHlbypCAJhShXfBYGQEEIhGOAwrqMLIgBarueEIDMEyWGmjDEVkYlQSlgG1fXzKACVEk5KzcjNNx8/dnLsuGWUflCgcXZx9VQ+7y6r/yFt6SRN6VSTZXqlZ+7Ot29urT119OSaKaumtk0b4x3lLwy6873+wqDVUCuqWCQNLs0r2/slUNZ+f+r7WSNnT2ybOqlp8vjoxHHhu+9qGH9H8M4Bcvk0yDG4rbqjtaqjpaoTmBaBrZ7tbZa25srWNsuAFksXKKLqBrZbBrZUdzVWtsbKWyPmWGNZM9BGgISwq7WmuwXIlAaCd1oHDveN3bR020++Ub/vx/8KUWBf2F1TtbpcQUYUTUs4zsIISC3AALwKjVvzxWtiGMKAY1kmDNZgJ6eAVDAppV/fxOT+yThGspxEEgyJ0yRBkyQYcCRJlqRYiuREUSeIOrWkN2izJcnAsqIo6KbPeOgnF3zx4sW3/vLm+qVLjrz4+IU/bbv46ubzz689vW3F4cfm/XP6uG1LFlUXFcIKBaZSiSSjpliJYgSS1jKClgXMhBEMXOiMAmjy5mqMDMWRxnxCm6PKKlZklygLyhBTAc5rVblV/Z2D+nsnJbkf7BNekdC6sU9sbVLt3ZS2XJ50zM5RGzSMACkyZZaPZXGAKAYjQWOKYBiMIhGMQvF1azdcPHf2Tw/e/fH8iQcemXV43fxjTyz7dtua42++cu2H5+Tbb+8ZOHSV1Te/vH5eW/cqU+k0q2++OzRfW3BPed195soRuQVOrSYLI0WClsibh4hgTBxUEBKnKG7sPpb9EkHUAtCCEOrHiMpUySEIYAakhTKxgStVuBIiMmEqE6ZUMAmyRPltIANUwkkp6byof+GFP/vD95prJ9i902tcMyzuGfWhOZ7GBQ3tyxoHrm4Z+sjrf7kplj1/5vyW+U9MiE0YaBsYKAq5ct3OHHcek4uno4yKvnfCA+fPX7h27dqpY6fmjJ4/pe3ee1qmjouMHxscOzowZoR35FDnsAG27i7rgFZLR2tVe6sFCMwby1uaKlrAZFR5K1DolTc1V7XHKlvbqrqaqzpjVe0xwJW3RCtaI+VN0Yrmxkr5x/LmBnNjqDTaZOnodty2fuETP/lG/b4f/ytEnTt3vinWrdbmCoJREA0UJaLyqC+M0BBEoBgJQzhwkwUjvQBOCAzOKDKUKSkp6emK1OTUfn36gs2ZME4zIk3zJPDoE0hSHnMEHmM0QbKipBM1Bq0my5CVL4l6ltUIgq6ra/BPhEjx679y8cK5d/508a87Lr325Pkdj515ZuWRdXP/ef8dbz233VtrwSAVCSMSxcYRpaY5LStoWRGI+ngpWwIxKlvS5WmMNKtGzVbMaIZpSSUYUVrEOQ3GqpV5zt6B6b2aH+3VvLFP68ZebZt6t27s1bAi0zKqKKsgX5+Tp83SsAKsVJEILlIch9M0QpAwTiFgqpfBKALBeIp94vGtF8+e+cvMCZ8tnHxw7UPfPDbnyMbFR7euPvXOTYXBe+/tHTRifffwDbHOR2Ltayodc6uccyzO2bqCyaWWafmlwzPRbEUmhlEiTgMVEk5LBCMRlITinMxPsIBJl3m/TAgDLtnybHUmhMUjVSaIV6T835vFlVxZEZmQ7CUMkYAzhCkVQsMYq0JpANF46ZWJKZRIUkp6JkT4g6PzzKMt9VPrPNNrXA+U2e7Lq5psKJ2oKblHW3m/pvL+2Ute+eEpce3ypcsvPfrCPbGJQ+uHRMqizjx3la5Kg2o4iK0rdXzww+6sY4eOzR298P7uGVNb753UPOWu6Pjbg3cOcw0f4hjSVtPeVNkUNUfDpeFQcdBX6Pfke+zZjlq9pVwqLxFLS0Vzpc5Sa7LZc9z2HGd9jtuR67TnuhzZrrose7Wh1mK01RjtddmuumynuyAYrWjpsA156M5F/yXLF/8G/leIOnToSKXFrdHmClIWx+sJQkQQBkEZFGFhmEJRGrBMKgyCcQgBWIIREkFIeddoukKRmZKc1rdv3/79+2dmojQlsKzEUiJDSwTOYjgNfDBxhiY5ntfyvEajNmp1ORyvoWlRELQ2h+cnBPr1J0pPz/mP3jr/xrMXXt1yfsc6gKjH5rxz/9h3Xnoh5nGRCEwhqEgxIEzJdZSWETSAPQeI+kGCpM3XGLF8S58Bk/s2LlEY6xGUAfSDqCfURkhTmFoS6+udluib0zeyonfTowBR4RUZtXcWm4oLDbn5OpOOA8wEhRBqmgcEOoATQSMkgwJEkQguscJTW7dfOHP6rzPv3r343oNrZx18dPahDQ8f2fbImd03H+fvf7CvqXttuGNNU+eaAUPXDb5t/eDh67qHPdYxaE1r5zJP6AG1wZaWDssyWQkoZWmRYNQ48NvhwKYikNTRN6IQoBPSMzMU0HWWL85PIGAhmBLGAa6uMxYEWA8LUTBMQSAuUXLqCBAFYTJEQbMLpIgKJZqcnJ6SmglzHkzTTRlHMqaxrGksYxrLZd/OZY8V8+8yVD2QUzfz9knbbhDoF85deGrJ1rujdw9xDmksj7nyPRWaMgkR8tT5j67YcOMpeeTAofsGAw59Stt9E5snT4jdMz468Y7gnWAYvn5oW01HtLwpVt4SKY36i0KuPJ8j21lrtFYDrW1VuVRexJcW8EXFQmmxWFoims1ieYWmukJXYzHY6rKdtlyvOz/oL44ES6OhsqammvZ299BRnRO/3vufdvP8ypD1XyHqnXfey84r0+pyNepsltXiwOWPRcEObApY/IE7isMIgaA0jFAwTKIIBaNkepoiPU2hUsGpKRmJffr269dPqYRIjOJ5DcMIFMXLzhY0CcgJhiI5gdOInMagy9EDRKlpWuQ4dWFh+ee7vrjFRV69emH3h+def/rsixvOPPfI6W3Ljq6f/c8Hxn7wxz8MikUYDKNRgCiBpDmc5AlKy4KFGixGGgTASci0hL5QZ4KNll4DliV0bEopHw7TBgQhcUrAGBGWDGm5Zf3tzcp8pyLHmWYZ1qfl0d6BhSm14wqzywoNOXFEoWDkCVPLI70EjJEIDtZaIwSFEDiEaHhp8+NPnj15/M0Zd325ZNqBNQ9+vebBfWtn79+07Nz+m/N577z7VZlrQX7tHFPlg7mVM3PKZ+RUzDCV3WcyTzOZp6jzRkOEOTklE8V5jBRx6jqoMFLAcB4nhB/CFCD9VDChVKHp6ZlJyWlg8aQSUqgAe54pY0mFXK+v4gEKMBYwhSD0dUTJMQrBOVmJyyI4q4JJkA2q8JSUjLQMtKh6RGnN+KLqe0osU0prppbbpzn8MwOxOdH2h9uHrG4dtGbytG2XLl231/7+xOlHH1hzV3TcIMfgcFnUne8t4AskTBrQNOjsmZut1Q/e+7A91DE6PHayHKDGhe++Mzzu9uAdo3yjhriGtdV0xirlTK+iJVreBHRG5sYGcyRUHAkWhwPFYV9Rg7vA7ynwu/MDvoIGf3HEW9jgLQz5i8IAReamhvImf1nEUxF21YRd9khL85Du7rHP73jtRiy9xVfr1536/Yi6evXqli1PG0zFOm2eJGWB2ELwGM5iBEcBOQwDwwSOURBMoAgJ8j2YRFEaI+iMNIVSkYnjVKYS6ds3sV+/fgolhCCkIGh4Ts2xEkVwgO4jGZriaEoQeC3PqjWSUa0z8bwGHILOYMx9+ZU/3PIaLx7YfeqFDd89+8h3T6849eSio+sfen/WHR+99srtA7skimJQTKJZgQCIYnFCojkQo3AayPwEjUnQ5muyio25KkydGFjQq3NrStVomBAglERxwIercor71zcockozcitScytTcip7WZp6V7Ynlw3Oz64oNuYV6EGMwiAEh1CR4lmcwmR0ERAY7gDUeaZKJ6hffOHlAx/+881po79aChC1b/WDX6yYse+JlReO31xJ9MmnB2Ldj3hiy+p8Cyrr5xbXzMyruD+rdKq+eLK+aDKbNUKBmJOSlSjG4sCrVMQpcBCUiBM8Ljem4OtR5Tqnp1Rh6Rmq/kmpqWlgXbIiE86E0EzgRirzEPJ/ZcKdBE9AhIZBGQZqLQihUJwD/S7QQeaAJkOFq1R4aqoyNZ3IN4/wBqa1tMxpa5vX1Dw7HJ0RCEz1eyaWV40qKB8+YdLazz472NNz3QfzyNeHH75jwZ0NdwxyDGkwR+pznSbGZBJMG9beLGN6enq2P/PCgI7hIVd4kGfQSN+o0f4xI32jR3pHDfeMHGDrbq5uayxvBmOCpdGG0khDaThYGg6VNISKI+HSWEjWHAWKI/6ihmBRJFzWEi5rCpRE/aVRb2nIWuqpLXNbq7w2W6jeGXG6Yw57QyDQ3t4+fO7cFb+43P6WX7kfn/z9iLpw4eJ90x7S6wu02mxBMgB1GSVQoCXCgegEkzBCoigj+9HSCAAVASKEnPUplRACYUqlKjExsV9i/4wMFY7TkqiVJD3PazhWYlhgGkNTIk0LNC2wnEYUdFqNSRD1FC1QNG/QmVavXPPjK7nx+tKxQyd2rDv17COnt6/67qmlx7cs2L1k8vtPPT51zEg1TVMwKoGsj2YxIo4ogWQYlDTwagMH5qMKtKYSYx4EURnWu/p0bUuqn6bIMitZCSE5lBFhTZaioFwlGtJKLH0d4b71kV710d7e9uTsCr02t9RUUGjI0XICiWDxNfUCyeIqFM2EQe0CIWgmlJmewVH0s9ueeXPFnHcfuuvr1TMOPvLQ/sfmfbl27oHtGy6dvjlD+tnnBweOXNcx+JHmrpWt3auaOpfH2pY0tS2JNC+KtCz2hmYUmNtVKhpBGZwQCBJgiaBAHQW6UgSHxOEEip84b06qIKCgBax3clpSCghW8iIiOEMpt3EVMIhaQMsBSAsYpWHw/8YRRSIYS1BqnAIzIzBKgTXnEJGRoTLwmnljJs0ZPWXhnfctvnPKstvvXn/XuGcm3/6HmeNf2vzk/7z59tEj/+KF9Nk/Ppk+8P7bg2O7bd1hc9iZ6zTRWY5K16cf33Q8vnTx4qrlK9tbBra2DPTWB7OlrLr82khlQ7eje6hzaFdtV2sV8GlprGiJlDWGS6OR0li0LNZQEmkoiYRKw96ioD233pJVa9aVF2uKi/Rmc56l0uywVHts1oDdEXI4G9yuaPyod0UqKuyR2OCOrpHjJ87Yt+8Wrhg3vlq/5sXvR9Spk9+1dwzV6XJ12hxB0NOMmpGdaAmSQwkQoGCYRFAaxWgZSBSCEChKoQgJfGQhBIIwGEL79+vXL7GfQl7pyzK8RjLoNVks+D08gbEUzjI0T1G8JOpFySCJBo7X0ozEMqIk6adNmfbz2Xiwdun7U6de23r6xfVnXnjs+2dXn3x6yZGNc/+59MH7R96mY1kSQgSCEkiaAYgiNQzPEwyLkVmCxsCpTYK2SJ9TkpVP5PigqoFJHZv7RpYlWpsVtADxGkVxNaI1IbSYqTaklFv7tA3rddtdvdqHJwy6vbc7yuuyS3OKirPyNKxAAEKPYAlaBOYtPEfQqBKEA1WGMi0pmcXJGaNGvTJ+6K6l0w48+tChdfMPbVq6f9PSQy9tvXz2+hZWeS3DpT17jrz+54/vmbKptXlWyDG2rmJMpXms2XxnYck4bdZglvUoMgCzShCijKg446cGygmCg3EWikMi3okCuAKxRaFE09KUif2SE/slpaUr0oFOL74rWanIROMx6jqi5DAVxxXALSWBIo3kERQk9jBEKBVwU03VvscXHX56+cmX1558afW32xcf2DTrizXTPls97fTXe37+FfzTltcmtU4aA9QP3RFz2J7jMDGm8bdPilN88fefP3f+kaXzvC5/NNLurg+qJX2Z2VpttpTm5pdnFXor6gMWv7/C6zK7nMV2e6HVbCitzK0oMRblqrOypCyTLo8iGJriRdFYUFBZbXHX1fqqLa7aWr/d0VDvjLicYacz4nZHXK5Gmz1oLrfGWga1tA4bOXrSu+99/PPP/JvO/H5E7d79ZZ3Vr9Fk6/V5ktrE8zqWVRMER9GirCvDUZTGSRbFKQxnUYyCQMgCiJK3iapQhPj/zLr69wOYAktuIJxheVGtl0QdRfEkyQChIE7TNE/RggD6UUaO07KchuMlnteKom7ooGHnzp77+dX2nP3+9Js7Tr+6+cyrm04/u/rEtiXHtyz+7OGpS4a050pqCoIZFOMJmsVIDqc0MnkgI0oLYpSgLTLkFBnyaHM7Yh/WL3RPb9+Efma3gtcoGSmlxpVeblXpcxXG/P5Wb8LIiQkjJySMuSdh6J29gy2UIbc0t6TImCfSHA5jOIwRCC7SPC+vupFk4TmqgjNS0kSCfCDsemv6HfsenXNww4LDTyz5ZtPSA0+uOvTSkxdO/MsTPX51PT09J/Z/9cGKyR8vn/TFhvl7nlj68aOL3lw8d9OUKaWmvMxMlCBF0OelriNKVk5wMMZcDzIAUQRoRsW570w0QwGlpin69UtKTOzfr19Sv37JSUmpCmBuGyfWQVyKxygEpeWDQcColwQOUKdxoFSGSUiJTGoM7F0z69CmBcdfWH3y5TXHd6w4+syig5sf2rtx1pn9u39+d15/5pVFoybMbh0+IThgYE3ElVObx2Vt3njTf/tqT8+eL3ZNmji1MdreGO0I+GJ1NW6nI+Sw+WorLRUF+eX5BdWlZVUlZnNBUV5WjlGjo3FCZEW1qDNoc/JySwoKKsrM1uzs4txcc0mxxVxaW1lVb7MFnM6I0xV2uaIud9TlijjdUYezoarK4XAE/YGm9q6Rw0ZM+J+/vf1fllK/H1Gv/uH13PwKUdTr9LlqtYljNDQtUbSaJHgcYxGcAtU8RqMY6PmiYAsBBQ6IAFsFlLBKhWdmIkn9+yf175+eoVKpUIrmNdosUdJTJEtTHC9oCRKQ6RQtiJJBrcnieR3DqBnABwqiqPV6g0eP3qw6bty8K9+fPP3X50//Ycv3r2w6tX3N8S2LTm5dunfVg2/ce7uvKB+AG0Z4ApDaPA5sxjiciiMKTMUDROXm63NEQwlTVJviajh4esQAACAASURBVOplDScW1STafEpWDYn6NHNN30BTH3+sV9eIhNETE0bcnTByfMKI8b1DLZjOVJpTUpyVz5NM3CwNhzGeBPtvwCIpTg0s0SE0IzmtVC2tH9z00cJp3zy++NATS45sW/3NlpUHt646+Oz6M7d6rl+7du3SySNHnpl/eseiC69vuPD6xtM7Vh19culnjyxot9ZlKCCSACZwlAwqitEAtSHOoSDru05LXG9AAVDh8X2T6RmZKSlpiYn9evXq1bdvv3SFClRT1xFFAjghIOuDQd4ePwCiwFwjJeI4D24oTMIq9L5YYNfCyV8un3b8+ZUnX3rk+PMrjj237ODmOXs3zPzui39RisVv0MVzZ/f/4am9a+d+unzW65PHLmuLDqisfPm5m8sC9+7+/K4R3S2NrQFfY2vLoKbGAUF/s8cd9TrDLkfQVuMuK7XkZBcZDNkVFday0lpJNEiCsTC/oqSouqrCXlfjdtSH3K6GLGNeSXGN3R5yu6I+f3PA3+JyRevrQ/K/RpzOBocjaKl22qyuSKS9rWN4V/eo4cMnvPKHN26UfDe+Ub/pxe9H1MxZC/TGIkk06uQYxbJahtXghEDSAkFwgDGHCQxnMJwBiAK5H4PABIKQMIJDmQgKkapMNDkpuX9S/4z0TBhCQCklGUS1kSY5hpHLJ1akSLCXjecAe87xeoaRGEqiwaoBqaqqbteuWzwFLx07dPK1J797edOpF9affP6xk08t//7ZRw5tePi9BffeG3ZJBEHAMEeQHEbyOC1RLA9YCgrMd7Bqk6ArNublZBdQdZ6MQFOfjtsS2oYm+GJ9nUElxUMoBVF8pqmgb6wLYGnE3QnDx8Vf9Ao1qdQ6c25JqamQxSkU2FBn4jAa9xgDa6kEbdwcMz0ppbk0f8edg79YMevI5uWHNy05vHXVoW2rD2xZfmDb6lMf3sLn5Nq1a5e/+/bEC0vOvbz8whubzv9503fPrTy0ft6Xa+bN6GhRKCEc4ygZURQt0eAu8LgsOERBmALkkEq+HRCQI8UnEZGMDFVqanpiv/69evVKSc0A/AQ4cFma9EOAAmomEJ1QDFRl1xFFqwlSxDAGRShIhY52WT98aPzfp446unXZyRfWHHt66bfPLD20ecFXj8347vMPfv5d7Ll44cTr248//ci3T675evWcv9877vGRg17etOkGb/74Y4/63T6/N9LeMrCteWAs2hn0N/tcYb874nGG3Y6Quz5kr/XY6jwNDa0OR9CoyyspqK6pcjqs/nproN4ecDpDPk8kL7fQoMuvqnC4AKKa6mo9NXUeq91vs/ntjpDVHrDaA3Z7cHhHQ2dTYzTW3d45YkD3yI0bt96ylPj5hfy7M78TUefPXWhpHazV5mnUJr2+QBRBP4pmgVgTJ+TtvQgJwwSCkiwrMpSAIhRBsghKAjIdxmAII0kWhvCU5NSk/gBRCEoiKMWyklqdRdMiDvQTDMtKDC0SJMdzao3GyLIa0AgGYON5Vl1UVPbmX2/2Q29c4cWDe068vPHEjnUnX9hwcse608+uObvj0SNbVn60/KEnRncXiDymUtEoxmEAVBIFNH5xXZ9eRpTZVGDKLkrrvrN/65B+9oZe7SMTYgOSckszJIMSwiGMRlh1YqQ9YdidCbfdmdA9CrwYflevQCyDFcx5JaU5hRRKxAXmOBBlkQIJ7JCMok4gwHw+mpEx2Vv3h4nDd62YefSJZd9uWfbNlhXfbF198MmV+zcvP/bWLdbmxWPUiR1Lz72y8vyfN5374+PHty3Zu+z+PUtnbJ8ynqXBl5umJJIEiR/DaeOJGehkoNcRJZMTAFdxZk+ZiWQoVKmpGf369e/du0+GEgZYgq5L/q6HJowFcMLZOAsfRxTBaAhZ5A62niMUlIm11VreWfjAcyMGfLNx8fFty05sXXp44/xvNszbu37uuUP7b9yUGy+unDl97MUnTm5fd+Lp9QfXLX5/7rSXJo1betcdx44A69menp6tj29pibSH/E1BXzTki3ndYXudp66qvqbCZqmw1Vjq7XUepz0Y9Dc1hjtqKh0GXY7XHQ16Y05b0GH1e10RW63b5w7XWOwIROj1+Tarv7raUVxcY7G4a+u8dbVum81XV+exgmQy6HUF3a5wtGlge+eItrZhW7Zs/7+JUV999bW53CqqsyUpW2fIlySQknG8nhX0FCMCuhxokXAcAyChKAEsAiW4uJMmQTAYCrQ4mSo0LS0jOSklI02hykQRjKAZUas2cqyGIlkCZwicJXGWpniOUcvqPjUoqyghPjSVbcp/ct1P1X3Xrl27sPez4zvWHdu+RkbU+u9fXHfmuUcPb1n54fI5b9w/IWIuQmW2mEZxgaA1NK+meIGgdZxk5DUmUVdmKjAZ85K670rztCWGuxMbJ/QJjkzWm1P0FUoYV2FUutmSMOyOhKF3gADVNTwh0pEw5I5e/lgqSpTmFZtziwgYg5VQRmo6monIxn2MngdT8RLFw0oVB2XOa/S8eMfgz5fNPP7kipNPrTqydfXBzSsPbFq2b8Piw3987mpPz43v340Xl04ePvHiyrOvrj33x8dPv7Tu67Vz/zHt9t2LZ7y74uGAywUD51uJJESQ+9ESIZc6GAYm5OX87UYdBbRF8VEOUEqlZvRN7Nenb2LmDYoPMLQgQCEgb2dhHPjAADcYjEXAI0gkaA0AFSVdT/wgfEBt1Xvz7n16UPvelXMPrpp1YPXML5dM2730vt2PzD337S38mS+dPHZ8x5aTO7Yc2/74148t/XDh9Jcn3TWne8DuT8AO7EsXLy6cs7CrbUhzbEBLbEDQF7HXuay1bqct4HaEfO5opKEtFu2IhNtj0fbGhraCnKJyc10s2uG2B+213oAn6qjz1VTXWy31tRZHliFHrTbWWjx5BeUlpXWWGnddncdS5SgvqzOba+22QMDb6PU1+oKtsebB7Z0jujpHbN787JUrt/j737gRv/jid8aol1/+Y3Z2iSAaWV6n0+bygkHUmFhOSzEiTrKACALMEoagFNjsRrAEyYECF8ZRhCQwEkMoDCERCMsA2XxqWpoS6AAhjCAZjdooinqaEQiCYRmRpQUWDHRoJMnIc1qGFmiKZxiwYMqoN82dMvlGM/76pV69en7X+yeee/T49kdOvbjxu5c2ff/ShrM71h/dvOIfD9379wcmD7NZCAiGFUoKwXSsKJGslhEEAqR/WbzGJGjKTAXZxtz+7belBLtUpbb06miyuSNFb0syODNgQsmpExtaQVwadkfCkLHgiHYlhLt7eRqTIbg4p7AkpxCHUSQTSktOhZQqApi30Hpea1Ib1TQPqDRFxrywc0tn9NMlM089/djZHZu+3brm8JbV+9cv3rt2wf5t63su3pwmunH/rpw+fvrV9d+/8Mi5VzYd37bm82VzXp1wx6dzpn6+ftWG1Wso0GmQQB1FiiQt/TDWAQalbrTXZb4bSFiUP4xCAUSBBnuSSgX0foA0h0EFBQonGVEIwSE4j+E8hrEYzsmSXC0pjwzjhIChDAqTvrzs/5006unW6FfLZh1cNWvXomnvz5nw+coH92xZe/n8LXijC4cPHN/x5IlXnz367Ja9qxd9Mm/m61MmzOvu+vyD6yniS8+/2NU6JBxsDvoaQ4FYLNLRGG4Ph5rDwZYoAFJHU2NXY2NHa+ugSLAlN6vA72kM+WJue9DvjnrcDdYaT53FVV5iKcgtzcsuys8tKS2uMpvrKipsFeXW0pLq0uJqc2mNpdbjdja4nQ0+XywSHdDeMQKUUgNGbXj86cu3Wtl+40b84ovfg6ienp6FC5YZDPmCaGB5nVaTy3JaQTIyrJagBASjERisHYBksTOK0gTBULSA4SwEYQgMAhdF8xTJQipEochMTUuXNw9AEISTOKOWjGrRwAB1H+AnaBpIKGRQ6eLhjsAZlgZIkyTd2AGdVy7+6227evXM+zuPPbn65LPrTr+4+fRLW868vPnSq08dXr/4tdFD/z514sCaCgqBoQwFT9A6VuQxIJYVCJpBCdmsT1uWXZBnyOnf1J3pCGH5ZTAlqHAhnTYlFbSnSlXJ+RW9OoclDB6TMOx2EKYGjk7oGJ7gae1tDfZXKPMNeUVZ+SgEQ8rM1KQUFdi2hlAooec0OTKicBWMZaQvjLifagl9smD60Y3LTz659ptHF3yzbtHXa+ftXvrgVxtWX7kVoi5/d/zEc2tPbll8auuqwxuWfvH4unef3vbuvXfs3bDy4L59xQVmhtEwjJqSO7wELWGk3JK6PitFyQOIBCiiwJQh2FOekaFKSUnv0ycxKSlVBcWVYgSEkAhIFOXaSRZJAAUGcRNRskUMmGgmCAHADKENJPX0gKYdLY175t9/eN3C9xdM3Tl74q4NS7778mZ/6cffwvN79xzfsfXYKzsObl6/e/HcT+bO3HnflNXDh+7+6Dpt/fe//G3IwBFtLd1Nje3RhtZIsCUcaAoFYiFfU8gXCweaGhvaYo2dHe2DXQ6fpdIeDbeFfFG/J+zzRJx2v8Pqs9V66izOygpbpdlaWWatArmiy1LtqCizVlfarTUeW63P5QrXO0Nub2Mk3NnSOrS1dUhT65DO7tGPb95+o6L78cf+9a9/D6LOnT03ZszdekMBx+k50aDR5rCsVq3JYnkdgoG+E44Acg9MjEI4igKpBEgCYbAQXq6jCEyeg4JVYD88WCaQoVQoAaJwnFJLehCjZM0EhpI0BaY8ZHIP5JMMJeA4I4hangPiibCt9siHf/qXq7169cyH7xxcu/CbdQtOPrP+2JbVx7eu+f7pdfuWznx1UPvO8eO6q8rig6wsTqkZgYJxEdBxwP7fyKuzRW2pKT/fkJPkjOKV9bi5BiZ5iNIoCTGDzu5fOKSPe3xC54iEgSMTBo1KGHp7woCRCZEBCYGBvR0NiWkZWZIxV2dCVLBKoUxNSolvWyMRsI8UaNJpgYRQOC1turtma6P/k/kP7F89/8tls3YtnLZ3+czdy2e+P2PC7rXLbhmjei5fOv6XF79eM3P/6lkHVs/5cMmiV+fO2XnXiE8XP3Tp3NnBA2/jBQPL6UjQ4QWiRYwU4k3e6zFK/vuDbBfYToDJ3LR0ZXJyWp/efVNT01UQJoMKIEouokDWB+S2BA9+j0wbonKMImj19SF8UsRxDkcZGqXGCbonLNbPZ089sHr2u/PvfWvxzMPvvnXL3BUYqn76/qkd2469+PSeNUt3Tpv0ycNz337w/sdGj/zqU7DM+9q1a39+7fWBA4bFom3hQCzgiXjrg576oMcpFzz1fnd9MOhrDDe0tLR011Tb6+1+vzvscQSsFmd1mbWi1FJtrqupsNVZXLVVrrpql73W67SHXPag3epzgl/V4LAFAJzsQbcrEgq3R6NdoVB7Y2xga8dtA7pHPb39pf8DZuLw4aOhULMuq4DldTSv0+iyGU4jakwUqwWiPqDfi4skAIoAY45RBEAIh8AECoY1GAyjYBio0cH6XSUsr8OBQZaIUWrQzNXJOnSGwGi5oGIZRpJEAysAORKO0ywrUrTAs5qa0rIv/vbSvyDq2rXze3d9uWTG3hUPHt64ZP/quXtXzTu6cfnepbP+MmLIm6NHtpYW0yhGQDCLkzpOooG6hoovxdFzQH4OEGXKT24fypVaWW0uSkkQZ1LROiUhpYpFfTyTerWNS+gemdB1W8KAEQkDRyUMHpsQvr23pzNRoZJYySDpkUxYma4AiMpQwkoVpoK1rJgtTyJSMKZMSb29svjJWMOXy+ceXL/4raljP50/ddfi6R/NmfzOlDv2PLaq50cb7n58aecPfb1n1Yx9K2ceefTh10eNmGzM+Z9Rwz5aOOvKxYtrVj1qMBYKUhbwGKNEilaDrIwAQ/sIRgO6Tx49vIEo0NUFo59gP3dauhKo0SEM2ODGEQW42TiiOJQAMnYYJIEcUBdzOjDdKHsDEgRY1Zety32g1vlodd0HM+75fMF978ya9MljSy/+SPnx40u4du3a6bf+cmr7lsNPbnh/waxtgwf+78zp/5g+be2I4V//oNJ8/tkd3V1DW1u6YtH2oD8WcIU89UG3I+CpD3jrg25nwO+ORMKtrc0DKspqLJU2e63LUmarMtdaKmy2GpfPGQr5GxtA0tgc9Mb8nqjXHfG4QARzuxo87rDXF/P5Gv2AT28OBloaGtpDoY7G2MC2jtvaOoa99PLrP60jfnIBv/Tj74lRn3/+Ra3VozUUUqyW5bRaXS7La0XJSDIaFGdA5hCvoyBSBaGglCJBHUWSHAzjgAAEz0scgnAYxjPBlnjA5MpNXgzHGGDSos4C8gsSMBk4TmMow9BqgdcDoo/iSZxhKJ6heIoVi3MK3nr2yWvX/mV38qVjR/aumP3FvMlfLXngm/WLPp49ef+jC4+uX/TBtPF/GD7cl5fLExSFYBxOGXg1gxIMSggkCytUWkbIkfTm7IL8/JK0oWOEPDMnZWOcASJFFUorCCkpz9rLN7p3eHJC15iErmHg6B4B0r/W4b1tjf0yVDROqzkJzoQVaRkg6wOLfJSoClYzgknS6TmJxciM5JSQQbe1o2nfqnmHNiz++4QRe1fO+vChez6ZM3nnhLFfbX3y3z3dvz96+KMNS3ctA4j6x8RxE3TG17u7d06dcvnipbf/8U5FpV3S5gF7GYAo4IZ5fUIev+k5ARiITEQBROjK1JT0fon9+/ROzFCoMmEsEwaIkmMUYCZQQPGxcTgB2RHGoThPUGpQRLE6OUyBmo1htDZz7eJYy5sT7np33vQP1ix5Z+XDRz/457/71l29fPnkKzuOb9u8b82yN++btH3cHZ9sWLdrycJNY0d9/QVohFy9enXb5q3dHYNbmzobI21Bb8Tt8Lvsfmedt97mdVv9HkfQ6w6Hgk1N0dbiQnNFqaWu2lFdUWcpr6upcthqXE673+8JhxtaIg2tkYbWhkBzKNDcEAJHKBgLN7SGGlrD4Y5QqNXriQZ8TYFAcyjUFo12dXaNaG8f+qc//dRd8N9dy787/3sQ9fe//6+5rFZvADFK4A1abR4HEGUiSBFGKcCD/4AZCEJBn5dg5W4vUH7HBX4I0CgRJMlCECpvDQWZvayoACWWVmPieC1OMITM+OE4zTAiz+toRgLD82CGimeAAl3KNeZumHb3pXNnfnx5PRfO79/2+McPjt81Z8KhDQv3PDzt44cmnti8fM+CGc8NHVql1wsEycqSXpOoFSkGU8E8ySCZkEiygOvLKSwoKCX9EY0xn5WyUd4EE5wSxhUE06fGneDrSmgYlBAbmDBgeMKA2xLah4JSqn1YL1dLX16LIbjIAEIPmHelpEFKlUqZiUCIwPAGQavn1RxOK1PT/Ub99sFdXy6f+9XKOW9NHLF31UPvTR//wax731049/v9/1ZXdvVqz/GP392z8qGvl8364L6JMwqKHi8of2vkhKs9PUePHI01dWmNRSyvB1lfvGUESAWgsQSemEBdjstFFHh+paUpUpJTE/v269snUaGA4pPzIC0HdRSY7QWkOQGyPhzUY+DACIEAmgwtxeppTgecLWi1IGVPmTLz+2+Pndyz+8zhQ5fOnbt0/vy/eyKAe9TTc/Kvrx9et2bP4vl/uHPszqeeOrfvqz2rlm0YMfzLjwHX13PlyuOPPd7Z1h2LtIWDTUFvxOsKue0+p83rtPvrbT6n3e90+D3OYLShqTC3MD+7qMpcW1Npt1pcThs47/NEQsGmxlh7Y6wzGu2INnY0Rjqaoh2NkXYAsFBruKGtIdjic0dd9SFnfajeFvB4G8PRzu6BYwZ0j3xr5637gT/+gv3n178HUU9ueyYnv8xgKGRYHSfotbo8htPxUhZO8PIEFMj0gKgPIuBMFJUlszBCYRiN40ApS4AZVhpM6RIsAQQMOASD/B5BKQAzgteqTZJklBEFVlfhGE3RAsepWUYCCxdxlqR4mgbmmHpN1n0djSf2/XSs4/K5swdfe/6j2RO/XD5j37IZbwxvP7x+6Z6FM7cPG1Ku1alphsMIGsGz1XotK6gyFCxB4RDKYVSWoDPnFJbkFmXlFGm0OZxoxChRHi8nUrLyE/yxhEAzoMubuxM65RgVGZAQGpDQPiKh4ba+6jwEQrW8BMlFFNizplRBShUOYyIj6HnQ5BVIFlIoS3WGzSOH7Voy+4NFs/82aeyHc+97d/6Du5556vuDB28M8N7ytl29cmX/jq0fz773owfu2Tlq+Auuhp0T7r/a03P58uXp02dn51eJ6myKvi5HwmQFOlAMAQEEyMDBoLsSllO+jKSklDiilEoYBiyfPHcjzwegGBMPUDK9Ifs9gRxSIIEXdBxReobT0axOqy9avnzdb0qTLhw5vH/Lxj1LH355zKj5g4d88dqrny+Y89jQwZ++Db7Kly9fXrPikfaW7ki4JeAN+9wht91fb/XYaz12q9tp87kcXpfd53GGWhrbq8xVuVlFNRVWF4hLkQZ/I4hCwVhTtK21eUB726C2lu7mpgHNTSCBBDEq0OzzRLyesM8b8XuibmfY54k6bQFnfSgYbO7uHjNg4Ogvdn91y7/8rz/5exA1f/6y7GyzRptLMmpOMOj0+SyvEyXgtoUAdSxglmRyCTwUYRjHcRCdZO0sDpAGHoTXNX44TuE4DcOYSgW0sxCEETinkQyiqCeAhh38K4ZTsvxcLY9O8QBRJA/M9BhJpzXdFvB89qfnf/5c7Ll08fBbf/lszcNfLJvzx+Ed7z04dffi2euHdheo1QBROEkjeI5ab+DVqgwFhRIk4Chxo6A15xSZc4uz9Lk6fREv5hC8EcEoFYKnS4berlBvd0Nfm6d3IJbQPiShY0iCvx2QE02DE3ydfcUsKBPSCnFEgaUbkFIFK1UUSggUL5tggu1SOITUFJQ8d/cdX6xe+PKI7r89MOnLF5797quvfn4Jt7yLl85+f+abA0fffmv/9m37tm47/sFHcRC+8PyLBSW1OkMhw+vithOgzyvP1wD67gdEKW4gqn9yYt9EsOsebECW8/DrMYpGAKLkCooEzAQGTNQEgpSuI4rT05ye4fWMYMzOr9r+7Mu3/Jz/7mTPxYvfvv7qV8sXvzh6+PDiouku10dzZ2wdNfS9P78h76y4uGzR8s6W7li0tSHQGPA0eN0hb32g3uqur3M66lwum8dl83qcgeZoa32ds7bKZrM4/M5Q0BMOgCMS9ETCgcZwQ3M00hZuaGloaAkFmwPeaMDfGPTHfJ6wx93g9UYCvkavO+J1R+xWn9sVDgVbO9pvGz78zgMHbprM/LtL+M/nfw+ixt01xWQqFaVskpFYQa/X5fHApctIkgIEgSEOGAbRRp41BJNRQIWEU6AfBXpQJI4COz5ZlyRDS5bMqlQYihAIQpAYI4l6gdeCvjAJEj/Q+KVFEcjbRRKsrOcZVs1yal7QatTGiNXxxpp5l27V+rh65cqZbw5885c//u9DU/80dtgXK+a/NnFclTFLolnAk+BUtqQ3ClpYkUkBGSKOqxCDoDVnF1YVlGXpcg15dk22VbY+ZlQIoUTIDEmfzmvSaT4pv7SvxdGreUBC0yCQ9Q0ak9A2vE9OUaZCpeUlGFDnyUgmBClVSCZMo5RICUbRYBD1Wh7YA3Y7/f8zfdrOmdP+NPGug/+7E9Dlv1WeefVqz+XLPT94vFy7du3Tjz+trHIZc8ycmEWzGlBQyYiSFQ/XlROZEBpHVGpaRv9+SYl9wSiNSoUiQMcMpLTxOgogKp7pyYgCbjAg5VNTtEaOUTpGMDBClqDJK6l0vbXz3f/8Dfv5v57ZvevLpYt2Tp0w2Wq5q8ryj3mz/zxj+l82bQTd+QsXHp67qL2lKxZpaQhEvc6g0+Fz1/vdDp/T6qm3epx1HrfN66kPBP3RcCBab/MEvWEQnXyRBm+kwdcY8kbDgcZQoNHjDnm9YY8n7HaGZGIj5POEvTKi/J5IwBsLeBuD/mZXfchh9fk9scZo1113Tjlx4tTPP/BvOvObEXXp0qVoY6chqxgwS7SaA4jK5XmdIBpJoKFkYZiID7TLY/BEvGQCoAKpICifEEhGDgnESjLph8MQLreqSAwFQUkU9YIgK9AJFqwAJjiGFNRqI0MDRDGkQFMCx0k8pxYFvaOs+tkH7jhz7Bbt+fgf4mpPz+n9+w787a/f/O2Nl++bUpuTq2Y4jqA0DJ8tGQycBlehhLyfBlGqtKxYkpVflW8GMcpQxIOsj4d12SqUVEKYEkIzEDJd1CVl5fcrNCfa3b3CLQlDxgC6b8gdfQrNinSlQdJDikwgmIDQeMrH4oxEizpBlyUZs7Wm8vyyMbHOfa//+dvPPj1z+MivDE2/eFOPfXvM52vMzq+QtLkMp2M4QFHI4UU2xATqPpAyXEdUanr//smJif1TklMBdQSs0gEfCKEkjFIwHt/+I2DAWUmU/ZVEMo6oeB3FG1jRJBmK7d7mr/beQmr0nz/t5bNnv960/r2Z9z3ocrRpdI8M6nx78eyXF827dOHCuXPn5s6c097a1SSz5x4niE72WpfT6nHUuqw19bZat6PO7bC6HTZ30Bv2OPzRhpaWWGcs3NYYaokEmxr8kaA3HPSFXQ6/xxVy1wedNr+jzuuo87rqgy5nyFUf9HuicryK+r1Ra63bDTS4Ia8nev/98y7+it3V//nqfjOijh49VlPrzsoq5gU9Rat5Ua/XgxjFMmoMpQmUAYO6GA1uEgQseEAPCsYxeY4DQQgENHkB3YejNDgJAAYQhagwWA5TBM7wvEYAsyES0CthFEVyLC0KnJahRBLnSJShKJ4F7LlaFPUl+aWrR7Tuf+8Wa79+cuVffvZps9NdZMw2CGo1zWVJulxtlo7TUDCOqgDVBStVAskUGXKqCsxGXY5am8OrszBek1FamYlRKpRSIGSyIa+PzdPb5kksr0nKK+oTakoYNDph0O0Jg+7oa8zNSMvIUhshhUqlUNEEjaoQGiVFStDxOh2vM6mzzHlmiDATFgAAIABJREFUp8V558jxZ7+/OQH+k8/5+368dPHi4EEjcwoqtYZCTjAynI6i1RjBYYTsUyAjSvUDolJkRCUlpUAQFvCHOU4jExjAy0BOfkGMAvkeJYC5YBIMX8URRTFaGjATBk7K1mWXdQ6587vTNwe6fu0nv3r12Ds7318wZ2NH6+1l5skezwvzHnpl+ZLTJ45///33M6bNaG/tikVbQoFGl8NXb3XZapy2Wqe1pt5qcdRZ6uuq7daaenud02n1uOq9fncoHIwFPSGX3VVf56y3unzOYDTU5Pc0uABP6LPXum21Lnuty24DLal6e8DrjoQCzUF/UyjY5HGHww3tjdEujzsy/u5p/weI+uD9TwqLqvXGQpbV4ZQkCAatLleULYpwHCRpOMHG1RJA26JEIBWGAXUZCctaPgTCEQhHYYAoHFB/QDiLwiQqC2EQlJSHeTXyLxQJ2auZojiGFThOFEXQp5KJCp5jJZ7Tcrw2L7vgobbQW4+v+MXb+d7Ot2zmqrLcoiJjbq42q8CQU2DI0coezhBY3YkCL3IIKdBlVxWWGfU5otrE6XNQXpupyVJRfFpOUVJ2Qe8qW4K/sZc71D+vOM2Q3buxE2R93WMS2kclSYb01AyDqEeUEKyEJFaUHTBpHa/JUmcZJENJbkl9tbO6uKq7fejx4/+td+nPr/f+aQ/mFVbrs0pEKZthtTKTLgBE4eAxB8OESoUqlRCY40hN75+ckpySpjdkP/fMc4UFZpzgQCMeKPpo4NoEtv/w8TF7nBRICoyKUKC9q6FZHc0ZeCnHmFc17cFFv09hcLWn59Df3vzHjKlLGwIjikvmDuj+8kOgQvru1Kn7J93XGuuIhVtDgajT7rVZHHXV9roqW021rbbKZqmoqyqzVJfX1lZYbRZHbZU1x5ibY8qvB2Sgp77O5bH7g95oNNQSCzU5bW57nbOuxmm1OB21LofVW18fcDmAXinsbwkHWyMNbQBaoeZGAKrOgQNGnjx5c4b653/hX3PmN8eoZ57ekZ1j1ukLWFZLM2penuYQJSNNS6jcPooXwcCyD0JB3zATQyASdA9RUvZNIREVjqAEC4oiFkZkUQVCEmDxEYkgBNAccWpB0slCJA4D5ARD0TzDiiwrkRQDOMAfHF0kSW8yFUxvCb75+KpfvNp//u1vjvIaS2F5VUFZuSwSL8kuzJI3eSrS0oEYTwllpiuMgq6isMyYX8bkl6F5pRnmapjTqARdotXdy9OQ4AwkeMO9axzJhuzk3MJerpDc6h2d0DI8UZ+Xlpqu47UURoLdHDhNIDgp0xJaXpOjyzHnlxWbiouzi2OB5o8/vOl59Iuf/Fe+Yf26TYUltYZsswR0YXqW0xEU2NEmq/uAlgWCAKIyMq4vAUjNULi9of1fH2iKNNG0KA+GAqM/4KgBNtT9gChKJACoJLmO0lCsjmb1gpSTXVS38YnnfuVn+/nbrly8ePTtnX99cNqixuATd9+986kngdv22bPzZs5ua+poirSGg41eZ8BhdYMAZXFYaxx1FkdNpa26vLa6vLamsq6mylpdUZNjyCFQkqG50qJyW40z6A03RdqaIm2xcIvT5rVZnCCsWRy2mnpbndthB4jyusKhQCwSbmuKdkYbWj31IZ8rEg61tjQP+uzTn/LGP//k//nMb0PU1atXH3xwfrapRKstoCk1SYmCYNAb8iXRQJHArE9u7wIeVm5uyEKyTASSoxAAD0ISCCkzEDhJAGkfjjMg8YNBBQVBGIYDkp2jREkwMOC5CCIS4PoojuPVLCfRNI/hFEGwNMFzjCTyGq3WdF9n86Fdv/wFPbBvX8Tprympri6qrC2trsgvLcsrydfnUCihSEuXxQ1IZpqCxemywjLW6lVag/2CHf3cYYhVwziTpstO8EUT3KEEVzAxtyhJa+hTY09oGwQaU+3DEvwdfYyFqakZelFPYyRol8o+LTgsj8fjtFE0FBgLikxFJTklXrt/x3Mv/1Yy4j/fyGvXrv31jTcrql1ZuWUafT4nGFheTwJbCA7FgdsHjFyPURkZmfFtN0oI8Ydi3357fPp9D/A80GSC/pXsvYMTHEHwYDYnfhDAGQa0uWg1xeoY3sCrc/JLHW+8+fYvfqr/8IarPT2nvtrzxsJZBz75MK5mvHr16gvbnx/cNaQDaCZa/e6Qo84FAlRlXW2VtabSWl1RW1VmqSyzVFfU1oAzdSVFZppmYAhWSzpHjctTH4yGWgZ1DWsMt3rqAyBG1Tri6WKtpd5W53E6gq76oNfT0NDQ3NwysL11cDDQ3BBsiUY7OzuH//mNv/2HD/xr/um3Ier8+QtDhozOyi5Ra3MAF0dwHKfT6fPUagP4EecA0afCgfV5XNgCAVtZBMHlwVlg3gKESBiJoeBAEEIupXAEBqkgJlPqOEazjKhWG2lGoigOxWgwKyUPybPgDI/joJHF0DzLipKg02pNc8eNOf/9LwfrnitX7h8/yVJcVVVUUVNSVQkiVWmRqUCkwXKajJQ0TAWrZN1QcX6JKtyW2DK8d+PQfo4ATAswSikxum+1PcEV7JNf0o+T+hpze4Vbe3UM7tU2ONEa6F3Z0EfMT5MRxeI0BqE0TjE4RWMkRzASI2SrswqNBQVZBSW5JR6r97lnXvhNbZxfcy+/2LXb5Ylm5ZbrDEWCZAKIomXPifjiQwRkDcA3O0Mp71lTIDh1+50Tz5479+wz2/W6HJKWJ94JsBsBaPYIOUbRsmkZCZxhAHtOa2hWz/BGXpNbXhP4Yve/bEj5NR/yp++5evXC6VNXLl+6cX7fV/vGjLi9u2NwNNTkdvhqq+3VZbVV5poKc3VFKTjKS6vLi6vKiivNJZXmkoqi/BKdWoejOAwhBXnF4WBTY0PLwM6hzdHWsD/qdvptdfW1Frt81NfW1NutHpvN47B5fJ6GhlBLV8ew1uaBzbGutrah3YPGfPDRLz+ab3zUW774bYg69u1xry9izCqSNDmy+pjhOI1enydKWWBoFKVRhABwUqHAqQ8mVJkwaDTJ4iOg8QPTHAQJqiM6nu/RFE+RACSyqIICXB8Y4hDUGgMwu6QEkCiCoMQQJE8RPHg/zdEETxNAmS4IWq3WtHLunCuXbjEB8fMLfuHpZxyVdZbiSktxVWV+WUW+2ZxXrJc0BISmJaVgKjgjLS0jLT3bkJs6cFTC7VN6DRjT3xGAKQE0eTE6yVSQUOfuq8tOZMXepZaESHvfOnffumBKgS0xP9RHrElPzdSwWp7iUBVCYRRLMBzJimCtjjZHayrMKig0FZnzy7xW3x9f/fPPP95/eebo0W/bOodm51UYsooldQ7L6SlGG9cixdOHuLNseoYyLS0jQ5GJE9z8BUt7eno+/fiTMnMNGP6lgL4WJVhAEspZH0aL8S30gPQDMlywfQHUUZo8p6/txH9ddfz8ki9dujTrwTlDBw5vjrX5nEFHndMKKigQnSrLayrLairNlvKSKnNxeXFhWUFeca4p36g1MQSDQAiOkX5vpKulu62pM+iNtDR1+jwhW119HUCUtQ6UZPW1NaCyste57XZvKNDc2jSws31oW+vgtvahQ4ePO3z46M8/0m8689sQ9fnnX1RW1+v1+ZLaBHJ0jOFFg9FQIEpZQNsPSlsQiJQqFAIxCs9UwkoAKvAjDOMgQMEEUKOD2XgC7LYhADEY95oF3WHgl0TSDK/VGgXZEFNWqdMUzcsOfgJJ8cBmT27ycqzE8RqDLvfxdRt/5fP+i08/bfQ1VBdXVhdVghiVby7NLcrVmWiUSE9OgRWZitS0lKRkjWjIjAztM+SuhBHjk+0+mOIgjM5E6WRe27uwvLchp3d+aS+rt6/F08fqS6wMJlmG9Lfe3zv7trQ0WM2oJUaElRCFUQItiLQgMZJRMuTqcgqMBcU5JRWFFV6r/82//P033adf8+azZ86OH39vdkGVIasEIIo3MJwO6B7kmQ6w/EbWTGTIMlkwS0+wCxcu6+npOX7sWDjcDKTrIEzxMkMoI4oWcVoE9pqk7NkCVEgaitHRvFHQFbQNGHP5Rw2xX/MJf+V7nnvm+VG33d7e0hnwNDhtHjson4Byr8pcU14ColNZUUVJgbm0sLykwJybXaiV9DRO4QimSFcYDblDu0c0hZtD3khHS3fQG3baXPY4VVjjrKty1FTX11Q5aqsclkpHJNQebWgfMmB0R+uQ1pbBEybdf/bsf8vB/jZE7dz5dklprVaXJ0hGipYQjGZ4jd5QwPN6HLgR0MBUC6MywdRG3M8ABmMaKlQFdLHynLxsiAnJfDpJsBhGEThQJ8Fg7gNoAjEcbBIQBR3P60D4AlukaAoMSgmkPCv1gxCJ48BAh1anM61du+5XKvBPHD8+ZuhwS2lVZWFZVVF5RYG5osBcmlMkUlxmeoYiLT0jJTW5X5Iommjf3anuYX0bb0v0xiBWUqGUEqXSCa6fPjehyp5QaU2odSZWBvpVR/uW+1MbVyU1Ptq7fE5qOioxksSISCYEjJAYUWJENSOZ1Fn5hrx8Q15xdnFlUZXP5v/Hzn8rJ/2VX7ufv+3K5StLlqzMLfoBUYKB4XVAmIcxaNxt4gdEpacrFEoIw+k5cxdeudJz9uzZ0aPu4EUDWEJFiwBUpIBTAkHLfpokABUGPGslHDR5AaIkQ+H4STN//hn+fznzycefTrhz0qCuwZFgzF3vs9U666ptNZXWqrKaytKqitKq8pLK0qLy0qLykkJzfk6RQZtF4RQMwYqMDARB/Z5wLNwS9IY7mwf43QGH1Wmrq7fX/D/mvgNMrrJ6P0hLtk69c3ub3nvvvc9s77vZ1M2mbHoj9CAIoSlSVARBpEqTKk1BBAGliygqgnSkBIH0zf937oQlhohJNhv+eeaBO7NTvu/eeed83znved98KpqNBZORQCLkS0RDqXgk09bS19M1a2Tu0uGh0dlzxm686bYD/Gn+mmkeBKKAF/zzX1hsfrXWyvJG6NVFSZrX6fQOilUrMGjzJAheJickMsjgiSVykRhilEgGasAC/wiTShUAPIhXwK6QCyVdQXQWkoFyBUGAlh6vUhtUagOKkRCUUJJhlDTNKXAKxSHXV7tRJMcyKp3GdMmlP9y5v07yr057544dl5x/YcwbBizZvSGHr5b303IquUTS3NA44/jjjz/2OI7VsZUTGzPrv5U5+ZhEn8jgFLPaJjnRjLPTjY5p4cxRRhsgKtffkF15VKVfMnTncZVNR4XOAUSRnJZVS0USHME5klVSvJpWmVUmt8nlMDjdFk/IHa7m2l54Doihh/3fnb+4x+GJGUxeXmUGohCrxQhAlPzLCi9kzxuamkViGYrRm8797s6du3bu2HH+uefzKhNJqzES/HJqSz5BoVYJarV7VKABURiloTi9xuT93sVXHvbx197wgw8+OPP07yyct6it0lHMVrLJQiKSjgZiQU/I7w4EPCG/0+91+j1On9vucVpcFqOdIRipWCoWSeQSeTSS6m7vbSm2D/XOKmUrmUQ+HYMqVjSYDAXiYci/J4BcG8sVcq0D/fMXjCxfMLJizdpTNm/+ZPIzOghE7dq16+JLLjcaXbzaTLI6uE4KkmG0Or2dZsGODSdYBWyQMAT6DkHzSCY0jQq6SKigLoYBkUIG9Sg5dOPAzgoy5gikH1CEBPo5guMozQuKfEJ/IQk9vwSoI0FKV9iDYWCKQ1GC1qxOY9507oUHvvx48tHftmSLcZ8QphyBkM0XsvusWiMqk4saG2ccd/xxxxzLUEpNZKC+8O262Kpj4svqnLnptnA9r2+gVfUYfbQ9fZQldZQ3cWwg25hZdXRltmToZlHfHUe7V9Y1SHiC1TIqSPTJMQ6WfLywiTJ7rB6nyeU2e0LuSEep+2+TZmTu99o/+/RzvkDKYPHxKjPJaEhajQuLc5nQHyUItogbGpsbGvcg6uKLfzgu/PvpVdeo1GaSVqFA/qohCjgTQg8v0GRBV51UCYjSUqzRYAvfcMtd+x3D5B/cvn37NT+5ZtH8JR1ARKoWoEqbiwQTQW/Y6/R5Xf6gJxRwB912j81kt5lsLotHzalQRCGTyHCMiMdznS3d3W09swbnFjLlTCKfjeeT0Uw0JCAKku/JRDgLTSKpcm/X7MULV8+fN3bn3fsX/T7Y6RwEonbs2HHiiRtB+UhlJBmtVEHIUJKBbJsFJ0GcWai4g1eAACrYIEnEiEgkFzz2FBKB3Qw0ZynoTwjKE7gQrEAYvZbok0FhCqpPjCDLzLIq0KhQkATGAIUCdlCwCBQMESmKZDlGo9YYv2od/zVnYcf27b958KGzTj5tVnd/LpJO+ePpQDLi9HMEKWlqqjt++vHHHEtTvN4WEsWXzUidXO8aOiYxdlSs/ahY9WhHrB4hj6Wd0+z9R7nbjk72iiwpUXLljOrpTa0/qSNMDXWNPM7oOQ0uQ3E5pqR4nuQ0jNqqs9YQ5bX6It7YzN5577+3xxr0a4Z6CH969513ctkWo9Vf4yIRlAqHOiGYeklkYN7V2CSub2iqb2iqxajLf7yHOX73XXdrtNZackLgLgmUcwFaQLeFRSBkJlBShVFaijPaPOkHfjXZRPPXTPCZ3z89Om9xV2t3tdBaBQZ6KRJKeJxep8Xpcfp8roDfFfDYfXaTHSq8RrtJb2YoFkVQmmJzuUpXa+9Q35w5g3MFykU2E8/XKsWw6vMnIv5kPJwr59ryqXJXx8zRhasXLlz1xJMHTVDc7/gPAlFbt26bP7JUo4NNFEmpBPcNgmI0StADU9K0UijPQ21eyDHgYKIMIiFSEfQdAmEM9lew/IMVIIICcVaBgCIFBC7hTwhCYCi0P3GMimXUBM5ikCsH7Zc9nh0Qo+CGC9oVNKNWqgwrV63fsmXLfqf3NQ8+/9STPeW2uDcipNE9el6NiCWNdXX102fQjErrCpEGn8zRPj264tjg/KMKQ9MyPdPCLcdrHcfjummWgaMCi47Kr2x25uXmksTT1RwYbZIoGusbOYLVsmpUipAKnCdZFc1rWLXdYHdboLbrsXgjntiZp22a8Kr4mhEewp+2btkyZ/aoyeZXaW0UqyNoNUEpEaDt4RKpQiSWNjQ219U3NjQ2SyQIjnPXXbdHzPXXD/1ao7ORNWUy4C4J+YkvECUY6sBuCpoOaehI9kfKT/1hPwKXhzDm/b7kk82fnHbixt7O/kq+paXUXi21JcJJt81tMVocFpfX4fe5/G67x2601TgTeo2RpTiG5HhGuXB06ZyZ8+YMLejrHEzFsul4LpfMp+NQ5E2EMxF/POJPxMLpllJnOd/WWu2dPWvshPVnvPji/oUx9ju8r3nwIBD18Uebi+UOtdbG8HoCDEIhD0FBH4ceFyxqhAZsTCrHoGkXoyVSRTOIhEjEEhmCgga6WKpAEEj3yWU4hgP1QYEQQKWFVDuIusgRTNhZQbmJZVUMqwKnQww8b4QEOqNQkBMWvQTBsIxaqTYsXLT8EFI0n3z04bz+melgIu6NBOxQ6iURrKmuvqmugWXVGk+YtHhRg0tqyh4bWXZUZva06vC0Qt9Rvty3lNajNIVvuedOK597dO4EsS2Dc0act4jEclFjM0+yGmi2xwkFzhKMkgaOrNPoBLYEECY8+Xj58Uef+ppLMpk/jY+PbzztzBqiGM5AMhqCBnbfnhgl2oOoxkaRVIbSjPq++/bIAz75uycERGmFHhCmlu6DYyCwC5TZmkQzCeJRjNKSyHX/6eX9yJpPZvB7v3Z8fPyeO+4e6BmCAJWtVktthUwx4AoaNEaTzuyyulx2t91st5nsVqNNpzaoWBVHcyzNqTn1WWede+pJpw8Pzq0WW+PhZCaZz6egGaSWM4wEYpFAIhpIFnOt7S19lWJHT/es00899x8HT/nde8ATxweBqL/8+a9+f4IHqygtSSuhCxalOc6gVJlIgkcV0MSOIIQEargkhtGQqwW1I3B8gFwf2HNAcyFQ+2QohtG1Qj4EKKjoQ+yCdSPw/UAGnmVVNMmh0PcBhHQUpShaKXQBY0CbQEmAHA2qY/PmL/73v/+jjXdiel97MH7a2hMKsWwhkU8H4z6rS0BUg7RJrFTq1VYvaXTgKiNKqhvtuaPyC6Z1jkyrDkwL5Kc5w0cpPcdYu47Kb/pW5cymSJXQmAlKJRLJJM0SnuR0vFaoRDEqRgUEWbXJYXJ5rD6vLRDwZxafcObkE0pfM68rf3yV2R5UwQ+fodYrheLQCQo/cCJZYyMUo0RC6txk8f75L3tQ8cJzz2t1VhIY6xy4q6AM7J2+gNMXpm+QQ8dpLa+xVTrmvvb6YfAv+5qJvPP2O2MLl5YL1Vy6mM+UivlKKpq2Ge0apUan0pn1FpvJZjZadSodzyrVvIZjeI5mdSrd6Mjiq6746ayBOdlEPh5OFlLFYqZYypaK6VIKMhyJqD8RDiRSiWJP58y2lt6O9oET1m185+3JVqJqczkIRN1xx70mQaNP2O9yCmDx0RwrdEaR0MdRs+GQyARjCgUpLDPkYrEMtlLgGqoQ8uOEBDRlUVCZxSB3B3wdyPtBikKuwOUKWBDCwo8H3XOCYMA7FCUxyPsxCij1Cha9OE0zYIqjZLVDM+d9vPl/cya+evGuveLKSrqUj+fSgYTLYKMQXNTQhMkUGktI5S1QBjupsyFq04xU9Zh477T2BdNaZ06Llae5w9MswWNs1WODS6an1ioMHkJpImmtRIxIm6VKSqnTmlmljqJVPl9isHdOMNqq8Q/GCrOqc0/OLTnXtvK7f3z9na8O5nA9cs3V11qdQZXOzvImWPhRKpzgEAUlkaI1RDXCkk+OEWxb58xPv7Bi+Muf/2wyOWlWg8OvWA1RYOsGAQpiVM3xTYlSapKFRF/P8NJ3/tPG5nCNf+J9tm3bdsG5F1SKrcU0MNAzSVi8RQMxs96ihOuu0qn1Gl6rYlVqXqPi1TzDqXm1QWMI+oMXXfj9Wf2zk5FUIpIsZUvVfLW11FHJtaSAgREL+eAWD2e6BQHA7s6hxQtXTb7XsDbyg0DUpnMvMpqcSpURlC4JHsxcUJbh9CyrE/RiadC1REkZKqgagFifIGwgkknFchkYeClgZyVBZVLokkKAywc3oWkKh6WgHBNYfCSKkaRgaI1jkIrAFBTchLKVAiMJkqmFLEzo5GVZTUfXwAcffjhxJQ784Nmnfj/Q1lNM5tPBhNtoJ+SYTCThCcbuTunD7YzSSHC6xmimwRc5PtU2rXN0WvvsbwVTx6r0x6qMR0VnHxNdMSO5VmpJUWo7o/PJdTapI6A0uYlERabSyWl+/vKTb7//8fLiS8TZ88yFpY7cfGd2rjo7eu51k5UH+Zo53nDdTRZHkNdYaRb0SSEhjoPwvxQ8HCBGNTWLRWIpijPrTvz2xPv887XXnA4fw6pxIddXc/IVWoChgbemJgvFKFjymYz26OzR9VNBmJgYzx7F5utvaq105NOlbLKQjKaT0VQqlgn7wmaDmSYZkqR5WqmkVWpWq2E1HKPSa4xWk83t8q5dvX64d2YynEhFU+V8pb3a2d3eXSlUkxCj4kFvNOSLRoOpSqFjsHfe0MD84ZmjTz+zH5X2vcdzgMcHiqidO3eNLV2n0dvBfI3W4CTYfmEYx7I6htHgKBAmwN6GoFEMwo6gdgR0JJFYBoJHEkRgTkD4+oLaR6DgLwoJdCFXgSECzQ9a6KGkSyt5DU7QtRapiaQ5YElBoIJkBUWyJMWznKZc6Xjv/f2YdPzPU7D5o49OWXNCa7aci6TcRjuDkoQc1TJqtztmipRZtUXhidXl2yU669EDo9NmLpnWPfdYf6JOIm9UECKtpyk2dlzLOSJvG622slqnIlw4fnCBLF2VxUp1kQxhcZ/1/at+8eDjsxad4M7Pv/Cqey/4yS9PPO+GvrHzVp11zbbtO//n8A7tCQ//6hG3L6GEzIRe2EepUZytiUw0QysHkPrqG5sVOH3KxrMnPuL9996LBOMMq4G2UUHrTwAVLYhVCH2HhAolVQSj5TQ2izs1tur0fx/uFq+JwdQOxsfHH/jl/Z2t3YVMKZfMp6LpaDAeC8XjoWTAEzJqDUpWpWSUKkat4XQaXsPSnNlgcdncQW9wdP7Cvo7eRCSZiWdbS23d7b29nX2thdbaqi/ki4d98bA/nkkW+7pnj8xbNjy44J57jmz2fPPHm4vFDjCx5gw0pcYwsDNEcZbjYHmDAfuBEjjOAh1WED2XSQFRErFMLLiUS6QKIBnJhXAkReVwgMsEzwjgqtcaE8EXB1aDOEGzwOvjhcweJOIBSAiBgccHdP5iGEkSDA0aSep0pvjmm4eyph8fH//dw4/0VTvLiXzA7uFwWgl0AJ3DGdK7YozZN713tMmfkWttRw8smDZn2bT+kWMjmXqZQoTTiNqocLY0dl2kcOUIs490J5FM54yu2UcvXIMkyhKzBzc6RlefcsMdv1q2+kRvMDd3dN3yky876+Jbf3b7Y3959Z2p20qdv+m7JquPURoxgfkKbsM4J5PjIom8ptlSI/UpMPr7F/9o4kv8708+KWRLDAcNIBPJCWiUgg0VK3Tygug5Qet4rdPhz3/77EumKF05MaTdu3c/9cSTPZ19hWwplyykY9lIKB72RYPesN8b8rn9NpPdqDUZ1Ear0c7RPENzZr3FbnFEg7HReQur+Woqli7nK11tIEXW09VfLbakopkvaBOQ8UtEs+1t/UsWrV28cNUvf/ng3h99yMcHGqP++NLLNodPrTKDXQClJqCpE0qBkDqnVOAdI2QUaipIEinQz2F1J9BeJM1SsVgmBsqs0DElU8CuCfITYMoGBD/QdQHiEkZQCOi0sAzDs5yawBlc0EJSQMMvKNEKhlTQlYjiQicvUPtUsVj2738/RAmbHTt2XHLuhe25atQd1HNqLasyqfVOX0LtCCHxyvGZnmZbVOIIHbVo9bTR1dNmLT4mlmtCSRFKonobbQ3Lei6SJOZIImVRvruhbea3euYeNbauKd9O8qaF0dk9AAAgAElEQVRi+9DJp54xd+6i+YvWPPTQYx/+68MdO6YqLu19+S88/yKDycsoDSjOyRESBM2Fbk6xRC6ozDfMmFHX2CgOhVNvvPHlz9C2bduG+oZYDhpAUCF1DmxAVBBFEpznUVwpIEqvMfldwfKPr7pp6n4UJqbz8ksvD/YNl/PVGqhi4aTPHYAir2PPzWF12cw2JadiSU7JqIw6k81iL2RK3//u9yuFajlf7Wzt6e3q7+se6OnsLxcgtxEJxEMCjT3kj8fCqWq5e/6csZNPOuupp45sPereex/UGZzgwcEbWF5PU7CWwDBWpbLUHG7k0MgkmEnKcTGYtKJCYRcVieViEdR54aBGmZWiAjMdwpQg3wfEWQhBYDhAQRsv2HnSLKuqqZ/X+hQxDNJ9tQAFy0IKLAVoVsVy2mAg/vKf/zJxGQ724J033zx1zfpCLOOzuixqg0ltcIdSGl8cD2QaA6U6b3Z6pg1MooYXHTW86JhYtkGONsswhFLSBhdaWHnswAXHF4eQYA4PZpqdgXpXQKa1aHSuk07Z9NlnW1579dUnfjepJqKDms6uXbvWrj7RZPWrtFaG0xOUGtIMClIsRhoaodFwxoz6hsYmsVg2c9b8rVu/JOyPj49vWLeB5/Ww9KgpKAnNvIIUJoMK5vNAPGeNRkfcFSrfe98jBzWwQ3vym2+8sWDuaLXUVsxCciIeTvrdAY/d67Z73Ha31+Hz2D0GtZ6jeZpklKzKoNU7ba4Lz7/osd/8tr3a1dXW09c5ONAz1Nc92NXeW8qWE5FUWEhLhP2QQ4+FUuV8x2D/vCVL1v32t08e2iD3edUBxSjgH118uUZn53kTwxtoRksSYKyCkxyjMuCCqLyQx4OchCAoS4gFhQmpFIwMReC7AQe1rt5a3u+L7ROITEDBt0abqElkojiO0RyjomglQUKvByLHCIwGi3cBVBgK6XWcYKHbl9G4nMFnnnlun4kd1N2//unlWZ39SX804gw4DDZHIKYOpnB7SGQLH5ftPKp//tFDo8dHMvV2bz1BH1/XUN8skypoXG2XeJPTOhcdn+7AjC6NNShHiKZmGcObDCb/jy6/dpJORAc1hdqTd2zfvnBkiU7vZHkDyUBxqSbWV2NLNDQ2NTQ21dc3iiWyakvH55//hwnD9ddcq1IaCYhR0CK1R1YWUri0gDEWJZQ0b7J40u5I9bnnJ9tHdCCz2/zx5rUr1ra3dJbzlbTAlw35Ix6H1+v0+t1+n9tvMVh0Kp1JZ4ENFasxasweh/+RRx579e+vDg/MGuodHh6Y3dfd39810NHaWcoJiALORDwWSMaCyVgwVci2DA+NzhoavfnndxzIkP7ncw4IUVu2bFm37lRAlMoMVQ5KBSs9lKFZDcsZSBKgBfoEe9SOgAILNpXCYkMkuL5KZApBdFtY9QnKR0CtgBZDHKq6AnlC6O0VGEwIjuM0x6oh9YQzKEbXOEry2qoPVoAkgUIOnaKVPKe1Wb2/+c2kGDG7du085/Qzc7FcKpgIOgNmi5NQGaQ6S7Pe1mC0Nan0zSTbLEZEzdKmRtFxx02fPr2uvq6xqUncTKtm+JJ10bzc7MEZnUSCUbRBqXaYreG77t6/t9r/vCSTecKO7duXLFqp0zlqQs2ooHsukaJNzZKGhqb6+oa6unoIUiJJvlD97IvUee0TX3juOavFTZCw6tvTJQXQYsC8DmMRlEUJFaex23w5u79w+50PHIFV3/Zt284957yu9p5KsTWdzMcjqUggFvCEQr6w3+WzmqxGvUWnNug1BoPGqOa1erXR7fA+8sijoKn0nfNmDcydNTCnp6Ovr3uwowUQVetfjATioF0RScfD2Wyy0t87d+7sJdde+/PJnPmJ1x4Qot59972OzpkanYNVmiBAUUqKVaGAKC1JqYEtDl2ihFxGwt4J/Hb3OLLJQIQZtA2koLgNotu1XimpsImq5QNroiLAuxW0x6RCuwemIFlGxfJaEGr+wqcDRYAyi4PEMmTYCYJlaNBDN5lcd951cDqME/OfOLj4govsVp9Ba9OpzTKpoqGhWdQsEYukzSKJSCyFJSuMH2lukhx//IwZgKiGhvpGSEY3SZtF8kaQbpfhoBQAqqtGS+h3T04qbE4M7KAOdmzfsWTRCoPRTTN6qCZBqKEkUkXNdXf69Lrp0+tm1NWLJLKlK9fvk1p4/933QsEYRauEfZQAKmiSB8VzBcYJ4vA6TufSWsIGR/znt072hB/gvG68/saezr5KoSWXKQo6E9B66HP5HFaH1Wiz6K1wM9lUvEat1Bl1ZrfD++uHoTjx7NPPLZi7eLBvZndHX1/PYHcHrPqSkUw4mIgEE/FYNhXJZGLFTLzY3jowa+bC6352BBH1/AsvhaM5ldrGciaGFbpocFahoGgWetSEPg6Qq5fLBP9wcLURJH+hUQoRiaXNIpmodgNEgSWHwJcVOqak8GTIASr2+PDBChCBLRnHqjmlHhdEMDEMHLIVKCWoI1HglYiSGM5QJK9WGsxm9/U33nyAV+i/Pe2u2+9wOkMqpZHn9RynE4vkACqRRCIRGlLA8QCR1BB1HCCqbkZD3Yz6urrG+vrmhgaxSAQ0OQyD5jyGNbl8+Rf+uB+P4P/26Yfr8V07dy4bWwVqiryJIEEzTCrDGgWD0Lq6hhkz6uvqoZNDKlMMzVm49z6qppA8ODDMsFqc4EHbGXwNBU9rwUYArBdINcWbWa3D5s8/+OvD3zG535Pwh6d+P9g7VMlVc6liJpFLRJMhX9htd9ssDisQz+1GnYmhGI7m1UqdQWNw2Nx33fVLQZ52+9nf3jTYM7O3s7+vq3+gd6icryQj6Vg4GY+k07F8Nl5IRfOZeLGt0tPdOXzjDbftdwAH++ABxahnn30hGi+o1FaWN/G8kWX1YKSH0lDbBR8hUBSrrfoQoSFXBhqXtQovMF9EIllNw74ZDoAsK5gG4EIPIgpi6KB+LpR9YRGIAymWYDlOo1abCAI6OEDyBWxyGBAwI1jIK0KGnWMYtZLT6PXWy35w+cHOfJ/n3/OLu4KBjMnk4XmDUmlWKo0SCdJQ39TUJAZ6Ua2eJlE0Cqs+IUY1NjY0NzVJ4MdCjMhkuELB4LiSoLQardsbKL340jeBqF27Vq1cX0MUdMWDjBErCF+CH0dDA/RxNIJblyQYzbz7/n/w33ft2rV65Vpw2aM1sParOVAJMQoRYhS4FjN6tdFv9+Z+9OPrjsCqb/fu3e++887C+QsrhZZsKp+JZ+KheMgb8jm9bofXbfOa9SYlUJC0WqVOpzaYtEa303fVVT+rXdybbvj5QO9QT0dfT2dvT1dvS7lVWOyl0iD3V8ymyqkotMcXsi2lQsc11+whDe/zxTjYuweEqJ07d/7+988sGFnm9EQ0WhvLaFGCw3GW4/X4Xq4qCCJgAyFq2XOhMR6BtASkzhGRCBE1y8RSpBajoDEeyBOoQIGlEVA/F/ymoAcRHHhZVq3W2nAC+uFBfRbFFQglUJ+gkwp8E3GWptU8rzEa7eed/72Dnfk+z7/q8is8nrjVFlSC2J2WZrQUrVEgZHOTpLFR1AwFAEQiURh0lroZ9TNm1NfXNTbUNwk8YASIVwgFNTpSw3Amrd7jDZaeef7wcJn3GefX3/2/b/kpJ23UmdwczGJPKlwiRRvBgk3c0CgCRAFtQsKqjb9+9D9kQ2ssW/iVhLQT9PAqiC85sgi0SKkYpUVj8qv07p9ec3jWSF8/HXDm3b791JNOba2059OFZCwVD8ZD/rDfE/C6/HazXa/S6zVGvdak0xgMWoPFaA16w1f8eI878y/vvm9m/3B/90A/2CV2t5bb0tFsKppJJXKFdEWw/Cin4oVUopDNVC69eLI/yrW5HBCiak/9/PPPn3nmuR9dftX8kcXJZM5ocCpVJpxQArFSATrmtRsku6HCC6kIMKgUSWtfR5EIaRbLanYBQm4dgpJwQ2HvBB5tUB0GgRdoMeQZRq032CmKr+X3FAoIXyBNARw/msBpsB4lOZbX6vXW9RtO/Z/X5mueMD4+fs6ZZzscIZ3OqVbbONZAkioc4wicJ3BOJghmSMQIIidGRpbIJJLp02fU1TVAb3kNaVJAlAIFRNHgFOV0eLOP/u7w1De+Ztj7/dP3L7pMb/aySjNJgeUhinESKVYzh68hSghTYqmC+M6Fl+79DuPj46eedDrHGzACWqqkckIiJ6Ry8DuUKWgpQmGkimT0OK1R6lz33AfC/0fm31VX/KS9pTMDvgHJaDgeDkYDnqDVbDNoDWa9xay3GPUWrVqv0xgdNne5WP3rK3vovw8/+OtZg3P6u4dm9s/u7uitFEBsLBPP5VLFPMipV4u51nSqXMi2phLFhaMr3z4cZNmDQFTt9I2Pj2/fvn3z5s1AnLV4MUJJCtkhqEdhLILQQCGTYZAuh7gkF2wqgYskkiDQsywBUAmyE7B3ErZPuFSKCd42DPhxIASioDChP9dodJIUD1smEEYFxCpwgK7g1EZhJEOzapXKoDNYFy1ZMZlFyPZt21aMrXTYgxq1lWV0NKWhCBWBc5gg8AS0KSDOYzjOnXnWeZgcmSGEqbq6xsZGsahZJpXhoAggOGoStI5T2cz2+D33PXpkvnD7fModt99psQVYpRl80wREAaNPLG9q3hOjah2HzWJZ18DcrXt5/u7atWvl8jWCfovQAIKQEhmUFiUygJZYhktkuEROkozW6IjeeMu+1pL7DOMw3v31Q7/u6ehJRlPAQgonwv6wzWwz6ExCZ4fFoDUZ9Vaz0WLUm/3u4Irlqye+Cc/84ekFcxcO988C9b+OnmK2lEsXsql8LlXKJotg8ZarlvPthUxLLl3taB0477xLt2zZOsmRHzSiJj7vN4/+Tm904SQgCmQTUQZVCA0aMrzmUQkWYIAoWOyJmmuaE3IA1R4pP8hefJGiQFF4B0CLTI4jCPQUUhRvtrhZRoODGiM0XKEYBSrNQrUExxmCYGgGFDCLpdb77p8UhWTzxx/3tPfbLD6V0swyeobWEjhfgxO4HEgUUolCLsMJUnXhRZfiCsWM6XVfJPokYNAogoKbYA3IYKSK5kwWe+KW2x+YOFdH8uDF51/0B9Kc2kLSWoxQYhgnk30Zo2pwqm9obhJJ7d7Im2996cCwdcuWttZuWOtirByhIEYBijBw2QNt05r3IUPQGp01fM31h64me7Bn4x9/f3Vk9vxEOA6LPbffZXdbTTazkOUzG2wWg91hcZn0AC2Py9/Z0ff8i3s0PN55+51TNpw2e2huf+9gtdSSh9xGPpPIC76J4PJWzLVUCh2lXFsuXamWuwZ65/755SOrKbv3ubj55ttVKjNG8Bg4fzGg16dgFEB+BZcHQAuCisSIVKJoFkEnby1XJtAmwDJUKgN/cpnArhDkJQhEAbkH0HWR4yhOUTRvMTtVKiNB8ULSHDZUBAHOUSQYxes9nvDQ8Lwf/uiKv/zllUNT356YzhuvvZ5PV81Gt5I3MYyutuRTgN8mpCKFoApxFcf5M79zrlwiERAFSYvmZiGxDl67mBQch2kM/EpMVnvymuvvmPixnPigI3Dw/nvvFYodvNpKMDpQ2MN5GeiKIVCSEvZR9Q3QV9nQ2Eyw6qee/pJw/erf/uZy+imwyeEBUTJCJEGbxAgU4qSKJjEikqByBUVyBq09ev3NUyUy8dVT9PFHH61btS4eSvicPr/H7xeISE6r22Zy2EwOh8XlsLhqmXS3w5tOFk488cxPBH+Dzz777OLvXbZg7sLezv5irpxLF9OJfD4N5gOFLMhX5FPlbKqciGTC/ng4mMzn2l75omHsq8M4wEcOPUadc/YFvNqE02ocZ0lKhQMjE26wNpODBVvNkkgmRZsF2kStHx6qOtCui4EbBiAKlUz0d8B6j0DkBCIncZxlKN5ktGs0FoZRq1R6m80VjaZaqx3Ll6++8ic/fer3f3jn3fcOXLDl60/HH59/MRzIWE0+jcrC0FpItyhocMEScicyGSqpieMi5PwFSxrrGwBRDc3NQqJPDP2UUIWDxaqQnGB5s9kWu+zyG448Z0KwYNoye84ildZBMDqMUBKUSiYnAFHQwCsQkeoa6uob6huaZQhxx51fEq5vvunnggwjbL2Ewi4tk5O1JZ9MQclQ2E3JUYbkjHpn/J77p7AhZZ+L9fZbb69bub692pFN5tOxjMA9DzqtbrvZ4bC73Xav1+6HYGW0B72RbLIwNDDvxRcgTO3cufOaq68dW7Sir7u/kK3kM6VCugxeOKW2fLaUCKe9zqDL4Y+GM35P1OeJnbvposl/ow4RUePj44vHVnEqI8GoCSE1hOOQ/cNJ0IjFcU6BCkYPIGqFgOK2DAUISTEpNEohNSxBpBJ6pWqlXoFFAZrmkN8jWYpSmgz2zs7+M844+6abbnniiade+8drH3zw4fZJO/zsc8GA4/y7J4P+tEnvVivNDK0lCRWKsgpEaFEBgzkYs8BLVHj94eOOPX7GjHrYQQmcerFEIYUaGoWiLI4rKVrHq6xma+SiS3+2c+eur37WVD+yY8eOU089S2twU4we7DlIpUzgyzaLZPUCourqGurqGkC8RSL74eVX1wLprl271q05gWF1GA7mAzKEqt1gKyXDJQgpERIVCMYxapvVl/39M3+c6olMvP977753wur1beX2Sr6ST5cyiWwymvK5/FaDVa1UczRH46DiptcY3Q5PLJwsFdse/vWeTez99z4wtnjV0MCsarmtUmxra+luq3ZmkvlIIO5xBlyOQDAQjwSTNrO7mO8875zvb/54sgJjh46ohaNLNVozz+spGkhJDAXNF5AcwwBaGOCKFYyoKRylYOEEuxFMJqmVdxWQPZdA9y4QAgXnAejvQMB1V1BrAYFLt8v/yl8mu66duDBfc/DwQw8H/Rmj3qXiTQytIwk11GoRRoFQiJyAzKQYvMxEInl9fdPR3zqmrq6x6Yt8OnhkwSxoFOVwXEXTel5ptTpi37/sm0HU+Pj4T6++3moLMZwRI1UKnMNIpVSON4tkDY0iYcknxKj6xqZm8RlnnVtbMH/22WfVSrtgkAOdb3IFI0NoqRyAJEUoOcrKUUaO0gpcyWnsgUTLq6+9+TXn8/D+aXx8/KUX/7h62RqgzOaq6XjWZXORGCFtFouagNoil6EMyfKsymQwe5y+QCj+wENA5B0fH7/zF3eNjiybO3OkpdzRUu3qaOtNJXJBf9zvjQaDyYA35nKGHTZ/IpLv7x+ZO2vJbx55fJJr9UNE1O7dux/77e+uvvpnF1zwvZNOPHXtmg3LxlbMnzc6MrJoyeJlp5y88TtnnXPZpZfddOPPb7n51quv+qnPFwaTAWiGB5o5CIxBWgIeEZqmIHWOQlgDgKGwoaKVnDYajr96qG0aB3VR7737vmAAEKXkaohSYSgYIygQSrBdUtRk0kQi5Pjj644++tiG+mZRs6zG/xDCLCH/AlEUpeN5q9kavvwnN30jq77du3c//tgTgVCWV1pxSiMUZ1loiW+WNTaCtFhdfQM42QsUqtXrTt62HVT8333nHa8nBGxAKIdwCMpKEVoCqz5SIqdkAsBqtAle56r2jHy8+RCEPQ7qmuz75Ndfe33ZkuU9Hf3xcNKgM2tVBq3KoFbqWZrHUeidw1GSIVmj1uRzBx9++Le117/80strVp24aGSss72nUu5Ip0qxaC4WycbjuWSiGA1nI6FMOlHKZVq6u2YPDoxcfPEVk0z3HTqiar8BO3fu3L59+7Zt27ZuAcvHzz//fMuWLdu3b9+5c+eEcvLOnTtbKh3iZpmkGQRm5VJEJkGgDR6BrDQmmFsL/fCUQhCTYBlNNJy44LzvPvP005Nf1+57Zb5yf3x8/Be33hkMZPQ6B8caaEpD4JAiQ1EWgQ06WKzD9k+EiMWK6cfXH3vMcY0NIiBSiIV1rBR8h4GgjbI4xlOkluMtVnvsupvuPux+Nl8Z+/4fePutdyrVfpXGgVNaRCjBfyEyIa5vaJ5R1zhDWPg1NDQtHltZ4yL95eU/azRCdRFloQCFUFKEkshJqZyqIQrClIJFSbXS6Ft1wtlH/sfizTfeXLJwrKejt5yruO0e6OCgOKVSa9RZzEa72ejQa8wWo93jCHS1Dbz++hu1U7Nr167bbrlj2ZJVA72DlUpna0sf+IWWukqF1my6nIrns1CPastlq4lkIRkvLl+6fpJWvJNC1P6v51ce/T/KRalQFTdLEZEclypIGYqI5JImsVS4SRrFkiaRuEkkahbLJYiS1Rq09hPXn7LziPTn1X4Xbrnx1mAwq9M5WEZPkbDkqyFKSHlhYrECCB9iRCxRzJjecOwxxzc1igXWr4AoGSGTk4iCxmC5q6QoLa+yOtzpex7Y8zP5lfMx5Q9s3759w4aNOqOXoLWC6AovkWKCA69kD6JqtI/6xpGFS2o/yc8/9xyv1EP3Rw1OkLCF8q4UAhQtQ+AmV7AYrdWYg1defcuUz+ErH/Di8y+Mzls01DvcUmqLh5Nmg5WleUxBoHIMU+AUweg0Jo8zGI2kFi1c9f5eBKv333t//dqTBvuHW1u6arcK2F1Xs+lyJl2KR9IuZ8BtD/jcEa873F7t+9NLkyK7HAlEbd78SdAXljTLFRIFJcdYOYFJFAqRXN4slTVJpI21m1jSJFZIFAaNTcubVq9cfwSiU+2qjY+P33rTreFgXqd1CKlzNYYrUYxXKIQYJbgJQ1WthqgZjccdO725GYoBwnoPF/rBSETBgKE6riQBUTaXL//kH47c3v0rX7/d99xzn9Uepjm9Aucg0yAnmkXypuYaouqnT59x3HHT6+rqx5aMbdkKNc3nnnmW53UTiJIJiKol+qQIWYOWHOUwRu8K5p9+dkpE2786i70fee7pZ+cPL2ivdlXy1WyqFA8ng96wx+6z6O16tVnD6/Qas8vuC/oj7W29zzz74sRrP/v0szUr10RCiUK+Wi63tVa7yoXWUrEtFk2bTHYVrzcY7CFf0u9L+H2xro7hV/7y94nXHsLBkUDUgw88zJBKuQjBZSiroDgFiUtRVIygIjkqkirEclSM4BIFIcVonDXpXEpWt3rFuiOGqN3j43fdfldEQBQLxag9iEJRTi6nBH9uVEAUCDnNmNF4/HEzaoiCfSD0rRByOamAtjyIUSSt5dX2aKLz1dfePoTrcbhe8v577+fz7ZzKXPOlRhS00KgmAeZUUxMml8R9phXDxcsvOO3fn4Aw219feUWvt+HgtwJJcwhQslqFFwgTsKGSU3KUIzhje9/Ihx9NNiF2CNN8/dV/jAzPL+UquVQhEoj73GEfCDX7A56Ix+FTcdDNYdJbfO5gPlt98IGHJxIM0N23eq2KUycThVKhtVpqq5Y7Av4IRSk1KrPN4g24o4loLp2qtrX0Lx1bP0kLqSlH1Ecfb+7qGkJlBC5BGQRXYTSHEKQUxSUKVILgcFMQMoxGSEpB8pTKpHWqaO36VSfsnBpvov1ey4fueygaKhi0Tlj1AXlHBTEKZRE5BYbCElQsVojFCokEm0CUWAxJc4E+/wWiUBYnVBStU2ldfYNL//3pf3TI7vdzp+7B8V27Tlh7sgqM82qRFuRHtUq+qxBaOau8tC89kPUU3Ppq1Pfk49Cs+d6773o8IYzg5QpKECQlJVJMLMUlsj1rP4mcQjCe1ThO2nj+5A3VD2Hib73x1vJFK8r5lkKmFA+nQr6ozxWympwWg91mdFiNDr3aoFHpjFpzJl166qkvzYS2bd12zlmbMslCudDWUu5qrXTFImmT0W6zuKwml1nvtJrcNrPb7421VfuHBhc88OCkKItTiyjBIOc2ntJQcoKRExqM0eI8h5AUiPqhhBSlZBglxxmE5DGaxxgtp9erzUpaddK6UyZJgzioa/aHJ/8Qj5aNehfHGEhSjUNmgkcUjFwuMOKlmBjKaFA9mzG9AWKUSCok+jABVF8iiiAge64z+k7ZeNE3lZaYmPhPfvQDjcrAUJxZp+urpjeM9v3kO8tOXdA9p5Su+h1RoyqgZaNm3RWX/WD37t1bPv+8WmnFCE4GazxcKifEUlwsxWu1KYmMlCIMRmoM1vCNN98z8fM/8VlH4ODtt99Ztmh5S6Etnyomwqko2EBFXTav2WAzaCx6tclisFtNLpvRkctWn3jiS22PDz/8cP6cBSF/LB3LVkvt7e1diXjGDuaITqvF7XEE/RDlgkEQG6vMGl5y/fWTapSaWkS99dY7XR0DHM7zGK3CaT2p1BIcjxCMDKNlOCXHGDnOKEgOZXicUeKsWWtTsxoVo9p4yhkTqcIjcLVe/dvfs5k2s8nLAuu8higOQWg50CZw+LWWoGIJKpcRiBybPr0eVn1C6+QEoqCShrE4oaYZg9kWvenW+47AsL/mI3bu2HHf9T+49LTFPzht9LKTF2xaNrSks7yoo7q0p3NxZ1tPIhQ3qb1qOuuxP/FbiFE7QAupn2aU4DkAjBZMJEFFEgxKUjJSIiVlCEPQOrs39fSz38z+8F/v/2v10jXFbLVmJxXwhIOeiM8ddNk8Jp1ZrzHp1EaT0eZ1BfK56qOP/m7i5Pzr/X/NHZqbiWXD/mg4EI0EY/FwIuiL+r1hjysU8MUjoUwkmA4HUplkdbB/wS2TI1hNLaJ++MOfGNUWFcFrCE5H8SZGpSUYHsUZOcEgBAMmrxCaeIzlMFpFKe1mr4pktYzm/HO/O3FGjsDBJx9/3N87x2EP85xRQBTk+hA5hcigUCbwPFCJFKModX/fYBN07AGiBEsRSJ1D87KcVMCqT82wRn+o9OKfJrW7nfyUd2zbdv13zzpzdOCk2d0bhrtPmt031tmypLN11WDvsp7OwUw8YdbYGTRi1j38EJCMt23b+qMLzjh92ZzZ3RW7xYJjlEikEIth1lIZ7KnkCM1yxlKx+trfDl12ajLz+ujDjzasOamUraZimXQ0Gw0mAp6IzxVwO/x2s9uoNRs0JqPO7HT48pnSI6JPhpMAACAASURBVI98qTvy+eeff/v0s7pb+/PpciZRyKVLhWw5Ec/HQumANxbwxmLhbCZRioWz+WxLR9vAddfeOplxTiGi/vHqa/FIVsuoDZTSSCstnMbMqDU4w6Mkh5AsQihRRg0sJpZBGUpB6XijVe9UEqye1V75o6nyz9vvydq1a+cZp57lcyfVSgtNqYXGZNhEAaIE5pRUAk1cHl/iqiuuQlFc6OpVSIH/ISBKTiLQH8VihJrjza0dcz76+N/7/aAj+eALjz187rK564fa1w60re1vG+soL2wrrxnqWzPYM5SNx4wqK62wMfhlF8KP1+aPP96wdNGm5aOXnLzyqnNPuuLcDRuWzComYzaTWcWprEZTNhZdNn/w9ivPefmZ330jq77NmzefftLppWwlFc0mQ5lUJBcNxAOekNvmtZldZgP4W5v1No/Ln/tPRO3YvuPyH1zR2zHUUuoUXNhKuXQpnSykYrlYKB0Jwi0WSmczrdVKT3fXzIu+98PJrNinClHbt++44NyLjLzBxGjMrNrK6Ry83kSrNDijRClOQfEKSoUxWpLTECyLMQzGmbUOA6dTEayB191+8+1H8su3e/fu+++9PxLMGTR2gSmrhPIuJPpwoE1BQwcqR6iBWYufe/Y5jVoneCMIAu5CeVcOiKIVKIeTGqXavmzlaftIOBzhudQ+7pOPPvjZeRtPmtW5pr9lVU91WWd5SUd1/cz+lb3tQ6lwwqyyUIiFRs8+FZo1P/7oo/6WtrPHFpwzNnLmkpHz14x9b8PyC09Y+u1l81bM6j1n3cJLz1h1/oYlF25Y/tbrr30j0/ns00/PPuOcarEtHc+lwqlEKB0LJIOeiNvmsRhsJp3FoDWb9BaX3Z3PVfaOUTt37rr+2hu72/vbKt2lQmsmnssmiplEMRXPx0OZcDAVi+TjkWwqUayUu/t65542OXevqULUP//5RiXfZuA0ZlZjYTU2XmfjtUaK12Asj1JKlFKhlBpndRQgiscZFaVxGFw6ktOQnEVtfvy3X66Dj8z1e+ett9sqvQats4YoBcrW0hI1OEml2P/Zb15y2U8//Nf7sXBMBB3yKNAUpbhMTsoRSuBMcASl0Rt8l/7gZwfoCzzVU3vu0V+dPq8XYtRA25re1qUd5VW9bWNtxb6oJ2vV2FnUTCku3rQJYtRHHw5VKxeuXHLesgXnLl94zrJFGxfOPX107olzhxd2tS/s7loxPHjSgtk3/vCSI5kx2vv8fP755xdsuqBaAkQlo+lYMJUIpYLePYgy6sw6rdGgN3ucgXKx/eGHv1z1Cey+u9ur3YI9R1WwIa1kk6VUshSLZCOhJISpQCoRKxaL3d2ds9av2/jZ5wdt8Dcx1KlC1D133++1ei2c1spq7JzOodRbWa2O4tQ4rUZJgBNKa3DWQPE6glXhnIY32gxOLcFqSc5v8x0ZOt/EWagpAa1bfaLF5GNoHY4rJxAFBHlhdWcwuv78yj+2b9s2b9Zs4M7WECWs+oAzAbw+nqL1Tnfy4UcOjzrp3sM7tOOXn3tmWVdpXX/Lyq7iio78SDExv5CYn48PJvytPltEzzuV5JWXQW/8xx/8a6StZdPY/POXLzhz4ewzFs4+df7Mk2YPrujrGmlvGevvXTd31imjsx++58i1Re0z5a1bt17y3UtbSu2ZeDYeSkYDyWggEfSEXVaIUQatSa81mY32gDfcUu741a/+o9nksUcfK0FzYWsxU86mCplEPhkDdl84mAqBl1QqFEgmooV8rq2zY2jx4rUfTYKBPlWI2nja2RaV2QqhSeNQ6R0qg4XR6ElOgzNqlFJjlBZj9ThnoHgtwaoJzqxzWHRWLclqKb6ULX767yNNxBwfH7/hZzf53AmWNYB4BsQoSuDyQtO+XE5kcq3btu/YvXv3BeecA4R0CVbjyEplpBCmaAzjWc6UynS98eaXjbH7fC2O8N13XvvHicM9a/oqC8uxhcXogkJ0IO6fnY2NlDILW8szs8mQQXXFpRcDoj78cPVQ3xkjQ99ZNGfj/KEThrrXD3WfPGdw5UDPaEfb4u7OdbMHT5o38+9/nhRDZzLT3759+48vu7y90pWNF+LBZAx8CuNhd8RpcVsNNqPObNKZzSZbwBeuVjrvv/9Xe2/2/vrK37rb+pKxbF7oh0/FcvFQJhpMR/yJgC8RCiSD/kQ0lM3n2js6hmbPWfLe+4dinlSb3ZQgaseOHQM9syxKPUQnXutSG+xKvYlW60hWg9NalNZgtA5n9AQgSkcyWkrpMgeMvEFDslpauXR0bO/TMZnLcFCvfemFl4rZdpXSQoJcuJA9l5NyGSGVYghCDs9eWHu3O265BUeBSwFLPoHUJ5NTiILBcJVSZVu19sx9lCUPagyH98nbt239+WXfWzvQuqwjO1KMzC/EZqYji9vKK7rbxtorMzPxsEG1cKj3ow8/3LFt2wUnrDx1Tv8ZC4ZPnz908uz+k+cMnDirf3lPx6KO1kUd1RW9rZvWLNsmUJYO7yAP8N127tx5/TXXt5Y7MnHISYDScjAZ8UVdVrfV6DDrbUZQcbEGfZFKuf2ee+7f+yv00YcfjY0uL4LueSabLKbihXgkHRIqWgFfPBRMRcPZeLSQSbW0tw7Nn7diH921Axxh7WlTgqj33/8gGcnZOL2D0zqVOrfGaOO1JkqpJzgNxmgwWosxOoI1kJyR5nUkq2c0bktQSyk1JGtgtZd875KDmsPhevKnn/x7xaJVOq2DorQYxikQBpFTglAutD+tPeG02gf94YknOEa1N6LkcgpBGAJX6w3eu+/9j/XG4RrbIb/Pe2++cemp60+b17e8q7SiuzpayQynw8Op0GAi2B3xhfVKl4q99oortm7Z8u1lizYM954yZ2D9YBfchrpW9bYvbq8s6ajMLyWXd5XuufG6Qx7G5F+4a9euu26/u1psT8WyIOESSCSC6ag/7rJ57WaXxWg36i0Woz0WTrW39d515717I2r79u2nn7yxrdyZT5VSsVwqlo+GU0FfLOiNB7zxUCAVi+YS8WKu0NHWPrhq1Wkffngolpm1OU4Jol5++RWvzW/mdVZW7VTp3WqjjdWYKE5PsGocSr1anNHijJ5iTRSvJ1k9b7QZ3WqC0ZCsQ2974JffjObJ7t27b7r2RqvJx1A6HFOiClYhpxVCxg+RU6edATv43bt3/+PvfzXozDIpLoW0BBDPa81RJKnx+HP/+OcUOoLWBnBQ/926Zcu911999uLhVb2V0Up6IOHvDrtmZSLziqmBeCBh0nAy0VB72ysvvTS3nD1xuPf8VUtPG5m9dqBzWVdlYUt+tLU02lqYV0ycsmD4vbe+dMc5qDEclidv27b96it/Wi20xcOwWouHU8lwNuKLQ3u8xWk2Wi1Gm9PqTqeLLZXO22/7D5GPnTt3nn3G2a2lzmq+rZCppOK5SCgV8CdC/mTAFw/44uFAMhbKpFOVQqlzzbqNH28+9OLHlCDq8ceeshmcFl5n4TQOlcGh1JlppYHitAQEKDXGaAlGR7JGijfRvJ7iTWqrQWlU4oyGYOKB2MsvvXxYrsEhvMlvfvWI2xHlWAO0SKGcQk4jclImBb3Ycy7YEzk3f/xhyB/6AlGwiYIlH8bTtD6aaH37vUNfgh/CgP/nSz799ydXf3fTqXO6RkrxvphnOB1a1JIbay8uKKeHksGsTU9Lm0IO2z233jxSSm+cP3j6/MHvjI2cNLt/RXfLnGJqIBMbzsXnlZLfP+3Ezz890pvbvWf36aefnnHaWdVCeyqaSYTTqVg2EU75HQGH2WU3Oy1GUEdyOnypZD6VyN56y217x6hdu3Z977zvtRY7iqDWUsok8tFAMhhIBH2JIOAqHvLHw4FUPJpPpVrWrN24+f83RD34wMNmrd3CAaLsap2V05gopY5kdTirwRg1xmiETZSR4o0Ur6NVFq1DhfNKDFIUXa3d7x+SBejeZ/+Qj++9616PO8FzJgJXoQooScnlpFxOcpzhttv3aOeP79rV29ENnHSxQibF5QgtbKIgLVFtG966FVpi///5t2PH9nuvu/r0eb1LWlKz0oGZSf+8fGysvTSvkJyVieYcJlYm0jHkmkUL5pdSK7qrS9rySzuKo+XU7HSo4rHknebOiGekkrrxBxd/U3nz2sncumXrpm9vKuVaCilBwyiWC3nCTpvHZnRYDHazwWrSW33ecDScCIfit99+596I2r1799VX/hTyhEkQGMvGC7FAIhxMBnyJoC/u90T2MCcyLS2t/atXnfbuO4fuGz8lMeqX9z5k1tjMrN7K6+1KvZlRG0heC2kJBryRAVGsjoDopCc5PaM1aawMSvIooyb5Uzacum0vWcYj/NW8+xd32ix+njcCotBacoKSSnGPL/7Xv39Z2Vy+ZKlchgMnXYJKpPgXaQnruedddoQHfAAfN/6np5/aMNy9vr86LxcaSviGM5F5pcz8Sn6kUuiKBLwqhhQ3+Qy64Wx0UWtxaVfLks7yiu6WJS35gURwMB2ZlY2MtefuvumGA/isKXzKzp07r7ry6lKuNZ8qpSPZsC/mdfldNrfN6LSb4b8OizsWTvm8oUgodv99+24cbr7plrZSG+T64oVMPB8PpyJBgFMIsnzpeCQfi8BWqlrtW7RozYsvHro71pQg6oEHHjZp7UZWa1PqrZzGQPGQkyAgNGkwCkpSONSdtBTUcw28QcPqaQXJorSG1txx2+Exxjq0a/veO++2lNp5MMUSxFsUDIJAmHJ7Y39+5Uuq3rKxZWhNfkxOyuSUHGEwXJlMt/7llUM0Lz200R7gq7Z+/tn565ev7i0t78gt6yovbi/NK2WWdLQsai0PpWIhLadomOFS80vaS2Od1WU97asGulf3dy5qyc3JxYYzkTm56IJy8o7rrjnAj5uip3300cdnnn5WNlmM+OIBZ8hj97msHofZaTU67GYPtGN4Qh6nX6812Wzu51/4suOwNp577/plS7E1ny7mEsVUNBsNJcJBSJ2H/alwMBUNZSOhbDSSK5d7RhasfPDBQ3dwnBJE/eaRxy06h5HTWiFAaXQEp8U5Nc4oMUqJUbDqw1ioTZGchlLq1VaW4CmEZBV0yBn852v/nKJLcoBve+dtd9itPpJQYRiHYaAxhiC0Um258ZY7v3iH8dkzZ4OTNygl0YiCRVGepnWDw0sms6P94s2n5P8vPvHoxpH+Nf3VmenQ7HxsUWtxrKM61l6dU0iXPDZC1JiymTcM952zfPEJswZW9Xet7OtY1FqYmQ7PTIdnZ6Nz87E7rr1qn3XUlAz0v7zprl27rr/2ptmD82LBpNcR9DgCLpvPZnbbzS67xe20eOwWl0FvVil1OEb19g59+uln+7zTI7/6DdSyUsV8qpyMZgPeaMAbDfrjoUA86Af6eTScjUaylUrv6IIVN1x/6yFPdkoQ9eQTf7AaXAZWa+G0BlqtxVkVzipRmkcpDlZ3tBpja4QjLa3Wq60kQlIIyWDM8kXLjpi8xD5nfOLuIw897HaGgIGOcZiCkSOUTE4SlPqHP97zIz0+Pn7y6lVKgkSlGCLFSQXp1qj6o+7Lzr/w/7dN1MSkdu7ccc8NP51XSvTFvX1xX3fY3R8PzEyFZ2VibQE3L5ckTNrBeGCknOlLhHriof5ktDsWbA04uyLenph/Zjb29GPfjIx7bQoffPDBwpElA90zc4lCxB/zu8NeZ9DjDHhdIbfDbzU51JwGx0AOiaWVN9+ynwan3zz8m85qdz5TziWLqVjW6w753CGfJxz0RiGN7ouHQ6lYOFvItc+dM/ajH151yDbkU4KoZ5/9o83kNbAaC6cz0CpAFMYoFTSvIGscWWguJHkNweuVFp7WETKCQig1o7ntiBNkJ75zEwcvPPPscLkYMGhJBSmXKGRiOaHAMk7zvT//shpzxalLVuetqwuONUXn6R3e83o8Fw74H7/tp5PhLE8MYIoO7r/t52t6Sktb02PtuSWtudFyam4uNjMZLjpNRlKRcdtnpgILq9mWgLMnHupLRnrioa5osD8VHc4llvZ0vPGPf0zRwA7kbf/2yt/aK92VQnsp21JIwD4q4ov5XCGX3WfSWXiKJ1BCJpbTBFfIVTZv3k/T/u8ee6Krta+aa80nS+l4zu+J+N1hvyca9ifC/kTICxuqeBhoE0NDo9+94AdbD7WWPSWIevlPrzitQQOjNbEaHaVUY6wSZTiIUSSLCqBCKQ3BKkmVTmPDEBIHRJEBd/Bvf93jU3IgZ3mKnvOvN1+/Zt3Qeb2eNQX7kpRpLGVcX7SuL5quPvuE2ifu2L7t9Jm50RB9Qk57alG/sWr8dqv5jFbLnZeeeeS0MQ5y8ls//2zT6rFNo30b+stjrdk5ucjMVHBWJjI7G6t4LFpMGg36k1Z1X9w/t5Re1Fpc1FpY3d+1drB37UD38q7Kqp7qc09+k2TFZ59+tpxvK6Sr+XQlnyhlE8V0LO+0ecx6q4pRUTgjkyKYgrSY3Rde8P39npvnn32+s6W7rdRZTFczsXzEHw/6YuFgMhxMhQPJiD8ZCqSyyUop31Etd5980h7l9P2+1dc/OCWI+tvfXnM7Izpaq2fUOlKpxABOkHtQkIyCYhQUh9KwDqS1PGtApTiOEISC7Gnv/WR/vy5fP4HD/td/vfnaVau6N3VYvtNmOavVfE6H7aw224oEd+HywVoI+uTD91eXXSN+YkWcPTGvPa2kP71i2NhivurE+Z8JKiiHfUiTf8MP333rtJGZq3vKI4XogmJ8TjY8mPD1Rb1tAWfCqGalzQqxSKkQJ0x8Z9g1t5CYm4/PK6YXthQWlDMLysnlnYVf3nKELNj2O9nHf/t4KVstJMv5RKmQrhSzLQF3WMNpKZxGpAqxSIIguEFrKxZaX/rj/tN0/3z99dZyR0ups1JoS8eyIW8c1nveuJDu21OMain3tFR7YtHM/LlL/vWv/zCA3O+o9vvglCDqn/980+9JqmmtllJrCI6HAAVAohGSQShWQfEoy2GsijWQKItKcUJOUiizYc2GbzBvPnF2PnjztevW9Z7VYjq9pD+tqN1YNpxc0K6IsxsH05/+G0rp77z2yvKMcWmMXZ/VbMhpTi7qTy7qTirqLlnc9sFb33BaZWIW+xxs/uBfp4zOGUqHlrSm1/eVV3YWxlqzi1qycwuJrpDbQqG4VMLJRV4lHtFzVZ91IBFYUE4vbSssbs0tas33J4I/Pv+8b7Ae9fTvn2ktdoCJRiDucfhVnAaRKiQimVQsl0kUFM6Z9Ha/N3LTDbf8t2XCJ598MtA9lE2WKkWoEYe8sSCUoSKQovDFo+FsLt2SiOeT8aLXFV62bM1Xcxv7nNL/dndKEPXee++HA1kVrdWQaiXOcyjNCnCiEJKWU6yC5lGGxRkVBwEKlRI4QrIEf+WPfnIktSX+2xn54I1Xr1rRtiGrXBWn16X5k/LqDTnNygS7vmR//a/QEP7qH59eHFONBIgVCW59Rn1iXrs+q1qbUZ07nHz9T9+AP/x/m8jej4/v2nXrjy8ea02PFMLLOzLLOgtL2ovLuqqjLbmBRChtMy6YPcvKEWWPueQ2V73WwVRoVW/LmQtmrhtoX9ZVWdpZvvjUEz/5+OO93/NIHn/yyScnrFrvsvuMOgvPqGmcZ0mlktFo1SaTwWG1uO0Wd7HY9sKLf/xvObpdu3aNLVwWC6aK2Uoykgq6I35XGBDliQT9yUyqHPBETTpHNJz1eWIXX/TDQ/4qTgmiPvpocyJWVtJ6tYAoHqVoBUkhBImQtJAlZ1GaI5QMo5P9v/a+Oy6qK33/jzVqbLRheu+993anD1MZhmEYOkhXlCagdBSwIHbsgi0mtuxqEhM3iemJSVyTNdGoG2NiS2JHVKSNv51NPluymK8Kiuxv5sMfd+6ce+5znvc8nHvOPe/7hkEhAUWhCFjqobffeZpGetC9Lp89tX66rUKPrTIT5jpo9XZqpZk0x0yqtNI/OxRIQn7k7f0FAG6GGlOixVYY8HNMhGorpcJMavCIj70fKPAMfnrudbdVFRZE62bGGEvjbYVee1G8a6Y3Ottu9KrFMSrJe2+/ZdUoPApumkHuknDiAWmOw1SdkVCfk1qR6i1NdFdPTfzLB0MKuzVEWi6ev1iYXwzIdVKBQsSV8lgiFo1DDbhFsVh0PpPB1agN2VkFx08M/tR3//79JYuWqKQandqglmklfLmYJ5WJ1YBMrwcsCqmWSmQRcTSVwqRRWd568/Fb+kQU1dV1x2yOxaOpBCQRD8NjIehAOL5IJDwSiYhEoqFoFBRDwjJgUFxEGBQcAYeBkXQK50FPwEO0xKNefuqTt1amq+ut5LkOap2VXGUm1FopdQ56uYl8cOeW/r6+jvnleUpMmYFYZ6PV2WhVUaRaG60iilxhZR7oeKoBZx6+aVcunW/KT65Iii6JtxfG2QpireUpntmp3hyHMV4tTjLrzvzttFED6DmkFL0sTiVMi9JOj7WXJcdVZiRWZiRWZyZWZ/jaF8671/34zq0Pj3bQkleuXCmaUaqR64kYMgKKjAgDTZo4eWIgxfikKZNDQkLDIFA4jcZevjzg7jXo55233jFookR8uUQgF3NlcpEaCKyYm5RSLZ3CwaBIHJbUqI/2xqSe++HXsOmD1vP7J5+Iorq770XbfQQ0DY8k4GA4NASFAsORkShkZEBXAUXBsBQCNyIMFhEKhUTA4GCkUqr5+efH30z1+418pF//vGH+ihRJcwyzwUaebcDONuKrokhFGvRMDeallfO7796uy/ZkK9BlRtI8F3teNKvWRqu2UmscjFkmWltxSs+9Eetzv9PMI+8enJMSU+y1z3BbSxNjZiW5K1JiK9O8xXH2ZJ20PDP1+rVrJp0ODwG5ZOx4QJSok+W5oipSvRWp3lnJ7tmpcbWZvpoM78HdOx77ceh34D3MT1evXisuLDPrbVQyE4+jYlEkFByLhOOQcCwOQ8JjyTgsxeX0fX3sgWPUzRs3C6cVK8QBJw5AYQSUBoVMI5NoGAw+BkUgk1g6wB5ldtfWzH/sl1H3799/Iorq6el1x6YSMHQcgoiFYtFgFBKMREQiEJEIZCQSCUFjkIGYQSFTQOEhkeBwOAyMysnMfxaWJXq677xYk96WKpnroFaZ8LMNuCozsdoSmEeV6Akb55b29PQsnzMtSQAt0uHnxbCb3Nx5LnalhVxppZWYqLWx0uMfDykj8MP0rUctc6fr1tLZM/OjjXnRxpkee0mCq9gXXeh1FMbZC1ymFJ20rblhoL+/feMGaESEnIaLUwm8gCjDoslzmfNd5uluywyPrcjrmOVzVKV7/3r4Q//ACGSaO3r0qM3m4nJENAqLQqBjkEQYBAkFw5EwNI3C4rPFAp4kKyvv+Jf/iib7G6I++fgThy3GpLFKRWoxX87niAMZPShsPI5KwNHkMoNZH+10+A4ePPSbCx/p6xNRVG9vn9c7FYelYxFEDAyHBKPgkQg4CAkDBUSFgKBwGBoMips0ITRkcnh4KASJxP1p7yDvuR+pJcNS+PrF7zbPtCxN4NcGnveINRZSvZ26wMOts9NnGYltc/L7+vo+eHV3Ah88XY1uiuUt9Aob3dxKK7VEjy/SEWbbmC82zezpHsn4zP/Nw6ljRws9UVOjgFSTKsuun+aOmul1THNbsqzaZJ3MI+euWTDv7zkO7927V11VRcWhnVKOVy3yqkXxGmmGRVvodZYluavS46tSPdWp7tW1Zbdu3vjvuzzRM3dvd61tqnBqASaDh0YRcGgSiyngcSQCnlQkkMvFag6Tx2LyUxNT1y9dNCiS69evxbrjBDx5tM0j4iuZNB6NwqFReQw6n0kXigWAXuuIMsdkZRVeujgkD7cnoqie3r5YTwYO84uisEgwEh6JgIIQEBA8IC0wmoBjgKFoEAiGwZApVC6bJzlwYMRCgvzTAP6B/iP7NqxMlSz0sKst5HoHbVEcd1Ecd2mCuMHFKjNTdq+a7/f7L549XWRhztRia53MRje3wcWuttFLDPhCLa7Kzlw93XH5h2//WeeIH/j9/g9e3VsQrZ/pNlUkx9RlJczNTW7KT63PTpid7Mqza2NlnD9u3/wLzu7u7mN//bJj1dJYlTBGwUu3AAUea2WGrzE/fXFhVmth5oLcpKachI//fOCptcvv93ff6TrYsbzIyCrQUKQMsoAjIuNpcBgahyXhMcRIEDgiDIRB4+060/Evvxp0if/GjRulRaUUAo3LEkfbPIDcIBUBEhEgFWtlEp1UotUBVoMuOsocu2jhypHMyPYgWk+f/hsAOLBoOhqOR0Nx8Eg07B8DFDQCBgch4RAMAc+IhCCRKAKByKQxeGyueMO69Q+q7amdv9t5dd+8qasCiuLUO2gNTkZjDGuei9ns5tY7WaVG8gf7Ax4Nfb29y0uSp6nRZSbSvBjOfA+/xs6oMJPLTOQ5VnpLsuLIa9sHBvqfGuzfv1F/f9+BHe2zvJZZ8daqtNi52b6mvMTG3KSGLF9FojPfoU3SSr789JN/r+TbkyfSbNoYBS/ZqMh3m0uTYirTvXWZ8c15SQvykpqyfR0LG55Onod73Xe///ZvB7eva03TFWjJM+TIaRJUmpQYI6IrmTQSCgOPhOMxRIlAmqJXLE3UfPv54CEJThw/oQeMNCKDRuMoZFqN0qBWBHbx6QGrXmMzaG1GvcOoc3rjpr7++qEhThSfyBi1Zct2BlOGRdPQcAISikWAUL8MUOAIGCygKCwexwRBkHAkHoOnkmkcJltYU1Uz6H+Xf7f0kz6+cfHMtmLHimTRQg+nIZpRY6NUWyl1dnpjDKfOwSzU4T98bfcvGPasbs5ToavttPke7gIPrymWVx/NrotmN8bymuME26vSbt+4+qTRPmT93Xfvrl9QPyveNs2pLXQbS+Iss5OclSmuUq81z67JjFJmWrVnTv5HPqirP/9Ukh7vUfET9dJEvTRJL8uwADl2XaHHUp7gqE6NacpL+e7UzoW3aQAAFzJJREFUAxcAHhLYwxT76eL51/fuqk2x56qoMxXYZh1injK0mP18PnVsNm1cHDU0XkhM00pnmMQtsdKNSeLXNy8fNPni9evXE+OSmTQODkNiM/hsBl8l0yjlWkBtNugdOo1Fp7aY9M7p0+dcuDDUHEVPRFG7dv+JxZZj0XQUFI+AYCAgJASEiIxAQCLgEBASBsGi0ORwEAwMRSHQRDyRQaZzU5PT794d4enH91+8vy5HuzRJuDRJ2BzLqXfS57qY81ys+R5erYNZoMV//vavDh3v7duRr8E3uFgtPsHiBNF8r7ApTrgsVbF6KrAkWdaSrPjy0NOOifugDtrb07NjdWtutG5atH5atG5GjLEqLbbYaytwm/Kj9bl2bboFOHPyP+Rxp6uruWxGikGWpJfGAyKfVpwRBWTb9dNcpuJ4W2Fs1IzYqE8OPfFUCX6//+hHHyTqAAODkgPwK7WkYu7kGu64Mta4QvrY6YzxueyQmVJMqYE728xpsTMaTejW8ty7dwZx3e/v79/54i6Lyc5hCilEBpnI4LPFUpFKFfDkNajkRrXSaDW7d+zYO6ggH8TtoOefiKLe/fCISGbGYhhwGB4GQUNBSHBAUXBIGBwSEVAUHIGfEgGOAEFhSByOSBeKgARvys0bT3u++x+M+P1HX9vamihanixeM1WxNEm8NFHU6hO2+oRNsdxqOz0fwB5+81dvyGMfvVlgpBQZiE1xggU+UbNX2BwvbsvUtCZJFyWIF/jEr65b8B+Vj9wXv9//3bHPFk2Lm+ZQpxok6SZFQEhOfb7LkGFWJOsltdOn/qYX9vf3vdyxxqcRJWjEqSZFWpQqSSdL1suzLECuHSj2GJryvGeOH3vSbbp57cqW6oIlVkaZUVhi4FVKw5rEz9Vwx5SznyvmjC/mTCoWhlcBhAolqkqFrtWiMmWY2lTbjz8M7vTZ1dVVNLNErTDKxACPIxXyFDIJEIgpKzcASqNSAsgkCp3RdvnyUB8unoiiPvn8K405FotjQKBYKBgNBqEiA2nhERHh8EgQAokgwhH4QKDjSBgUjiGSWWarJzt7Wtetxw9AMwzW9fs//eP6RT7B8hTJ6gx5W7p8SaKowUlfEMeri2aVmsgFOuLhP/868pz56kiJnZerxhToCBU21sIE6cJE+cJEabNXuChRuiBBtm/l3AdthxkGqI9Yhd8/cOHUly+0VDRmOWvTbbUZjqoUY3WSrjpRs6Qk9eRf/mMS9Uvdndev7lq7eFaiNd+hnOFSF7nVs33axhznosKkTQurvj322ZNeQL99q/Or/Vvb4mXznJKVCcAaG6qB/1wdd0xlQFHjStnjy4RhpRJwkSCsWAgqVSCnyjCZCsIsO/+bzwZ3v92/b7/F5BTypGwmX8SXB4KKSXWAwmjUWKV8KQaF4bElZpP71QNvPWhn4EOy/kQUdejDI0y+jCuQY3EUDJYKhmICmQLDoJGRKDSKwmZLiWT2lJCIKaERYREQBAYvkgJ5ufkj+9Tn9/s/3L1+XiyvMTawfNfo5jS4mLUOerWdUWQgZSrQOWrCkXd/Dd5y8cypCo9yhp5SZKSVW1nNCYqWNH1ToqrJJ6928eo8ks3NlQP9I/DS5nes3nnj2pGPPti0cml1UUFJTkZzRWnH6lVnTn7zoEWUe913v/r8o/ULa2ryk0rSPeV5U8uLZi1cuOLEidNDnLv/Dshffuq6cePgxlX7coFXMqXtKfoWF79WNLFJ8Ida/rhKwYTZgpBKOaxMBCplPz9HGpYtiEwSo9Nk2HQJpsRM//yNwffIv37goEZlZDO4SDgWicDhsGQWjSMTKtVyPZcpRMLRCoXebI4uq2i4dm1I2xefiKLeOPQxVwxwRQowFIknMdlcGQpHR6CIeBKDzhLKlXquQDl5SvjzE6dMmBgSDoJwBXJzlO3MmZFcdA4oau/m5gRVXQx3jp3R4BbMT1S2pOsafYpyKytbhcvVUD56/dcx6tqPFxdNS8jXMWaa2CVWXkWMYk68fo5PX+FRV8Sq6pKth/a89H/2m5Eq0NvTe/dOd09P38P4Rw4MDNy82Xn55yvXr928evXG7SecCrW/r7fr2pVPX1i9O9+xN03yUrJgi4+1zgparJzUKJ9SJw+vlkHmqDBz5NAK/sRaJWSmONLLgfgEqEQxJlWCLTBQP3l18Agzp099m+hyxMroGhaejEQgoEgkAksgUOl0Dp8j5jCFPJ5MLtHPnt342LvOfzHo8Cuqf2Bg/eadTJ6MzhYiMCQSlSNXamhsEYZAI1JYDLZQBZikauOkyWHPT5g8aXJoZCQMT6Iz2MKWRS2P7Tg5LL3zwqmvN5ZnL0o11ccp632a+hRzbaqlLslUYuUXmFjlbvXfjn3xy40G+vtPHv10Zfm0co+xKPBQpJkZa8hxanNdppr87Df37rrd+fhBSYelLaOrkoH+vs4rP/3w1yN/fWP/Oyvqd2cAL6dI9iawNkbjVzvQywzhC4HwBjWkRo2qArCz1bgqAFulRlar0OkCaBwf6xGQvWJygpScCdDe2DV4hBm/31+Tn+wT4uNERBMDISbC8Ah4eDgYDkfRKUwqmcPnq6Kjk9et2zrELMPDr6g7d7uXrdmq1jkUgBWOIVJpbLPZRWOJUXgalkijswVqwKAxOiZMChv//MTJU0LDwXAGR8KXanV609dffzWyXeGn77/bNLdiTrK9Mslak2pvynY3pDlqkqzzMtz7N6z6zdPOna7br+x5uSAzN9bm9LniGqrnvnvo/aEETxzZtj/1u/v9AwM93XcvnT7+8e4tB1rn7W+Ytb8qZ3e6cq+PvjuOvNWOaTVilwIRCxShTWpoDYApV2ELZbhCGapcha3SYOcokMkCtIWB0pBRahJSS0ZbeYytG9sHbcjtm1eyoqRxQkK0gGxioow0OEAGMREgLxeXrqDZdWab1Ts1u/jIkaH64wy/or7+5lR6fpFYoZOqjBg8lUBhSWUaGkOIwlCweCqdI1KojUarOzQMMnbs+PETJoWEghhskVRp5vBl69eP/HveW52dRz/77IWOjpa5c5sq5yyf37xz69Yjnxy+8w93w/+2Vm9v363Orq5bXSP+Pu2/sT2zZ2533vzqo3cObV1/YMXCPTVFW6b5tma7duU6X0qR7/axtzuJm6yY5Rp4rQRWKQGXS1DFEmyBGJ/DQyXQwE5iiJM42YydokaFSDBQMREnZzBMCnWyJ6Ghtv7wJ4NEmBno79+1qjlGSLZz8SYq0kCBGCmgPB13STywKk7QEvCFo1blZH3+2RdDXJYY/p2y/f396zZt0xgsMsDIkwBoHJVE4/IlABJLgSCwBCKdwRYJpWqdyY6nMMc8N27suAkTJk4hkZnepGyJwpCePrWn596z0A8GBgZ6e3vvdd/r7e39zdD0LMAb1RjudN7Y0VzdmupqS9Av9ehWxulWueRtduEGJ3+zk95hJ67QYZdpUM1yWC0/opiPKBLjZoqwHnKkIHICBRTCwaJVPJ5NZ0jy+mbkTa+vqlzRunD75rX79nQcOrDt0g+D5OPpun65OVlnZWKjGFg5Hi7DITRE5NxYQ3u6eaWTvtSIXmJnrM6PP/HZ4FsuHontYR6jzl+4lD2tVGu0y9RmscKIJzMJZBZboIAi8Ag0AUuk4UkMMp1HZ/GpDO5zY8ePfW7c+PETQkLCpTJAb3IJxLIvvnjg3uFHaliw8LPJQH9f34f7XmqK1S9PcrVYpI1K8nw1daGWtczMW2GktKoQrUpYiwK6BEA1yRC1UkSBAJPGwznZhFiNtCAtvrWubMuqhbs3L9vTsWjf9tZXXlj6yovLD+xd8/Zr2/7y8RtXfvx+0KXLL9573cvH2VhENRmtJKAUOJiXR2uI1q5NNK9z0NZEYdY56R3Zjp0Lywf6AinChvIZZkXt3veay5NsjIqVKPUSpYlAYrHYYrZADUXgqXQBTwRwRSoaS8TkiLgCxXNjx48ZM3bsuPHPT5gEhaGibHFskbq6pubOnd+GLxxKC4PXPlMM3OnqbF9cV+TSNdlELRrCfBlqsQrXoqG1aMjz5cjFKlSrGtGohM0SwzPYcB+PmG5UzivOPrB7y3cnv7p+5ae7tzu773bdvnXj8o8/XL70/dWfL9y8dvl2V2dvzz2/f/DXFT33ul9YUm+nwDOl1CQuzkGGAQR4qpTekWnfGKfY4KSvt+LWR3M2ZzuXZztuXbsyRLqGU1H9/QO1zUuNZqfBEkvnSqhcEQKDE4iUSp0VgaEwuWK+FGBwJGKpVqWzADprWAT0D38YM2bMuLHjnp8wcYpEpjXbEuRq/duH3np2Xo8Okd/g5b9hYKC/7+RfPtizrnHBjPQSJ1CsYVUC5Go1oUKJL5IRZiipOQAn1yArjXfML8nburLxozd3d17/eSj94ecL53ItyjQuptwoXGAXLDei5wGYEjm51szv8Eg2udlrLYSNXtWmTMeCdMvl80MNSzicirrVdWdGWT2gs1qdPgqLzxEqQRAEHIlmsoX/yL6Lh6LwaDyVwRXTuWKeQMIWSMeNnzBmzNh/jFTPY3Ck+OQcpdbmTfCdPHViKCT+xorBr88UA36//3bntbMnPv3ote171i/cOH/2mvrSdY0V7S21u9YuOvDimvf2bzny3r7Txw9f/vFsX1/PEMEfP/p5mYa4wclYE81tUsMqpLAZEnShgrImSbstnr/RQV4dRdzoVbWlmptSbee/HWQa9kgAhlNRR458kZZTKANMGqONyOAQaUwYAo9A4uksMYbABCPxYAQWhiYi8VQkjorBUQUiGRSGHjsuIKrnxoybMiVMb7KmTJ0hVRkyc7LPfDfy0TAficpg4UdkILB6fq/79o2rl67+/P21y+duXv/pTldnb2/PwEC/f2BguP6lti9qqJHBN7kF2zz8Dju2w0lZ6+LXAYS5Ufz2GMa6KHSbCdeeArSlW8tcwOF3huTAO8xrfZ8ePmp3+fRRMRKFnsmV8kQAkSagMfhSmRFDZEXCceGRiNAIWDgYDoahEWgSmcpmccWRkfDx4yeOGTNm7LgJCCTWl5Tlis8QydTTi4oOvf/+z1eu9PU/K75Gj9hjgsVHnoHzx48sttGXGQgbnNx1ZtwGE6ojmrbFp6rXEHekKTY6yRudlLVuTvtUW2uKOV4hev/dQRbfH6kZwzlGnT17LikhM8adZLZ6qUw+nS0m0rg8oUqldSHw9AgIOjwSPiUcMjkUFAqCobAUOkvMFUixBGpAVOMmjnlu7PMTJ1EYbFtMokgOqLSGhJT0+qb5+15/49yFC8G3PY9k12Dh+/fv37t969WmGcu1yBUayHINbAUA3mCCb3WSt8XxGwF8h0+0PUG4ycNdZqG1pdmydYLiGeXfDfnJaDgVdeP6zbK8Ym90ginKzWBLaWwRicJVaKLoPBkYSYiAosIiEVPCoVPCIGAohsWR6k2xTI6IwRIg0XgwFPX8hEnPjR0XEhouVmiVGqtKY5bI1BaHOyUrr7SyZttLO8+c/e7es/G2Kthfn30G/AMDxw/u3OwTb7ST15pRK7XwNQZUu520NZa5zSdf7RZtyzLuzTevi+Esc0kafdaClJR339p/5/ZQk74Op6J6e/ta6hclO+M89ji12sIVqOgsCYUlgCGJEVB0aCQiNBIRAoKHhEFgKIJUaYhPzJOqolgcIRyJg6OwkRDkhAkh48ZPiACBeQIZT6xgcYV8sVyq0Gi0RoszJj03b+Pm9p9+HqqX5bPfG4IIh8qA3//D0Q82p2lWm/EbzKi1BuhqLWitAbLOjN5oJ3e4mO0e0ZoEdUeibJmF0uo1FHljX9m97eaVc0OfvA2nou7fv79z265UZ1y82Rln9ei1DpnCwODI4GgKDE2BIKlwFAUMJ4RFwKBwrFxtnJpVHB2XxRHIOVxpSCgICkdFguFTQsInTJwyaXL45JCIcBAMicKT6ByeQC6WamRqE6C1TM3J/vHHi0NlPHj9/zQD1y+c3ZYd1WZnrrGzVhsJK7WwVUBom3LCSsW4lapJ682orR7Wi6mq9ljOUguzMsa8bV3blR+HZyVsmBV1+KPPproTEi3OeLPDY3XZLG4FYMFT+QSaQKFxCWQWDJETAUZDEHiJTDM1tzRr2hy1MVokVbPZEhgMFQGChIMgoEhYBAgWGg75xx84HASDwtBYHJnJFUsUOoFI/sq+ZyIU2f90nxzFjfMP9L+3eWWbV9OeErUp1bLKwV8KQJfKJ69UTG4DIG1RlHav4oV0fYdPusbBWBKrWlU7++dLZwfdbPEYLAyzon44ey4vMSMhyuY12rxGq0NrVKuNfJmWxpYYrXE6ayKOJoQgAtlDWVxJfHJ2Rt4smydVIFYLhPLk5EyH1ckgszGIQKBQJByHQeJxKBIRSyMTmUwqT8CW6lSmzNScL4/+6lXxGA0OXvI/z8C1S+dWpNvnGliLLPzFZtZcUeRcXmirGrU+RrI1JWpHlmP7VOumeMVat3BxtHSWS//Fx+/dfxhfsYcjbpgVdePGzaLsAo8hyqOLitNbjCK5hM0T8BU8oYrOkRhsCUKVA46lwjAkApUD6C0mW6xCZxJJVIDOXFZe/c2JUye/OfX2n9/evXPPts3b2ze2t69v37Jpy64du17d98qH73146uSpZyHH1MNxGyw1Mgy82bGy1iydb2DVipD1MlKzSdbqsbYlRW/McG1KiVrn07W5xMscnNkGTrZR8ULb4tu3hjPAyTArqru7e+6c2hit2aU2xABGs0hJhEA0MpVIDHDFgEQdZXNn4alCOIaMwdPIdC6ZxsURqSQyg8cXG822isq69z86fK/n19fkf894+8/PyBgneNfRxkBvz72X66ev9ChbXcoyIaZGL1uW6lscZ222q1ptgpV27iILs0RFTpdz5k3PPPBS24/nTz9oQ+DjNX2YFXX//v0L5y+2LV+dHp8cq7dYpEoCGELDovXaKKFMzRWpAWO0BHARKDw4igiBYSNAiDAQDI7C0pk8qUJjtkWnZeXt2Ln3VlfX0FddHo+R4FWjmoELZ76pTrGV2iSlalKJBFkNEOcaGQ16ar2OVqUl58pJKWpRZUbKno1Lv/j4ta7Ox0xk+DsUDb+i7t+/39/ff/78hbcOvrVk/uLSmcU7X9r5p5dfUatNbL6UyVfypDqRwoyjcFE4BhxNAUEx4WAkFIHFEakMrkCm0jpivPMWtJz57rvfwR38KcjAoAzcvHLptW3L186bOX9mYmNefG2GuzrFXZXsrpuauKAkb92C6gO7248ffe/qT+f6eoe6Y3BQAE9EUf+809+d+39x1+vr7du4YSuTGfDjYPLlZIYYR+ExeUomV0GmizFENgZHhaPwcBQRjSdTGGyhXFlQVNTZOaSoNP+EETz4/4qBv6czvH750um/Hv7s7T1v7V3z9stth/60+v3X249+/Oqlc6d7A3MK/5Mj5Mkq6t9x3717d8PazWZDNJMpItP4ZAafTBMQKFw8iY0mMBFoMhiGjYRhoQg8EkuiM/kag33v7l+jIv97PcHjIAOPxMDAwEB/f/9Tm0Q8PUUF9ll13zt27Piq5evSEnJUMhOHJaVS+QQiC4unoTFUBJoMRxEgCDwEhkMF0pkIW5oWPDUiHslIwcJBBh7EwFNV1C8g/H7/rc5bJ74++cofX1/WumZ2aV1uRkGiJ93tSHBYPE6Lx+30ZSZnz5+78NSJkw/CHTwfZODZZGAEFPUvIvz3+/r679y5e/36jZ9+/OncD+fPnvn+7Jnvz507f/XK1ZGN3fcvkMGjIAOPwsCIKupRgAbLBhkYFQwEFTUqzBQEOWoYCCpq1JgqCHRUMBBU1KgwUxDkqGEgqKhRY6og0FHBQFBRo8JMQZCjhoGgokaNqYJARwUDQUWNCjMFQY4aBoKKGjWmCgIdFQwEFTUqzBQEOWoYCCpq1JgqCHRUMBBU1KgwUxDkqGEgqKhRY6og0FHBwP8DzBLDrSd4qBUAAAAASUVORK5CYII=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Rectangle 9"/>
          <p:cNvSpPr/>
          <p:nvPr/>
        </p:nvSpPr>
        <p:spPr>
          <a:xfrm>
            <a:off x="2964161" y="2753205"/>
            <a:ext cx="4182058" cy="2258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600" b="1" kern="1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aims of Block 1: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kern="1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the assessor with lived experience role.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600" kern="1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Trial how the assessor team gathered information during a monitoring visit.</a:t>
            </a:r>
            <a:endParaRPr lang="en-GB" sz="1600" kern="100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 descr="data:image/png;base64,iVBORw0KGgoAAAANSUhEUgAAAOEAAADPCAIAAACMdyFrAAAgAElEQVR4AeydBVQc2bb3G4gRw6WRdrpxdwkSSHB3d4K7u7u7u4SEBGKEEIITSEJwdw/uDp1vkbnvfvfd7313Zt7L3Mm8lV579aqqrtWc2ufX/3P2PrsKwNefr58e+LE9APixm/ezdT898PUnoz8h+NE98JPRH72HfrbvJ6M/GfjRPfCT0R+9h3627yejPxn40T3wk9EfvYd+tu8noz8Z+NE98JPRH72HfrbvJ6M/GfjRPfCT0R+9h3627yejPxn40T3wk9EfvYd+tu8noz8Z+NE98JPRH72HfrbvJ6M/GfjRPfCT0R+9h3627yejPxn40T3wk9EfvYd+tu8no391BtBoNPr8/Bx9fv71K/qvfjH/Zft/MvpfuuWvcRCNRh8fH+3ubG9urO9sb52cHKPR/wsx/cnoXwPH/7eVx0dHE6MjT0pLYoMDI/y8k6Mj3rx89mVx/ujw8H8ZqT8Z/X97/0c/cnZ2Njs1VVle5ufqbKSuqiMvoy0nrSJ131hDNcjTtTAzbaiv52B//0e/jN/cvh+a0fOzs8OD/d3t7f29vbPT0998Uf9rTzw9PV1bWfnY0pybnBjg4vhAW1NTVlpTRkpF4r4IN+cddlYpIX4dBZmE0MDhvp6T4+P/HY74ERlFo9GHB/tTY6PvXr8qzExPjYvJy0irefl8sL9vfW3tG6z/C2ddv8rT6enp0vx89ZOKEBcnMxVFC001eyODB1qaOvJyqhLiUsKCYnw8whys0nd4LbXVn5WXrn5Z+tXv/Euc8KMxij45PlqanWmqqU6NjrDU15W9KyzCzSkueEdXVcXXzS03M6OtuenL0uLx0dH/slnXr+JyuH8w2NWVHR7ioatqISNmqyLrYqBjb6BnoqaqKSOtfP+e4j1RaUEBHVlJM3WV1Kjw4b6es7OzX/3aH/+EH4jRC/nc35sa6q/Mz/KyMNOQFL/DysKMpGKiQrAgqZiRKC5Gpvt37liZmuRlZXa0tS4tLBwfHf34Lv5eLTzc3x/v6a5Ji3kRaF/uZpbnYBRrrhNoZuBmbPhAQ0NTRkZNUkJDStJGT8fByDDM073p7Zu93Z2///WLn/RfM+r/gRg9OjyYGOgtS4520VPXkZKQEuDnoKNlooJz09PyMzGyolD0MDgTEsnBwCAmwG9hZJifmd7z+dPG+tpfVC3Q5+fos9NvdoI+O7nYOD/7FxidHh9vTo3OPc1aK41cK4lcKgj/HOv+2NMy3t7Cx9LCWs/AUEXNUEXV0cTE3dray862vDB/ZnJib2dnZ3N9a311e21ld2PtYHf75Pjo/CKZ+pd5/SiMnp+dzo8PV2YnehuqG8lKKN4VucPGSgeFsCNhPHTUjAg4jJwcRk7OSIVkpaVjp6Njp6cT4eG2MjKsfFi2sb72lxv30Wenp7tbR6vzR6sLF+9rC8eby6d7G+dHe+jT46/ovyXk//G6zo8O90d7VkuiNvICtgpDt4sjVnL8huKcXgfaZ3q5hbh4OJha2Biaulhae9jYu1hYpsXGNNS86nhX01D18N3jwpbK0o/VT4ba3i1ODO9vb53/daYBPwqjG8sLDRUF0Ta6jupy6vfvyQgJ8zEzCzPTSHMyCDHR0sGgVCBKOjiMGYWihUKZEHBWahQ7HS0/C7Olvm5LXd3J8fFfyOlf0eiTzdWtzw0rb0pW3pattz3f7HyzO9B8MNZxNN11vDR2trt+dnqCRqOPDo/+Pkqc7m5vf25Zzg5cz/LZzArYzAnczA9YLwqeLohsy4wviksMcvH2tHEIcvMO8fDxsLT0fGAUaGMcbm+S5GqZ6WVbEeVTmxHZVJTSUVU88rFlc3npr+KxH4LRo/297vqXuf52fobKZooyauLiciKi8kICZtJ3tEV5hVgZ6WAwFBjMTkvDSkNLB4Mzo5B32FgE2Fj4WZi0ZKWz42M+tbZ0tbcNdHXOTU9ubqwfHX2f4ezw8PDg4OD0e6e9Tnc2Nj82jGeEfAqznyqOXHv3cLP95canN3P1j8eeZ03V5E29r3n3fqatbyMn7/G7uoaV5ZULXjfXl9tq59P9l9O8phO9RuM8ZtO8l4siFsri+/ITXqUkpgWHR3v55cbEZYYG+VsYueoq+5lqRtoYxNkZZrqZv0oKbsxPaivL/PC0oKvmyeinto3lpX/U6R927P/zGUWj0bODXc/TwiItNBw05HWlpdQlJNUkpRw1pD20pYykRUU52BkRCGYk/D4PJy8zGxOKhpmaWoCNVfIOn5wgn4WGckFy3PNHpRWFeQ9zM6vKil9XPml+93aor3d9dfX09OT3uv7s7GxjY6O5sbGivDwlITE+Kro4P7+5sXFmZua7wHp+dLA7+Hk8L7bJ3aTR23QiP3SqIn24Iqv7YWprZkhTste79NCE+CLFiBGLhD41PVcTE7ukxLSPHz+tflla7PrwKd5/OMzuuaVqiZFCrYvhYLznQnHM7MOUTzlJJRER2cFBlQmRuQFuoZb64TaGKe5WaW6WGS4Piv3sn8cFvIwPfJMe8eFJQU9tZe+7l2Od77c31n98TP98Rvc219qrCrO9zL315I1lJTTExVXvi+tKS0abK/nqyRnL3hfj4mRFIQVZ6HQlRYQ4uVlo6JiQKDZaWiE2VmVhAW8zvYqspPK8zMz46ISQwLSYyLzU5NyUxKKsjJpnVT2fPqx8+a1qgUajd3Z2ujo/pSYmGGlrq8rJS4vdlxC5qyAta2xgEhYa1dTUenh4+Huh/8fzz87Odtc3Fj99GMlP7Qpx6k0OGH6cP/b21UhD7UjLu4GGmv665x/evE4tbRf06WZSjuHkVxASlFZS1HF09MzMzKutrGrKiOuPcntqrpJtqFRhb9jqbzWe6rvyKGX6YWZTZlJzdmJnUcqTCO90T9vSCJ9XKRFVsYEVEd6VUX4vE0JeJgTXpkV1PMrrqXn6+fWTzjdV00P9hwc/+trpn8wo+vx8sut9VbxPtKW6rYqkmpiw0l0ROWEhK2XJJCtFDy0pI2kxUU42dmoqaT5Wc8X7ghzsTEgUPRzOiEBw09GoCPGGWxu9zE4uzkhJCg9OCAuOCQpIjYmKDQkK8fKIDQ4sykxveluztbnxWyLZ7a2tpnf1ns4ukiJ32WjpGJAoBiSKCUXLxsjKwyUgKSHv7OxeV1e/v3/w39MeNPrrzs7+3NTiWEfXaNXTidLsmfqa2b6BL9NzKwtf1lbW1lbWVpeXFxZWmrvn1T3KKenEqWk4WVkEuLlEhQSllZV0/JzdGlJj5vOiu8JcGv3t20Kde6Nd5rL8Nx8nr1ZkjxalTj/OnH9e0JQZXRkXVJMZ11SY9jYr/kVSxKMIv8rYkJdJEW/SY5sK0tofF7x/UtTypKir4c2XmekffA3vT2Z0d3OtqSwtx93IV1dWX1xImpdTgo9bko870FAuxlTGSVlU7z6/IBMtGxKqJMj+QEGUh4GODgZlgF8YFw1KXZg3zs60Jje1IDU5ITQ4Iy4mLjgoISw0OijQz8XZ094mKtDvUWHe5Njo6cmvDPpnZ2e93d0BXt787By0MAQdnAoJgSIhMHoUHSszBwc7HycHv4iIuI2N48ePn47+W3nZ0zP08szaSOtY/4tPg4/qRx+9narvm++c+9K7uDKwvDq0sjKyujyyujKxPtgzaW7jR0YKBVHAqZHMTEy8rKyCHGxC2tIKzZEBuyVpK9kxi9mRS7kRq7lhmwURW6XxKyVJU7kxc8Xxi1W5TemRT2MCKhPCnqdEVSVGlEcHZ/u6FgR5P4oJqYgNfRof9iI1+nVOUm1hRsPjovevn3+ZmTo9+XEXTv9MRtHn5+Ofmh6H2sWbKzkoiSnysQsx0gixMCjc4Uy2VgrRu2cry6cpxMJNDWGGU6oIshlJC7JTU9GCKdlRVIwwMCcKoSvKn+Zs8SY3NSshITkiMjM+IS0mNjE8PCY42MfJyfGBaXSg//PHj8aHh0/+JaNoNHp1ZbWkoFBBUpoWhkCCIFRgKAIERcKQDHTMLEyczMxczMzc7Gx8gnfuhYdFrq6u/jek9Pj0fKF3ob/kU2d8w6eod53R9T0Jzb1Jzf0pLYPp74fSOwaTOwaS2ofyOz9WfrC3cycjoSAhIrvAFMXCwMDDxMCjLHz/rafzXHTwTHTgSkbEdkHMdk7ERkbIanb4Un7UZHbYWHrgWEnS0xC3dDerNA+7LF/nHH/3bH/3ZHeHJDf77ACvLD/PdG/XDF/X/BCfsriwssTI/Kjg97U125ub5+c/6Arzn8Yo+vx8f3ujLicyz1kzwkj2gaSAOCstDwoqQI80kuBPtZL3Vhe0kGRTE6DlRJKzIii0RNhMpPi4aKjowGT8DDTMMAgHEmYsLpjnYfMiLS4uKCQtOjY5MiYzPjElOibE29vBzNT5gVl+clJLbe362tq/zrMcHx93tL13trNnZ2SkAoGhZORgIDmMEkJDRUdPy0JPx8pAz8bEyMnCzM3DecdQQ2eor+/491dsHJ+ez32c+ZzW3Oz5rMHxabNLVZv3i3bflx98Xn30e/3B8WW7YVWbRsUHqxcfMhtTU7N5OHlBZGAyEkoIGIVEMlMjWe6ycafqarwy06+3NO71tpuOdJ+P8ZiP9VxMD1wuif1SnjCRGTyQH1PiaxdvZxzn8CDJxSrFzS7D2znFwzHW0SrexT7R3SnG0TrUyjTc2jTa0SrS2SE1KOxN1dvZ2ZWDw9Mfk9I/jdGTo8ORD/XFnnppFnJBupIm93nEWZC81JC7zNROysIJplLOCjyW4kyaAtRcSHIuFKXxfXZLGd47jEhGCFCUlZ4TCeOlhjspiVcEOpWEB4Z6eMaHhEX5BSSHR0b4+tsZm1rp6sZ6e70rK+luajg5/pXi3729vUelZSqysjQQCJycAkQKhJJRUkEQ1AhaFBUdNZKeloaZkZ6dlZlbkPuOqYLCu8onO5sb/xgM/Zbt49Oz2fapT/H1jc5P6+2fNLk+b3V/8d7zRYfXyw++rzscXrbpVzarPnpvXjVY+vnLl9WC/KL7ohJwMBWQmIKEiJyEiIwGgrCQECswUH9uafDKxqjRxaTb32o43HEi0XMhP3ypLG402ac/O/yhn32mh02On3OOr3Oqm22qu31OgFeCs22Mo1Wyt1ukg3WwuWGklXGcs0NqaMLzyo6W1qmOvtWxhYON3bOjE/TJGfrs/F8seP2Wa/2e5/w5jJ6fnW0szVZEOqVbycQbS/lriRuKct5nphJmQCgLMEcaSYTpiDjKcjhIs+gJ0vJTUwjRg21kOOzleSVYkZwIcilOJkE6lCofe7q1XnW4e5yzXaiHR4i7h7+jU5Svv5edg7Gahqf5g+q0hKHK0rXJ0V8dl0+OT2pevtJTU6cBQ5CUYDCQHEoOBl8YBAKCw6EoFIKOjpqJi4VbX1Yxx9f7VXba6vzMt9szfkdnHJ+cTdePtXu+eqtRVKtR/M7gUaNRRbPZk1azJ22WVa3GlU2ajxuUH7aYVQ6UfT44Ojk9PW1qbDbUM6FG0BHiERPgEiFAMPU7wo90dSq11KpNdKqtdFo9zXpC7foinfpjXQdiXXvDHMbzwttSAmvTIqtTYyqigoqCPEvC/Uojg/OCfJM9naKdbEItjRLsTYuDvCtScp88bHlZPZD1bCLg0ULE87WC5p2XXfstwwcji8c7Bz/K4P/nMHqws9lb+zj5gVSSqUSCiay3upjmHSZRRrgkG7Xpfc44o/uBGnfcFDi8VThNROlF6EESLFBHOXYHOU4lbpQQHUT1Dru5lEiGjf7rUJcibwd/a8soX19vW7tgV/cwTx8XC2sbA6NUH6++h7kLNRVbMxNnZ79Se4pGoz91dNibmzNTIWkgMBAJGQUJGSWQEkIJhUOo4FAkAopipGFUEL4bY2XxNCKkMjZibnjw98YZxydnU/Vj7yPraq0evzYorbV8XG/ztNG2ssm2ssnqaaPV03qTJ3UaDxtNnvSXdR4eXQR5BweH3d09AX5BvJx8IDIIPZJBUVCswsay0dr0g4vley+rZm+rZh/LBu8HNS6Gtc76jZ4PuuLd60IdHvrYlvnYl7rZpNmYJThYFYf6lYYHZPu6JrtYZblbFwe4F0clFqQ/zy9+H1LQq5s8rpM2a5zzxbZ4zaN8I6RqK/Pd7ovPhx3jx6OLp5t752d/6iTgT2D07OR4eaz3VYxznP7dJBOpeBNZB1k+aTYqQTqwEjeNsxx3tK5gkDq/txJniBav+X3Ge4wgeQ6YizybszyHzh1aaVYqK2nBfCfjjymB7ekRhcG+Ud4+WdExKb7eT2LC491crLR1jNV0ohzd3iXGt+dk9DQ2L83M/Gp6ZWpiMiIwiI+VjQYCB5GSUZKSQykgMBAMCoJBKGEIMJyfgdFOVjLf1eFFVOijEJ/hjtaD3d3foaJfvx4dn851zXU9+dyc3NAQWNMU8qYlrLY1+E1rwOtWn1fN3i8bXJ6/Nauot3ra+7Dz4PBvgfbR0dHY2HhGWqayvCobA6cYl0CRg+VAuPdwtF9LkFuprWGSrny8hlSKpnS8upSDlHyIvlmZg1FtsF1Hgk9nrO8bT/vsB4ZPgzxrU6OrogMqQj0fBXvkBYenRxenZbwLyfygGT+kmTJnnP3FqmDVoWTD7eGmX8V25Mvd9LqD4rbDig9HdQNHY0une0d/WkT172YUfXa282W292V+oaNyuKZQnKFEmI6YkQizIA0lL5JclQflIcsWqMwRpM7rr8IRpsNrcZ9RigWswg1zkWNxk2czuUuvwUsbrCXZEOE2WZrUVZT6ODkhOyY+PzS4Ltr/fbB7hpmenZKCh6FpvlfAq5DQF8HBb3KKxnv6frUofXtruzi/UOquGA0UDgGSg8koIOQgEBklJZACDKRkgsAUWBk9pEVTzXQLXGzyfVxaXz5fXVr6LWnXv3N8dHy6urg53D31oa6v7Xnnp+ruoabhkYbBobd9I7V9wzV9Ay+6e8o/dj/8MPZ+dH///y4WnJ6eDQ0OB/mHMNKyIiD0RmqWOZ5RJQ4eYfrWplIaKnz31filtO/pqUiYSQoZ22gHvAr07EvzGcsNGc8M6Q51e2FpWG5t1JYS+j49ojEpuCIiJCMsIynhRUz2B7uMMdXEWe20L8ZZK+Z5azaFG86lm96Pt4OqdiNf7ia+2U9/d5DXdPj881H/3OnOwZ+D6b+V0fPTk90vM2MNFdWRVnEGIoGqglE6Yt5KvKrcKC4EGQ+SXI0b4XCPxl2KPlCVM0CVzU+V3ViYWp4VrMOPcJdndpdnsRSjNxVmyHyg8jHed7I05X1+akliQmZIWKal6WCM13sHo5f2JumWJhUBfl2ZaT2p8c3hwU0ZWUsTk2cnvzLcn52dtbe02pqYMcIQUFIyEAmQkgRIRkQCISahIyMTRcJNuVl9xYXClSQi1GXTXWwbq6pWFn83o5vbBzNzq719kx8+DHZ3jc5Mzs+Pjc+OjS9Ozy3OLMxPzk2PTE8OTs5MzO3tHfy92vPo6Ki5qcXM6AEZOfUtqChcNlFZOcKYV1uWQ5+Rxx7E7QLi9oAIhsB5Hfm5tTyMfd8nhk7kBo7lBAxn+PdGujXYGuYqS1d7WX5I9G1JDHgYlZgc8zgqrcUrd8Q4c0kjeUkp6Zslf1FPXdbPWrEuWHcv3wp4uhP+fDf+9X7K28OshsOqzqOB+dP9P0NN/32Mnh7ubs0OjtWV1Mfb5VpJBqnyh2kIh2sIOUuxSrFAuajI79CCFdkgRjwUdqJwTzkGdzk663sodS6IMjvY7C7KS4HZXY7Z+h6tgzjzQwftzjjvz2nhj8MCwhwc/fX1E6VFJ8Ld2hxMhqIDuhLCR3NSVh/lLZdlTZXkzjQ3Hu3uoi+q3X7l9aW3O8/B9i4IBCUmARERw0iBSCCQCwQUR1BoMiBs+Vj9JEQilKQCZe/FPzBpffZsc3XtV77xP398dHy6uX2w+GVzaGTuU+dwf8/Y1ODI7Pt3sx31C/2dC+Ojc1PT01NTk+OTU5MzOzt7fw/1pianAnwDUFRM2EDuq/yB+Oo1zEzW3AR3GKgMCYXSscQfYwpmXWH3xoVL0cBZTGXk3oa7jmT5D2X49Kd49cW6t7qZJ0vczdGXbwy0rIn0y4gqCIhvcEwdMEyfV0n+IhW7IBgxxxU6xxYyyxk6Jxg5L5+4ZJKz6lK6GfBkN/TZbmz1QVLtYWb94fPPx2NLpyen/241/bcwikaf7G+tjXQMPUusjzYtdZCO1xcOUxdM0hcLVuaxvEt3l46SjxoiTA8ToyFVZcI35gVaCoPNhEBqHEA5ZqA6F8T6Ho2XPJO7LJPtPWpPGfanTrq1vtbFjg+CdDWtJMVt+biy7nLOhruNRPisZCesF2WuFKQt5SQsFWestzWe/ZYV9qMD9PL8flluvaSwDiEeNQkxnIiIE0whSQPTZIAYMYONWKBmXLTu4oIxWirBCtJhWpotTx5vr678Zwh/Ze/o+HR9c2/xy1bfyHxb58jQ4OREV+94dfnE8/zpmtLp5uqJT20jPV3D/QNjIxPb27u/MIpGo19X18hKyt8gpL/C6nBD7Q2V0lNGEmEELhuQxf229BNsqfLrnO44YH4CfCAJAZABjowz12mP9+xP9+1N8epN8GwPcEiUFU/Tkn7rbVIcFuUe8Uojsk8ielooap43bI4teBblN03uNUXiOUnqNQn2nWYOnr0fu6ifuepStuXzeCe4ai+m+iCx9jCr/rCm52hx498dQf3xjKLRJwfbK711/aW+DeHajxwlU42E43RFMozvp+gLe0oxqbBDhWghgnQIfmoQLxRfng5HlQlXkw1fmQVfih5flpFEiwdiKYpyk6b3lGV0FKcJVOSsctZJ1pJ2EuGxF+b1FhOIu8ffqCe7kuC3lpewnhW/mpmwmBw5mxiyWJq1O9T3/wUHjf56evJ1fw+9vnre2XqaGrotJ/iG+Lb27Rt8YBJOIIEyFZkDD60VB8KEGWzIBDJkgVnyM7tJCDnfE4wx1v9Y82r3d6ZIj45OVtd2ZufXPvRM1DR1d3cPjw2MDn382PfmxdiTzInyxMHy9M/Pyz81NfT39G1ubv/C6OnpaWZaJgeHIDaVPLZ8BYXxJ0HBGEYcFji5GNn9TKDcQyCXPTGIg5iQjISInJSIgpwEpMDPl+Vg/D7e83OSZ1u4Y42Heb6R2kNrzZf+DgFhZVLBXQz+EzDfSZDPJIX3FLn3FKHH1C23yVtuE7dcx2+7TZB4TdEGzohEzetkrjiVbHqUbwdV7UVXHyTUHOQ0HjYNHe/+e0f8P5hRNPr0aG+5u2a4xK01UuOx4/00wzvJBsKFllIlVpKhSqz6PDB+KgpxNiZRFgZOOEgATixLiy9OdVOG9oYE9U1R5G0xFJ4yK9BUEOYgRuUlTecmSROnzvfOVa/MSL7AQK7Gxagn1GkiwnU+zms2KWA4xHUyxGMm0m82JnAuJWL5WfnB0vx/wegFnadfd7e+TgyeVz89CfU5usd9QH5r+wag5RqmPe4NTXpKczaIPQfUigVsTE9hyEBhyATSZQBp0IEM2GldZcRy3Z0mujpPfotC/8OfPzw8/rK8NTK+2Ng++Pzth4723tGB8f7PPb3v349Xl04/ThrOD3+fHvI6J7mxpnZ15W9Vc7u7u2HBYSgmkWucjgSGH/n1m01pHCUJRDnpzJmFw2hYdSGU9OSkYHIgmIwUREJEDiSmBJHBlIWE8t3M2+O96kMcXniav/KyaAhzigzJlA7qYPQfg/tMUHpfqCaO++R11wlsl/HrLhPXXcaxncevOo9fdx0n9pqiD5y5G72gl7lqV7Tp9nA7sHI3+tVB4pvDwpbD/rmTf2cy6g9lFH16uLvUVTPxyLU7UbPKWTTdgCdFX7DEWrrKWS7V4I7ZHYQkM1KOk1OFX0yRX0KUhUsACRJDEvBQXLtHdeMe1U0h2A1ByA15BkIzAbDDXbiXFI2HOKpIknlC/M6yo95GbsDei7SDV7n7L3J3KtK/ZEcOBzr2O5kOuDwY8XOYTAhefvPsdO//TQ+hv24sf31XhXY3PL/PdAIhPsC5sX/10t4ljD0swBwW4DH2ZQMQvjkbxJWP2pgBpEFFokFFrIUCqlOTKVNTaDEjnaXuPnNzXG15i97+fUtNBwfHi0sbg8OzNY3dZc+am5q7xoYmBrt6hprfTr3Mn61MnXqc0J0TXB3jXZWZvDA3/4uObm5u+nh6Q5ilbt+NQhm0q4lmuJNZqZEp3kHJMVHdQYDpwBQIEAWCggwKJKEkJwWDyOEwEIqZhsVUTibX6cELH5vnnlZ1wS55EYnifi0sfkMwj2EKtyG41xjSbwroNXXbfRLbZfyq09gVx7GrTmPXnMauOY/ddp0AeU+xfhv0dTJXLfM3XMq2A6v2Yl8fpNUdPv14tLpzfvbrM/x/+IH+Dzb/QEZPD3ZWBxqHihxHsvVqPO/mm/LkmAqXO8i+dFcqs5Fwk2ZT42Y2uCdtIa+rLqQuz6cux6cgxszNAwUxkdwQAF8Xg9+8A8YWAGHL0+Ob8VM4ikC9JZDe96lq7zGt83Pvi989dDE+Lgw/eZ138rZ0vyprJT14KsBu2N1s0N10yNd2PDl8paXu7J8KlI4Pv/Z/+BrjjpZgQtPgnRNeOb2EeYgB2AUAtgCALQzAJiZg4jJGwa2rhnBiC3a4Ipz0LgnOXeJbkmQ4siB8OSixKg3YUYCtgY9pQ53/PD/869zob3f+wcHR3Pxq38BUW/tAY2Pnh/fdIwOjw11d428rp55lzValzVWmTDyM/pDu9zoldHp06JfE1tbmlq+XLxWnClwkUvx+ji5Uz4lURxJ6lwHKQgWmhYNQEEokiBxOSQYFk8OhICQCQoOE0dNQMfOx8etKyXrpaPrpagaamqm6lCGdP5G5DeM4Dd9yHCJyHaZwHyX3GEf4TeG5T15xGLtsP/KLXXEYxXYaw3MdR/lN84bNycQv6WWsWhVsuD/aDn2+F19zkN1w2D56sn/098TDb/fBf+fMP4rR8yB73jIAACAASURBVNPj7bmBsafBo1naTQFi+abshRYiT13kX3urVjjJhqnfsZYUdlTVNZU2MZV3MJCxVRYyUhDQU7lrKM6txkMjzAeDiMBwBCix74CwFehxH/ABnUXA3vcRvmLw1nvMOwK8Jxxcx9wcR/Lix952J2XJexWpKykBM0H2w56m/Q76gyZasyGBez09/7hciV6dRz/LRdsqo3nBaLIr57cAZ5cBJwDAMQbgAADYAAAWAYBFDMAyJmDoCmYuHrYblEgNiCdxC1v52mX9G1dM8bCdSW6Gk+OVUZKM4N1cAWEfyTJ8LYj8+mXuNzp+b/9wZnb5fcfwsxfvn1bUN9S2DnYP9r1/P/Akf+xR8vST1PmqtIXKpPHSqE8FMdN9n39hdG93Lyw4jJtbTYTDwZDNToVUVAkkzA5joYbQUUFoYCAUlBIJA6OoIDRIKC0SSoeE0VMjmGhRrEwMPLxcIqJ3xO8JSopJ6lNZvCJy6MZ1Gr7pNILrOkbqOUHqPk7oMszoPwH3nbrhNHbFfuSS3TCW7fAlu5GrDqM3ncdIPCboA2cEI+blE778gqnno53wF/uJbw5K2w5n185Ozv4dMf4fxejB5peFtodDmXqfIu4VmjLnP7jz1FWh1k/jubtSktE9Z3kxByUdXxM/O+0gfVkPQ1knXSk71XsOalLeWorBMmLuEjyqEgxUgpDbwpDrCnQ4ptxEriLk3mIQ37vQ92LMu0J85zx8Z4ysRyjafW7uA3OD/byotZzQmXDnARudXhnRHiamMUn5rZLyr/9RnXRweLRb/+zETAZNh3tOgHGGDTjBApxiAI4BF3YEAGwDAHMAwAgAMI4BmMIEdF3BrMa7WoB/LfvmpYfXMKquYLzExmzBuzSAd3n66uUvmBhLNwD7iCtofcGvr4q+Hu79Fkx39w6np5c6P4/W1XVWP29uqG3r6+zvamv/9PRhV2HSSFnC1JP0nrK05/ERWf6+j/ILd7d30OfnR4dH8bEJcvwqKvQqmrRSImAeLjgrHZwBBaVFgKm/qSYdNYKBGsGAgtEjYXRIGAM1nImGioWOlpOBSYCZVZiFS5Je2hnPshXfZeiGw9ANpxECjwly72mg59Qt52GU7zhz4NRtx5ErdiOX7EYuGLUdvmI/ct1x9LbLGNhniiV4ViRqUSHxAlPbok3fit2ol/vJtQdNQ8ebe+f/Bi39Qxg9Oz5cH30/Wu7WHSNRYcWcbsD92Fm+1l+zxlc9x1ImQEvWS9fETd/HQS/GxSThgVqArqyXgVKQnkqkmkKMlnqqgW6GukKooqCSKA3sHhWuIh2OCSeBmwjQ9x6ljwioSYRhh53tnJ3nnJnrGEG/R4HYY+Pad7NeL4oe9zTvuSf4CQzpwMbtIgbP65qcfe7+enZ2cnIyN78w+TBvS4rnlODSyRXAIeaFdh79B6BHAMA+ALACAIwCAD0AQC8GoBcT0H0F8AkbowsbY+QaYOYyYBkbcIgPOLsBOMYE7GAC1q8BDoGAc3bcczct9OCH38Lo4eHx0tL61NTiyPBMX/dIT+fgUN9IX2dvZ33z+6ePO0pzX2ekxnoGmGgYK0uqGmobt79vPzw8PD4+Tk9O172rrMF47x4NDzuKnR7JhILRIiDUSBgdNZwBBadHQGnhEGo4mBr2beiHUCDBFCgQiAYCZUBSc9JxK0C1Mwkd+4g9xq/ZD91wHiH2nIT4zlB6T990GYX5TvCEThPYD16xGbpkN3xhtkOXbIeu2I/ccB4j8piA+01zhMyJRS8qJi0bZa85lW4FPN2NerVf2HwwtnR69MenS/8QRvdXZ+casnsSld568KbqsRXYylb7atT6a5Q4KoXrK3lom/hZhHhbpVpoxltoRlnrxRpqJOiop+nrZGtrZSopZzwwLdTSSFOS9hFjFZagpVSkxzfkIHQXIQuUoPQRIa8RQG5Bqc9hjGgk8zmK5QTOeIhg3BURXY3y/Cx/v5OU4uOlW+2YNzov40wgmXd9AtHjE5ur691dvR+fVc2pKewR4BwALiagu9+4PPoPUg8BgJ1vw30/ANCOAXgPALRhAFoxAe1YgD4swOxlwM4twDk+AH0FcH4FcHIVcIQNOCEFnMIwDpU496qLz37DUxXOzs4PDo62t/e2NnfX17ZWlte/LK7MzyxOj88O9w2/fV7n7xkleV+DjYmflYGbm10gKCBkfm7+4OAgJzVL/76SHLMQNx0nIzUrNZwOBkIioDRIGB0UhKQAQoAkIDJSEDkpGEhMSUxARogPxMcD4uEBCQjIgRS0EF5toOU7mM8YqcfENcfh265j5D7TVP6zUN/pW65jMN/JOxGzJA6DV6wGLtsMXbEdumQziGU9eNluGPublJJ6TFD7TXOGzN2NWlRKWjbLXXd9uB38bC/u9f67gYvg6Y+W0u/P6Pnp8fpQ03CxY3OAcLE5V6alzBMP9bf+mmWOSnGmGn4GFk66vtZ6id7W2c7GiZryMboaGQ9MinV1CzW18vT08pRVsgwN8hSVkuXl4+7yGEowcygykeuxE3ncJYuUhfiKkFbxQjbJqdBktF/BjF9hzF+RrGco1j1q5i8K8k0QaOcVnFFMnEGs2/1YOOM3SRdYeM4iYxfbOjqaWlvevB2xsFgDUW5/i5B2vmF6CAAcfRvxjwCAPQBgHQCYAQA6AYBODEDvJaxuTIweDMAkJmDrKuD0NuDrTQAaC4DGBpxfv7ATIsA+1c0vOlLTb57vHfzf5fXfoqlfv3799vzli0cwn56eHh2fvqxuMzB04mQT4mDi4WDm5WThk7gn8/ZN3crKSnZSupKwFD8dJzMtGy0VI4QSDoOgqKC0ZCQgnFv4t2/iEeCREBGQEeCR4uEQ4dwmvH2L8PZtIhwcYlxcUkIKBnJRBwrXPoagKSK3sauOw7ju4yDfaWTALMRv5rbHONhvki98lth+4LJ572WrgSs2g5esBi5ZD1y1u+D1mv3wbedRoMcEwneaMXBWIGJeOXnFIn/D49FO6LO93Mb9oYWT4z9YSr8/owfrC7PvMjsi5Z/a8+RYiD90VasL0HjkqBhlpBFkbB9oGeVmlm6hnWKtFe9qnW9mXKiinK2rnaurk6urm6ujkysjl2ZmWiAhlaCpkSon4acopKXCxazHQeIpSp6gBA8SA74QgG6CkeckNGgi2q8ENF+JadEQplN6jk0aji5iyPBlvC+XiFaukExeJui5jDd0i+yIVWDNw/fTk2f11W86vbxn6enXv0VIOwDADgbgAAPjCAvr6NKlYyzMA0yMbUzAGgZgHgPQdQmrBed295XLM5gYO1iA86uAr9cB6GsA9FUA+sa391sYB8RYS3fo+oJ9P3/sXl79fXmof+L48PA4O6NQQVqdh+0OFys/Fws/BzMvGyO3j4df58fO2JAoYS4heipGGgQDFZSGCkYLBaOICIDXsW9hX7uBi0NISkxJSgwiIaIkIiQn+Cai+ATkBIQUhISUJFR8lKoJ1P6TqICp284jV52GCTzGYX7TNBeMTuN4TkADplgDpnAtuy+bdV+y7L8A1LL/is3gdfuhy1b9WFYXsN52GiVyv8hG0QXMCEUtqqeuWhZs+jzeDXu+W9t7IaX/dDnfd/c7M4pGn2+MtAwXO73xFMk1u1PsoFAfoPbcRTJMSybYxMnHLNbbMjvQPt/DPFNfPV1ZOdfOutzB+qGhXp6iYrq2Vq6xUaG0XLqZaZG8YrqaWoa6YrSOnJuOiLgBN6W7GHmKKlWUJNkbEfgKFdURGfIMnwqNDf96BfYVF/UVzoJm59+kY9/ARSxfo/yCA+/DhdZeI+m6QrKNQ3nOITgdGNr46GlTeNQIN/cKBsYaALCFibF1+dLmDew1cuAWHLxPTHh489r+9UtbVzA3sLAWiAjaaaknrl/fxgCcYl1AecHoDQw0CeZXfMDZNawT0pvbDCTD5jqNZRXN7V3jU781uv8v+297czs+MkFGTI6PXZCLlZ+ThY+diYedmZefRzgyNMrBwp6PlY8KjKKCUtOhmGBgJAEeyXXsm7g4hCTEFEBSMBkQQklBRUlBRU4GJyEBExJS4OIBcXBJ8fHJSWlFESZl3OGzUL/Jm07D151HSDwnYb7TCL8Zcp9pEp8phpA5Gr8pXKvuaxZdl616L1n2XbLsv2w1cNmyD9OkG8O8D9PyYg5w02mMyGMS4jPNHDQnGrWonb7qULLlW7GTXb83cJHS/wMD/O/M6PH2ynx9Wmu4XLE5V4ax8As32XdekgkGEqHG1p7GoR4PUjzMM13MMm1McvV0CvT1ilWVskx0cx4Y5SmrZqppZBt9Y9TIqFBNI0dJKV1PM1lHwU9TRNGIH+V5H5SuQZMoB24Qgi8TkG/iUKzjkm9eJ927QnpyHXxOSvOVnuOMX3iOlu01mLEQwpwHYS4loW65Rr51heScguFQTHYkILQ9JHxAXHwGSDJCT9cvL9Nta/3Jw60lOqo9Lb07Oqbb06PX1mpCR32Bk31AXHQEAlm/fkHtEdH1IzjRDh/jkr76rI/TgpXhhL3tQHh4R1LS6+yCp49fVde2dvYMnfwPHmeysb4RExYrLSorwCnEwybAxcrPyyHIxsSDgFJzsnNzsXIhoVQgMggKTouC05IQkuLcwiUlJqckv7hxlIIMBiQBExNTEBKS4eGR3L5NdPs2IQ4OET4+OTEJDMIqy2r7TDh6jtxn4prT8G3XUUqfKaT/DNxvhtJ3GuI3zRY6D/KZwrYdwLbquWbVe9myD8uiH8uiD9PoM6ZRJ5Z5L5ZF/xWboeuOo/huE+TeUwi/GdbgOcm4JeOcdZey7dCqnTe9h1v7f6CUfk9G0Wj0xmDDQJ7VE1uuBA3GbCO+l45380zv+GjpBZgFuxrH2uglWupnmBvkGunlmxgU6ekWyUmnqiulGhvkKKlkKKlmGRkVyipkausW6Ovny8sl62qkaCuFG8o+sJMS8JWApqmj0hRhbUJUG7gU+zdBezco9i4T72Li710iPLhOdkIMR9OyrbLyvqDjzGTgyWMSeAZl67kB3cAiO7uJOIey7wpJjRmYfrSzb3JzfRMSUp2cVFdS8ras7M3jx2+rXtQ/r66vfFFXXtGYX/g5KaEzPvq9hWWXvuGQpfmYt/tYVHh/Zkbnk8pPte+6Xtd+qK5rq22sflZTVlJZ+vDl89fNTW2fN7d2flkZ+i+V8l8fPDo6qnryzFTfQphXjPtCR3m4WPhoUUyU5FByUgoSQhJ8HHxiAmIIBQxMDgWRgSEUUBgECQMjISAqSnI4kBRMSAjEwyPGwbmgExeHGB8PSEhISUwCQ7DJ3nF6wR85S+Q5ftlh8KbLKNB7Euw3Dfa7AJQ2cJY3YoHUa+qa/fB1697r1n1XrfsvWfRhmXZh6LZjmnRhPujDsui7YjN4w2mMyH2S0nsK6jtF4z8jED6vmrpqVbDp+Wg7v2l/ZPFXbg3/15f/rz/9noye7G5Mv45vCJBI0aQOV0AVGLEXGrIHqIo5qLs46YVb6sRqqyToa2WaGRXp6RRaPSg1NS7V1MhRkE8zNMhTUctSUM40NCxUVM1WVs95YFYsI5uko5mirhChK2PvICvhL4VIUYGnKUJahanW8C4YPbxOcYxFegogPsUgPcUkP70KRhOgjmHMAyj2RmHxOiW1akHJaiD9+CXyAyyK8xvIEyK6VTahTj3jp0EhRckpxRmZLx5X1FRVva6sev3s5duausZ3TW3v6j/XVo/XVi221ExWV/VXPu16/uJzTe2nt/Xt9S2tLR/ef+hu/9DT+v5zY8unqhd1hSWVpeUvX71pqW/+ODU9/7tKnv+xY9Bo9ML8QmF+qY66IRcLLys9BzMtOxWUGg5BUgBBJISk+Dj4BLgElEAwFZSaBkFPjaCDgZGUZFAyUhApCYiEmJKYkILowiiJiUAkxGBSEigpCRRICqdmlxFxes4SOkPgPnbZYfCW6yip9ySl3zTIbxoRMMMUPM8ZtkDsMXndcQTbpv+GbT+2Tf8ls25MvQ4MnXYMs14Ms17MB72XrQdwnceAnlMU3tMQn2mY7zRbyJxswrJR9rpz6UXR/ruBw8OTP2q4/26MotHo9aHWnkyz4gfMITKQaAWqfH2GCCUWFzU9a7UAE9VIE500LY0MLa1sA4NCPb1iU5MSfYMSU5NiWfkMA4MCdc0cBaVMff0Cda18GcVMK8tSaZkkHa1UFbkwDUlHC0lZdzFokhI4XQHUJApfICTfukGxd43sEJP4FECCBpChARRoTCj6BvIrGf0uFevyPckJM5NWfeMqJsHOm7AVAMkhJsXBJYo9fOQs371GW/uy2Ojy1KSmqsfvXz17/7Kq/VXV59pXA/U14/Uv52ofr9aV7/c07fS3Lfd2DHa0dbS0tTa3t7R0tLR9amv//L6jq6Wt811jx8OKV7EJWVExqTn55U+evfn4ue/o6FduQP1HLv9p+/T0dLB/KCI4UoRflIWegx7FDAejUHBaOBgJAyEoSEFAYnI4GElHzUyLZETCaMHkcDISMAkxBTERBTERJQkxGPgNSiAQTvbNgKRQIBBOzSkv5PSSJmga123siuMQnvsYhc/ULyJKHTjLEjKPCpjFcRu/5jB6zXbglv3ADZs+LIMPGBqtGAafMM37MUx7MMx6Lln24TqNkntOUXpNU3pPwXynmYLmJGKXtNPXbAov6vaLW/fnN36livyfrve3734nRtHoo52N0eexdX4ScSqIIClwigoiVY3aQ07QXt3RSjNCTzXZ2KBAX79ATT1bXSNbR69IVTNPVinbxLRIWj5TV79QSztfQTlLWzdfV79QXDbd2rpMWi5ZWytFRS5YXcrVSFzF9g4sSZEiW5my6T50mpRsBZt0/RLRFgbeHgD/GEB0DgB+xQB9vQq/iPQhTOc8gps6OgM2to3ymh0w9o+XSRcxCNYBuLs3KLcFRKe8XT7lp3SW50y8qZisrZiofjhZXTbzsnjhRcGX57nLVVnLVdkbTVXbH97sdDdNvX/b8a723duGurrmdw1tjU0dza0f65s/1NS15hdV+AdGeXgHxyZkZeU+rHrxdnn5dz+w9+z09GB/f2tjY25isquxPis8RF1CkoOJi4aKAQGhpobToeB0NEgGKig1hBKBhNPRUrPAoTRgCgQ5KQRIAiYlAZOSQoCkUDIgjIwUTkoKu0CTFEp6MUMFkVGg6O7o3PFsogqYvu02hu0yQuw5AfWbhvvPwP1naAJnGYPniT2nrjmPX3YYxbYfwnUcvGX+GUuzBaDRgmHag2k+gGHSc7HxoOeG3RCJ+yS51zSZ1xTSb4Y56CJdqpK8Ypq74VSyFV+z2zFx9AcVQ30fRs/PTpeHP3YkmxY9YA+VQ8TIQ9NVYSGy9A7y8ibyLuY6iQY6uQZ6Rfr6Rarq2QrK6Rraefdl0+9KJmrpZEnIZWjqFurqFSqp5Khr5hmaFN+XTre2fiinkKKpnqQuH6wl66UnbmAuQJ+kCCzSALdJwibJyReuEi5h4CwDbm4Abu4CcI4BhOcAUjQGBfoqFI2PRMOYDwTvLxgZD9rZdtyVq8KH9d8gmsMhXmVgXbc0WiuK36gt3ayv2Kx/vF5bsvq6YOVV3lJl+mJpzEx24GCC10BywNTDtKWahyvNLxaanvfUvXz3urr65avX1dW1b2pr39bV1NY/f1Wbk5sfGeKVGOn0sDCsJD+ipCBusL/j+OjgNyrE+dnZztbmxNBw36dPHY2NzwoL8gLcY8zUbGSERTi4kDBaJJSGGkGHQtDRopioqRjgEGoEjBZFxQQBo8iB0It8ExEFKTHoF0b/xuVF+oniIgNFACQkJAPBmDlkHe+G9MH9pm66juG6jZF5T8L8pqn8Z5D+M9QBs8iA2VtuE9dcJi47jd1yGcd3Gr5p1IGp/A5Dqw3DvB/DfADDqBvDuAvDpOuKVT+O8zixxxSF18V8lCVwTiB8QTZ+WTdjzaZoM6Byu+Lj/v7RHxI5fR9GT48PR96WvA1SiFZBhcrCU5ShcQpwFwleSxltdSkfA+0Mfb18La0CQ8MSHd0CBeVMJfVMYfFEeeVkBeUEMalkZY1cXf0iFbVcZbUcE7MSMak0C/MSRaUUdZU4XaXgi9BewuKBCG+yAnGpJuiDHNUkJcXsVfxZjJsLGNjLGNc2ADf2MHCOMQlPMYhPMYGnlynObsDOICxH8oqrge49trYtnIJDAgJzMpKL7pbL+ZHr1bnb9eXbTRVbTY+2Gsq2Gks3G8vW3xYuP00aiHV6aa74ykarPy108nHOzIvSxdqn042vehoet9akNr2Ka3iRUPcsuaYyvfJRZn5aSFawQmUsW8cj4bYnUg2PNXrbUvd2V07Pzk5P/z92dnbx6bcTdra3P7e/L0hKzI2LyYmNSfByi3igHa4l6qfApSvETgenQUFpEBAU4tvd/VRwWigYCQWjUAhGKhg9mBJJRgohJiQnxAcS4JHi45EQ4JEQ4F+8f8vh49++TUBISI5iEBTWi5KImgD5TN50HSP2mID4TiH8p6n8pqkDZmgDZyl9p2+5T97ymLruNkXiPUPsNIyt04IhV4Oh04ZpMYDxYABg2IVh8AnDqBPLsg/bcZTAfRLiPYXym2EOnOMNXZCMXVZLWX2Qd1Fgml63O7P6hwz334HRi/+1sLvV9yLjodN9fxl4pBwoXgHsK8VoKaGgJ2mpqpCoqZmpp5enqp6rp1+oqZUvq5ChqJoucj/GwCBDSjpYUCxCWiFNR69QVSNPXinL1Kz4nlSqkVGBqmqKikK0vnKwvrK/uqT1g7sCSfKEZVrk7UrIfij58HWCscu3J7BuzGJd/4J5Yx3r1s4lvH0s/CMMolMM4PllyDkF66mq1kFO4kp5zpfksM1n2bv1ZXttFfsdTw8+VB18fHZ4YVWHn6oOPz3b/1C51/50p+XxQlX6pyiXt64m3ckhA3kJY+U5cy/KVpqfrbYnzNcpj1Rx9T2501ku1lIk9zpHuyhKM9GJP9UB9TiC+W2uUHeN7lRv6vLS5Mraxsra5srqP9rGyuo3+/bR6trm8urG2OhE1cNH2QkJuUmJBclJmZGhqT7Oiba64drCDmI0AnTUSBAcAYLBQTA4GAEDIyCUMDAFDA5GwSE0MDAKRIEgI4WQEFEQEgDx8YjxcInwcC8WmbCv3bx69frNm3ikQASTkK6Ec9W9mFlij/HrLqNEHhNQ3ykq/2mk/zTNN0ZBvjNAnxlSn1li7xmY/xyZXT+2Ug2GZCWmThuWxQCG2QCGQSdAtwPTqPOSVf81x1E81wlKrymQzwxT0Dxv2KJY9BeFxBWj7HWnkq3oVzstw4d/RJ70ezB6fr6/udZZkRSjwxUkA41VoAiSRtmJ3zWXNdaWDzQ2LFRWzdbUzlFWy9LQzlNVz5FTylBRTxO6GyojE3Lnjh2foI+oRLS6VpaKeo6MQqapaZG4dIquTra6WrKSXLi+UoCBcoCa+ANjAaZkObxH2qRNysgmMEnD1VsNGNdaMC53YmCNYFyaA1xZBWBvA24dAPCPMYiPgPQH6rp7Bcn7bc8OPlTvt1YetD3db63Yb3m011K+1/Jov/XRXuvj3bbHu+1P9z482+14vt3+cqv95Zd3j/sLEl572TaF+7XFhQyXZizXVW5/rN/6VDtWk/c8M6A4MbA4JaIwOSYrNirSx8fJzMLW2Nzfwy8lMePN28ah0amR8ZnhsZmh0emh0enBkenB4amBb9Y3NPmfbHCyd2Cip2+su2/0F+vqGf74sbfiYaWLuaUYIzUjBZCKFIggI0eQU8LIKCFkFBAgBYiUnJKYjJwQSIJPTIhLgHcbD+cm7q0bOLdu4uLcwsfFISYkIMfHJ8PFIcHHIwWxyjGZFPAHj3CHzuC7j+O6j1F4T8IvsvfT1P7TdIGzNAFzCP852qAFeMA8me8swneGWL/pkkgRQOwhpu77SxaDGGb9AK12DK02TJPPWFYDl2yHbziNEbpNknnP0ATMc4cuCkUuScct66Sv2RVtBlZuF7Xs7h19/3T+92F0b2u9OtE1WIkhVgkarYDwkOSxllQ1lbdVUYg3NS2RlEvX0ctXUc9SVM2QV06XU0yVkU/g4PW7K+ZFx6jNK+QpIh6lon6RH5WSSzM2KZSSSdbWyFBXTZSTDNJVCNBXCVISNdLnQqXKEzzVJWlTR3UiKLqu4fVg3OzHwB4FXJ0GXPkCuLoBuLkDuL2LDdxi41u3t1rLT1h/mb9VW7rbWLHX/GSvuWKvqXynoWz7Xcn2u+Kt+tLNhoebjQ/XG8rXGsqX68oWa0tnX5eMVRV0FSbXRfu/CnJvS43qKUiefFrw5e3ThXdV3U9KqtLTSpNTylLTS5LTCuKTk4PCw1y9wjwDkmPTi4uetH/o/YXOwZELLvuHJvuHJvsGJ/6+0Tsw/nfr6R/v6f9ld+KXgx87B6qqagO8QuTvinNSUTFQkDNDwOxUSC4aWnYkNR0ITPXtPlVqMjIqYhIoAQHlt3w9wY2buDdu4d76tmRPSEFKAiUhBhMRUlLC2emUQ9i9PrMFTTIGTAE9J0g8x38JyVH+M0xBc5yh8xyhC2whi2yhi1QBsyD/WahDL67cEwzedIBIEabaOyzTHoDuR4BSA6Zu+yXzXizrQSyboav2Iziu40CvKeqAWfaQBa6wBZHoJYXEi8jJ89F2zKudkYXj716f/x0YPTk+mhnqSbeRj1CmS1RFhMizuEqLW0rra0u7q6pkamnnyyllamjnKahkScmnSssny8gn3pOI4uTzlZTyRyBVeQRchO9HKKulK6lmSsikGhjmS8skqamkqqsmyUgEackHaiv6yvArazICU+UJK3UIG9XgLUiy1mu3P2Jc78PAHgNcmwVcWwZgb2DhbcAZ17R1liMDFouSFyoyFp5kLD7NXH6eu/Y6f/1NwUZt4ebboo3awvWa/NXqvKUXObOVGePliYPFsd15UZ9yoprTw1/HBz8O9cl0MI810sp2tMqwMy1ysXgX4/8x8Lp/1QAAIABJREFUK64+JbYqNvZpXEJlXMKT2LhHMXEFwWGp3v7JQRG5GYVVz2p7+ke/aec34fwG6C+M9g1O9A5cgNjTP9bTP9Z9oZ1/s29Hxnv7xzq7hh6VvwjwDNFV0BBl5+KloeVCUfPTM9xl4xLj5BVkZmODwWnJgHTkZAwU5NQkRFSE+DB8XAguDhgXB4SHByEkhpJSQMhh5GRUpCQwIkJKCiQvjVocnWcvwmcM6jMB9Bwn8hin9J6k8Z/hCJkXiFgQilwSiFziDF1kDJ4H+82A/aZJ9euxhbIBnEkA0RIMtXoMnQ6AfB1AqR7L6NNl6/5L1gOYlgOXbAavOl5gCvOdYQ6eZwye549cuh/3RSN91bH0QkqrOve+e6L0f8ro2enp6uJCfXlumDp3kg5zvBqdn7ywk6y6qYyNhkK0oWGJokqetm6hklq+qma+nHKmrEKqrEKikGgot4CvhKQ/BKrMxWMjJBasrJaqpJpxXzpF3yBPWiZJQT5RVTVRXipYSzFEXdZDnP2eBi1OmjzhM12SOjXwKxTxC+wbbzGutmNc7Qdcnbh0Y56I4svd+8vebsvFGV+qSxdeFs09zZ4pT58oSRzMChnMDJwsjp6rSFmoSp9/mjZdnjhcGP0xxf91iEOpm0mmrW6ypXa0ibqvloKXtkqUhUmyhVGwuqKTnKQmD6sWJ6OP4v1sK4NyZ5vXXu51ft4Nnu7vPFxqfbxeeHqUe3oWhUU/LCh/W9c6ODz5z4wOXujoLzL5N0B7R7t6Rj73DH/uHv7cM9zVM9z9zVpbPyfHpFvomCqI3Bdj5xJhZRfl4JYUEFEWl1eTUpXiv8uNomGkoGAGUbJCwEwU5LSkxNTEhChCfGpCAmoiQmpiYjpyCjZqWhSCCQpjgkAZEbQCKGlfKrtGsOcIkfsosccYkecE2GeKIXBWIHxBLHpJNHqJL2KRIWgO4T9D6jsDdB26LfvwEk8SgD8TIFmBofoOoPgWIPkCoNaIZXzBKJbVAKZ5H6ZFL5bNwDWHYXKvKaT/HMJ/ljNsQTRmSSF52Tx/w6diO6Z6e3Hz9Pve3fw/ZfTo4GC0+1Ouj1WoCmuGEWe4MqunvKyNnKmBnJe2RqaRUamiSp6eQZGccq6mbqGCysVkVEE5mU8o6M7d/8PaewC3eV753i967733ToDoIEiwAAQLQAAECZJg703svTcVqlFiF1VIS5ZkWS6yerGqJavY6r1Yck1ix7nZTbIpdrxO4m9A7ebLzST3enfvzH8wL0FyhkP++D/nOec8z7PS5R7iC4Jmc2Vyylhu/tasnG2p3rmysp1e/5wvMJObO5sbWFuWuyE/c8BrdpZoMNsyqcfLWBeKxYeV1LdQqGMA7BIIcRtDeqTUPA/nfbZ5zU8P7/n5hYO/uHjk6/MHv3r3zZ8c3fP8tdnrm3qub+q+u2X0ztbVlyYHTq5pPTy6Yn9PxZa6nLFcd2dGXFOavTk9rik9viY5ttod35mVMZIbaEtPqki0ZRmU+Sb1YCB5sa74YHPVleri22Xhe0Wh20U5t6pLP6yvutDeenzDphNvHb167c6TZ5+9jPKPn3766MknD5988vB/t8+7D57fuffs5p0nN249vnHr0c1l3br18NbNhxfPX5taM10bLs9xp/viE30JzqyUjMKsovqqtraGgXx/2KHRG4Qii0QaI5NZxGIjnx/NYUexmFEsppbN1nG5VrkszR4TZ02QK0xiqUEqt2jS26PbzkpHXhB6npH7nnOHP5WORWrv8Ru+dE58FbfhS8P4T6VjX3BHPicPf0GqvQyPnwVZJwHXbsB/BAieArxHQJmnQOGL4NJrkPr74BUPQbX3QDV3QPX3oE0Pyb0vOMOfs0e+iFrzU+fmr/xzvyhe/GXfm78ZevvXH7z49pvv/l/2nP6njH7z+98/uPreZLVvIt84X2ZdmRXXHypsyOooylpbWLCUHdqek7PdF5hypU34g1Ou9IkU7yZPYLPFMer2rLHENPF4qXpddrJ7ICc878+ad6dPFZcupflmvYGZvNzZ/Mx1ZXkb8zP7A7akSh1mwU8+Uc68VKl4R0N/E4U6DkFeIFLf10VfLS24tXnN4/07Xhza/cXJ/V+dO/j1e0d/cfHYz88d/PTA0vXJ/g82970/0Xuwr25DUcZAMGFlrnO8IGUsJ7k3kNDtT+gNOodzUlcX+sdLslYVZg7leLv9yY0psZ0B52B26kRp1uudtWdGOy63VtzNiH8aH/0swfgkLeFxyPe4JP9OS+OVTVOXjp6+dfvRyxz0r2g++N8j+90Hz2/ffXrj1qNrH96/eu3ulSt3rly5ffXK7Svv37xy8fq5k+/Njk+3lNSW+kP53kCBP1SeX9W0onf16tmZmVebqtvclnibXG1XamKVaqtEZpNIrRKpRSqLUapiNbo4ncFpswfcyUlxiUKhiidQybUJMfnjcUPXFWOfEJcZFY99Jlv5RdTqn5rGf2oc/4lq1Rfi0c/5I58zhj8jDn6GDR2A6McA03ogeTfgfQdIfwfwHASFzoCy3gXlXwRV3gZV3wMqbwMVN4HKm+DaO+iOZ6T+T8mDnwnGvojb+KVn5mv/3C8a9/6q943f7Ln821/+9k//Dxf4/1NGv/3mD4+vX54oT1kf0q0NGYdDGf0FK2pCQ6HgRHZoS1LyxpzQrMU+YI3ttcf3RFvazHHdcc4RQ8xAqmdELA1wOTEaVUp8YmdmaNoTmHalbS4sXkzNmPEGZsN5c4XB9cW5E7n+nqAtvjYatcVLOFVBv1yrelPHegONeRtDOKBRv5OXeaK/9cLGsWvzG+7umnvyxtLHh/d9certL88d/ur84U8P7b4xO/b+RN/RgRWT2WnVRlWBUdbkNo3lJm8qC87VFSw0FC+1V+3pXfHGcOvbY51vjrbv7l4xW1OwqSy0o6ns9e4VJ1Z1Xd48cnNN151S/yOz+ImG89Qke5rieJqf/by++ungwN1tS7fOvn/v/rOX2edy3hlJPZeTzud3Hy7rwfM79z+6cfvJlQ/uX7x06/z562fPXjt75sr5M1fOnrp45ti5kwdObF8/O1Tf3lRYUZdfVl9S1940sHrN3O49hw4ePL1yYDyUmplijk022pzRxlil2qHRJkYbE002V0yCKzY50Z6cEOtyxSdo1ToGgy+SmWIDbam9p2LHP5YMf0zr+4jS/1w4+hl/9DPB6Geikc8im+sHP2VE9Bl54FNSz0folB0QVQ+gGwPiFyJW6noN8LwDiuggKO89oPQ6UH4LKLsBlF0Hyq+Dq29BW54gu17g+z+hD30WvfanSZu/ck3+vGjHL7v2/2b14V8//fK7vx18jtym8tvffvWzLz998fEnz59/9dOf/OZXv/rjt9/+yPGG/ymj3/3x2xf3bkxVZ4x6lEMZ1oH8ivb8vnz/ygzfJl9w2uFcW1Sy3Ra/LsUzkeReZYjpMsf1xLpGzLF9Sc5mOt3KZRtViuQYR4cva8abOeNKm8wv2pHqm/UEZvPD8wVZG0vzJ/OzBnNjk5pM6K0+wplq1rUVqjf07F0Y7CYiebVOPe1z7y4Pv91Sc6y/7eLGsetbN9/ZtXB/7/ZHry893Lfj2sL6o4ONh/rqtuT5R0z6eoUkXyXO08sr4vTNaY6BXP9IQdb6urL5zsadw937xofe2jC6f/XAYteKHW01u3saD452nt049P6mocsdFVfTbTeNotsm2Z1Y3YMsz8MVtc+Gh59Ozz144+CdSx/evfvk7oOP7j5YzjXvP7197+mte09u3V3WnSeR+H770dUP7527cP3EyctHDl84eODMoQPvHnvn1NG3jx15/eCh3W/smpjd2DkwUNvcVd3Y3dA1Orh+YX73m/sP7d/71ljvaFl2QW5KRlaSOyMuPtliS7bFJtniY0wOg86hUsdJ5TaZVC+TqFhsMYMp0sWHfd2H/BMf28Y/Fw2/oPY+xXY/oQ6+oAx8jOt5ju5+hun+CNfznNj7Atf7At3zMbHhBiJmA0jaCsg7AN0oYN0MOLYBjh1AzBYg7UCE0aIPgJLrEUBLPwBKPwBX3QI3PkK0f4Tv/YTc/6lo9HPL+p8lbf65f/YXzXt/3b7vX888+MOvl6f1/vKXv3zzzTefffLZu8dOTq6d6Gtu72ts2LF508VTpz55+uy3v/n1j+nJ/U8Z/f7fv/v8yYOtTbmrMqIHgsGucHtl9ognZTQpeZU7fdwcOxjImjTHrskLb3Wnb4pNGk9IHY9PWWWK6zGaSxnMeJEgTiFzxyX25xQsZuZsdaVPhgu3u72zGcH5osKtBdmbSvKni0KDBfGJLWbUDj/xvRXC2826y2bhESxhMwjeAoXX4fEdIv4qq2Em3bmvouhId8upsb4To30H+9v3tNRMlYRW+pI7YswNUlmdUFwvkTZpo1qtphUWQ65GnqNTZWlUuTZTcYqzNpTZXVOxtrdremxkaqhvpr9zuqdlNnKefPNSX9Oe9qo3avIPlOUerig6Xl1yur3hzPDg+Q0bLyxsO/fa/jOHjp0+/u6ZU2fPvHv+7OkLZ06fP33q7OmTZ0+fOv/uu+dPnjx78sSZY0dPvXPg6Gt73n5l8bVtW3Zumd6xdWrrtqn5bZumFzZsmluzbnJkbF1332hLx2BT+2Brz2DX4GD3YHdzR11JRTgj05uQnGiKMSmjFAKJkC3ksyUcloTLlouFWqlYy+VKqFQOg8EXCKMkcktS2abA+L3UiZ8aV33K7X+GansAbrqN7nqM6/0I0fEE3PoA1HIf3PIQ2voY3vYE0fEUHXoHou4DxE2ApBWQdwKqPkAzBGhGgdhtgP8EKPcikH8ZKLoGFH8AFF0Fiq6Ca+5AGx4hlzflEXs+ofd/GrXqJymTX6dMfl22+K8Nr/5q67l/+8m/fP+Xv/zw7Tff3rh2vbupwyjViklcOYVrEQgacrPmx0YO7Vp6dOv6/ztG//KXP//pT99/99333333tzvWf/jhhz99//2XHz99patsZU56Z86K6mCXx9luNjdZ7V1J7pVm+2CKdzzaOpCVM+dwT7g8k97M6Xj3OrNj2BjTKpAUalR+pTIjNmkgVLAjM7SQnD6VX7Qj2TPty9pSUrQtFJgoDE8VBDvDdnOrGbGYSXivUXSnVf+hUXQNQ7oMwp4CofaD4NvB8BkofAMCNUEkj3N5PUrVCoWqki8KM9ipFGoKgeTGEktpnFqhrEGq6rO6JtKLt2SUzPlyJjNDdWqHVxkfp3bE6mJT7K4cb05ZblllbmFNuKAqFKwK+eoKg601hf1ttat72yYG+2bGRudXj82uHJkaHpzo7xvv7BxrbRlqauirr+mqqWgpL2kpK24sLqwryKsO51Tn59YW5lUX5NUUhityc0uzswszA/n+jDyfNzfDk+dLzw94i7IDhVn+wsxAaSinLJRbkhUqy8lvrKhtX9GyoqI2zx9KMMVFy7RqkUIlkimEEglXIOIJJSIlg8bBYQgYNJ5MojMYPAqFTcBTKVQOT6SLKZuLGb4bvfJT6dALavdjSONtUP1NRPtDwfAnnKFP0B1PQA13gNoboNob4PpbyLrrcPNKkLAeEDcDim5A2grwqgBeNaBdDaS8GUlJcy4A4fcjdBZeAfIvgYuuQGvuQFY8hLY8RXU+x3a9wHa94A9/lrjpK9/M/8pb+GXtzl8NvvXrD1/88XfffH/t8rX6slolRxbFlSVqosOx1oZ0x8qK0Fhl7mRf67XzZ/77jEZup/zD73/x2SePrpy/8Narb89vXFrTP9PfMt3ftnNi9blDb33x4tkfv4kMT/z5T99//enzV3pX9GYVFLnrAq52T+pIknt1QvKapJTVJnu/K33cYB9K90863BMZwbmM4Fyca8KZtjE2aViqWaHRBJVKf7xzICd/eyB7we2ZLixedHtn/dkLxUXbswKbCsNTOZ66oF7WZkEsBkkXW6S3Ww3norjvonCXAOSHAOo6gLoKoN8HUOcB1Fkweh8M244hh7DkAJroReMTUDgnGu/CEKro/BZpVKvSmB2da7D0JztHBot6gwn1Uk4GmerG0txYhpvETWcIvTxxskRkUYl1UVJVtExl0xnT7NZcl704Nb7Uk1wV9FXlZNaGs5tKChqKi2rC4cqcUHl2dklmVr4vkJ2anpOWXuBNy/ekhD0pYW9q2Jua500tCGTk+zPCfm+B31MQ8BRl+UpyAvmZ3kB6UmaGK5DhzPOnFwUzs1LT3bGORLM13mSJ0Rt0SpWUJ+DSmAwShUak0ElUOplGJlLIBDKLweNypWQyE4nEwGFIHJZIp/PYbDGVxuXJLPa6PabRR5rRT0T9z/Dt96FNt2Etd2Ft92Vjn8Zs+FI08jmy6QFQehkovAAuvYQqOAmRNoM4ZQC/BpC0AMIVALsMEDUC9gXAfwIInQNyLwAF7wNFV4CCy5GHkqvgyluQhkeItmeRfXntz5CdL+gDnxrGf5Y6+XVw9hfli/9SvuN/zZ75zdELD9YMr8pwJIbiYqpclrZUXY9H250e3Zcd35gRu6a1+uaVS/8dRiNX0vzud589fHhufnp7bVlfhrPcYcg2KbxRohQlL0XFzzTKy5Jto/WlJ/bv+fpnP/nuD79/fv2D2cbmjqzGIm9PVvpIMLApGFoIhrZmBKbtSePJng2O5PFU/7Q7Y8afPe/2TMa5NvqDM/bE1Vpzr0LuUSn9KWmj+UWLgewtbs90QfFiincmmLuttPSVzMBkXu6mQHJpQCvosmMWs6jvNcvud1iuRgnOIfFnAMRZAH4egF0C4FcAxFUAeQVAvQ1GtyIIPhTBg8KloXBJKFwyhhAg0hs50k65ti4qxWrsZMXOJng2VOf206TVcHoOmB4GMQtBrEIwqwDCzoOxAgi6G0WJIZHlYgZPLxAmKUQBrSigFSYrBT6TNkWvdOvlvhiD02LVq41KmVmhdsv0OTJLiTS21pDZ2z6wdvvs5t0Lm1/dsunV+Yld8xtfXdi0Z+vknm2Te7dNvrZ9cv/SzK75jYPNtS6j1q4RW1XiZJspLT7ebjArRFIBi8Om0ekkEhGLxaBQaAQSBUeg4AgcBhcBlEglEikUMp3Pl4klGg5HTCBEevQ4DJFO4/AFCrkhJbblkHXlR5rRj9ndj1DNt1Etd7EdD2FtD1iDzxM3/Tx2w9fsrueQkstA1nFQ6AQseBRkm4tEdmkHIGoCeDWAoBbQjkYq+TnngfClCJol14Diq0DhZaDoMqj8Q2jtHWjDQ+iKh9Cmx/D2Z5juF5T+yB4p8/jP4jZ8mTn3dcb0z8ObHzYPbG3Oz6t16Vud0rZEbmcSuyOJ1+yUtHlMNSnmDd2NTx/c/e8w+t233z65ef3ozPREclINl5FGQluICC0BoSHAtUS4joQwUZA2OsolpldnOPdtnXv+4P6lA4dGi5tX5I6VZa8rzp0qKlwqLH41OzST6OzTm5rscS0mW6Mlts0c02S0VCk1BXJV2GgsEkky+UIPi6nXavxe35rCkp3LjE4VFO1wp0/5suYKixczg9M5OZsykooytfxeB2Epm3G+Sfag03ZDI7qIJJ4DUGcB+BkAdnpZpyKv8CUwshqB96AI6ctKQRMz8NQKtrBZKG/V2oLmAo2xRR/XnZXRm5DUCuJUAJxygFsJcCoBTgXArQC45QCvFOAWgdg5eIZDy5MmiLlpMk66jBXHp+iZJI9O5VILE2QMp0aoE0tpFBGKoEIykhD8XISsEqFrJ7jW+7t373zr6IeXTt26dPzmxaPX3zty4+KRmxeP3bx47Ebkw8M33jt8/si+icHOBJXMwKVo2VSDVKSTKyR8IZNKJ+MJeDQGg0AgoFAoBAKLCAqDQFFIFJlIpdPYDDqHRmVyOGKpVKtQGsSSKCZTgMeRcVgig8FXWzLsbcdMYx8JB57h2+7BGm5h2u6Tuh5hOx8Suh9Fr/7UvfkXplU/JdffhgSPgtyvgpL3AJ5DQOIewLARkHVFHFTRA8TMAv4joKKrQMkHQMVNUMXNCKaFl4Hiq6CK65Cqm+DKm+Cau7CmR+hI2+kFsfcFue+FYPgT+dhn1vHPLe3vxeeuzXb7qh3yJju12YapN6FWWHErYqj1Dn5TanRtqmV2Ze9PP/vkv8PoH377b6f37ZyrK+9VKwpwmAQkVIuGKtBQOQaqxMJUOJgWD9MTYUYSzM7GV2Uk756dfnPb7gr/iozUbn9KX0Foczh/KSe8mOZZYzDVmy31VluDzlhjsTeodUUSRYAnTOHxnWKJi0I14PASKkVhNIQ8vnUFxTszQwvu9MmCokVX+mS6fyo7Zybduz47tMHvLMzSCQYSKYshzrkW1b3O2MtK4TEE/i0AsQ+A7QWgewHoawDk9YigoxBkHgKfjiJ60SQfhhLE04uovCaurEWh6Q8W5Hiq4y3BoN2b5ypmKiuXPaM+kntFYC1bBrQCEFQCwgpAUI7iZfG5Vi1bYGRRtTSCmICWkvFevcajE7tVrGSNUC0QEUkSKEEPorlB7CCIlwsWF0GiVnAzRhvW7jx+6viD62fvf/DuvWunIrp66u6Vk7ffP3br0pFbl468d+z1zcPdCSqpkUsy8KgaHlPAZNIpVNJ/AIpEwWBwCAQCAkPAYCgYAgVD4DA4AUdiMbjcSM9TxGZLBAKlTK5XR9mUGqtAqKJS2EQCTWENWNvfVQ4/pXY/QjTfgTfdxnU8JHc/pvc+IbTeYrTdsq/5LHniF8ruJ5jsQ0DsNGCfjhREfceBpD2Afi2gHgQM64DEnaDQu7DSq/DSa7DqW9CqW+Dia6CC9yOMln4Y2UZS9iG4/h689Qm66yNs10eojseI9of4rkeUrgfc2ncVzs5EXUy+ll6rRzQawI1GUK0BUmtG1dtIDQn8ljRdkz9u19Taf/1xhwz//br+d//2m3e2T64Mp/bGGWrkojQaSYdBSBAQIQIsRkKkKIgCDYkmQI0kqIkMdYqodf7UDf2rAmlNBmNFvL0+6F+d7t3k9U+mejbYHKOBzAlXylpT7HC6f9zi6FDpK6XKHInMJ1dlUBkxOJKGy7OZTEXu9LW5BYuZ2Qvu9KnC4kVX+pQncyYQ3JzgHA1kjmenVuXbtIPJ7K05gnPt+rudCWdl/Lfg6CUAOgNANgDgjQB4MwCeBsBrQbAyKDoDQfCgSH4sNRtPzydzKunCaqaww2qfHxrpKK8pS4hviI/NsqUhWcEInbyaZR8tAzhFIHYYzA5BOEEwJwDmZoLZfigtEUtQkDBUIgJDQmIkNJrPGOXXCwN6XqpWqOCJ8CQ5lBgNodig1Bg43YpiWbB8O0HtsWU3rp3Zeu294xFGr568e+XE7feP37p07OZ7h29cOHjjvUOn39m9qqs5Xik2cUl2MV3Lo7MpZCIOh0Wh0QgkEgaHQ6BQMAQMAv2nIqSikWg6lcnliPh8OY8n5/FkApFKrjJq9Q6t3iFXGNksidpZqe+8yB94guu4j2i9i2m/T+x+TOp6zO17Rq6/hig5I+q441j3U2PPQ2LGXsCyHrBuABJ3AL7DgO9opDIatxWUsAPufpXiXxJlzkqCs6Lcnby819g5+5g5b9DDh6gFJ0mFZ4kVl4mNtwmtD3Dtj9At9xENt2D1HyLqLqNKjtJj2zSC6EwZsV4P7bSCemNAPXZwmw3aEoNpc5C73KIub3RvOOXgzq3f/P5HnZP194z+4Xf/duy17R0Zhm6vuS/DUW7XJ/JZcgySCwVzoSAhHCxHgqPxUBMJaiFD7DR4hkpQm1UYzlnpiG/xZYxlZU8kp477ApPZeYtpmTvKKvem+ect8Wv92VOxzmGNsU6iCImlHqUqg8FOZPJS1JqgwVSW5F4VCm8LZG9J9c4UFC8606YCoS3B0KwjaczrW5sT6CtL9g6mSqazRKfbrTe73Kck3MMw1AEAugeAzAPgjSDwGghkEASphiD8UEw6HOdDEjOxlCCelkNk5JFYeRTmqN//1tSGNXUVnWnOoTRnviUeT3cCjEKAXQpiF4PZOVCmB053IKlGFEWDoqiQVDWCooOR9XCCEolmo5BkIoaq4Aj8Jm1mNCfPIkjT8iUsNgbLgqFZcDQdhabgcBQimUFl8dgipdSQULai9eDbex8s++iygx5fxvTojfcOXTr55q75TVW5IbuUb+KR4qUMLY/GIBKwKDQKjkBAYTAwFAqKmCgYAIGWBQZAUAgUjURTSFQmg8fhSnh8GZcn5QvkYqlWoTZpdPZoQ3xUdKKpaLOq9wa77wmu4wGm/QGp+zGt9ym56zGn5zGu4iIk5yim4oKo+6Gk7hLaMQkYVgHWdYB1I+DaCQSOgkJnwFknkL79bPdaozkzVafzRBtSTAkum9cVm+NMKEtwNcal9Vn9a8w5s8biXZryN2UVB0XlB/ml73CL32LlvcpNXaUVGVwCepUW0W0DD8VBRhOgo4nQgXhkbyKx30Ud8kh7ffqVVVnnDr3x/Y/b7f33jH77h99fOvlOQ4qmwkLvTFMPht11nsQkmVCMQbKgID4cIkdDdThoNA5qIUCSucQ8e0JD6aq62qXS0rni0u2FJTsC2Vtz8peyw0tJnplQwXZL0sZY94bEtDWyqGqNvjzKUKHUVsQ4WlTaCp6kJM7RbLbWO91r8goWs3K2pXin84u2J6VOZYe3ZedtS06fyAxuyswYzk3I6kqWr/eLjrXFX+kL7FfzX0EiXgWB9wLgPQB4EQqbwWNXIpEdWEwdEl0CQ4Xh6Gw4JgDHZiHxuWhiBYm+WFN1ZHrDqqqSbk/yukxPgzOVzXMDtBCImQdjelE0E44sJJDoRCKZSCAQ8PjICw6HQWOQCBQchoRDUWgElk2mJarEWTpmrombGsUSUnFoGAwBhSJhcAwKjccRCEQymcpkcEQ8uS41kDU7vfHO5RP3rp26H9Hpu1ciGerldw/snN9cXVTkMBhjpDwbnxwvo6vZZCoOg0IgETA4bNlB/wZQAAQCwaBQPI7AYnB5y4Get0wnlyfh8qQCkXL5nmitQmWKsqTBNuUzAAAgAElEQVSbWo9LBx7x+p9Ruh+Tuh8z+54x+p5Rux/T2+/BC06Dso+AwydQ5efRgdfAUb2Aph+ItEBXAzETQPIuUOgkovAsJzBnNbhjmWgbFWKnQexUSCwNGs+AJzJRTjbOzaekiljpUnFQq8s0xWbZU3KSMvNS8sPe8jxfZVaSP0PJL9TRmq2YDhus3QZrj0G0x6Da7Ji2OGJ7PKUvXdbtM2zuqLxx8eyPSUZ/+OGHv2f0uz9+e++Diw0efYGBXGogNMbzOjzGOrfFo+TwkRAGGMSFgmVIiBoNiaOj86wxDSVjTQ2vrajfU1OzOxTeES56xR/a7g9t9wYXktKn84oXdbFrA3mL6dnbrM6NaYGZVN+s3bk+xTMeZWjmS0tjYuslspDJ2h7KW8jO3e5On8or2J6UNp1fvLOodHdaxrTTNeKOb8yKSWm089f55Sd7fA9mu0/keXcIedMIxBwA2gYCL6GQSwLGDjln0S59RcHZxqLMM0lzRPwsHDONJcySaNs1UZen1r+7ZfPKsoLejJSpcOaALygVpwPUTDgtEU+RkiksMplKIpGJBGIEUDwuIgIej8dhMWgkAgGPeBsEi4Cb+dTcaGbYxHar6AIyBg2DIWFwNAKJQaExaCwWi8MTiCQag8ETaoyWhoa6c8f23bt68sEHpx/dOP/o5oXbV95dmpvMz8rRK3V6udwu48WKKElyhpJJJKFRCCjsZYj/W0ABAIDB4BQKTSyUK+RahVynVBmUaoNKZZBG1vUiJkvA5cuEIpVYEqWw+KI7LiiHnoqHPmL2PWX0PeMPPmf1PyN2PSbWfwDJOQ7KOwHOPw4J7gfHbQSkDYCoDlB1R2RcBcTNAKl7SJm7DZ5+t8lhF4tMdLyRijLTEGYq3ESGG0kwPRGqJUCiCWATEWQlA3Yq4KCBEhmgZDbYy4dliuHZMlS2DFGgRhZGIbIVcJ8U4ZMhMxWokAqdo8GUm/AdbnFbevS2ld3Pftyi/h8w+v2/f/fJk/sdWTEFemKhFl2uxzbFMXtTlK1J8nQphY9GcJFwEQZR7Eneum58++Sutqbt+YVzWaGZYM58Tv4rpRX7cgtfDYZfCeTu8IcWSyv32Vxbiir3On1bHKmTqf6puORxc9yQO21Mpq7nCrOiNNlcjsNqW5EXng+GFpxpm/MKtjvTZosj25u2eDLGLbb2xNimImd2a5x4Mqi7vLr20z1Tn+2aureq57AvdY7JWA+AJmDQaQZhXs/bLWa+puTt0Yn2GsX7Zbw3mazdcv4Og/JQZ8OzUwfO7JhZVRoe8KXMFmSPBUNRcjeUZMWT+FQKi0ZlUsg0EpFEwOHxWBwOg8Fh0NiIMDgMBoNCvQzBOATMzCMXGlhlMfwUNZ1PxqDhcBQcgUYg0QgUGhkRBo3B4QkkKo3NF6WkpS3MrL975eT9D04/vHHu/gdnluYmcgN+hUTKZ7EVfF6slJcgoboUDDWLSEQh4RAoDAyBgsD/ySgABoEwaAyLxRWJ5GKRQiJRyRU6ldqo1pjUaqNKqZdI1VyemM7gslkCldIQldYqbb6oG36qHnkuGvxIuCxG31NC10N85SVI1mFo8A1I8hwodh1gHgMUrQC7EGDlAewCQFIPmMaBpB2Q9L2YjD0kz3Z6wmqlIsnMoZkZWBMdY6RhoqmYKApGTUbrKEgTFWGlIWKZCAcLkciGuziwVC4knQfyCUB+IShHBs5VwjIkCLcQkSaOYBqRHJGvwzYk8EfLPKff3vOrf/mxt7L8vY/+6U/ff/2Tz0bL3CVmUpEOVa5H1ZhwzfHcHq9lMDd9rLU5Nz1VRqf0tzRdu3Tlzf0XCgs3p/vW+YJT2Xnbikt35+XvDOUuZYa2efwz3sBUOLw1wbWpuHxnXOpMenDBmzUf694Qmzye4lkjUtbzRdlKuVfIT3C7WktLF4KhLc7UibyCbc60mdyCHckp4xm+tV7fhmT3qD+2cIVdNx0wvD/a8GjLusfz4x8vrH+0pv+kN3UbkTQJBk9jEFuo2F1k3Ktsym4pa5+E8yaLtY/K2s7hTimlr9U03Hvr9RPzm1aVhFcFvYul4TVZQYvcjMFzyWQGjcKkU1lUCp1EJONxeBwmUpXEoJDoiFAYNBqDQqORKCQcgUfCLTxiiYldFStKUTH45EiFCIVAopYZRcGRKAQChUSi0WgsDk8kU5RqdUN95ZUzb9+5fPzB9TNv7d6anx2QiYRUEolKIIhZjDgZL0lCcclpKgaeiELAwC8ZXV7Og0BQMIRMJPO5QpFQJhTKhCK5WKKUy7UqlT4iZbRCoZXLo+TyKKNaH3S4GoubDeWvk4uOyHru6Uefa0eey4eeiwY+YvQ+IXTep1SdQ6RvAduGQFGtgKoF0HQBmh5A1gSw8wFKOkDxRAoa+pVA7DwoYQc48RVY/FaivlulTDFK9BaB1MrjWrkMC5tiYhL1NKyOgtLTMCYWwcJjmgRCvUCs5wuMfJ5NyI0TcxNlnAQ5xyEiJ/DRSQJUAh+ZLISlimB+BbrUIXpj68YvP//k/3o75l8zgb9n9M9//vNv/uUXm1tyqmNpJdGocj2yyoCsj6H1ZzsXBgYP7dq5rqfVpVOs7Gy5eeXqqWNXuzu2tTdv7Wra0l6+dqBuordq7WDNmqHq0b6SjoHC+tXlNV3BvKZQXap7JCd/uz9nR6JnNsU/4/ZuFCoaxPIinS5frQqmpnTnF8x6A1OJ7nU54fl41/rc8BavfzqYNZ+fvzUzc73P1VLjzp3ITD1aW3B3Yux8R+291X0fz6y90VizX6lYAIGWINBXodC9MNheJGIvBrMHjV1CYqYQmNUo/GoSY0tawfFVm/eNjY7k56wKZiyWhseDPodcScBRaFQWg85h0DlUKuMlo1g0Bo1cpg2BQCORy7xGMEUhkHgk3MYjVtoEtQnyFDWLT8Zilr0TjUChIorAGmEUiUajMFgsnsFkedLdR97YcffKsWvnDzXXVajlUhIeh0OjCBi0gE6Jl3OdEnKSlKJk4IhIBBwCjVjpspAwOJlEEfJEIoGEzxPx+WKhWCGVaxQKrfI/0NSoFVqDxuCJTejLCy919PUP7OTWvodI30mueV858EQ/+lw9/Fw48JTR/RDXfpvVfBmbug6iKALYXoAVAPhFEe9UtkfcVFwNcAoAVhgQ1ADybiBqZaRWap6CRK/DaXvJqhV0WTFbnCkQJssEdo3QrBdFW4WyeCHXJWamKkXpekOSKT5KncgQOIiCZDI/kSqMpwntPAZPx8CaOTgtA5PIg3jFkAw5ZoU/5urZ43/89sfu8P4HsT4yqPL7320fqauJZxctM1ptgNdbcd3pmsm68J7B6m0tWf0+7VyD/9hU39sbh2bbVsy31W9pLJsuTl8oS91S6tpelrStJHYmV78poNiUKVmVwulxSquTPdX5Y/6s+eSMhUDO9jT/tErfpdDU2WMbdLrixMT2rOyJNN9EgmtNKGcmLnGlL7AhkDWV5p3w+TZ40sdSk3tyUzva06tfD+XfHOp5uyjrvdbqxxtG7w52H/ekv8Jk7wLD9gGQN5f1RqRcClsEYFMg2FoQci2cNGPzv1IzPFnX1hMMrAx6txXnrgl6k+QyHApDpzA4bCGHLaTTWGQiBY/DLzOKQr2ED4nCoNBYNAaHwWLRWDIaGccn1seJVzhVySoWh4yLWCwKg0ZGCF720ZffGHkTg8YRiGSb1bxr68SDD06+tjTtsJmpRCIWhUQj4FgUkkclxcvYTinJKSWpGDgiKrKiR0BhKDgCi0KT8EQGnclmcph0NpPBZrP5AqFUIlXL5RqZVC0RK7VKbV6iqyeUM1dX9+7Y0LWZufH1h0hVV+Ge1+ElF3ldj3SjLzQjz3l9j6md9wjtt/idH+LdoxCRByAbAEI0QLQClCSAFQAJigB5PaDuALR9gHYI0I4B0WsB02bAtgWwbQXMsyDDBCR6HKYdRirbsNJqkqyMpijhynPlco9BlZQYHR+0OQoSnSGnJ9aezdSXQ4W5IK4XKvBQ6RIdE2/gMyQMeiIXkiWDZiqxqxoLnt2/9SOn8l5a6d/76A8//PD9v//7m/MrqxMFuRpkkRZRqYfXGuHNNlyfi7U6nbXRx5nIYE1m8jcHpRMB2YRfMukXTfk4cx7Sghe/4MUueNAzqYh1idDRWHC/DdxuhrSbYe0OTr0v15s25s7Ykh1eysicczhXKbUtiYkdUVFFcbENwax1Hv9Egmt1VvZkXMJwUvKwL3NtonPI6RqMT+hxOLo8qcM5yX0TgebzLS2vhzNP1hTfGu56uG7sw76uw8HsXXz5XgjiHQByBIAeBmAHANjrAHwngFgA0DNwyrzFP1fQNxZu6PIFxjI9cwXZa4Le9Cg1EY2m4vAcOkvAFbGZXAqJSsATcRgcFo3FoLAR+CKoRRgl4ghUEplHJjrF5PpYYX2iIknJ5jMoBAIRi40s/1/aLQ6NJWDxJDyRTKRQKTQ6nWkxm2Y2rrxz+eRQd4tcLCZicbhIexOBQSJYJHyshOmWkdxysoaJI2MibU8cGkshkNg0BpVEIeKJOCyegCNSyTQGnc1i8Xg8kUgUuatcLVMXOFMWVzRcWr3q/szUx0vbHux8dXLyBKnyCjz7JKz8GrPriXrkhXr4I07PQ0rHHWrbh8zS11GmCjDXAZCjALwcwEoBjAzAKEC4aICRCsgqAeMI4JgDnDuB5L2A+3Ug9S0g7QDg2gfE7wQcS0DMVkC/EVANA8p+QD0AVvcjNV1EXRvP3Bhtr0hLzC1JyahI86Yk5rCVQSgnFc5L4THFMXyyWS4V8BSJXEieEhqKwu/cNPLVTz77axz/MQ//gNG//PnPN84fHSxx5+pJ2UpYoQZaroXURoObjODuGNhgLKzfBu4xgzr0oPZoUJce1GsE95nAK+2QlbHQlXGwsTh4fwyi1YysN6AqotH5GmyeBpcTRcw0G+IsJfHOEY9vXVLySJKrVyQvs9mq5fKg2VSQmtbrTh9PdK/2Z26ITxqyx/f5M8dj43ucyf2OhG6LrS3ZPZCRvrLcv2pXTdf+ksLjVUXvt9bfWjN0aeOqXfUrxu0pa/HUJRjyHTD8JIA4BSCOAMg3AfRuEP4VNGerIzyd178qr7k3kD0S9GzKy1ydlZEbY+ZRyRIWXScRaWVyIZdPJdOIeBIBR8TjiDgsAYvFYzCRhRMWjWHRGdEqVYJe41EyKy2cqjhJSrTQolNKxWImjfby9AUWlcKj04VMppjDlQsEKrFEI1ckxNh6W1a8vmO2PD9Xp1QK2BwOncGkUOhkMp9OtYsZqXKSR0mJ5hAZBByHwTRqte6EeIfNSsDiETAEAoZAI9FEAolKoVGpDAadxeUIpEJZwB6/ta7p4vjGBws7Ptm798sDbz17+8jUlveYdR8gw2fQFddYnY/kQ8/lg0+53fdp7TcZ1SfR5lowxw7Q9AA1GiBrAaIKwMkBtAiE5ANYNcBwRTC1rIkUSr0HgMxjQNa7QOhM5DXjcGQs37UPsG8FjBOAYT1g2ACYJgDTRsC0AWSbRDim6LEjBmtJMCapMsGabLRTeXFouklCZyaKqRZNNFdsTeJBwypIsY195p29//brf/0xaP71a/4Boz/88MMffvdvJ17fXuc1eWWITFnkP6BIA19hI2wqMk4WRvckkBoNsHodrD4a0WRAtVtxHTHErlhSSwyp0Uatj2GWW9h5eo4/ipsoZ+sFTCWPLeVwxFwJn2uQK9xanV8sTRZLk8g0s1AYx2aZeVyTXJ6mN1fFJXW7UgYSnH16c4vPv9JkbY2N70xwdhutTeaYFn/m2jTPmv7y1btKqg4VhQ8X5u4qLezOznRHG+MVuhS2oIJIWYfCvw7FnAShTwHoowD2bTD5dZJiIbV2Kjy4rqhrOK9obXHedFXxeGFuVapbIxakxFkaS/Oy09xKiZRMpBDwJAKBTCCQ8XgSDkfCRkjFYTFYtUJRUZDbV1saMohKTewyuyQQowq64xNtZo1EqBHxdBK+SSG2KqU2pSROo0iM1rgMOrfZkGYzZyY6Crwp/qSEJLPJFqUxKpXRCrlOJtNLRfEylkdJzlBRzQIqn0FNirOv7O/YOT/RWl+JR2Mj3SYoDAlH4NA4EoFEIVNpVAabyVVJlCP5Za/0rN46PLO4dtuhhT1X9x/44J0T86+8F9VxjVh0Gld4hlb/AbfzLr/rDrv9BrXuHCF9AsSwR9AkaSKMUpYxpegAqhGgmgGGHRB4AUUFoO0GjGuB2AVQ8mtAxkEgeBwUOgXKPgVknwQyj4G874BS9wOuPUDiTiBpFxC/HYjdAsRvAxIXgdhZhH5AEFWYabZW25UmaRSVyJGTMUlSmlFjZolinQJEvhralml9eOPKd393adZfYfwnD/+Y0R9++OHLLz4ZbSzyKEluPjSRC7dw8DkJlocfXLh++p3mzHifgpypJOdqmUUmUVW8pjpJVxKnzrUqsi2qgFntM2m8Jq0zWq0RiagkKplEo5DoL0Um0UhEKpFAwWKJSAQmUl6EoeBwDBZDodNkAqFdpfEaLeV8USghqcVia9Loqs3W+pi4xmhzfUxcV3LaQChzZMxfviPNO+5KytTpRAwWnUhhkKkMKp1LZxno7BoibRFBPAnCnQDwB2GMfRzTrL9jqmBkc0XfYkfP4XWrT05u3DM80F1UkGDUu+2mXXPrR3rarEYThUSL/HgkGpFEJRApeDwZhyPicAQikeSw29YMdi1uGC60KQsNnBK7zKXmWaRck5RvkvKNEr5VJkyIkiUbVClGtT/GmB1vCyXaQwkxQYfFY4126tXxGplFwtfxmGoWVcWmabhMvZCVIGME1DSPkupQ8HVyaXVJ/pH9i++femusr41KJL1siqLgSAwKg8cuF22xBBqZHqWILivuSKvaaKuZs9ZucTVsKehc6B5dWrVuj7/9DUnjWXzJCVTuQUz4bVzxAWzhmxjPJrgsGyAbAYoRIGoAhhVgxQGMGIDtAMReQBECNAWAsQow1gHWXiBhCkjaCcQtAfbtQOwOIH4RlLwL8B0A5Z+DVHwIq7wOKbkMCp8HZZ0CAkcA30HAfwjkfwdwLQGGMZiySSTPKLVFZetEEjJRRYInSOjRKhOLZ04WwguiYBPtxV9+/uK/ekrrP2X029//btu6/pI4Qb4S5hPBVDSCLynp5199dfnkod5cZ5mJU6ZnlurZ+Xp+pl6cphUnqoQxcoFRwls+dJDJpVNpRCI+UsfBRMIlBoeL/JaXw2jkD0/EYPAIBAoSGZmAIJcPdaeSGUQCBY+j0OgyEkUrFKVYLaUKRZDPd0pE8UKBlcW2qlR+m6Ugy+rJFiuMNBqDQCThCGQCiUwkUYhkGolKp9DFdHYRibkdQToEJuxB87ZEeaazB2eKV+7pWffu5PT7i1vfX9pxdGrzeHNjdW6mNz6mIsdfV5Jvt9gYdC6FzCCR6EQSjUCk4QkUHJ6ExRG4XG5pQc7cuuHWwkDIICyx8Evj1R6TIphgrcnxV+X4U+1mg1RgkQvsSpFdIYhTChwqoUMliFXy7XJejFLoiTNnueLidUqDmKfls/RCjknEMQkZDgk1pOekKahZCeaSUHZFYcHGlX0Xju/bOrlawudjkOjligESjUThsXgykUIikMlUltDq11TO6Fte1bbsVjXulNUtiqu2iisWlFVbxCWTxLwpVM481L0apK8CSTNBogyAlwpwkwGuC+CnAexEQJwBKLIBeRBQhgBDBRDXAdiaQY4uUEIPKL4bFD8AJE8C/jeAjEOA+w0gfjdgnAL0G0GuPZDCi6jGB4SuF/iuF8jmp5HZvLp7sPq7sLo70LL3Qb43QLY1SGmpUx1dbBIaGDg9FZogoeqlciGDnyaChrXIN7au+9Uvv/4ndvlP3/6njP7lL38+9vpSo99crIEVKCAmFi7Fajm4tGUwz1Vm4WUoqAkiqolHU3Ai5wtyaHQ6mUzC4/EYLBaFQiEQSDgcAYcjYHAkHIGEIyPL5GVYMRgcFouPxFAMAbVc2Im0ZZh8DkfC5YhZzEhFnUCgYTBkPI5BowrJRA4BRyfiaGQik8mQiEUmmcQo40l5VAadQCThCUQcgYAjEPERkQkkKpFKpzBMNHYfkXeUon7LkLkt2D8bXrmlcu1bKyfPzs1e3rnj/NL2pdHhlsK8vhWVS9Pjpdn+NEecVqFhMpYZJTOIJPpLRpcjPpHFYhfkZm1e2V8TTCuwyasd8gqXvr+2YOfM2te2TQ201qfYLRalJFGnTDGoUg3KFIMy2aB2GTWpVn22K64iK70ow5WZZHeatFa1TC3i85k0JokopJMSVJxsPTtNSc1JsnbV1VSE8wuy/OtHu7dsHLNE67CRpdjL6iwai8YR8SQqlcmW6pUFKxUNuzStexXNe0QNu3g121nl88yyeVrJPL1sgVq+DVs4D81YA8S3A9ZawFoPxLQAjg7A3gzYWwBrI2BvA2LbAHM9oK8CYpqBpAHAPQZKHgGljsEy1mDSx9CJPdD4frh3CyT3CJB9AvAeApyvAe43gezTkPJryMZ7hM5n+K4XhK6PCZ0fYyMHQD9EVH0A8e0HotogzAy9KKrUIo7nYu0MaBIfbWARlCS0X4YoszM/PH/sm9//9p/C+E8+8U8Z/eGHH25fvdBf7ivSIEqV4DgWwi5kNKaZSh2ajGiJmkFkYJBUHI5KIpNJFCKBhEVjkUgkHAaH/cfUY6TOB4fCEPDlKvf/z2ikd4NG49CRziGBRGEyWEIOV8rjyfl8OZ8v43KlTLaIzuDTaNyIqGw6lc2kcdhMAZ8rFQnVUpFaFjlQTikRKcQiuUggFfBEXBaPSWfRKXQqiUolUaU0do1Q/7Yt/FZoZKl4w9biddtXbDq2ddfVQ29eP/LWgbmpnrKiYq97rKP+/VNvvrplorG81Ga0clgCCplJ/k9GCUQqnkDG4YkMBiszwzM+0NtZWlgapymzS/Nj1bWhtLbKwupwpt8Z69BHRcvECj5PwmEL2SwBi81nc3gcvkFnaKwqe+fVuTcWN++aGd802tlQmuuJjzGq5BI+V8hmOPWyoJ7lVlJ8Nk1JRkpqjFUlFpm06uQ4m1wkfBmFlknFYNFYAp5IpbM5uiRV3XZezaK44VVp815J8151615dyy557XZR9Q5R3RKrepFWuUQsXsBkb0IE1sGzJuDZk9DMTdDsTfCcSWRoCpk9hciahHvGYQm9kKRBiGsElDgISRpEuIeJ6cMM/xjFO4yIb4M6uqCeCVD6PCiwFxQ8AAoeBkInQIXnwGXvwSovwsrOwYtPIQqPwguOwAtOwPNOQtL3gDRtYHqqlisrt0pTRYRkLtTJheoosCgSLEuN6QrZvnj++Pt//y+fSv5/YvRnn3+8sbehUE8qVoDcPFgiH5Ol4wzXl9fkBlV8DgYKwSBRBDyBgCdiMVgkAgmHwWDQ/yhBR+iEwSOALtOJjrQVX3YWI3RG2jcoLJFEozN4LI6Yy5Xx+QqBQCkUKgWR7eFKnkDB48t5fBmfLxPwI2caioUqiUgtlWjk0iilTKeW69VKg1r1Unq1MtJ3Ucq1colaIpSrRaoyW8bu8MjbdQt7a+YWKzZva9h0eu8bdy6dvnf59P6t07WhQDg1abyv5cbFox9eOLxlYo03JZXHFVMp7JeMLod76stwT6HSzUZjRX64s7S43BFdYBH7DJLkaKkvRheKN+XEm7IdxjSrLt4QZY5SaxVKlVyhlKsUiqikRNfYQPf5w3vffeuVY69te3Nxamb1QHNZQXaKyxVjsWjkiVpRZjQrRUlzangBe7RDq+TQqBQiQS0V+1NdbAZzuS4bATQS6wnkyLRKTKasaQ+7aolWsU1Yv1PZvEfdvFveuEtYs4NbvsArmRbXLrKqluglW+klW6ll28ll2yllS7TyJWrFK5SKJVrlTnrlLlLJEiZnHunbAE9bBU0aAsX3Q1wjiLRVaPcQNnUY7VkJTR4Ax7aDYtuB2C4gYRjkWgc4NwCJ60CJa8FJ46Ck1YBjGBQ3CHYMIhKHMEmjqMRVMPsISFULpSea+OJKm9QrIaQLoE4uREuC6imwsIE0P1T3m3/95X81Gf0HNfy/tdvf/+63u+c3VSTIwjJQhhCaLiXmxmgPv7Zn4+igRa3AQCFoBBKPxeOweBQShYDD4TDYsuAIGAIZ6big0Cj0ciaKx+GIeHwkDcVi8Bg0DoPBEwhkGp3DZAkiY2Y8uYCvEEYYVQkjo8MRCUVqkVgtEmvEkiipRCuTaOVSrVymU8h0Snm0Sq5XKQzLmBo1arM2yqrT2vQ6m15ri46yGLU2X5yvO6t5Y/HYQvn6LcXrFpo2XHj7nQfX37t//cLr26erghkFaa7NYz23L598fPPC27u3hbOyhQIZjcYhk5kkMp0QSUlfMkqmUBlWs7k8HFqR7S936HJNomQ1T8cmxEkYWSZZjVPX6TX2BMwdWY7GoKsyw1WclhR2J4Rc8UUZqd1VRRt7Gtd21K5qqRxtquivLVmRl5Wf6vLYjFY53yAg+6KYKUpakpLtj9XHRWtYVCoOgxHxuCFfmkouJ+AIEUAxOAKWELm2gS3mOPL4jfs49bu5NUv8mkVO2RZq4TS+cAZXPI8rmifmTtDyNxPyNuNyN+ML5oil24nlS8TyVyiVuyhVu4hlr5AqdpIqdmFLXkHmb4fnbIEFJyHJoyBHL8g5BElbA0ldCXYNgZ1DINcwKLE/khJYGyOpQlwnyN4JszQRLHXM2DqkuR4wrQDMjSB7OyKxB5fQQbDUYFQhGNuBIsocQnaZiZ8qxKXxoYlsiIYItTDgFQ7+mQM7//jNH/4WsB/5/H/y0T//+c9njhxoCyWGZNCgFO7XsKu9yQ9v3dyzfUuCMRobYRSBjVQQMUgEEglHIOBwZKR/vYwmGovD4HA4AoFAIhEppMh6mbpc0yESCWQKmUGnc1gsAYcjigxB8uURE33poyJVBNAInRGJJf/B6EtMZVKtXLqM6TKpf4VVpTSolXTYdDgAACAASURBVMYotUmrsURHWfW6GKshzmVzh5Ky6tIrBgKtWzs3XDl+9NHNS3evntk9N1HmSy9KT17YMHrv2tmnd94/9sar5fn5cqmKweSTKUwimfE3jJLoDFZ6qruzrqIoOabErgoZxU4VX8+juDSCPLuqPkk9lqGezIveXGjfWJ62ptQ7XODpzXG3BBJrPXEVqfYyd0xJsq3QaSl02orcjpI0Z4E70WOJNgiYGibWo2ElK2iJSpYn1mCL1jKoNAwKTSWRo9UqlVxOJBD/yigRRyDTeYyYEKN+L2vFa4rW19nVS+jQJohvDThzHSR7Apo3gwjPwrM2wgLjEO9KcMZqaGgzvGgbvHQJXvoKsnwnrHgRXrIIK94BK1qEFuwAh7eDw9tA/k2AawRIHAC5hkApo6DkkUiGmjQASh4GnP1AQhcoqQ/mGkA7e/GxzayYGpWznpXUBnV0A/F9gGsUkjaOdA/jLJV4QSwKy6RiCW4xOU9DdXLRKTyogwVRE6EOPqYjy/Lxk7vff/9fDvT/Fx/94Ycf7t28vqa5NKTE5CkxOUZJezjrixfPj7y5z223YGGQSNEo0gyMtKojUz+REI7BYrA4LI6AJxAJZFJkdxiNRmXSaCwKhUkm06lUJovJ43JEEXHFPJ6EHwnocqFAIRIohIJIxBcII0FfJFJF9JJUsUYiUkvEEUnFGpkkKuKpy1JIdArpsiLU6pSKaKUikgZEqY1ajSk6ymyLjg3GBeYG131w9uSjmxdvXjyxuHm8yJNSkpG6a3bdvWtnnty6ePLtPXXFRVqVlsMTk6msZUbpeCIFTyBjcUQGixPI8PTUl2dZ1YVWebZRkqpXuHSyhnBGR0lWeYql0iHtTFP1+Y1DuQlDea6+HFdnMLHRG1vhthQnmUrdtmpfYn1Wakt+oKcif7C+fLixurU0zxdnskpYGdFCt5IRK6W6zFEmrWaZURQBh6dRqHwOj0wkR/7VMTh8pOFEIFLZVKOHVvUKqXKXqOl1atVORHgGGtwAy1wL9a8B+9bAQptheTOQ4Hpw6hAouRecOgQJrIXkzYALt0JKl8ClS5CSHbCSHbDiHZCCbeDwAji8FZy3AApsBqWtBjkHI1C6h0DuEbD7/+PtPaDaWs+0UYMNpkqggnoFBAIJRC8ChED0JtERvXeM6Rgb415xBdObAdN7ERISoogiOm7nZDIzmSQzySSZSc5Mkj+ZTJJz77flkzsrkzs+mbXuXetde222t7UQ+9lved7n/b5r5wMbLwQ16gZe1Qu8ahLSiAm5huRXmbgXknnFjOBqE/+6C/xr5/yazvk3aXnX6LAT9TFsuBHKBoOJYCAFVGNvvF4g+QIXd8HGVCeIiX5cIf7Vv3/1xz/+bxYj/5/86Ndff/2PP/h+94PrKU74ZDY8yYVRJY75wd9+V7YwG8rzNNY5r6ejAwYXgRkYaRynEQwOA54SAaETiQSgxGAIWCwJgyHhcBQi0ZxCYZApoDwiky2gI0g6obzTkgKdgOIJgNWKCoGVSrOmUTVmRaNaAYkazdqcztTg1YJuC8zc1sLcBjJbSwsgsmRacVhMR3tbZw7LmWPr3FhZsymde6tW7MhnX91vSgz0S48IGet5cbItPduVLY/3FaWJHVn2VJoVCkP8hFGIezI0guPwxKjwkJq81BhXptiVEcUxD3NmJwq4nY+uP7vXKAwOcLe1Fno5ZwTz8iP5+WG8/DCf/DCfnFCvtAD3RL5beqhfeWrc9dKsp40VfU9vTvW9kE31zQy0NJRkBTrZCl2ZQSyCpwXaz8XOkWWLRiCBeMXIGIVAk/Bg1xuYMfzTaw+0VGZIphcmrdUg6ZVJepdJdp9hWqdu3DNd4X3dyNva/Bot73ItwRXt4OtaoU1agVe1eBVa3OJzvpXnwm5qxz09L245n9yqk9x6IalFO+6ZVnSzlqhZS/gYmOipdsQj7aAb5/2v6Phf0Q++bhx+Ax58zVRQjfCvwgTVmoVeNRbU63iVG3gWk/nF9MByGK/6vFf1Odeyc7ZJ2jh3AyM8FYUJZllH2RA4WFNPvH4IVccLr2OH1otzN5/uevAtI/t/v+0zGP3VL3+5MNRVKLBJt4fFcYilkYHfff92QyaJEvBgugCjnwBqaATecripxncC0h5hhkJi0CismRkeiyXh8BQ8gUYig9kGMsWSRNaYBZlkSSJZEInmBKI58RsD5yRLMglUSxRQ7AODzgGIqRRLGpVBBWZFpVpp4EunWdNoVjRQ6VsD7JrbMizZ1hBM7ZiOTIZdZnLy/Fj/4ebS+tLY0xt1cf687JhIydTgW7XidHtFMtFfkpbkZGtLp1thCTRTTWkPRwIe1wiGxxNjosKvleQke3MSnMzD2NQwF7vixMjhtscdT+5W5GSWpyXXZIjLEkW5wuDUEIE42D9LGHwpWVSZHlciFuXFhmdFBWWE+WVFCi6nxTxtrJgbfKWYfd3x8Hq0j7PI3SaIRfQ0R3PZVkxzugkMpgdFJ4QJAo8hErBEhAnSCJIQGBvBTOBIBJWNjLsHT203FreYpLQapbbrp3frp3XqRN3Vcs3RchBrOWdq2SdpsWO1PfK0BfXAm3rmn3fL0ueXwMPrYJFXDUNqDQIr9QKrdAJrzwfUaQc2aIc0aYXdvhD10FD0ABF+Ax1Yjw2sw4dfw4ReMfar1PUp1/Euu8AtOe9epOWSr+WQpWeXhHdOILpnGLKTzlODtFH2uoZ4LBzta0GLt7fwsqDS0RgPvGEoVYdL0HPEG+WGOp1srfx38H3LK5/B6O9//3u1YulGin8mRz/CyljsxtxXyneUiqTwIJTBRSN9fRikqIAZw01NAAmFRKCRCDQKYYbWABSNw2AIOBwZT6ASiXRotsGcSDInEOl4Ih1PoBOA0fB4Kg5PxYNZR8gINA1dCv4LkU6AjkRQ/n8yEskcJAkki//HgEu2oFAsqBQGjWplTmdqYMq0smcy7Kwt7YShEWN9rXuKGfns4IOGihi+V0FSzJZs5sPR5ts9uWzq9eVMsZst08KcQaBamaKwJqafOHxDQ2M8nhAfHXWnuiwnyDvagRrEokS42VVmxj9vqntcX1mZkZwcGsh3cbS3YljTzC2odGsGMz8rfaT7hXJucHWqf3m0e3bw1XDrg+fXq2qykjIjAovE0S33ro10PMmJChC52YSwSFxzlD0FS0KjjQ2M9HT19HT1DPQNTeEIHBqPRpiZGIOsFCSmxiamGCoqsBSZ22+S3YtOfmEc/UBX+EA3tllHeFebW6BlE6VlG6llH69lF69tF6/tkKztlKbjmETwSc6qvfuwtSe3tN7DietExntb4t2taCwmy5rtSmB6wKz5cAcR1jMF45Fu7JKu55ajyy3W5pZoeRafc80/55xzjpNxjpV8zjrunEWUFpmvS3CDEZ1geIeLJjRdPRTa0MQJixRa4YItcTgEhgQ39sTpBVN0XLC6zlTTxtyon/7j339LRP732z6D0a+//vo7J+qWyuR0lk4I7WIkEzPT1763Ls+MiSAj4JY0GovJBLIguIkGoMB3IrHAUFgzNBZjhsNiCHgsGY+j4AEKqXgCOGLxVCxOYxQcjoLFkr8xChZLweIoOBwVh4OoRnAODPoECh6vMSqRQCUSaCQCjfRfgAtgChwtgw5SAuBQLc1tLehMJsMu0FfwuvOFWrmwOjN4p6Y0lu9Vnine31h6q5af7khXZwYrc1ID3Jx4np4Ozh4IMyLMFCSjxjATIyMYlUrNSk161lSfHy6IsiMHsMgZEf4F0cGVKaIsYYiXA4eMJyABSQxKQxNTM46D892mK+tLo2rFzO7q5O7q5I5sckc2sbk8Kp3s63t252pRVllq/LXS3JIkUbSHXQSHymN8Gg3VcKIavR9QA8KQKFO0KQwBM4RpYApwyxWbZPea5g+ZZfeaprzSj3+mE/34fMRtbUGNlkeulksa8KY2UdpWIdosoZ5bGiOitPHuI9ni5P6WbGqo75I4Oo6NT2EapLGMUp1w2d7WYlc63xLjQDKzJ+HZZCKDSCYTzDEEazTVHmPhjGW4m1m4I6iucJKzEY6jj7a5CKdeNMDoXITr6hqZ6htawg298LAIC1SwBdbc1MhYR5cO1/fC6wVRLzpjdXksStfdyv/4X1X0Grx+HqM/+t533zyuS7M3CKbqRjBM26/XbSzPFyaKmBgTezrJyZZpCqK8CRKBQiHN0CgQ39EonBkKh0HjIO0jAYch4rAk7CcjY7AkyMgYLBmDIWEwRAyGiAUGclbINNdJ0EUCdIRuwBKxwEg4LAmPIxOAUQh4CkGDVxKdosEo2RJsE0MFe2lSyRbmVIaVhS3Xzav92YMdxaxkoq/pUl68v/fV0tzTHdnpjvRoa2lt/k1tfkakj2danDA1JZlAYcCRZjC4qYYsw+HwoQH+1XmZeWH+QntyAJuSFSkojQutzRFHBvjhsTgjMFECMzI2hcGQCDQ+NjZ2qKdlXzl/uAHmlQ/X5w83Fo62lo7BfP2iSjox1dfyoO5Sbky4kOce6cYSOZsH2mAdKBg8EmFsaGRsCNhQqEgyMYUhkCYoBBwJNzYxNoQZ6hsawZBIpzBYZqdx7mtU7oBZdq9JRrd+Srtu4suLCU8viu5p8y9ruWZpseO0GcHajAC4a3xgTsPC1PD++jz0ZVfmXrc9rcouC+KI2YhsF1whl1boSU7hYCKtkIF0Ux4Z5oQ1tkXDXAlIgTkymIEMtkL5myN9aQgfiqknycQVD3PGGTtijKxNLrJMdblYgzA6Ip5FErHp7hQc3lAfoXPeBmHAIxkIrQ39zA3j/JxWxjr/bJmw/+4s/4crn8foz3/644WeJ+lOyEDyxXC64dWkiGd1l1IFbh4Uk1BnZkJIANPCAm4MR5gCjH7KQVE4DIRRDBqHMcNjzfAYM7yZGd4M/Y2BHwnAvrmCAfeAK2gzAhoNzAyY5n4Ad+gG8DngAzEA93gMCa8BK55CJFBJRJom9EPQNCcRaUQ8hUSg0igWlnRrZ47r0/s3tlenF0a66gvSkwJ5D65Wvj9Qnu5Iz3akKtl0Q0mekO91OS/13s0Ge0dXJAYP/KgRHEiVYSYMOj3U2zPNz13EIQtsCEl8l8b8lIZLBb4+PnATxJ8avDA4imrBvNZQp5RMnu3KznZkZ7vgNTjdlp7srJzuSE+2V463lvcUszMDr64VZYa7OwZyGCJn8zA2zs0cS0IhjEHpaQQ3hpkAEQIKaYJGIzBIE+BKIZgaGxqZwJlcWHqbYe5r07wBdHYPIrPHMLNPL6NHL73zYvKrC9EPzgdf0/IuBRGfEWTmGZ9Rc2dXMatemz1YXzzdkZ2oVpaG26/nJUbZUeOczGsTBA0poQmulpFsUpyLZbyHTbiTlYBlLuKYZzpgMu1NU9mwFBujFKZBkpVBrIW+kK4fSTcIpxkHU00iLNGxtoREO3K8PTWSRfGgYCjG+iid83ZoI1+yQQzTIMLGuCQp+N2+8n+A4Gf/6fMY/eVXv5CP92S74wPIF/2JugU+tvn+jhEsPJ9ukhHkWV+YI/B0NzGGmQLW85tSCUwIgVgPjpChUVgUCotCYjQghnwtyAf+S2KAM0PjUCgcEgkMBRkahUOjceBz/stHmaGwGDQeawa5Z8gB47AkAp4MRX8q2C6bANBJwJGJeCqZZE6nMixoVva2Dg9uXlPJZmYH2yszk1JC/dse3fx4uH62K3u/rzzYkDRVlIr8vOtLcwY7n4eFhaOxJDhUMxmBzq0hGoF0sbZM5NqLOORAW3yan/PjutKi7AwW287YGA5N5hkbGZmYInFcH35vR8vxtuz9gfLd/to79do7teLtnvxsd/V0R3askhxtSU5UK7urM6+f300L5vvaUEVO9Eh7gg+TSMWgNJp/uDHcFMIoCoHBoPFmSCxY5glmAjeGGxubwmgcWMoLo9xBWO4AMqvbNKPLMLPPILtfL7NXN7VDN6VNJ+H5+bAbWp55WvaxZEFm5a3Hh+sLe/LpXfn03trcybZUMTt873J+pAMz0pl1vzq/oTTHj8MMcrSpSBU9ri+5V1NcnZ2cHeaf4MyId6QnOFKTnchpTsQ0B3yyPV7MIeZ62xYHuuf5u2f6uqR6cZLcbGId6BE2BL45hk1AkU1gzji4H9lAZKUXbYdoLBL/8G8/fBaI/8MNn8fob379K9XiSAnfPISm547VS3cmZ7nRwyxNAsxN8sN9m0oLIr3d0TAjuJEx9OojEaYopCkaBVVOQJkLTtBIoNADhkSgNHXVpyO4+dP9SIQZ2AsLMiTCDDADnzIHAGUzJMYMJLuYbzAKYKoZRYLcKgGgFgBXM1xBIBKoFAqDRrM2p1lbUK1trexuXa3flM6M97QUJ0VnRgYPdTz74mj93b7i49HmyY78Tm1FrIDXUJY3NdiRnJSIMiOYwFEwmKmREczAwBBpaupoSUvwsI11pEY6UMpiBLerS0ICBRgMztAAKPYNDY1hJkgzAi0jI2Nxavjd/tr7g/X3+wCm7/eVb9UKCKPS4+2VY9XKybb0aFOyPNpTkRonYNGjnelRHFK4K5NjZY40AcoHEOhhJqYmSBQCgzUjYNEEpCkakHqA10OakpiwhMeGOQP6WX0mGV0mAKO9hjkDBjkDFzO6L6Z1XkxuuyC6r+V3Wcs9gxFZfPvJiwPl3O7qlGplfHN5fE8xKxntuVOWE+PCjnK1ayzLFgvD3WytA1wdr5fnD7Y+6n5y91ZleZZIGOzqHMV1T/TzSQvgpftzk72do11YQmdWcUx4663GgedPuh/fb7l19em1qusFGal+7iEcq8KUhKSIMD6DKKAaRloaxDjg7lbm/fj732pdp/83mH4eo//x298cyedqw1hChoEDFp7uySj2ZaU4U2LtCQWh3Kq0+GBHJsnEAHZRF6ZvAPuGbYYDORL0N4WZmBgDB6C5AoeZfDJjE6CJBAax08ZwMGIBhEsIDALQ/RgkygyJxplh6WQa09LakmaJxxAxKCwGhcUCP/pNCoHGmaGwKIQZYGRNkEhTFAqBxmKJZLIFjcak02xoVNAdYJjbNFRVyhcn+l8+yhKG5cUK50f7vjxRfXG8+eWJ6mxP+bChJj6Af6U0Z3KwIyk+DuwFD+lHDQ1h+voGpnCYPZ2Y4Gad5GaR5Gl1JSO6KEPMtrUxNDTWTI8awUxM0TiaNfvu7aZN2exb9do7AFDIle6vvd1bheL+qibcH21JDjYWV6dfN5XkRLvZxrtZRjmQM0K94sMD2KAGBS06aL7fFIkw0yxChkKYwWEmgD+BI1EECyPRzYuZfTqZvUbpXfD0TqPMHqOcfqOcAYPsPv2Mnoup7RdiHmkF1Jzn5trHXGrt6Nhfm9ldndqWTmwuj6lWJmb7W24Wpse72Yc42sYG+rraWHnYWvM5rCxReHVORllKSn5cbEF8XFFSXE1exvXywltVpY1lBeXpScmhAaGebolhIW3Nzcf7+z/58Y//7Rc//+rn/3p2eHj/akOMH392fGz89UCUK1tANQy1MIzkEG9X5P+1wyF/BtbPY/Q/f/e7sy3p1RiXBBtDZyK6KIpfEuRUJfQtC/MqCvMuFAaGOVqxMUYEg/MovQsmerpw/YswfT1jff0/GcCuvoGxvgHM4BuDrsD09GF6ejD9iyb6ekhDfRzMkI4yYZMwblQzOwzMGouioJGWeFwYn1eWl5OelGhjxTRDmpkhMRgUMDPgZTEoJFiSU9PXNjY0QoClZghkkjmNZk2n2wCRCiSnolGtLhUXLky8fnW/KSU0oCwtUbk8+eXJ9hfHW1+eqN6q1x831iUE8OuLs6eGujJTxaamKBhU1GtQiITDncyJiW5W6d42mXy7huy4mIgQKoWqr28AZpUNYTBTNBJLcvPyHept299cPtuTv1WvAduVn4EQv3yiAiH+WCU5WJ/fU8zsKaZXp/vvXC5I8XVM9GBEOZBzwr1vVBamixPMUGagNoJgagqyfIwZGo9CYkxAfgz8K8KMZBRao5vefSF7wCCrzzi9yzC9Sz+r1yC7zyCrVy+zRye57Xxss1ZgvQ43zyXhcl9fz8HazJ58ek8+vbM6qZJOTHQ/vZ4rTnCz97O1cLKgujDMXS3pvmybOF/vooSYxtK8ljvXJnpeLI/3ymcH1uaH1heH1+YHl8e6RjoeP75WWZAgivb1bqqs3Fnf+OrnP//DH/7wq1/9Si6RiCMibjVcGe7pjnC29SMbhFgYhbBwjWXZP/7hP/wZ7P6qHz+P0T/8/vcf9tZvJvuk2Rm7klGFMWHFYdwKoc/dPPGDkuy6pIjCEDexEz6CAQu2hPvQ4C4kuD0BzsLDbXBwayyciYMz8SZWWFNrHIJFQHCIpo4EuAsB5k6EcclwHzLMhwLnU+FBdJNoW2yOF7tO5NcQ7iy0QgTaUt0tKc504uWsJMlEf++rZjsb64sXdPR0wGKcmu4rGIgDhbAxHCwsAkMh0QQQ4i1pdGu6uQ2NzqRQrcDyXWRLEskyTZwy1P3q8dXqlBC/a2W5auXi+4O1d/uKD4cbp3vK5qb6hEDf2sIM6czQk7vXKWQK3MTUyBgoZkxhcDoOy7OlJ7pa5PBZhUFORXEhTnYsJBINDeRBtyDMUHiKMDZ2cWrweFv2bl/5/mD9rXrtWCXdV87vyacARBQz6rUZtXx6d3VyTz61OjNwuzwvS+CS5GEpcqKK+Y4vbta2Nt/he3PBEB/oKgNvamqCQqPwWAwJhcRCOnG4KRJj5F+sk9JxIeu1flY/PKvXJKtXg069jG7dVKhyinuiHXz1gnehQ2x5W0eHWj61I5vYhY6bkvHh1ge1qdGxzjY8KyoDg/S0tgxzc0sPC31QVz470LK59GZPPqUGvy1Y30+5MLi+OPTJlsDJ4kjHo/pLYoFvaUqKbH7hq1+AZe2//73v3bl2LcTLs76sVGBLF1ANwxjwSHvS7cqCn/7oh38VKP/s5s9j9I9//ON3jrbvZwdmcGDOeJgP3SzWnpTARmW6UxsSAp9X5D4tz36QI3xaEPOiKO5ZUfyz4vhnxXHNBTEPckV3s4UPcqIe5kZdTw6ujPKpCHWuCbKt8aNXeRMue2BLXdBZHFQSC5VggxCzUGmOpFyeQ4VQUBvtL3K0vJwanR7hz7ezKkuNm+xvfXy7gYTH6l64oDE9XV19MP8OrQtiBEOYgjlMAp5MJplDNL41jc6k0qwhjIK1uwhEi5CgkCd3blwtzskUBnc03zrdXT3aXDzakrw/UJ7trj1tqk8M5FXnpSiXRuZHu4P8/bAYDJNKEThw4r08UnieiR72sY60/ADHrEA3niObiCcYG8P1DYz0DT9h1IxAzcxKl84On+6svj/cOFMrDzeX9xQzO7IJ1cqoamVse2VsWzoO2diOdGxprLM8IyHYwTLRgxHnYh7rYXO3qmBmqONWQxWdCjy0BqYmMATGjEAiW+DwFMCFGcHgSKxx0KULSa8uZPRdzOyDZ/WaZvXop3frpnXppnbqJLcDKirhuXZoo7ZPCVNU/vDZy13Azo5sSUZVktEtCKPVyaIEN3aCj3N5ZmJyRKgPxykxJKTtwQ3l/OCW5M32yuiObGJbNrEpGVtfGF6bey2f6VfMDigXBjcW32wsDa/NDvQ038qPjqzKzpYvLf+fX/+fX/77v8uXJQJnJ38nDpeGEVCNwq0Q0U7mD2vL/vUnP/oz2P1VP34rjP7tmfpxQWSmA9yDZOKChwXQDMPoFyMt9JLtURUC5p0k3vO8yM6KlJ66/O4rxZ11RW01BS2VeS/Ks16WZ766nPWiNKUmNjArkJvsyUpyoiY7kdJdKVlulHxPepaHZaqHdaqnTao7M53LzvR1S+FzE/jccA+HzkfXa/NSAp1YBQlRbY+aSnLTTIyN9XR19XQgAxjV02j/cGi8B4vLsXKkks0pwCwpFAaFagWEAcCDgi4rnkD3dPeqLSsqSY7Niw0f6Xp6uLmwp5jZX1842FjaW1t4dK06PsCnMjtpbfGNcmn0SmVppI9XfmhQjTCiOiKkQOCT6M6Oc7EsE/JL46PCPNwsiSQYECUaGBvC4DAE3BSNJVByMlJX596cbktPd2RHW5J9UKlMbkvHtldGgElHt6XjqpUx1Qo4WXjTkZsgZJHMYtys490sopwtqrPjpvpfTr5uT4mPNjaCGUDD+8bGcAQCjSdSSRQLJApraAg3NqMYRFzRSW6/kNark9ELA7q7XsP07otpXbrJ7RcSX11MbgfKkvAbWvxyWmR5w93m7ZWx9YWhjcXhreWRreWxoRf3qsVRyVxOgTBguO1+UUaykxUzms/reHB9Y3F4c3lkc2lY80appOPriyPymdey6f7VmYG1+cGNpZH1xTcg+s+97nx4syg+9lZV1cn+/u//8z+/93d/dykzi2vN8CCj/ajGYdboODfrp1crf/EvP/mrQPlnN38eo19//fXfvTtsLo7JdDAJs6ffrCx5UldaFOoWZYOMsceXRXg0l6W01eY8zI+rjw9oEIc2pETWJ0fVJEVWJ4QDiw+7JApMEXiJvN1TQ/iXxVGNeUl3S9MfVWQ/ry1obSxvv1X75EpZaUxgqpd9uo9zkL2NnwMnwNWhv+V+Y1luiIudOMi3LDPJ29XR4OJFg4tQoIeWWDLUA8uAoUzRrtbul4SXPe29qRQLEgnSUgG9nyWZZEECGgDQccXjqfZsh8z42PSIwOIk0exQ+/7a7N7a3MHGolo5v6uYfXStOs7fqzQlRjLRu7UyPt73qiEjtVYYXh8ZWhEsyPR2FTlZx7pZl4kEl6Ijsvx4Uc6OTlSKDQ5vRyYzCCSEKYqAJ6fExazOjZztrp5sSw83l/aVc+o1kHruK6Z3Vyd2ZOM7MnDcloKTueH2dGGYLZWQFuCW7GUd4UjNjxH0P7+lmBt6dOMKhUjSA2oyAyMjYwQCRaNbsdhOVKoF2MOWxLoYfVsXiJiAGWX1oXP64Zk9F9O6dMRtFxJadcVtF+Kfa0fc0vKvwIeX3jY7OgAAIABJREFUlzQ+2AZQG/4Gf29eP71ZER+W7OVQnhS5ONJWnJXqyGDGB/C7m29sLL3ZXB7ZWBxWScCLBAWBCfnsoGyqD/KjQxtLb4ABb/pGPjt0t7q8MD6u8+mTn/30J1/9/BevOzoFHLYnxcyPCgtlYuI9bF9cr/nqX3/2Z7D7q378Vhj9+w8nzy4lZTkh4jxYiqX590fqR9UFQmfLRD/3F7cbT7aVasXy1YK0GE9OpAsrwtUuysMxge+ZGSbIFYamhfhHcV15HLarNSPY06UkNe5pU9Vox+PFNx2S8W7FzOv1hZHZ168achIyeJwcX+cgtpXA0YnvaNfz7PatqsJwd4dQV47Q14NNJ5mZGBnoXQQhHlqnzsgATEtakhhp/unP8p572HlRyeZEIo1IoJMI9G/QSSPgaVBnlWJlyYwNDcoUhlwpzliZ7NtTzO6vg1h/sLm0p5xvbqqN8ePmx0fMD7erVsbWl8Ze1lTWRYWX+vnkeLnHO7PD7S1iXG3ygrzSvd3yeNw8nle8s4OIw0pwcYx2cfK0tmbTzSMF/OWpIaCk3lMcq1YATNfn95VzB+vzmlwQJKaKabViWr02MzvcmRgW6GRtUS4Oy/JjCx3JaYGuz5suL493P7heZ0k3B9NgF/WMjWEEAtnOzsnFyYNhzgCr31t46kTf103vOZ/SpZ3caZjRi8rpN83s0U3tOJ/UeiGpFXBP8c+1I29rBdSgwy6nVN1eXxrdWHoDnKhkdHN5pL/5xqWYkBQfl7rMBPlMf2F6sgvTNjUipO/ZrfWFwfWFoU9OVzICufwJxdygdLJndbpXMTugmHu9Nj+wvjAE+dTh4bbm8rTEyuwM1Zrit7/5zeHuXqyvjzcd60+DhzCxse6s5021/39g9B++OG2tTs1zRSZw7Q53VD//l5+137sm9LBPjQidGhn53e9+9zdffpEdG+XLYvgwzQUOrKRgQW1BTnNTw8t7N64U50bzPHkctgfLxt/VMSGIfykt7uGVS4OtD5fGujeXx3bl07KpvlulaXn+TsWB7jFunHAPT197287mG48ayoXeLlwrmpethSMdb0/HkTGmKBNjsDYDtL4N0gTpYet+M/V6V2mXux2XTKKD1ihokFIJeBoYLsJr2v1AD0CjWKTGRd+7Uj7Qem9jaUSD0cPN5f31xb21uSc36kR8z6zokNmhNpV0XCWd7Lt742psdL63R5KzfYSdVQjbIsaNlezlGMVmpLk5Z3t5ZHm65ft4XArwvRzsn+fHi3JxFPly50f73u5vfDjcBDDdlh5uLB2szx+sz+3Kp3ZXJ9VrAJ3qtVm1cm5mqEMUwOc6sG5dyiwOdY51Jid4s67ki1/cvZYpTqCSaTBjmKGBIQqJZjJZPG9+eFBwAM+HwbDVswm6ILyvmwbUyhfEHfpp3YjsXkRm1zcYfaWT1Ho+7ql21F2tkAbTsKrIoibpzPDG0ohKAhJi1cp43+MbZaKQDL5HU1HGxuJIbnKimy0rL140/OrB+sKgcu61cu712tzrjYXBzaUhKE8Ylk31rUx0y6Z6V2f65DO9a3P98pl++UyfZLz7XnVJtjC85eH9f/vqqx//0z8VJsbxGcRAC2SYLSHG3fZpY/W3XyLvL/rXb+VHv//lWXtdWoEbIpHL3ldt/vxfftZ275rQ0yEtKnxy5M2/ffWL6aH+cGebYHvLSGeW2N/7QX2lYmHqVL1xvC1//fxuVjAv3JWTEMgvSUu8lJ6YIwzJigy8nBb/8ErF65aHc0Pt0wMtN4pT8gOcLwV7JHu7RHp68NjM9kdNL2/Xx/lzHcgYe7KZszmex6JyWTQHBsWKSsChkVgUikGliHiBL0ru9FX0eDv4kok0PA5qkAIVCxkHjITDQmoBDIlMohXnZs6+6YScGSha1coFUHSvze0qZp7duiLke6ZFBs4OtQEJyOr0RNuzW+nJBXyveCe7YFuLILZFnCcnzp0TxmIkuDimuDllcd3KBL41YUF1EcG1kcGFAl6SL3e8p/VMrfzydOf94QYoy7aWDzcW95Wze/LJPQVwolC/Z2pndWqs92UYz1PAdW29VVMZ7ZXgSo12tcwI98tKjPNwcSPgiUQiGYlEUchUNxe31IT4m1cqHzTVJyalGLgmaUfe1U1uuwgU9R0XUztNMntQWd366V0Xktu0k1q1418AbWjUPe2w68ahtbysq3OTw1srQNoCMfkTPQ+vlwqDsgO8717O31weS4+P9WTbXcoQT/W92FoeATBdGFTMDqzN9q0vDGwuv9lYGpFNDyyPdUnGu1ZneuUzfavTvZD1KWb7ux835cdGXspI+/LDh1//+tdN5WUCG2qQJSqcRYhxs2luqPjXn/74L4LvW178lhh9216XXuBiKvZi722u/+vPftp291q0l2OGKHJ0YOC7H99fzUuLdbVO4bkkejlnhfj1Prv/5Zn6u+/3j1QrXfcbxD5O/jb09PCAzsc3Fka6+p7fvVVRUJokyhNFXE4T3ygvvFmRXxgtyPblXAr2SPF2CnVx4LGsW+9f73h8UxziZ0/GsAgoJzqOy6QIHKyjvJ1EfFcXW4aTrVWYl2txrPBZacNgTX+QWyiFSAeIxAADShQsEYshgC4UFshWCARKZkrSm+7nIDNbGtmVzxysL4BNP5Rg64+We41CPjcpzH/6dcvu6tT++rxsbOBRcX5ZkH+Ci32ADT2AZZ7o5Zzg6RzpaBfv6Zbg6pjL41aEBNREhNRGhtZGhub5+wbZ27bcazrckv7N2e7H4623agVofm4uqhXTO7LxXTmgnEC9LB3fXB7tb33o5+oYIfAZarlfLw5IcqdHOdKFXIdQHy+WDZuAI5ibW+KwOIYFI0Tgf6+xdm3+zZZ0+umLl4jgSu2I2zoJLy6mdkCDH+3G6V3o7B7DzG7dtE5t8SvtOAijwgfaETf1Qmo44trR0eF95eIBeFvmt1YmO+40FIYLcoN9m+vLtiQT4mihtz2nvjB7frh9e2Vsc2l4c/nN+sKgHMCxZ22uTzk/KJ3sXXjTvvimbWWya3W6VzrZJZvqkc/0rc32T/Q8qctNSQ8PmZsY/4/f/ra58Wogy9yPCgthYqJdrR7Wlf1/zj19/fXXP/jOWVd9eok7Is2Hs7e5/i8/+Unb3asx3k4ZwoiWh/eHWp4me3EKQnjxHpwAa1JOhGCi99V33qrfqtc2lkaeXCmL93QIZlsWxEUMvnq0tTK+JRlVzA9ODrS+uFlfm5OWHRkS6GTra00Qu1mXBbmLPe2Dnex4tlYtd6/1Pr+fGhnMJmGtsKYcCsbTmhLozIrycY/me/s42Id5uaeH+F8Sxb/IvztePx7PT6KRLAA6zUBfFGtGxGAIZmZ4DLRZDMaMgMWQBDzfisLcuw1Vz+5cmxrsOAB70ywcQClj26Mmkb93bCBvrOfJjmxsXzm/szrzsraiIiI03oXjZ00LZJuLvV0SPZyj3V0T+L5xHi4FAt+q8JCa8JDayLDqiLBsPs+WgK0uzt5YmfniZPvD4ebbPcWJagXC6NTu6gQQ6a1O7YAjYIK6n93x4rATIoOn+lsaMyOSPa0iHc1DnZl8Z3sWy87S0gpjhsFhsLZWVsXZqeN9L4ELlM10DwxjY29ph9++EP9MN63rQmrXeXGbXnIbPL1DL7VdJ737vPiVVtxz4EeFD7XDb14IrLKMrex5PXS2Jz/bU5xsS7dl069u1ucG++aF+bXcqtuSTsaFh/k6Ot6sKluZ6AVFkmREJRnZXH6jnB9QzPauz/dvLQ1tLA5BMG1bHm2XTnZDcR9kqKvTPYtvXj2uv5QRFvTw+rVf/+rXz2/dCrZj8EiGwVYokTPjXlXR/73mzbd0mX/xtm/lR3/wnbPuK+llnohMX4d91cbP/vnHrbfrRVzHSG/39PCA7CBubjCvwN85yIrgb4mvzUpamRx8q17bWZ2WTQ/cqSgQudmFcph1uSlT/a3bMtDn2Fmd2pZNqKST8tmhobYnd2pLCqMDcv2dSwPdU70cw5zteSzrpzfrB149zoqNZFNwdJQxw8zEiY73c7AR8jzDuB58J0eRj1dmcEBtbMZQRffstdmCyGJzCgOHIQL9lEYwBSRUeEiVgkej8BgzIglPoRModAKJZWmZKIpYnRvWbJt0vLXc+/JBTKCv0M/rTefjHdn4yfbKybas8+a1KlFUtJOdH5MW7mCdxHWOdbEX870rsjNTAvzyBPyq8JDaqPB6kbBWGFUUFOjOMM9LjluaGDjbk5/uyk+2pccg1i+A6l4+qVZM7a5OQVrSyS3J2FDnk2RR2LWq4sXR7mvZwhQvmygny1AnK2+2JQmPNzVFoJBIGoUsCgtsf3p7fenNtnRcvjDysKULHn79fMiNCzFPzqd0nE/tPC9+pSduNU1v1xe/0kntvJD0Sjv2GRj/iHygFXZTW1BJCCu997Lj/f76+/31053V3dW51pv1WYG8/IiArofXlUvjUYIAgYvL48aa9cWRw/X53dVJlWRsa/nNxuLg2myfcr5vc3Fwc2lYOT8knexZGm2TTnZKJ7ukUxqMgjy162FjQUxEUXLiD7//g9Z790PsrX2IBiFWZiJnq1tlud//7se/CL5vefFbYRSqmVLyXU0z+Q6H21s/++d/enmjNprLCbRnRDpaZQq4mQHeYme6vwU2lEW/X12imB/ZV86rVsZl068bi7Ki3DgVafHDbY+Ui2+2ZZMa21oZ34bSPsX8kHxusONObU18YFmQW6avS4Sbgy/L+sG16tGeluLUODcrKouEZhFRbCLKgYL1ZJq7WFn4O3ISBb4F4eFNicUjFf1zV2evJF61ptnisCQzM4BLILP6xoB+SrMWLhqHMkEgYXAyHhcayF+e6gcYhYSe/a0PY4P4Yb4eg+2P1GvTQFq6K++8c+tytCiMY8uzpkQ4MePcOTGu9mkCn6rczESBX5Y/vzIyvD5aVBctqhIJK2Ki6/Kz+1sebiyPq9dAmnuwvnC0uQS2DlsD+ShULc1A4X5ctTKqXBxeGuuSTvVuLL15WJGZ7msfbk8L5pgLnKx9PZyjwgKz0xKv15YNtD2UTvVuLr/ZkoxMjfalV9/X9qk671erI7yvndSqldp5PqVTL7XdNKPDMKXtvLhNO/6FduxzaFDpkYZ+QgYUFTQ2n+2tv1MrT3dk29Lp59eqMwTeJTHhw6+a5fNjAV7eIR6ebfdv7MimjzYWAae7MqaSjGhgurk4uLU8vA21IdaXRlZn+mWTPcr5QU3NJJvqkU50vWl7UJOdkhQkUCnX2x8+CnWw4ZONwm1w0c7WjYUZf/Pu+FvC8S/e9q0w+r2PJ88rkvJcTbL9nY/3dv75n3747FpljJtNJMcy0dM+K8BL7OUQbUf0s8DEuNm9vFmnXBxRSSc2JeOS8b7KTHGEu+Pjq5Urk32qlQmNE92Vz+wqZnflM2oQUqf2FLPDLXevpUWWBbnn+LtFuTv62FrdrC6b6G+/lJnEZVm4WVE8mTQXC6IjDedII9hTSX4cdpyPR2FY1P2UmtHy/pn6qfsZ99kWHDyWBGn8sEgkBgmkgBpNIBaFxJqh8QQckUIkMS3owXzve0116vXFUyDoXDpRLY/3vkgVhUb6ew11NB+rJO/319+qlV0P7xXFiPxZDG8GMcrZJsbNPo3vlRsZUZAsTg6PyokQVsbGX0lKahCLaxPiy2Oj71SWL4/37cpn9tbm9hSzaki1qV6bAxiF+Ca1Eug4oRp/Yg9U+sDUa7Mdt6tygtxC7SgCFjWKy6kpSp8cbFsc65FO928svYEIoLEtyWh/X5dXasM57mUt/7rzEXe1E15qpXRqg8qp3SDhuW7kfe24F+din2nFPNWObtYWgViv5Vdh6FcYWHBjXS453ZGf7shU0qmnDRVp/t7liaLJvtblySGeq1ukj0/v8wf7yoVTwEUAId8nmEpGQCYtm9iBuNKd1SmVdEK5MKzhRzeWAJmvXBhcHGl/WF8e78frevm8/dGjcIBR4whbnMjJui4n9e3+9l8E37e8+K0w+ncfjp5dii90R+QGub893P/RD77fXFca42yZ4MHODvRO5TmLPVkRtkQ/C1x6oHfvk1vrS6Oby6ObkrGFkc6iBFG4u3PrvWvyucGtlbFNyRgEUyBkBA9vfQE6Lk50PbmZG18W5JEf4Cl0d+IyLRvKCqYHu8qzkzUY9WDSfNiWwa4crq2VozlN4MCO9XIvj0x6mXXnTWnfVM34q/xWV1tPApYMtKpIDFD3QTAFRwT4EYXEMBlW4QH+5QVZr5pvr0um3gJl5ypIGbeWV2cHX9679qCxSjLZd7oj+3C4+eFwc7y7LT8uxsua7m1FErrZxXq75wqj8hLEN2urr1VUlmcVlKfl12QV1+WU1GTml4rT6ktKJVOD++uLx0A+AvjRw43Fo63l461lTda7vwY2YtQQ+3vyabViZl85e7S59Kb1brHQN4RN5jNJoW6s2sLUXfnM/hoQ1G1LJ7alEyAZlU60d3ayYmrOuRdreV06H9IE6vfkTi1xh07SK6PEl/qix1oxT4GBZPSRVtQ9rbAmLUG1jl+pRWzN69Gxkx35uz2FSjrVXF+e7u9Vkxa/8KZ7erDbk+MQFyAY6XxxrJJBOTQQvgAuQjG9szqhURqA10kOXif12ty2bHJjeUQFRUIoeRtXLgx3N98SB/qVZ6c/vlofxrGC/ChG6GRdlZ707be5+Yuo/TxG/wj6TAfPSkTFHqj8UO+Pp8f/+A9//6i6MMGdmRHALRSGJHE5Yg9WiA0pwIp0KSlqtPPJ1srElhTY8nhPXUFGfoJwsO2RcmF4a2Vsa2VcBUI88DRq5YJaOa/B6OxA693i1LJgz4JArtDTxcPKoiIv4013S5442sGc6EDDe9rQQ90d4wW+Xmxbnj0rwsM5xc+vMb6op+DF66KuiarRwfLXwa6hFAId2iTEDIFAIxBmfzJTUzQaZRbk63W/sWZxvH9HPvdOvfZ2T3G6LT3aWt5fX9henZLPDcpmBnZWp852ZR8ONz4eba0tThSnJnpa03k2NJG3S2JwYFlG5vWa6snBnunhvvYnT27WNdaV1VYXV5Xnlhal516tqlqdHztWSc/2FJC6ee2tWvEOaPPkmgL/EHClgEbYU8zsyqeBNn5j4VglWRxur0qOCLen8awIPLZ5Vmzo2sLowfrinmJmWzqxI5vYU0wrl0YfNj9hhJUY8S4ZeBXpCmrOxz7VEndoJbbpJL4ySe00TWk7H//iUyYaflcr7JZWSKNWYL22oBIeWlnX3Hmwrfh4tKFamXpcU5bh792QnbIyMTDY2eLKYqdGhk2/7jzbVbxTK062V442l462ALMLXD7oO8wAQYxieh9sdgracuA5rgB3sw1KC6BMHe96niuKEPp61eVlhNhZ+FGMI2wwQmfr8uS4jeXZvwi+b3nxW2D0j3/87unuk4KwQnd0YYTfd96/+9svPty5lJvI5aQKvNOCfBM8OQnurCAmOZRl3lSSNT/csb06vb06rVqdWlt4M/Dyfs+zOytTfVuSMSgBndpZnd6Rz+wp59WA+pnfV84fbCwtjXQ9upxTGswtDPKK5rq6McwLUhNbHt5MCPO3xiNZJDN3K2qQi324p5sTwyLM3SXWx6MgVPg4/epAUUdffttYxdCbyqEoz0hzkgUahUWYok1MkMBMUSamKFNTNB6Hd2ZbF6dFT/Q+g1TGstMdIIw/2lo+ADXN7K5Gpg4eA5j7ebev/Hi0tS2fy0+O87CmhXvYl6bGNlWVtzy8Mz3co15fOtxa2ZBMTw319ba2vHrS/OTunUe3bw50vNyRzwOM7srfH6x/PN764kT15anq/cH6yY70WCU5Vi0fbi6CRaagp76/Pn+skpztrq4vjlwvEItcGL7WRK4NLTrAZ3qoCzRUwZ5j4/MjnX2vHt67XisWp1Ddhebh1ZTAMuOAqgvRj7QSWs/FtVyIbzVO7TRN7dBJatUWNWuF39MKatIKuKoVUK8VUKslqL4YVB1V1by5ofjiWLW5PHm/ojhT4H29IEM2Pdz6+L4Tk5mfGLs4NgAEr2oNF6Hx/QuA0FVMg+zlk24L+FHAKMtnVCvjWytjEFMxvSObWnzTVZWV5mtnmy0MDbKl+1FgEbbYaBebkoQYycTwt4TjX7zt8xj9wx/+8J3DrUfZgkJ3dIko8G+/+Lgtl9ZniWM9HcNd7ILtreLc7aNdbAXWpGhX1oum6tWZQQ1GAUylE1BtNKWpk3ZXwbfVpGv76xBdB7YiXjjakqzODD6rLy0N9S4K9orxcnUyp6VGR96oLQ/39bDGIVlEMwcqzsWC5GRBZVFI4e4ucT6elaK0V7kPXhd19Oa9Gi7rGyp/nRGY5MlxtLYwp5HJYLiJRrG2oFnQwEC+j6t9ptDvakHCSNsDtXIBwHR39WRnFfiMrWXA5EOODahMlPMn2ytne/KPR5vLk4MJYQHuVtTc6OC+Z3fk82925LPg/+7IjlQrAOW78mOVTL2+rFqd25LNHKwvHW4uH24un2yDERRInLr95en2+wMlqPFV4MFrGqSgflIAJ3q6K3urVqiVC49qChO92CEcc6Gva3F64uTrjqMtqWJxtKf1UXlhdrA/j820JuCIZiSmnSDdPrgQG1J1UXhfK+bZOdFTbdFT3fiXRoktesntF+JfagkfnQtoPMerPOddfo5XrsW/fCGg2jn7jkQq/Xi8rVwYv12WnyHwvlWauzrz5nZDrSODUZGdJp8b/Xi09X4f+lW3JJDjhyQHYLoV0BFg1ASAFfTJDtYXtqWTqhXQJtyDSovV6cE7VeWeDItIb3cBk8anwCNZuFg3dmGscHqg+3+xFNmf8Pp5jP7+97//Qr32IN2nhIspjw//zvu3vU/vF4pCIl0deEy6L4MU7WYf4WAdzKbnR/oPtT5YXxpVSSdVsikNRlWySWBSUM7vgJwG1EmHIJRIPgkvoKa5cnGs9Ub1pQjf4mButKeTLYkQxvcuzhAL3ByYBLQdGWtHxtjgUeZmKFsyMcTFMZHv0ygu7i15ATCa3/q6uHusYqSz/El1empypH9MsFdciLc4kp8ZE5Au4qcL/S4lRxSIBEUxwR33r+2tzZ/urp6pFWd7Co03BdJjIC6Z2wP54tyxSvJWrXh/oOxteRTo6exlQ28oTJNND4D8EpLzHUMYPQJgXT3bU5ztyQFqN5ePNpcP1hcON5ZOtj954g+HG+8PQMPpZHsFctjACe1BJdSeYuZgcwlgHbSjJK03qzMELjGerMsZ8b0tj8YHOoa7W65UXfL15mLMMLo6F3UvXNS/aAAzNsGRGHROAN4z2SCk4TyojZ5oRTw8L3xsmNhiKH6lk/DyfNwz7bBbWrzKcx6F5zwLz/mUnQ+osU65Obu49PF4WzE31lScmxHAu1dRJJsZvlyY52Rl1XS5eHNl+otjlaaLC4YEwVgLCDK78klNTrwjm4S8KWjnHqzP76xOb0rGoDxkZm9tVjn/5uXNq14Mc3drSx6DwqchhHaEOA/7HGHEUNuL3//+P/+Eub/25PMY/d3v/uNkQ3I11rXAA1+VEru/qWwsSEsP8A5z4XAtyQIbSqyHQ4STbb4ouLv55tr8GwBN2RQUzRf2lHM78ukt6QR0BYR4CKDLR+A1XTnZhqqKzaWTHdmOfK734fXK6ICSEE+hu4MlzsySgGXRSNZEMwYeZUvCsMkYW4KZBdbMw8YqiuuWFRrWnHdtuLJ7oKi9O/dlb/6rgaKeqdqxJ8XVjbmJV7KjK9OiCmKC8oR+t4rjGvPjcyICkv256cG8p42VW9Kps721t2rl6a78FBqF0/wmBxtgi/mDjcWTHdlb9dqZWtFUe8mDzQh0YTdfq9henT7YWDzcXDreBqg62Vk9BtOeQIZ3rALzSZr0Ub02d7i5fLS1crar+HC0BYSkUOP+aEuiBt56FqQ6gMqYVq/NHW1JTndX3x0od5VLL27UZgVxwx0sglztgv15fG8vW2smGoU20De8qKsHNFBgvVzNhidGRsamRkiSnoNIJ/wGYJqEzeejn+glthjHPNYOv6stfHRe+Eg7qFHLp1yLW6TFKzsfXEdPvjk5t/DxZGd1ZqQhPzNNwHtQc0kyPZQaF+tuY9t8vX5nde7j0daHwy3wlwFfCoywHm4u7Smmt2UTW5Ix1cr4pxxaOX+0uXS8tbKrmNuWTe0qAEbXF0c6H9/ks6xtsChvc5IvFRFlR4z14KSHhnY9uv/b3/7mr4Xmn+7/PEZ/+9vfqFdnqsPZue6k+szkyf7OkuiQJF9ukKO9pwUxhE2P8XCM9XYdeHFfJZs+2Fg62Fw+3JIcbi6rlQuQz5jfW5sHnXGoVtBE9qMtyeGWBBruAc/4rVpxsLE8+PxeTXxoWYiXyMORScSSEDAKEs7Ao9lUPIdGsKfgbIgYawIuzMM5zterOjmzp+bFaE1/d+7LV+mPW9ObB0v6pE2rrUUPLkXHpgXzxAHe8X7clCCvpoKYPGFgZph/SoB3It/9eknWyuTAh4ONd/vrwIGB6hvKEZVA9rGzOrmnnDvdXf14vKlWLmYlxThaUhOCfPqe3zncXDzYWDhSSQAud+WQ71w92QZ57TFUeB2Bxwn0fpCOZPFoc+WtGqjxz/bWTnagxj0kg/pTUqFWghFNDUY7nj/KiA4XuduFOzCc6EQMCm0CNwUrPQEVKViWUP+iniFYp8TUBI4Eg1ZGMIBXjLmeZ8aFqPtaEQ+0wu/rxb9ApbVdED3SAgXTHa2QJi1B7TnepXM+JecDKmjiG+Nzi3/z/kA+N34lNyM90Pfxlcr5sYHwgAC+k1Nn853t1dm3auUXJztfHO+c7iqOtsBfZl8JeCgVqJDGNe1+QJZBGdHBxtKuYm5LOrUlGYcmpUYHWx+FOtnbYpHe5kRfKkJoR4zzcEgOCnx2o/Hf/+2rP2Hurz35PEb/z69+ubM0UhdqVeBFvZKb1ny1KifMP57H9bNncS0I4fbmMR773cVbAAAgAElEQVSO2RGBksmBg43lkx3Z8bbsEMyULR1sLO1Ddri1vL+xuL8BElBAxACuR3KwsQzOt0FWd7anOFKtjrU/u5IsKg3mCl3ZbAremoSxxKMZeDNbMs7JnORkTmISMCwyLsTFXujldruoeuzWwPiVwe78l505z4bKemU3V1eblP1lHbXxqenBvCR/brwfNz2Md6M4Pj2Unxzok+jnGeflVJudOD/cCZbQgZrpQDsH5cS7imlI7jS+tzYLYVQlnX0Txvd2tKCWpMbMDr4CbPzG4rFKqhlUgsqg1QOIoj/cAKnL8daK5qOg7yg921v7eARqpncQ1QqGRiCibRcaKtpZnYTSHsBSvVOvPbt/KzY4INzVTuRq421jzqDSSCQaCo01NgZru0LrtV/8tJgrWHEDoUEwzAQNYwcbhDboiJq1Ih5cEDYbRj/WDr93LvT2ufC758JvnQu+piWo0fItveBXTBFW9Q6Pfzjdk0wMV2ckZwb7PW2sGetv93F1jeB5D7c92ZZOHaukHw5V3zlVv9tfP9paAU8QDLpMgxIekpMC2ZR0TK2YOYTaE0eqFfX64s7qtKZ9ONHbEuPlwcajvc2J/nRkDIeSwHVIEPjfrav+2T//72Uln8foL7/6xfpUT3UALc/LvCotsSIlNj3QN47n5cu28bIgRjowEnzc6nLTtuWzRyrp0bYUOBUVcJOQLWtSLqiqBRNnmkUQoKxuGapzJSc7Mk3ncLq39VpGQmkwN9qVbU8j2FLwTDKOTSU4W1I9mGA0jIEzY5OxvmyrYBfO1fzy1ze7JxqHhsq7+ovbRioGlhslkquykYrX11PyskP4cTzXCA9HkY9LeXJInK9bIt8zwdc9hutUmR47M/Dq4/Hm2/21kx2pWjm3C+KvhoYEsexIJflwtPmds92B9meeDnbutozG8jzpVL9aOacGqeoKSAP21t7uKwGVqPGgICYuH25KNIXg0SaI4KCuP9r64nj7HeRKDzeXoQ7w5A7E5gAaQTG7C8qmxbd78uWpoetVZelhfjHubF+WJZNGI5PoOBwRYYo0MjDS7PIIdtwDa2F/MmhTUgTalo8LqUbFPTaIfWaQ0GIU3awddvdc2D3Aj4oeaoXf0gqo1eEVYoIKA7KvzswvfDzbn+rvKkuMyQkPeHmroetlsyPTJl0UOT/ctaeYPdxYOt1RvD+EIv6e8mR79XhLcqCBKdDBAPnptmx8Xzl3tLV8sg2e5tGWZFcxp5IC+nZ2sF0cwLcnYn0sKf7m6HhHapKXYxyf33ip9Pt//79v2X8eo7/42U9WXr8o5RGzuJaF0eHpgd5iP684X29fNtObQRY626YE8J7fuHKyIwMRbVt6uCXZ31hSry8ebC4fQfT44ZYEzJVvSyFZgxwkOtsrZ7urZ3urp7sAoO/2187Ua/NDXTfzU0uDveLd7Tg0ApOMZVEJTgwq15bBtWXY0ynmGJQNwcyBSvC2schOEteWNtwquvMs72FH4fPeko7XZQO9JQO3xDdKI+Mzg3lJfLcoT4cID3uxwD3Gyyk1wEfs7xXn41omFo10PAV+dB9kXer1hR35DMQ/jKlWxvYUM6e78i9Odr5ztnujvsrByiLQ3fH5rfpNyZh6bXZ/fR6sBbmneKv+NJf8dg90bsA3At905WBj+WADpNfv9tc+HG2CEuRoC8pHZfvrCxBNA8nzIEIHEMOAdwOu9GBjeX6091Z5XpKvK9/OimNlZWvNZlgwKWSaGRpjCjcBO1KYIFAIFLSwlIkxDFp2wwSFptgS3WLIEXWExMe41FfY5Jd6wofnI+5pRz3Qjrp3IfS6vv9ltF+uZ8Klsvo76wrZF2fq1y1P8yJDC0Vhrfdv3L52hUU3ry7IVsyPHm6CX34fUBOSs135u/31s1356bbscGNJvTa3IwNV/DYY3APDg0ebS6cgBkpPtqVq5SIokaUTS2O9mREhHBKOZ0UTWGASnenJPi4xvr7Vebkfz87+2hD/p/s/j9Gf/eiH02338jxw6R5WSXyPGHf7RF+vWF9vPzsm34Ye5+VcGC+c6H2leRJH29KDTYlaCVTDgPuEpoX2N5YgmEpP9xSne4oT0ApfBRT3/trbfWgO/WD93cG6ZLz/XllOSbBXkieHQ8MzSRg2FedoTnJhUB3MyQw8hopGWGHB5kZONEJ8VEh2UVFGbmlmfH5edGFhdFmRqDwtKMfPQSBwconnuaUKPGJ9nCLd7SLc2NGeDqkBPhmhASmBvrmikJY7V49UsveHGyffYHQLdG5Ht1ZG9xQzJzurHw63TnfXMhJj7cwpiaF+/S/vaZgXUOUAHyl/q1ZCYvu1U8BeSU+gZR2gAALAeranIUdVX57ufDxWvVWvaSp3KNaDXugnShxwCAuHm4BSAO5qfan7UVNmKF/gwArleeekpyXExESEhnDd3ek0GhoFehBYMywGjUEgUKYIlAkC7NFjisSiyTYETjA1oNAy7iYjtdlMdAseetU4oMLIr9TYOwfuHId1DHHhR2Vk5q5J5t4fqtrv30wP8ruUFNP17GFN+SWuA+fFvRt7yuXTXfnhJnCK27Ip9docxHgAh3Kwvgj4Y0A/gXbXrnxmZ3XqYH3+GLhSUPiCxFQ+syOblEz0FcaLHCkEH2u6gIFPdLVM5rkJvX1KUlN3N9f/hLm/9uTzGP3R9747/LghyxWb4sYIYltEONok+fnE+noLODZBHOvcqODm63XrkqkjFfCgQHmuWvm/2vvu96jKde39B5zrOmdvUUFFESHUhCQkpDcSunQCoUkREAUUK6KyBawbBRUFEUGkpyeT6X1mzVrT1pre0qmKAukU97bs77ufN7q/75zs49nnp/wwXuvKFReZmXfe9ayn3Pf9PAt+FDG01m6ocZnlIoc8FTogKoeB+ziNwX4DxTyPELPRqpPvPrfxmRk5K3JTUh59IGnEsEkjhiU9PDRx+P0Jw+59eMgfR973p/EP3jeJHm60av6MV159bsuO7YtXr5y5YFHhrAUZ+TPGjps0bOiDCY88Misz5YnpOcsK0+dmTVqQk1xWlLFiWt66x2eunlW8oiRv15b1Rnl5xMN5eK3T1MDram2aSqv6PK+tcFtkbKkGeUVxTlbyqBHb1iytPfnZb4NoRKvSK+C7+B1Gn93ACguvDRmL38EqfR2ckIv8qA82GnKbUWCRJp+gREIZ0RkMG6V3UAIu4DXlXxx4pnTujLRJ60sXVp764vSxTz98589PLF+anJQ09P4H2CjCe4fc/6d+mnfon+4ZSk+Tuu9P9z08dHTaiIwFo0uefCh/3dCssiFJM/40Nvc/Hkv/9+ET//jAqAeGj8rNza8vPyFy2v1vvLyyOO/VDU+AKjv4f1vintPWlQfd1qDLTJ3WcsqVaxDN7XrJqhLBs6AxiwYAQrNm14Mho0FrSNjAg1jkDkOdrubrF9auSHt0eN6Yx4oTHirLHLu8MHNOdt76xYvlled/+vGvf//7L/+qgf7+rPG///3vFxuDx/Y8uzZ92PL0hMyHh8ydPGH1jKlLCvOnp0ycm5H82lNrtXXnPGSXkk0F4NCuE1HU43kdTlO9yBGUQ9GcIBsEdzbGI+AygiokAw26zYryE3u3PPn0zLzV+ZOnjB6eOuqhlJEo5ycMv3/U0HseufeP4x68b/Jjw7PHjcpMGLFm/oyP33rti4Pv7d3zyvaXt614akPRgvkT09IeeXTkYyNGFKdPWjU9p2xq5rzc1FUzszcvmrZyeuHK6VOXFmUvzEndtmJB1YlDEQ8n2dR2Qz2nqeIgJDhvN1R7eIxvEDn1V4f2TxozOmN8wlsvb9XXn0ZRb1EgDto0kk3t4bVeAfCTRPHdYwMj4CeMyYumUNyEYdEa/TXWM8bIZZTZKSZCQ22qF80ysPmU+TAQSnHu2I4Nq2alJ29YulAwyBp9/Nnjh5eXlqZMmjzy0dGYsvbgiGHDHmYTCO+7/yGa3/bAPfcMI0sd8schw+59aPR9jyQOeWjsvw956N/+fci/0aMl/3TPfcOGPZyZmXP2+GfGhvLd2zYtn5r31gtb3Zw+6nP6nZZGvyPmswdcZq+gR8QHxAuUzSfoPBw02gChrEypXQWcW1frNKJJC3ZMMcTDqd1muanh7Gub108ZNSJ3zGNFCY8sz564cmr2rKzcZTNmHD3wfm/Htz//r1DS3/ejTX7XJy+tW5P24NLJY7IeHrIoO3X93FlLivJnpU1aVpT97svP2nT1HpvGw6NQ8DmQklJao2BuFQ6GrhlIHfoFhJtohpliapc5LFrDkjXi4Qyy8g92PLd5VuGawvTccY8mj3po0sgHJz364MRHho1+4N5RQ4ckPnz/lNHDs8eOzEwYsaQ498sD71pUVXVnjxw5sGffu7t27nlt8ZNrMqYWTpycWpCRWlqYsawoc3FRxvr5Rc8tn7W0KHtZUc6SvCmLclKfLp1z4pP3Q26TxKkEfZ1VXWlVV3DqcoehlmHvDpP8tRe2Jgx/sHhK6uF9u3ldjURFvQsIgFK0qtxWlVfQewU9ykReCwTqV8/KstWwiJammJeP+QQMg4Af1YgYDIaY6DCAcXWb5aJFwV7rEyDmMMsr3nlp2+yMlLJZJYqqU40+/i97/1xSWJyanJ6akjFp0pSkpCnjx6cmJCQ++ui4h4Y/dv/Q4ffe9+CQex8YMgQ6rz/+qf85l+il/o977hly/333Pzh02PDhD48cnZCYlVV08MP3zn3x8XMrFq8oKfhk766wJDQHxZag2BRwRj18wGWRbDqXRQnFPhFmAUhgMUfNx6u9aMWGtBReFvguuhi8QGkAaBA8rDQrKvZu35KZ8Fh2wqiCMSNW5E5aO7Pg8bz8+QWF77/2cmvIfvf2/2Yk/u/baMhh/stTi9elD1+aNjZ3xL0rSvI3LZ63ZGr+wvzM7U8sPXN4v5eMzyvoWOwTOZXIqelQoZwXQMb4HcYAMEUjG+ABG3Vj1EzEY4t6+bCE+ley6U5+8pen5hSvLEjPHDMiaeSDyY89mDRi2Pjh9497aOiEh4dOGjEsbdTw9FEPZ455dNrkxHd3Pm8l7ZKH19p0dbKK4x/u2/38689veOX5dZvWPjGvZGl+2uL89IW5aStLckoLMlaW5C8tzFqYM3nN7KIPXn/RbmxwmJWctgY9k6pyXlvlNNYDQhJ0+obzi+dMH/XA0KWzS8qPH3T/qn2B3A6NJXKJ0/idZr8DwCch+agX8R2JGgi5UdE3+oWmgL3R76CUlKHiuHuBoRKMCk7YiATXJxDO6tDbDfUH33p9bk7G7JzMo7iLzGePH1q5tDQ/uyAvp6ggf3ph4ezCojkFhbMzMqcmJWc98ujY++5/8J4hQ4fcO+ze+zBj8N57MUMTMyMeenTkyIRRo8aOGTMhMSk9LT0/JSV729NPvbNj+9rZxesen/H1p/ubQ2JrWGoKuCIeopccRolTu0wNDkO9w9TgtsCPsoSbKRxAQ5hkLiO4e7uuxmGohTTWQgZtVUlWFa+p/eD1V7PHJmQlPJafMHJFXuqWxbNWzXt8YfHUN5/fymsqv2kP/+2HO/9quP8dG/3pp5/cBvnu1dOfzByxLH1c0egHNi2cs7l04ZKi/K2ry84ePejhtQGXyecwIPDxWpcF8xR+jYlAZMi/Gjw8nCjLREOYIwcWh0ookx+SdWPAZXJZVKcP7d84b8ayvCkLCzKzExMyx4+cnZNSnDYx+bGHkkc+lPzog0mPDJv0CCw1e+zIpdML397x3LkvD8rOHzfIyyVexxsb6su/OnPi8KED77y6eU1ZcdacjOQZaUllRdmPT0kuK8pZXpy7rDBzUW7aipkFH+560aqu5PU1kGiRzMxtbiCD01s1NQfefuP5zWuPHHjHoqpE0QDgqUGExkDp5bUSp/EKIOv9TiTZ/akOp0Y8sQEZRXAgVxoWqUGU1yKaA8lXI1Mn+tsJ6UK90wheiowAFlx98vPXtm18dv2qs8c+CzhQU5/58uBL255ZPG9BSdGMvJzi9Cl5qZNzJiVnJSZljJ8wOWFM4uiEiePGTUqcmJI4ISUxcfLEiZOTEtOSJ01JTkqfODFlwoRJExNTJ6fl5uZM3fXKC69sWrO0IHv7qmUN5080B50tIXfM54hItrCbSA27wcNpRHKl1JCIeaXsCDqNQacRGLC5oT9jIakedNxgDfEFeW3dwb1v5k8Yn5UwumBswvK8tH0vPVV5/NPTnx+oPXnIqjrn5xUd31366W9//ZfM9Hds9K8//GCpP7djUc76rMeWpI2dOWHEi2vKni5duKgg75XNTyqqTrGiFXWroHVZFYKhXtDXuyygoUWbisFPxLJovMjhcJBzpUQbSAe6wIDtExpccezg5sVzS/Mydm5eu3bBrIJJYzeWzd/98jPrS+ekjxmRNOKBpBEPMF40ecQD6aMfmTo5cdHU3JVzpj2zcvGZLz6mD1XbjTKD/PxHe3YsLsoqSRk/I23S8pLsraXT18wqWJSXPicjqWTSmOJJY9bNLT7xyTucpkrQ15G6oEbklAGXye80Os0NFnWlXnbWboSCxAO6hRYJkhNELnXlqyWbBtHDAX0JvghZMKU9Gr8d2E3Ew4UlCyA2O+yYjFvpNAGOZaQiBG9APxRgNAjAchhlxoZzBtk5l1nJ9tZpkmtqT584fODtXa9u2bhh6aIls2Y8XpA/LTurMDuzMCuzIDursDC/eHrxjFklM4uLSgoLivNyCnKy83Oy8/Nz86cXFy9ZMP+Zjes//sveyhOHnltVuig3Y+/zW21aWaPf0RhwNvodYdEacllCbmvAZfEJqO7dFoBQLrMy4DAESWeIOZUuk0/QiRaFQ18naDE9nQm0RYtCsiolq8qurzu6/y9TkydlJiTkjx1bmpN+YOc2TlnhNIEERr+DRdYc4Hu7vv+Xxjr/jo3e6u1RnD6ydWbK2qyERalj5qWM2bVl4+bSBYsL8/68/RmdrJwRfV5B67YoBPikakFf66RanoI+mCTUGYj+DOgG8UgCDhpiA6W6zGWBPM9tVdefObZ99bLS3Izdz256ZfO67MQxpbOKD3/41teH9j21fN6UsY9MfGQoQv8D99Ljte+f/Njw3AmjCyeNm5WR8sqmNTZdPflmvWCo++StnaVTs+fnpC0ryd+8ZPq+F1csm5aVOe6xzDEjihJHz0wdtzg3dfvKBYff2Sk7e8SiLLcb6jw2NfPxjNuUgFxSkk2DcQilV4LnhLJEJVrVLguIX8amEnyh9kB9B6rCb9eHREsE9Lc1CEWmDmSbRU58PVI6DC8hUoBtBeA55oY5NbvegLTseuaf3GY5r63W1p2uPnXkxKEDhz589709b+x9fcee117Z+/qO9/fsOvjBe0c/PXD80EdHPtl36MD7H7795gd73zjw7p8P7tvzxcfvnfny4/qzR82Kc2c//3DN7JJlU/MPv7/X7zBFPXzEw8e8dpLk0cBUiQvBTHUikBmF24LSngKCNUKlbcBpEmGL9YIO7deQQRllTqMM6QGQ/NpThz+eOSUjIyEhd+y4BZlp77+0xaooZ2obLxhytWiRX2zy3bn1L1Cjv2OjHd9fqzi8b1PRxDXZ4xakjC7NTn7/1ee3LF+8fMbUd3e+YFRUUumARJuWWE0S5ho7EhrCR60Kr6AROaULKZ0cdCj6MOVQKmCOjVLQ18CRWAH4i5xaWfn1a08/uSQ3Y8eTqw7sfW3htILS2SVHPnrXqqk+efgvm1fMz018bOLD9yUMuydh6D0THoKNZo8dmTdhVEnq+E1L55mUVT6HMSiareqaD3e9uLw4d2lRzqpZxdtWzN3/yurSaVk5iWMLksbOnpI0PzN57pSJZYVTnl40c/e29V9+uFtZfsxhbAi4zEG32ecwgMu1MAUJHD8YClYLIh8l+YFVRc4GGhQ2RYIRv+RoVSRzNpGYHzbKACYH5pNVCzoo2wnNAVCK/I/SXErssD/w2RaFh0MAxXUFq4zmVZepXtBVW5TlBtlpZeVXiorjyqqvNDUnTfLzgkHmtqpdZjnBFLX6ujPampMG2WljwzmTHIJ5h75aNMuOH3jnyfmznlu9rObrIzEvDwUJbFQIS1x/tQBDtPqRmIJWkGxa4n7pZoM+xhZyW7281mGo53UQQ9l1tZDI6Gohc9ZWW1UVtSePrJ77eG7ixOxx42alpe55dpOx/gwDCmhnNE5jvY9XX7vU9Le//k9VJr9jo1famo+9u3Nt7tjV2RPmp4xeVZz95f539r/56tuvPHfq8wM2XZ2bA+fpNMudRkiceF2V3VAjoMu2xk6TrV0WhdvaLy6hq4v+EOZU3BaF3VDnBsxBjJSgNcjOv//q80tyM59ePPf04Q8PvLXzgz2v1pw56raqeF3t+WMf79y6Zsm0rNykUWkJw6eMeTgvcdT09ImLijI3L5v30d5XBUMD2ahVU3Pm7ReeWTm9oGxaQdm0wg0Lp7+1rWzZtJzZmanzc9KX5Gcuyc9YkJVcmpdaVpC+Zkb+s8vnv/fylq8+erfm68+VFSfk545VHf9Ece6ooKuF+yT4M+A0YMyYRe40oaRwmRUSpyYxKJTav5VTGPoAEAAFB0Mw/A4CdKwQ1bMBEOR+6u063NJQYepqnJhcAuuniqq/ZA7Y9X6oTtWscY81QlG/zXkzjVsCMWaoliwNATBb0H1KVpXLpLDr66hHvMKqLDfJz3EqTG5ym2QNZ48eevfPpz77QNDLmoPORr89hgmsAoAnp4kQCVMAcjCj16bFtwNco/U7TBEJ1hyWbGHRGnDo4Vy0VUxogh41DbpZ0MGmKtfVnvzgzzvK5swqSE4pTp6086m12qoTkDFAVIT7GRMxTPWNPlvXjW/+hxH/v7PRn3/+OSzZP3xp44qM0SuyEuenJGyaP7Ph3HGjvNIgr+B09U6LEvGO0kpSOYGARr5lgKjZDmU7ygK3ReGyKJzmBoep3mnGGDDJppIggMdrGUTltRt8TiOvlx3Z99bSgpxV0wrPH/3Iqq4UDHUui0LiNR7kDGqTsuLLj/a88dz6rWsWP7NqwfZ1S1/fum7/my+d+/JjwSDzOQx+VGPm2lNfvL553eqZRStmTC2dmresJPeFVY+XFmXMzUpZnJdRNjV3xbT8VdPzlhdlrCrJXlWSU1aUuXpGwVOLZr+4ZtnubRv2bN3w2saV7724ue7U5w5DPXBfQUepqgFZDfQxSoKf4FyZmfZjSVT9MFLRx2tZnUGmg+jhxrwJmdNQh0BJfohTlcOYNFXMlVJNXUcIuczLq4JOAwZAO2CpZKYNTiPJO7SVVhXmN5HEuAaibFIR+Ow60aoikq9BYMSE8pxZfoZTnRd00MpQEEPNF/VwrWF3axioU6Pf3hx0hiknQQM+mDMdJW9yp0lOOiFDv42KsFGkLna9i9gmmlMJA2WSKEGHnmxtzde7X9w+OyevMCnppfWrFOePAVo2N7iM+Ppo87Iq/bz6UrP/7u3/0bPs/6mN/vLLL3fv3LKqat5Yv6gsPaEsc9KCyeNfWrPCrKz22g0Ae1EVIcuE9gfXDDCEy6xwkachQTv0vIwOFa0qJ02tISeqJh6ffvJaidfiDe1Gn8Pk5jQVxw+tnlmyJDfzywNvc9qa/qoLCDmK6LCH8zmNdlODSVlhVJRb1dV2o0zitX6XOSha/S5zwG32OQ0Vxw7ueHLlqukFZSX5SwqzF+VnlE3NWpA7efaUpAU5aStK8tfOKdkwb9rq6blrZ+avnVlQVpRVWpCxMGfyopzJT0zLXTezYM30vLUz8/fvesHYcJYEBiByg24LQAxgbQYv6RO8go5qeRRSjCsC7k3VD9PKoO6x6ySrnOI1GkRZGx27qHZ9NWKOtpr8KItF6FNwGOs9nCro0MNMXUaSBMCbUrjHqFvWQgQuAAPP5B6biubt64HdIu9qEPT1POIvZqIwkt0NykAecOhZg0BLyNUW8bRGpNaI1BKWYj4B3V1koJQK65ymBpZ0enhtGFivPeIRQqI16DQFnSieXCbq6SVZPvXiwUPZ0WpRe/gv7ywunlaYmLh9zXLZmS8wDwbNsQ0om1B3Yq9CbuO1y80//fT7T7n9pzb6449/u37tcv2pwy8um7EsfezSzOQlGUlvbd9i1daLnAbwp00N9wYQGx4OejxOBSkJ0n/o1dnYRKqWNE6TjNfXQOYDjTC9hEKJ166Dods0ok3rEXQSr1NVndxStnjelNQPXn/JpKgUbbDggMvscxh9DkNItIYkLui2+l2WkMSFPbag2+J3msI4afFBD2Dyu0zlXx58ce2ysqlZS/KnzM9OXZSXtrQwY2He5FlTkuZlT14B7r74iZkFq6fnr6GfpQUZi/PSF+ZMXpyb9sS03DUz8leV5JTmp+98apWy4jhBvDo4aUjujYDbKDLCQAFW6Hx0sLrHywMrpfwVwD4RoXoI2iGfraenitE4HepKYGkci/Vui9xhkglQQDP5M8wuQGb6/9qowwAInaE/6BdF4x7MlGo1LdlNPSEVtTaKwpQBV7NJq9QGow65jDGvrTnoag1LLWGxNSI2h0RW3QfdZmpPgPQbfYg6KGAkTuW3w5VGvUJYhBYHf0Ype/+nUzx0meWsH91uqDv28QdlM2cWTZywZdnC8qP7aZ11QO4oxScbVbktDRHJ3NNx7XcJ0n9qo92d19sb/Wc+fW/LvKLSKROWZCQvzZ78yZ7XreoahxEDDqAaQWapAbFEDKHIwVm6LGgF6Y+AVjlFeaUDc7/qSQzVX+CjaAWDbyDwH75HgrRPZ1JU7Nq2aW56yo6NT6iqTjHbBU3gNAbcZtilxDGECJsF2Rt486Db4rHrnWaFR9B57fozRw5sW75gXkbSzNTx05LHzkqfWFY8ZeWM7EUF6Qty05cUZCzJn1JakFFWlLWyJHf51OyFOZPnZ6UuyEpdnJu2rCBjSV763Iyk1dOyP393p0VZDq2Ty0RO1Iy7hVT6QbeJKWV9dn2QKUQFHeB9MKUaRtmDSPskBfEAABpHSURBVMPEcSOQTtoTWCoA8CpeU0HK9iqbCq2IGDtlVTrNcmqwqSaJPkBTP2yU/CgwLyW1sBLJTB6Lxu2i642F+4DD4LbIOXUVp6kCeaZibeI1Nk2VywR6ArQWrwq50KrV6Le3hNytEU9LyN0e8zX5nWGRwywTEQebkk5QN6legAcDTSNhuDHoMoXdJr9dS5UcNOxU2iMCMJd58vBHqx6fM3XihI0LZp346C1Odd6BSZrAsyCsoaLTRWL+1pDrR/D4/91/A9vondu9l9qiPqfpsz2vrJuWvSwree3MojeeXiM7+yWvQ8sHaR8xeg4lLRJNmCBDGdHMCpcpc3Mqr6BGD6QJy0IySqGfFUmwUTs4bkbi90OnDr3dKPvsvTcX5kzZuHhu9cnPRQ7Xye80BJBomhigE/ZwEGVCTwSyjuzS4OEhuULi6DRWnfjspbVLl+SlzM9Ompk+fvrksfNzk1fNyl5YkDYjPXFG2sRZ6UlzM1PmZU9emJs+Lzt1VlrijNQJMydPmJ0+cX5m4oqpaa+uX3SKxtW60CYKkRTxYRz5RfLW6LajwoJHGhASzYy+J6G+LujEUonjtUZEc8hp8LDYYm5wg6qhiA9LhWKVUFIibBCCGP4Kco71PYfd5rDbFGDPIiMWgDAsGdykttJpqJGo+xk9WHgKlMFhlAFj0dValBWcurJfgEaJIPFGWhRYLhM1Z/ONfkdTwNkSEpuCAPPhJhHKoaNAxPhNq25RSZzGB6bQ5LcbfNBlGyKiFZgaB49IHVqwBwlYqaLuzLFNS5dMT03etGj2iY/2WpVnIeM31NsN5NoYNkKUldemuHax8b8vnv6Ljf7yy48//u3byy1hyWpVV+97ecuqwvTVU7N3b92oqDjOaWvsRvQco24g+TrdFoCZGMVHAxMb3ORKicjWojYC9tQPRbEKCcQ98fWIGsxMyRBxpR2GmlNfrJwxtayk4MSn+1wWFbyUm7RRkjXq46M+Ierjw160ChFOBH5L4nUeAUYPn+oyKStO/HnL+tK8tPlZk2amTShKHl+UMm7ZjLw3n9+0/80X976w6eUNZZsWz1xWkrUwL2Vu5sTHp4ybnzm+rDBl88KiPdtWff3xbl3N1w6jjGUmIdEcJeadaUSgq0diakTHiAtQV78sBtpn3HJBt4kpECIejqlIYx4bcd947qNoRZGLDmCoSOsk4HEKuCITQGIoUNGQCHYg5DKSgcJG8SAyshuq0lCCWFUVnApOVLISG+SAaDXkNjMgDDWTttpOBSv6VKH8QN+VD/ewISyaox4MEGj0CS1hd1vU0xb1NgXdSJkwcwDNFHANNJDayxOuSdQaPIUDroGAfai8Aw69lye4A0AplIcSp+RUVcc+eu/dV579ZPfLlccO6Gq/NspOWxTnraoKFFjoRKhFDUcNZGGXoa/r+s8///TPfOl/ttGffvqx4/urEa9N5BTKiuO7n35iRW7qhjnFB/e+TsplldOscJrlrDWeWSSTsjsMQE9QIbGeT/hIdEtSmy8kksSYoeuXGikRL9ilDbjMsFe3OSxxEY8tJFk5bf2zq5cvysv6cNcOTltHnWu2sIePePmY3x712cMeWxjYHrwpBKnIFMHHUkTG+4icpvbUFx+9+cpbL27e9eyG157d+Mb2pw7s3dlQ/hWnqTErKjQ1J6tPfHrswJ6P3nzunRfXv/fShgNvbD3y3qvnv9inrz/lhk4Z2ScuhhsG2hgAJRPzO5gkNAKNAe6Qfv/qofQD3XOWIBQzYJhAMhHuDSTfY4PjZ1PKCORHLoQCQkHtfiqqoFFxU7MNdCpo2xAtMa8tIllI5EAPKqFihbUZ2fW1vAbdtkzV6hP0CMGSFaQXJhTV2rQ14PyAkSG1DTrxkBPiXdHugnDvE5r8DkT8sNge9bWEJUgL8BF6H2N6WZjqp2BgqWS7RkSJ/iDGWg5xfSVCwR246xA2TfJzivIvG85+rjiPgd26mhOYwKOk50Zoq9Cph2ILlb5oaWgJOe/e7v3ll58HNNP/z0Z/+unH7o7vY347VegN9ac+f23d0rLs5GcWzTlxcJ/PYYAUzaZxI+9EgkxBv85uqBP0+Im2T9ioCh4U7LwB8vt+M4V1kjoYXRakEjKQhNRMbpIMlJRsQdEi8rp9u3YsKch9ecMaVdXpkMRRecRH/XYYB9VJrGCCoYiWALyaBfC7aAl7uKjPHvM7/C6zYGwwKSr1svMGRaVRWWXV1IqcNuAyh6C04nwOg8uq5DQVhvqTFsU5MGTGejenpjTX6nUYvZQxB90WujccsYArBjMFphiS2E0CQQzZH8SX6LAjAVdE4jD9wYu7iN148LtOE/BOUoEx6T7DtAl2BQ/HmpiDTpCxTNvAzCjisbIckfRT6E4RrZCQI7nSVtvUaIWjbls1y4xJqqyyG+qslJgS9idnrJVk0xALD4Y94ETbatTLMzNti3nJRoUgEm5kUIzlYmbNUELG2ZInhribWg9UjM0nsTMyH5eJZqtbIYsWtNVm+VltDWY9a6qO6+tOAtZVnLOpK+BHjTRMqZ8KlgPV/ydyk3/Y6C8//3yrt6s16nGa6gV9jdMsrzj60csr55dlJ29fsbj66yMMdvEIOrdV5TDJ7MY6u7FOAG5fI+gwv4lVRRIEkQgWxCj2bz0SSsopyXf+aqOEZTJvGpI4sj+UjT6nsfLk0e1PLH9j60Z5xUmYoNsSFK0RLw+DFuHA8CqJC3lgvkGJ87ksfifMPeyxwdsFnLGAI+q34/AJ7PegaPU5jF7oV/CXcJOIzojXUR8f8QkBoFeABXwOo0jZrcjrfE5TSLJFvELU74j6nVHIloWQyKHpx8P/ZqPM7kPUwxRBq53Qj5D7hIiH778tISOCAhr9W9Sh77IoqFWfeCzczJDXsCPgxEwRxgZFmbmLlhAqFZRfxKM28IRHwkapMAC55TJDxspr0bGpqebUVbyu1kVZBGQG6PuD9biM9R6rMgiRq6XRJzSH3K1Rb0vEAw2UVwiCDmU0rOYfUgTQ9yALqecH2BPsXiAMGAkAfSNwHIDoWZRwGGo5Vbm+9mtV5TFl+Req8qNG2WkzOIUK0P16ws5pSo3LLIt5rN0d3w3Yhv8PG/3rD3e+udTitsptmnJeV+0wyU8c2Pt86cxV+ZNffXKVuuYMUeFGj6Bz/Ebf0UM5YKyGOvL2oGSoTqf2c/KgzH2SnLm/6GFRkmAOcmkeLowDngkGJ1qDotVuVp8/+mnFV4dt+oaAaGVmyhAoZmFkpoRDkY363RafA+h9mHwDSwkiXiHi5cn++LCHA3QKAAsaK78TX8RD3sLvNMLUYKOEXpGZAggDWKH1OYywSA8f9gpRnwOW6sPbghgUreASffaYzw55GwX0iIdDbuBHRxRphwWyYw5PgSIAEhJvNzJXDw9I7rcxEJQaQT6G6XakRo16bdS1xzf6hZiPp3ESePQoPW4U1RWTp5Ak/teAjvwegIObGovRYqCtdRpBruLxzwQYoXlaXyOa6gN2bVi0xHxCc9DdHJZaI97WqLc5JEa8QoAa7kDcU+eP20wSE9LNAG2gpJ+FDuL6AUV5eS2JS9DhDbrfRKMV1BVG2WlV5bGGs4dkpz8z1J4wy89ZlOU2VYVNXWXTkpSWpmZ4bapLzcFbvV3/tX7qt9Gff/6p6+a1sIfD2DCofetETv3le69vXzRt3bTs3c9usmjqfA4qSpwGiYd4Aiy2Qwc6nvqSJRtKUZZOYaOBeFNDCCUu1JAO4yBXR7GbEM2wBzVQBH7CFpaoWhetIQ8f8tgiOC+EvXxQ5AJuGK7PaSS4Clh6v9+CTdNBfwAnShVVzG9vCrqaQu7GoCvmF6I+gSH8DOTH7eE2MVQB3CmiuRDx2YMS53ebA4BgKX1EposSnnw87BIHLJLMjqJ8FP7SydRDLFWlGU8Cq5eZeBR8IyhHaDSZZgVXl4rFfiLgVw8Kso2yapYpsfswBosXopTdhiVLCE5LT9AeylYXYfjEMmBuBYEJnFcAyuG2KHkdIr7DgG5shjxQUweeyOgy1dEIS3PMKzQFXE0BV3PITUCpKywJfic0+V5eR+onhcskd5rQhgCCgLSXAacJwi4JOTdDx0gdJvPY2M0jw9wkknfZNFX6upOK80caznymrz2Gxzspwa5Rx3Mtr62x6+khFia5T9Bdu9T81/8S8WGjv/zyy62+7gvNAZFTkERcxsSdR95+9dlF0zfPn7Z/18tuThMUAfBScWNhiTyTgVJ7p54up5HEoHAGbK8Z/vJbkcQ2HbYoQXtPOT4X8aJOorQScQollGjtP1hkJ/fmIazKI+iDoiUoWUMe9kLyu8hH4UFjfnsjQrwQC9ibQu7msNgUckW8fAiQqiVAeCqV4QRb9pfnwFyD5KpZTIdH99qiXo6qMaMXxZMpJHIhyUY+vr+wQ+6LIo+Hi0UCiriPEeMeLuYXqMaCH2XmyypoTB+n/jvcsVDc6igN1ZJ4FKp+tmksHyU9OG5FvC3s20KlPYpLslGU9jTllPqi4CYgyvHDSUMUQkgcRA4WZbnTXE+QrcnLoz+JMAS0pEqc0m/XQvjiQYig5AQBIeC0eGwAAZhgzWmE6hk6IWMDr6s3yit4XZXTrPSzuWu0MKIboGcAd8OpHAb0kdJzVOqdxgZOXWWsP6mtPqavPc5rK6zKCk5VyWtrbNpakhZUWRXn7IZaj03RFnH1dP5n5R5s9Ie7t6+0x7x2HZBLG4qGRr896LZUfvnx/tee/2TvTln5iaBk8btMqEgQy2xhj5U1zQXdJr8TJXwIlZDeaydukwAOClgAYsinmoPQ3iMRDLmt5AWtqAb6TY1oTFQz+JuQhASUbILzu8w+p9nrMKIrWtD6nCYq8AX4XQ+Mhv4S2QIKFLwhKhXkoH5HDHHZzmyIlfwhyRKSLEEgXEbRphWJOCCK3yTxOknQkaOllFe0+BwGNxOUoEnQxHLikITFU+uSDr5EsqF+QgTAebreiAnMZKNeeNnmkBt3zm86PUqB/PSTgg+RVSBXDVgDgWgiB0bDz3y8h0OgpzshIkGJHIAJYpQawVg0KZJUZtTKopDA2OndVrXTpBD04JxQITngWT02LZR1BhlqXD1Abmqo1/sEQ8BpjkJcAr0zgaAo76hR2yRxGrdZ4TZDTmo3yDhNtcMo80ASpQuL1pjXFkbnDwIOPpqEWg59HYo5fY3TJLPr6y3KCnPDWUP9KV3dSQv8KB5/ZdNUAwsiaSnmrxNh5rWpLjb6bvfiAaS//feHX375ufP6N1Ef74KODs3j7BqHPZxo0zrN6DILuExkl1zUx8d8PH6XkN4xdAn7hQ2FpZLgAHgTjXXAGRKrIxOlg8yUgU2imT4IZU2YYjGjkVCd+FCghL32kIf3Ok0uTu0wK12cyuswwAF7UMGwg5lpULREvDaApnClAnlTxN8I4j6sOQRrBpXff7gQ6J0WhYtTeOw6eFbJAlaWlAN+l5nSDBQ6qPxAI5nDEkAlnxNkLEnULKQx0Afc8Kb4J6Ro5ohkpdzRhuwFzhiZDCvtoSOmBlHWru1z6BmBDHL/1xCB+xDeC2REPxcA5ItrDKACQ16LCWcIAgGXmea+YEIRG3xC7f94iA8Gn4hWn91A0hYFwVtQwTL2CyI1CD1JckWzUiAFBE+hj3n5pqAz6hX8eC06XVk/D7gJjlm8zKatt6prdPXnaSoWy+j6n38eQsJtQOcWr3KZGqyqck55numhzAo8EU95/mjdqU9V5UfoKWRnTPKz6BdXl/OaSogVSavpMsuDLsP3l5upibTfSv9w53bv1QuNUa/N7wSuTik/tpXiL4oS5hL6wUtUDxzzRsxGyYlSiKcCmQzRCM7XZWDzHQiB0iHxQh0AIphaKIE7BuCYkeQxd0g1tRnFB6V9IckmCQbBJOcYHG2sF3/VjpD3QlLL3FhQtHrshqhfCHuxWiR/AeZBbRH4US74K0RFH2qkxkCd06Jwc0pJ0CKe+vigaPFj2aYg/leI+ARGEIAXcBi8NN7Ca9dBG0CIEoGyBorsdgx6wLPtTGHRHKEgE/GSX5esLNWmSRAM4UdTV8CFNfidEKbQdAwan0Hte6JN4zQrHWaFh1cHXMawZKEJpkKjj2/08TEvB9aKYA0QbOCBqI8FzyXDAVIAM96oZkWHqhYEFQB5PNCMnmlGEiQax8wehUMtBvL+scB0X9HXMWEqIBvVQSipi3haTlNtaCg3ys/bjfU0UwhOHTMGJQtke8xJYdScGk3h9AwZm7rCrDinqz2pr/lKWX5EVX5EX/uVqeGUBQ8mxaN+eU2ly1iDx1Gj+aTOY1M1+u03r13+DS79w83vr7Y3+qJeG8hlMH7wQ+gK74d4gPg0+n8taxDRqF3ObfYzK3TB2sKQd7B/gtvHgZY6I6xZxOgvH9gXvNDv0HntWkqb4L2CgJCs5N4sfuAmJhTmPsJBJatH0DJFH9HZco8Aj458g1XrwEr5MCGmPqcRyGXAHgsIrEiCE8UZB0MMon57EItHoA+4DD6HDuyXRQGdimSJ+njck2hSBcYJmU/AEfFwNBAA41WI49GH3Bj42OgXmkOu5pCrJeJujYhNQWc/ZAt6yRLzIZeN4idlHQSUhkULDSORu9lUM2qYCTjRr4dRH3aNV6BRLjQgDaSdSeYV1GzYCSACv50M1BbzcjGPNSJZwjRkBQNNeaWPV3o4uWSV+QWVl1cF7JoAzTQlmsoYdqMPifWmAssUNPgDuzaIMRxGok/1frs26DJEJFAPUS+6BRt9As25NoTdoOYDdp3bLBO0VRZVhUF2ziQ/y+trPTaNX9AHHYawC+OhG6kDNuYl7tdl8NsxV19ESSdzGGotyvOCGo8hNTWcMsm+Zo/P4+kp1KS/rvNYG0Dq4tkEUDtcbPL/+LcfmCP9Q8f331xpi15o8rc3+tob/e2NgYstoYstobaYry3maYt62ht9F1uCF1sCF5oC7TFva0RsCbubw+6mkLM57GqPeS80+i82hy63hul3b3vMw44Ljd6LzYFLOO9pi0oXmvwXmwLtUU9LGFKG1ojU3uRrjXrwKTFvW6MPR8zb3uS/1BrGGpoDF5rwcfRab3ujpy0mtcc8F5sDF5uDl1rwib/+ZRAf3Ry81BrC0RK82Bq63Ba50h670h690BK60By6cqHxQksQa8DL/XjnKCqqloh4oclH387fHvNcaPRcaPK1N3qvXoheaQtdaPReaPJcavFfbg1cbg1caQt+0x759lLTtSst1660fHel7drlVnxEs/9Co49e67/SFr7SGrraHrnaHrnUErrYFLiEL+JvCTljPlvMZ2sJOdvwpcQLjRK+UdTTHpXaIq62qLst4m4NOZuD9iY/3xYVLzX7L7eGvrnY+O3FxqvtkcutwUvNgUvN/ksteM+LTb4LMfFio3ip2XuxyXux0XO1LXi5JYCjNXClNXS55df/bQlebYtcbgleavJdbg5caQ3iaAleaQ1dag5eag5ebsEv9Pehy62hq23hby5E2TtcbQtfaQldbPQ2B+wYeUQzWoiq4MGjBp2XmvxX20LYlguxq+2Ra5cav8VrsYxLzb6LjZ4LUbEt7Ip5bU0+W6OXi3m5sGiMiKaoxxKRQPM2+bjWkKMdG4L9b49KF2Ke7660/PRjv2zvD3fv9PV23+zpvN7bdaOn80Z3x/WerpvsTE/n9e6O77s7vu/putHbfaO360Z3x3ddN6913rjWef3bzuvfdN281tt1o6+7o7e741ZPZ0/n971d+LPerut03Ojtvnmrr4ve+fu+7pv4y64b3Z3X8c43v+vuvM5+7+m8Th9xs7f7Bvulr6ejr6fjdm9nX3fH7d6uu7d6bvd19XXfZG/LVnurp/NWbxe9J9bfTV+BLYBe23W7t/tWT2dfTyeW19fdR+92q6fjVm//0dd9o+vmtb7uG7Q2tuzv2eLv9HXd7u283dtxu6/jdl8nfu/rvHOr6+7tnrt3eu/exnpu93bjI3o7+3pu9GF/rvd237iFV3Xe6eu+04dPp/Xc7Ovp6O263t1xrbvjWm/XdfrEG309N2/13KSPvklnrvexfev8vqcDq7pNO3D3du/d2713+rpv93bQp+CF+IhbXXd6O+70dWBVt7rv3u7+AQvrvYPfe+7c6qb1d97u68JibvXQO2Bhd+l3fMG+LuxhTyedYd+XvinW33W7t+t2/wvxT72d33dev9rx3ZXum9f6yBK6b17r6fzuTl8XVngLn3j3Vvdf7/T9gNXSkmgNt7pv3uq+Advo+A5H1/WejmvdN77tuvFN5/Wrndev9tAluNVzE9cFG3LjVk/HD3f6fhv9/A8M/7cyKv5LfAcG1Q7EbXRQXY74YgbYgbiNDrAp8VODagfiNjqoLkd8MQPsQNxGB9iU+KlBtQNxGx1UlyO+mAF2IG6jA2xK/NSg2oG4jQ6qyxFfzAA7ELfRATYlfmpQ7UDcRgfV5YgvZoAdiNvoAJsSPzWodiBuo4PqcsQXM8AOxG10gE2JnxpUOxC30UF1OeKLGWAH4jY6wKbETw2qHYjb6KC6HPHFDLADcRsdYFPipwbVDsRtdFBdjvhiBtiBuI0OsCnxU4NqB+I2OqguR3wxA+xA3EYH2JT4qUG1A3EbHVSXI76YAXYgbqMDbEr81KDagbiNDqrLEV/MADsQt9EBNiV+alDtQNxGB9XliC9mgB2I2+gAmxI/Nah2IG6jg+pyxBczwA7EbXSATYmfGlQ7ELfRQXU54osZYAfiNjrApsRPDaodiNvooLoc8cUMsANxGx1gU+KnBtUOxG10UF2O+GIG2IG4jQ6wKfFTg2oH4jY6qC5HfDED7EDcRgfYlPipQbUDcRsdVJcjvpgBdiBuowNsSvzUoNqBuI0OqssRX8wAOxC30QE2JX5qUO1A3EYH1eWIL2aAHYjb6ACbEj81qHYgbqOD6nLEFzPADsRtdIBNiZ8aVDsQt9FBdTniixlgB+I2OsCmxE8Nqh2I2+iguhzxxQywA3EbHWBT4qcG1Q78H1l9C2VZRJdeAAAAAElFTkSuQmCC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560BA5-A45D-6E31-E334-DD0CBFE7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7" y="1261489"/>
            <a:ext cx="1615886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C9D8F46-1B4A-5717-C4BB-E4D6FEFB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8" y="5553831"/>
            <a:ext cx="2363451" cy="26030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0DEDBCF-3C0F-0996-AB9F-9E5AB81D9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" y="8608585"/>
            <a:ext cx="2288026" cy="1500485"/>
          </a:xfrm>
          <a:prstGeom prst="rect">
            <a:avLst/>
          </a:prstGeom>
          <a:noFill/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99A30C-968A-2F6A-081E-756728C69BDB}"/>
              </a:ext>
            </a:extLst>
          </p:cNvPr>
          <p:cNvSpPr txBox="1"/>
          <p:nvPr/>
        </p:nvSpPr>
        <p:spPr>
          <a:xfrm>
            <a:off x="224263" y="7882915"/>
            <a:ext cx="2419121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IE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left: Martina Canna, Martina Lanigan, Jack Kenny, Mary Mulrooney</a:t>
            </a:r>
            <a:endParaRPr lang="en-IE" sz="9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0F4087-484E-8E96-0A51-1958AE6A67B4}"/>
              </a:ext>
            </a:extLst>
          </p:cNvPr>
          <p:cNvSpPr txBox="1"/>
          <p:nvPr/>
        </p:nvSpPr>
        <p:spPr>
          <a:xfrm>
            <a:off x="240138" y="10130815"/>
            <a:ext cx="2419121" cy="2308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IE" sz="9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Monitoring team in action!</a:t>
            </a:r>
            <a:endParaRPr lang="en-IE" sz="900" dirty="0"/>
          </a:p>
        </p:txBody>
      </p:sp>
    </p:spTree>
    <p:extLst>
      <p:ext uri="{BB962C8B-B14F-4D97-AF65-F5344CB8AC3E}">
        <p14:creationId xmlns:p14="http://schemas.microsoft.com/office/powerpoint/2010/main" val="440626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D4D942-DD54-1950-6367-6D19500294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36300" y="332499"/>
            <a:ext cx="4741811" cy="10023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People who attend day services told us: </a:t>
            </a:r>
            <a:br>
              <a:rPr lang="en-IE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visits went well and were enjoyable.</a:t>
            </a: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They would like it if there were more Assessors with Lived Experience.</a:t>
            </a: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Assessors with lived experience told us: </a:t>
            </a: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monitoring visit was a positive experience and a meaningful way to connect with people, but it can be a long day. </a:t>
            </a: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Assessors with lead responsibility told us: </a:t>
            </a: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different ways of gathering and sharing information worked well. Scheduling dates for visits can be challenging. </a:t>
            </a: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Providers who had a visit told us:</a:t>
            </a: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information given before the visit was helpful. They would like feedback after a visit but understand that it is a trial.</a:t>
            </a: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IE" sz="1600" kern="1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to thank people supported, staff and management for welcoming us and for all their hard work in preparing for the visits.</a:t>
            </a:r>
            <a:endParaRPr lang="en-I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87483-1E73-3EF9-FEC4-B9F75622ACE2}"/>
              </a:ext>
            </a:extLst>
          </p:cNvPr>
          <p:cNvSpPr txBox="1"/>
          <p:nvPr/>
        </p:nvSpPr>
        <p:spPr>
          <a:xfrm>
            <a:off x="0" y="-41158"/>
            <a:ext cx="7562850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 Services Monitoring Visits - Summer 2025</a:t>
            </a:r>
          </a:p>
        </p:txBody>
      </p:sp>
      <p:sp>
        <p:nvSpPr>
          <p:cNvPr id="2" name="AutoShape 2" descr="data:image/png;base64,iVBORw0KGgoAAAANSUhEUgAAAXAAAAF6CAYAAAAAggNZAAAAAXNSR0IArs4c6QAAAARnQU1BAACxjwv8YQUAAAAJcEhZcwAADsMAAA7DAcdvqGQAAP+lSURBVHhe7F0FgJzV1T3jvrPuvpGNuxtRCBDcrVAK/LgWaLHiVqSluAYLEAieEBcS4p7sZt19x93/e9/sJiFshBZCIHvgy8588+mT88697773JBECutGNbnSjGz/Bddddh5dffll8fvLJJ3HnnXeKz52455578Nhjj4nPf//73/Hoo4+Kz0cL0o6/3ehGN7rRjQMQFxfX8QmYO3cutm/f3vENmD9//l5yZ8ycObPj09FDtwLvRje60Y2DgAl78uTJsFgsHXu6xpw5c3DBBRd0fDt66CbwbnSjG904BCorK/Hmm29i0aJF2LRpU8deoKCgADNmzMAdd9yB/Pz8jr1HF90E3o1udKMbv1N0+8C70Y1udON3im4C70Y3utGN3ym6Cbwb3ehGN36n6CbwbnSjG934naK7E7Mb3TgCtLe3QyKRdHzrRjd+eTAVS6VSxMfHd+w5PLoJvBuHhcfjgUqlEoXreEVdXZ0Y1MHp0F1luvFLgoWB1+uF1WoV5K3T6Tp+OTy6Cfw4Bmc9F57Ov/vDZndg87ZqJMQq0acwB0qluuOX4xNNTU1ISEigdFB27OlGN345MIGbzWYkJSVBoVB07D08un3gxzE6SbvzL5P2qh+K8MATn2PGWS/ipDNfw0efb4uSd3c73628u/Gr4+eWsW4FfpygK5XNsNmd2FlUh8UrSrBkeSl2FLXAafMCchkQDGPs6Ews+Ow6xBhiOs44PsEKnM1bdqF0oxu/NDoVeGJi4s+y8roJ/A+KgxE2w+5womhPAxYu24OlK0uxZVcLXEza7ONWEnFLO84LR6BVSPDNB5di8qQh0X3HKboJvBu/JroJvBuHhNPpRlFJPRYu34PlK8uxcUdjVGlLmLRpO1gHpSeAO28ehycfPPoT9RxL6Cbwbvya6CbwbvxEdXvcHuwm0l68vARLVpRiE5G23UqkzV0fqv2U9qHgDWLUkFQs/OIGGGOOXzfKQQmcak+o2QXXl2WIeIJHlqbdOC4R8YegHp0O9YTMjj370E3gxxkOJOtOcEFgn/aK1aX4bmkJtmxvgtXioZymY9k9IjtAafMluAQEab+fSZ2+KEPRv4xwRHD91+9fiulThkb3HYc4GIGHbT40nTYPvi0tiLgCHXsPwG9Rw47XduQI0prbWCrWvx66SnuqfxKFFMq+CUhfdgGksT8uR90EfhyDM39XcT1WEml/u2QPtu9oosJwCNLuBJO2Tw6pLIy4ZAcKBjbBaVejqSYOFpMOkIejx7n9uO3GsXjmkYsQDoePy3jwgxK4xYuGcR8iRESuubgQEoPiR+wgpdr8W6RXKBz6TdqN3xT0wjJK64P1/TCCdEyQKE9Lx4V/pRQK0/XDkY66w6AWI2L3wzOnBDKjCukrL4QsUdPxYxTdBH6cwUMZzh2Rq9YQaS/eg21E2qZ2FxUWIgulnEpyF4WYczpEvweItCURxCU50HNIPfqNr0av4XWIT7WL/Xs25eA/N54BT5iOZSXuC2FI/yQs++pGxMYaD9lB+kfFIQl8/ByEPQHErz4f0nQtpfO+yquUyKEANaJHGR4EfkwixwlUEiXkhzA/yLbEGrMLPXQKpKuOnCh/Dvx0l0Ak2PGNIKHGos4F86SPIdXQfVcRgSd0E/hxB7fHi5KyBiz/vgwLl7F7pBHtbR2kTebZIZV2QCaKtVDagxrRf0IlCpm00+yQk9IO+ImMqMxxn2YkosKzV5+N0m0ZgJZ2kqJU0slfzL4YM2cM7ybw/SAIfAIRuMuPuOVnQ5pKBB7cj8CpMv6cCvlLwe12C2vpeAKXS7VafdiBMF9UWPDVjio8PKkHMuJ/+X4dv98vtr2QE4E3uWGZ8hmk2l+WwA9S47txrICV9o7dVfjXywtx7p9ew/SzXsPt93yDRcvK0U5mO7SU2WpW3B1ZybzKGyttDxVktwLxsW4Mn1qKy//xHe5482Nc/eTXmHjmTsSnWBHyheF10uEBrgBESCRR1Bof+o2tjl6Dm3cia78rgEXLS/gOxx15d+OPhXGZMah0hXHbxz+gqd3Wsff3iW4C/w2x1/g5wAjy+nzYXVyDf7+2CBdc8Qamnvkqbvn7N5i/qAwmO5G2hkmbyJladoFOPmXCdROZuxSINXgwZFI5/vTAQtz+5ie45p9fYeLZO5CUbiayjpJ2kEibNVqIzmffYOdThIjE+46tgTbGSwd0XFwhw9JVlTBbrNHv3fjNwMraHwoKX2s3fj6SVDKc2DMFC2qcuOnFr1Fe1yL2c134vaVotwvlN0Bnku+vZAMBP8orm7H8+xJS16X4YXMdTG0uqqx0rKJDYe8vfPkzX4bZ1yenjJTAmOhEbv8mDJxYiV7D65GSbRbuEarrgqz3thcdW4j+UUoMiJX2Qbp0MhrCi2EKbxHtQiSixHP/d07UjaKhC9DB7EaZN/sinHLiCPEOx5MS/y1dKJzWFa0tWFW6G81WK7IS4tErJQNpxjik0qbk8nEAul0oh8a6Vgcu+XgzWjZuwdQ4FR49Oxc9fZsRVhogTewJWVp/SGIzIZEeyqPeNY6mC6WbwH9DBAIBIu0mrFxTioVLS7F2Ux1aW52IMLOqDkXatN8X9Wkb4tzIG9iIAeOr0HtkLZG2FXJFSPizg1SG9idtrs68KaGHUdoLadIpSJGOEZ81khTsDv4bW/yPQEEXVhMPff3GaMx7fhKg6yiMTh9uvn4Mnn/ikuj34wi/NIG32m1YWbKbktSDvIRkjO/VF3LZTzs7q9pa8PzCr/HJxjUYkd8TN0w7BQMzs2FQa8gIU4qoCzuRNSNGS/fuQDeBdw2uB4GydlhL2nCNxYH5W0qha23DSQPi8Wzmahib1iHkJytXqYU0azhkg86GvGASZPT9SNFN4H8QcNIeqFKDwSDKKhrx/dpyzF+8BxtIaTe3HIK0OyGUNhfMiCDtggFN6EekXciknWOhQhuKKu2DkLZiL2mfgFRB2n0gi2jpWDLFpQFIidbtkVIs912KYMRMFYHIozgdz199Dpx+uq+MruIPoU+veKz65kYkkgo8nvBLE/jzi7/BbR++Q/nux3MXX4VbTpzV8cs+rK8oxdXvvIgd9PfaE8/EeSPH4Lttm1DUWAeVUoUEfQy8fi/i6O+tJ56G7MSkjjO7CbwrcH3w7GyG+Zb5kNh92PGPE/BEUQm2lzWj39C++Oi8gcjS+RBsr0WwfDVCxYsAcxmk2WMhm3AjlDkjohc6DI4mgRNbdOPXQid5s9IuLqnFG+8ux7lXvIZpZ7yCa26Zhy+/KUKTyYMI+7N1lGnsu9ifvDs6IiVuol+tH4MmlOOiu5firnc+wrXPf4HpF21BWk47woEQvC66DwkH9rhwqBRxOV1Kg3jpUAyQ34ITlG/jBMVs9JVdjzjJYCrNEkQUAShjNKTYVXSeDzGSfCRIBwrCp0dGZo9WZBW2UonsUIb0fJWVFqxZXya+Hm8E8UuBw/uKGuoEeccZ4zAgK6fjl32oM5tw85y3sKO8FDNHjMON00/GOiJyi8splPqm6nJ8sWUdfCQIrpw0/Ufk3Y2uETJ7YHt4OYI1VuhuGoOZJ/bGnKum4vaJ+UixtVC5l8FU7ofFngHVpFuhueJjWHpfD1fVToS/uAnhyuXiOkGqZL5QGK5gBBZfEM0WJ5xuj/jtaKNbgf9KCAYDqKhqIbKrwDeLikhp16Oh0R5lWB5cw7P9dQVW2gFS4sSN+lgyr/uR0h5Xjb6ja4TSVqmDgqhZbTN/dgp8Jm3OSBnUiJX2Fa6RNOkkGCW9ISf1HY6EEJYEIFPIoFRpodbGiL8yuQIumwk2cwMUEiNKg29iS+DhvW6UBW+PxCfPTN7nRiGlef3VI/Gff14W/X6c4JdU4DaPB+e+9DQWb9mAwtx8fHvz35GfnNrxaxQPfPERHpr3IYyGWMy74U5M6dNfNJg8KChEf9sddrKUwkiNiRVulAPRrcB/DK4btg+2w/q3JdDfNAoJd4wXWino9KJlZxVc6UYkajVYcfHzJGq0OOndW+B0uLHhs+8xclouQoEWfFyrQkNiTzjcPjjsTrQ3tcLZ1ILRaTG4ftYoZKYlint1K/BjHAdr86I+7Qa8/eFKXHz1W5h25su48qZP8flXRWhoIYnMSpvD/g4k746OSLiU0KsD6DeqGhf8dZkI+buelPaJl21CWl4bKbYg3A4qdBw9Qo9AIloo7QiUiJMORl/5tZiknI1JijcxQHY74iWDqJDKEZEHoDKoEZecgYTUPMQlZUGjMwryZqi0ekhlCmozfEiRjYNKkiCuz9EohaPqYIh10406igpHo3xfhZbWdvrSdTp049BotJpQY6b0k0qQHZeIFGNsxy9R1LS3Yd6mdaKFHtujN0bm9RD7O0d0MmHzORmx8V2Sdzd+iggV6MD6BsiMGuhmFe41dKVUJ23lzfB8sxWweJA5fQhiB2Zjx6INmHff69BqFND1HIjXSg146N31eGPJbnywrgKffbcBlVuLcFrvZNxx3sS95H200Z37/wX292sHiVSraprwzpxVuPy6dzD59Jfxlxs/wyef7UJ9s5PYkUiSCoEYaNMJPp3D87ydpB1En2F1OO/2Zbjt9bm48YV5OPFPm5CZ30oHBqMhfx2+bUHa9FcCFWIlA1AovwYTBWm/RaT9VyRgCP2mRFjuh1KvgTEpHYlp+XtJWy7/aesuo31KpQahiB8GSS4SqTEQbhi6Z3pBG7L7tFDrtM+NUlVtwdoN5fQluppPN34eGi0WtFjMVPtk6JmWLjoj98fupjpUmyjvZTKMLuhJ5eP4Xg3plwBbSMFGB6TJGshT9i1ZJiUx1ePMMYhQY7ry9jdh2lWJhuZWfPv4h8jsX4DRF0xBcasdK5pd0BRkI+C2QWWz4bz+6Xjv9tNxK/2eEGvouNrRRzeBHwEOJKkQkXZNbTPe+3g1/nwdkeesF3HlDZ/iw0+2o77JgTCpVJCpxGpVgAl7L2nTfqcKOkUIhUPrcO7ty3Hrq3Nx80ufYeafNyK7dzPdkEibfdpM2mQF82kBJm8ibaO0HwoV12C88i1MUs3GIPldRNrDKCPVCMl8UJLSNialCdKOTcyCVk8mdofSPhi4QVJpeURaGDKJBqmy8eJ5WYWrVEEMmFDFP0VBBd3nDeK7pXvE1+MplPCXQkVrExw+ryDowVl5P1HRla1kmpMJrtFo0TftpzPXdYJdJN79TfVuHBxUbiUaOZSxRODc17QflHo1Bl59IgbfcAo8TVY4G03IGdYbU645DXKNCvlxOrx80Th8Qr8/c3pv3Di5BXeek4ShPbLo7N+2/Hf7wI8QkUgItfVt+H5tBRYv24OVa6vR0GBD0EdalVW2nDKyKzJj9mX3CP3VGrzI6t2KAeMr0WdMLTJ6tEOlDojRj+zX7swJ/sMbq2A5kbZBko9U6Xgi1gmIk/SHArHEpzxZUYBEnBQKtRZqjR4q2mRyutd/UagC9ADmpkq6qRwuVGOp7yK6ejspc1KMFSl45qrzYCdrQUxw5Quid494LPvyWqSnJdNzU+X4bcvxr45fygfO1e22j97B8wu/goIsn9OHDEevlDQ6JYxAMICC5DTU2yx44uu5SI6Lx7c3/R05icn4fPNa0fGpoMY4wRCDYDAEH7Xw544Yi4HZuR1X34duH/hP4d3aiJ3VjbANyEJmUiwSVVJoqf5oiNBZiHhMDqx9YA5sCsoLyrJzH78GEiL+/eH01+Or0tuRqh2AyXl/p/N+qoG7feDHCJi0q0lpf/TZD1H3CCnty6/9GO9+uBU1DXYE2ZetpwrN7pH9GYxJWwxjV0IjCwulfdbNq3D763Nxyyuf4pSr1iO3TxMdFxDuEb+H7xUlbFba1CIgRlKIPvKrMF7xGiYrPySlfTeSJGOF0g7LSWnrlDAmpiKhwz2iNcR1KO3/jkkVChUUKi1CER900lwkSIeIgT48xD4trx25/eh5O90oShkqqy34YX3UjdKNI4eXSLqcFLgwrYgcfqgowQfrVmHO+tVYtHsHDKS6mZxBm5byhEnpI/p92e6dWF9ZiteWL8D9n8zGZ5t+IOLOwQDaunF4VNS14J8bN+K6OV/h+teX4U9zNuDMFxdh9roSMTshw2Oyk/EbRoSqsyZW/xPyZqhlCVBJ49HmrkQgHI2//y3RrcAPQIQqVk1dKzZsqsK3S4rww7oaVNZYiWupwnVGj3TFWUzaHG4XohZd70NO7xZS2TUiVjujoB1qHSntIHFgh1tESGw6hT/yJuPhNZI8UtoThNKOlwwgpR2d+S8s8UFCSkHJSltrgFKlg1yojF+WPN0OC6ztdVBKYlEWmo1N/vvJAgC0emDxB8PwwWNTAXqP6MEBXHHpYLz1nyvFM/7RXSm/lAKvN5tw+gtPYEtZMYb0KMQH19yKZFbUpJY1dJxOqcKf3/wP3l2xEH3yemDhrfchJcYIJeW32+9Dk9Ui3CZZCYmIIbI/GLoVeBQN7VZ8uno3Pl6+HWXNNgRUGgT1BkjbWjE4JxH/vukMDM6OhmC2bq3EjtcWoc5jwdBzT8CgU8aI/fsjFPbjyz23wxO04qy+/yH1buz4ZR+6FfhRRjgcQl19Cz79ch3+fMNszDjzZVx49Ry8+8E2lNfaEOahyhynzT7t/Xmq0z3iUlLLHEbvQQ04/frvcdtrn+Cmlz7D6df9IJS2BAF4HB1Km+oUV6sgnRoheoyR9kYv2RUYp3yVlPYHGCz/G5IxjjJGhbAsAIVOLpR2Yloe4pOziUzjiLw5g395wuQGgjs0QxGvCENUS5JFpyk3OoWjahGTsF80ChXKNdS41dY3C/Lu1gFHhmabhUjYSjVPip4pqeiRRFYUEQqTdIxagzaHHWWs0On3rPgExOn1grwZWiL3guRU9MvMPiR5H8/oFBLNDi/e2FCByz7agCc2t6I6JQ/GcWOQNWEk+o/oh0mThuDeCybuJW+GNtkICRGsz+FBUo+Mjr0/htPfTlsLNIpYMrx/3Jj/FjhuCZzVSX1jKz77aj2uueV9TCfSvuAvH+Kd97egrJoUN/uSOzsiO7mS/zKjdZK2NIwe/Zpw2rVrcNsrc3HTy5/hDCLtvH6NkMn8grQ7fdsieoQ2HixgkPRCD9mlRNqvYZLiPSLte5EiGU+/aBCW+qDSyxFLFTsxLRfxKTnQGuLFYJtfG3wPRUc0ik6SgwTp4Gg4IVkOKVlmMfpTWBmcDpQu5dU2slBKoyd344jQSAra4rRRzZOhV2omFAeElHIHZ2ljA6WxFEOz86FXdUeg/Fy4AkGsa3HAIlfh7MkD8a8rTsC7l43Dh+cPx8dnD8Zrs/qiYORg/McZgwUNDhFPz9ClxaHX2WNhzEjcO63Bijor1tW0dwiUMMrNy2Dz1iPTMJg0zG+fN8cVgfMIuKaWdnz+9QZcd/t7mHrGS7jgyg/xxuxNKKm0ICTrIG12lTBJdW7Mvn76zUGkTZmYT6p61jU/4BZS2RxBcuYNq1EwsIEy3Sd82mJEJCttOo3jtJm09ZKeKJBdRKT9Ck5Qvouhin8QaU+IDrKR+qGg+8YkpMBqyEBlhAhbYzwqpB2iNIkIf04Ual0MvXNEuHTSZZPEPn4XpTqEvuOqxfe97p9gGPOXRqeY7caRobSlEd5gUHQ2F6amdezdh293bIHJYYPRYMDkPgM69nbjSCCqKm0aspinJOtwgcKHsxV+nGIApmXGYGSKHn3jtRiQGIPBiTpsbPfjkh/MuGebGbusXtEHlTWmEENmjSF9EqXGte1eXPfpZjz/yffYU70DxW1fIk6bh54J08XvvzWOAx94BM2tFqzbVIGlvLjv9xWorDTD76XsYnV9YAdkJ5h9udMuIIVa60davgn9xlWh75gaERetNfgQ4b4mHlTDOU/ghOSN23OJIO0cJEtHIU06GfHSgUT+SfQ7EyadJJNAQepKrTEQObJPWyXMv1ZvEE+ur4XTZMElfZIwqkf6T2ab68ywzqfuvC9/7+JNuoTdH8TWsgYoA16MHNCDLIao4ggG/DBxNEpYClekDst9l8GHRnoGoLU+EU9efgHsTmpYOBrFH0LPHCMWf3EtcrLT/tC+8F/CB84jKK+e/SreWr4AyfGJ+Oz6v2J8zz7iNwbPcXLGC0+grLYGF06chreuvF6kaYPZJHzkPFmVjJR7m80KpYghz+iy6DKOdx+4qaYZc+96BZq4GPSeNAgKjRKGeCOUWhWkUgm0MVrs1Mbh4d02rGkNIF0jxYlpSpyUoUe+KgyDUo5kgxLvlVrx9y83Q11VgUmDM3He5DoMTemLnLgTOu76UxxNH/gflMAjaGlj0q7EkmV7iLQrUVVlho9XDWeTlUm7ix7mqNKm34NSqDRE2nlE2mOrxdzYOX2bodWzP2Sfwu4Ef2RXg1SigFaS0TGMfSKR9hBo2I9Mv7NbQiINE2lrqEHQQ6U2QKZQdkl4O80eXP1dCRrLKnF6qgrnju6Fob2yodOoEAm4EXSbEXY0I2KpI3vRjIjPCUmICozKAIk+EZKkXpDEZkFGKl56QJhTg8OLzQ0WzFm5C/6GRvzj4skY0Du749coLK218LjskEvU+MF/I+pD34kkk1HavXz76diyrCegp/vxi5OafP+ls3HxeZO6CfwwBM7+7VOefQgbd27FoN798dVt9yE7ITqCz+J24eq3X8Kn3y/FqH6DMfsvN6GmvRVPf/cFttfViJBBlVQqlPs4Iv3Hz7kEPVPTxbld4XgncHNtK9699lmyiD3II1XdtLsaSbnpMNW1IkDkOvrCqRh36Ulo9gTwZZ0LH9e4sM0aRIDEWDKRuYrK+8x0NfqS5XnPV1vo4iTkKL3/NjQW1xCRH8p50U3gh0HXREGkTUp745YqLFq+B0tXVaCclbab1C6vEUmJeFDS9hFphzjKg1ri/Hahsllt5/RphS7GKzoe95I2pxadwh9546HqOkk6Ke1xSJNNQIJ0KCntZNovod99tLEThec1SYRGx4NquibtA7Gs3o4bFxajpqgSqaZGjEgz4IITR2CCsQHaLa8h0FRMROERS1aG6HoSYQZI6BXDkGjiETFmQpIzAtrRV8AXV4DdJhdW19mwoKgJW7cWIc7UiheuPhHTxvSP3nA/uJ1WWNvqoJAYUBWaiw3+O8meAFkdwNKPhuK9h6fRl33RKBee1x8fvn4NpU+I1E1Uyf/R8EsQeFlzI95atRR2jwtjehbiojGTuCgJ5X3vZx/g6y0bceqQEXjs3EuRn5SMtaUlCFCaWtwObKwqFxEsQ3Lycdm4KUiL/fHw+wPRrcCbMf+fH8HRZkV8ZjJsjSYUjOmLomWbYW8247T7L8fAmaM7zqQGlKzJ7WYvkbgfRdYAmtxhxCmluLpAg+82l+LNVXsQTknHhF5peH1aPuJ4UZWDoJvAu8ChSHvztmosWFqMFaS0S8tN8FOremjSpo192iF2YwSRkW9C4cgaMeKQ3SN646FJW0qkrRWkPUaE/SVKh5PSZvcIk7af/kZJey/o2bkzUsUM+DPw3u5m3LeiHOaaOsjKyxHjdmLEsFw8MD6EQi9V7thsyGLTIVHqEQkGIAn60L5nFyKNRYhXtAAZg7Am789YEMnFyioLGpra4KmuRqylDY9dPAEXTe96eswQXau9sQIRatQ8aMBy35/gBU9hSiqyIR5P/OlC2JxqkuScSCHkZRiw9KtrkZeTcZB8+v3jlwojZHh8fjRZzShtpca0tlLMMhij1uK8keMwvd8gqPcLg/tvcbwTuNvqwO6lmyEhi0WfYCBCb0HPcQPgs7vh9/qQ0iMT+vgYquN++NxeMRpWY9RHr0MbyyHeOLcdXj+e+mo93lxTDk1+Pl47rS+m5h189sduAu/AQUmbWtVtO2owf0kRVq6uRFFpOwLsHmE7X0SNHHAOf+WyLHzaMsgFabeLBRB49ZrswjYxYROLWJ7/Y/9yzx95Y0Wtk2QiSTo6qrQlw4R7hH3dIUHanN3RIw9EhC6ojYlDbOLBh0V3BVZfT62rxj+/r0CgmRoWMrMdyWm4Y0ohHpzck+5GDUY4OgqycxH6Xcu2oq2sCpMvGoEGlxSXPbcQu12kzHv1hq+tBVqrCddN7I3bzxi9NzytK1ha6+AhJS6XarHOfwtqQ99E3SiUvq/eMQublvSOulG49PgCePs/Z+Lyi6Z0E/gREDjHc7uowto8RCahIBL1MUgyxPyi6Xa8E7i1sR3fPjWH6roCqYVZiE2KR2xGkii/wUAQujg9bM0WNJfUwWGyIr1vHuLSE/gipPkkZLl7odSpiez9yOqXDz9VsKfnfo+X1teQJTwMz548gOpG126U45bAOyv/gSTAURImkw1biLS/W1KMlWsqsXNPW5S0mbmYtA9U2vyVy28HaStUAaTlWNCrg7RzSGkb4t0/6Yhk8GlRKo6SdqJ0KNKkU8VfXrmG3SZR98jBSXt/8PvwJFIJaXk43LwknWCfuuerIrS02PFkvBILdlQh1NwEB91yUL88fHn9DGjsHmx9eT4Ueg0G/99JUGhVWPziPFLjIcy4+Vx8sbUS1zwzT4yodGdnU0MixaV9Y/HkOSMRx9Emh4DbYRWDehQSPWpCn2Nd4A7I6D00JFJWzB2M2Q/O2OdGIfI6/9x++OjN/6N0pArQ0YP/R8IvSeBHA8c7gbdWNGLJi58hJikOploSLkYDXDaH6MdxtFiQ2icbjnabCBdkAjSmJRKhtzPZiPn1ba1maOPZsg0Ld0tyXjqcHi+e+GgFvqpxYPY10zEkrWs31tEk8GOqpnWSdudfi9WOJSt34K4H5uLEs1/GaRe9g+f+s5qIvDk65JwSQ6xi00ne/If3M2k7lFAEpcjMNWPqxZvEtKy3vfEJLvrbUvQfUwWN1g2fixKb1+0lUuTT2PERootoiLRzZKdhlOJZnKB8HyMV/0S2bBbUkiShtoNwEW3z0XzWocmbwe8TJGnv9x3Z0Fu+qresDaZn10L5/AY8YNDjk2sm4ZlLJ+K28XnIcJuxs6oRtvJG7HxxAbY//xVsNa0oWrEZmz5dgZzBPcV1trW70GPsMEw7cyquHNsbf51kxIT+K1Hn+IYaiAPcPAdApdWJxoY7XxNlw6GVZImmii2UwhG1iEviKRI7io9SjrUb6lFZ3fiHJO9u/I7QSQXECW6TA3Yia61RhyAp6ZSemaSyk8TkVayQ5FRutaTE+W/Q64sOo6dGj2coVFJDzQPm/NQwBzxRMtZr1PjrORMwNcOA+VvKqZ5yTf1t8Zsp8ANVdidsNjs2bavBkhV7sHhlOYpJabspEXlkmojP7lJp0z8B+t0vJ5MpgORMK/qMqkH/8dXIG9CIGFLanNastHlQSieYkKL6mUk7TSjs9A6lzdEkEmrfmKjDHPb3P2YWqyGeryQu6dBuFL4LH2t6eDlcL2+Cclo+kp+dCUWyHmFS1taKBngpLQzZyZA7fdjy4nyEfX5I8uKx+KXP0WN8f5z/5LVQalQot7qgUsgRT42cRipDu3srvtxzJ/zUYp3S42Hkxo+L3vQgsLTVw+OwkErRYZ3/NlLiX4qFjeVKKV756yxsWlwYXeiBE9EfxFv/Ph1XXDIVoVAYsj8YkXcr8GMfQoETySpIeHjsbmz+bCU0RN6J+elwtFqgizcI/mgtb0BSThqp9AbEpMaJSBVjaoLo8GQCVxu08NpIoFCd8dFv/aYNgyFpn9puMdvx1eZynDKiN9Jj901N24k/tAulK+K22Z3YvL0Ky1aUYMGyUpSUtMHloAQQcdpdkDaDn5qVtiDtIJIyLehLpM2DTQoGdpA2gRXjT0ibz6Vn0EpSiayHIU1yglCZ7C75JUl7f/B7s6LlIfEciXIo+BtsaL34UwRrbYj910wYZ/UR7RRfo3bFLlR9vQFaMt906YnwEUkHXR5sXL0ZdSW1uOnLR5FemEPHilf8EXhyrjW1r2JDw5vonTANM3r+AwrpjwvS/tgXjaJHbegrrA3cLjz+PIr7+y8G4K37ZwJqSifmaqcf553VDx+/838d9+4iz37H6CbwYx9cPzpdKL82HB4y3amMG9Q/Lg+MP5QL5cD2obNi22wOrFi9C/c+8hmmnfECTrvgbTz61HJs2d4MFxMuz/K3v3uEwZfiOG2XEjIi7zRS2lMu3Ixrn/0Sd70zBxffsxRDTiiHVucGeyvYRcLkzcWYLxmi11VJUpAln4WRiqcwWTkHoxTPIVd+togqCcHX4R7hxP/lyJvB783RHX7vod0ofNdgixPhVjdkiTqoeiUK8mbwNXImD8CAa06CjApp5Vfrseu1+dj14gJk5mVCoZELQo8eK/78CBKJDIWJ02FUZ6LOvg0WT23HL10jOj2tQqQLR9rokCEaP7Zkeg2rR2KKnb5QEeKHprxas6EW5ZX1e/O4G904mugsd8w5nbzDbo5OV4f41Ll/v987se+4KPb+7bje/puBlL5epezyN96OFo6qArcSae/YXYtFPLhmRRl27SGlbfeJFio6uOYg7UlHR6RMFkJKlhW9hteh/4RKUtpNiElwEcdHRMgfLwEmUp3ykf/w16h7JAkJkhFilr9k6WhB1jIwMQX2I+tfn3TYPNPoY6NulIOQHDc2ruWVMF35FeR5cUiafQaUmcYun87n8sJW2Yz1D8xBTO90FNXWIKNXNk574PKOI34KX9CBr0vuRp1jE2bmP4jC5JM6fuka1rZ6uB1myh491gfuRFXwM7FepkIlxet3n4r137EbhRidH9wfxKvPzsLVl08X6q9zCbA/AroV+O8DTOK/tYD4CYkf6wr8UG0Ak/aadcW4//HPMev8l3Hy+W/h0aeXY/3mRrh4ilae5U8o7Y5H4bTnwTVM2m4FpD450tKtmHjWdlz7zFe4/a2Pcdn9izB0Shl0Bif8nohYvYbJW5A2ncpqW0mknSU7GcMVj5HS/gijlc8gX3Y+kXcacU2A/iOVK8ibcXQynAsWK/AgT7J9EHAqSPVKSOQSRLx+hDnS5iBQ6dRIHpCLhMF58LW7kN4rF01l9dSYHfz6MilZLxI5NSZ+BMJkBh4GInZdVAipmBtFrLHJ36RhDJxUAQmPJGKe4ENCYSxZxivW84Ce7hkKGUyivFbq0d6OV3CZ4zT/LbejWe5/EQI/sMVzOFxYu2EP/vHEFzj9wldx4rlv4OEnlmH1+nq4/FTbeWFf9QHRIww2x11KSP0ypKbZMP70nfi/p4m03/wEf/rHQgydWgqD0QEfkbZwj+xH2qy2FUTa6dIZRNqPCPfIaMVzRNoXig5JDvkLCtLmws1n/fiZjwoonUIhPzU6UTfHwSBP0UOebkC4kd51R7N42kPBmJMEX5sVWp1KdL6EiUgPBn/IDW/QSkkvgUJ2+JZezNPSMcWscKOItKT0pnalx5BGJFE+IUiNrThYjtUb67CntI6+/PZK6FhAMBgU6upob0wk3fjj478i8K5aGKfThfWbSvHIP7/CrAtfwYnnvIEHH1+KVWtr4PIxaSsOTtpOIm2vHMnJDow7bSeueeJr3P7Gx7ji4e8wfFoJjPF2obTZr83E0UnavLivAokiRnuYIO0PMEb5b+RLibSRSccF6T/Hb0vaB4DTzudxdnzrGkze8jH0/BzW1OqEOxBCO6nqPSYXFpU345uiOtq3T2UlDsxFwOFByO0Xswt6nVE/e5juZafzeBbGTpjce2DyVEIli0es+qdLcR0ImUwOpUZP1wiIGPhk2ai9fvDENAsKBjdGI4A4aWVSNLW4sPz76BSz3Qo8ik6z/mhu3Tg+cMQ+8M7D9i8cbo8HO4lMlq0swaLlpdi6swk2S7R39icdkAz+ypdh0vbJiRzCiE+xo+ewegyYUIkeQxvou4NOj4ilvARZdzwd/2GVzVAjAXHSAaS2pyBJNhJ6SS6kEYUg6ogkBLlSKWb387ocdPQRvd5RA6cjk2JCen6XK8Qz+Il9e9oRKmnD93I7Pml2ojUpCw1NrWgpr8KpA7Lwn4snQNkxgyCHFy674TU4vG6U1dXj0hdvRVphNvzEtE9tbkRjdSPGxcvQMyWBVHotttlfgEGVjlN6PgG57PBzGntddphba8jCiUFd6Gus9d9KWRuEWgOs/64PXrv7VERUlFmcv+4AzprVG5+9fy196VDmfwD8tz7wbnTjmAoj9BBp7yDSXrm6FPOXlGD7zmZYLZ4oaYs47Q41diDYzPbJICXSjiOS7j2sTiw31nNoPRJSnMKnyqqOt07sT9oqxIspWdNlk5EkHQmDJI8enkk7SKQdFKStVOvF9Kw8TSuDp0UN+H3HnCLhzszYpEwRF34orN1djrseex/FRODoPwhSUytZKi785/ZzcfaYfdOQMtopTyoWbsaWH7ah77RhmHTNLLH/zQo7bv1mJ5RFOxBjaUfewIE4eXoKruifgHhddMDP4cCr8HNa8rJyfokNS30XwBOpBs9yazMZ8c8rz0NLk5EyiXLLH0ZKohpLPr8K/fsUdFzh949fg8CVVE4PXNAhwO4PqZzqfAhe38H7Pw4Ez2yplEmICHwHkSwSKCjDQsGgsMwOB6lcARXVZ5+HnudnMISUxIlKRRY1VTmue36e3o8gRiBHQlSW/rvGTUJpolYr6Hk8P+t5+L1VajXd2r/3WQ4GjtLiOHJJJEg8d7B0/C/wWxO4mzJxV1EtVqwuw4KlTNpNsJiItDmXmLQPNmiDSdtPpE3kHJfsQC8i634TqgR5M4nL5NHoEV4rsiulrUSsWBUmTTZRTBxlAJE27eX5tMNM2lxoNTpK9BhB2gfOhGc3N8NpbaPMP8jz/UZg/6RWb6Q0yaJvXTcuW0pqcOdzn2F7TRukKWlwEXlITWYMNcjw4f0XIj05vuPI/UCJV7utHLsXb8SEP58MfaIRTZ4gzl9cjW3bSqAP+iEt6AkNHfjEqDScXRidyvRIYG1vgNtugkJqwMbAPagIzhHRKEoqh2/ddzLWfDEgOqiHM9AXwL+fOBk3XjNTWBx/BJP+lyVwnkEngA2rFmJraRNZYlFyC0gUGDFlJgzmctR6EzB1Qj9hhu7zZ9N5VNdYAOxPwnK5HHU712JDrRczpk+CnhpW8Tulu4QyhE+XSgKoqWxATEoG4vQkfIgFRX2JdFyLjuV+Ea6IMiL6ttItWLKpETNOPwnxGu676Zzmgjvp6Dmo7osOu45nYDB5+6yNWPrdEtS7pRh5wnQM7ZmCcCgEU30tvMpYZCQb6Tvfm1eCJ0u7g9D5u6Civc/ceWWJGCnpbCrDsu+LMWLGDKTSC4bpGbijnGfAjJ4WFY6ipIl34ueRQR72YPnCpVBmDsbogZkd9953XicklBZhdzu+m/8t2iSZOPv0KTAQP/Hz8MWi6R29Z7RM820iP3r/g+LXjkLpisPdbg82Exk8/cJ8zLrgJZx0zuu46775WPF9FSwukskcPaKhgncgebN7xKOAxCNHQoITo2cW4YqHF4g47Ssfm4/xs3YjNtFOxB2B10Hlky7Fic2kzXpDJjEiTXoChsjvxRTlhxinfBk9pZdDj3wi7RAkSjLdY/SIT8kWc4sY49OgIhLvahpTlbbrlaV/a3BFENEo+5sb+6Gougl3vzYf29kdVdgXrh4FiMnOxPiTxuOUC2fgY1ME82ocqHf5xIRXlIO0UUWgCpE9pACTrz0dfo0KG6iR5fkRT83SUNqGhctL2twIdyCIf6yrwdLKto5zDw+NtnOyJYmYzEsKRUfFgYhGkcnpOfhSfAhVrkXLSqmABzvO6cb+4DSRS/z48t3ncOutt+LGG2/ATTfdjNtu/xsW7qrB6i9m48056xCRkVQJ8Dw6VLaJoFQqObxuN1G/DEoe4NYBBe0vWvoJ7nn2bVgDRIRUqSJEiGFSR4GwhASOhiy0Zbjy2tuwqZ6EE6tkIgkug4GIlAiDGT9ECpWsWSI/nz8It7kR27cXw0uEF6TvPIdIwEdqS6aEilpuL33msQid1UtC1wzba3HPdZfi8mtvxp23XotZp5yJuT/UQhNsw51/vh5zFpdGlb1KAb/PBbc3IMiKL+Hn0cSkgMOk2vmZ2TJhUlUppJQGIThqduDxe55GuYXqPzWiUlLJToeLGExB/BgdY8EkG/B54Q9GxHVD9NwIuTH7xafx0aI9pMQ1lHJ0nstNpKqEfC938f0kWDP337juzoexrrgOEnpONTVkXqeLuImeg9OInbSi7ykiFPrhmumjgR8pcK7gJWXUgq4qxeLlpdi4rQGWdnpZziUuRByv3RWYtDnsjxBPSptHQnKl7jm0AQnpNiqA9OIkzlhpsxrgOt1BOeKvkrR1PCntVNl4pEgn0LccIojo2owgU5ILikqtEyFtSpJ83NIfCbiVNTVV0b29xxyRsHqJS8oAr3e5P9psdtz2xmJ8tacVypwcJKQmYmyGEWf2ikfPRC0e2GHHJxUeKnBS9IiRodAoR5pahgQShmpSHF5K47ZAGEVWPza2+zAoTo6nhxhRVm/Gmyt3obyyERGNHqHkVOQm6vDclHxMyE3uuPvBESYl2N5USQ1uCEGJA8t8F8EVqRADZR22GDx9xXloboyNulHo/slxKiz67C8YNKBnh2I5ttL/5+KXdqGwyjS3tcBmrsfD1/8FrnE34+mrT0RSajI+eewWzN7oR990B4pr5bj32edwyuAEfPbKU3h+9ncw5I3CvQ/9HSPy4oRbQKNTY8E/b8Od35qw4Iv/4JMHrsYPjiRo6neiWtETzz13H9b/mxqIF+ejzxlXYu5rT6Lu21fw8CufQk7K9P4HH8FwQx3+dNsjlJ8yaFKm4LpT4/Hc7C2459Gr8K/bb4E7JhONJTuQO+o0DI4x4b0vV2LKX+7FPVeeDBk1GDKlGu07vsSUs6/H6X/9N84fnYU1C75GzIizkW1ehNMvuQf6HpPx8tsvQlb0MZ5/bxFRRgxOu/JO3HLuQDxx2dUo1qbB27AdbcoeeOypxzEmV4KXH70f7y0tQn6WEdt32fD6gm+Q2b4G9z/yPEqb3eg16hQ88vCN2Pj6A3h/XTNCdg8uuf8p9HH/gFsfeBH6zDxUb9mBGTe+gNtP1eHB+x7DprJW5A0/CfffcxMKEtTUUCpgKVqO88+6FOvapbj5CUqby0bjtcfuwwcLNiM+dxjueOQBjE+24dbr74ZNqobN2A+vPHUnEonbQl0I4B/h11TgITJvdu6uxnMvfYdzL3sdU898DX+9dz4WLS2HxU4EKkL+SGl3kndnPQyx0iYidSsQH+vGsKmluOLBBbjjzY9x9dNfY9wZuxCfaqHWOwwOuuhU2jxtSVRpG5AsHYtBirtwgoqUtuJl9JZeBUMkX4SBQxEUM4jFJ2chMZWUdkK68G8fKXkzWJVzBIWQisccyAI5IBrF5vbi719sxlftYRSMG4krJg/AW6f0xgvTemBWQRJydSpc3iMGtw+MwUAi5lpPCJ/X+vDSHhce3u7EPVvseJgI/pU9Dqxr9SOVLKRk9huGZbhieB4+vXoqnrt4EoZQkiiKdqK4uBp/X1KCnS22jic4OIRvU62npCQFJEkSA6JInJEJDMQm2dFreL1wl4kWmcpKa6t7bzRKN34KatKQlJ6L/v0KEUv5akzORp/evZBoUEMS8sHkcOPC6+/C0IQWvP7hclRs/AaPvLoYl9z9EMYnNOHBf7wGW1gedXvsB7a4WqrLsLtWguvvux/JLavxxsLdmHHmacgpHICbbrwJmqpluOvZT3H2TQ/i1Ew3HnjgBZh8AVRs2obE/rNw3z0XQWKpx66iSnhJcVaX74JF3xN33HQ+vn37eVToRuPm88dg7ptvocoaJNKPKuCEguE4a/xgfPz033HTPU/CnTAA00f1xYjxUzC0R1+cd8UNmFCgRFmLlwj9zxhgsOCNf81GGwn79poiFFkkuOWBe2GkZ563YjuKV87Fs3O24eaHn8DUvimw+XksdQRNlbXIGnISLj19JL78+FUs3NkEn7kK26ucuPbhRzApy4W/EVFnz7gad155CiJ+NxRKCZZQ47FwVwi33X07ehh8qKgxCQs9TO8YXzAM550yFj3GzcSfz5qI7156BG+stuOxl1/FjDwL7rzrSTTZgyjfuQPInYKn7vwTjLIfu7J+C0itNhuuu+1j3HbHl5i/qIxIm1KTXSO8dUXaLgUkRNpxBi+GTi7H5Q9+R6T9iYjXnnjmTiSnm8l0ITOM47SJtPn9xFxT9FdK2jpJOipK2sr3MV75GgqlVyMm0ovuQVmjCEBDpB2XnInE9Chps+r+OaR9INRE4MeaD5zBPrsAu1G4E4DQ5vLgoZVlKJEZcO/5EzDnrAF4fGwmxqYZoeswl9VyOabqIrg/PYLvpqVi8ZRkvDs2Fs+OiMG9ROp39tfj4aExeH6EEZ+dkISFU5MxZ0IKpqZHJ6pPNWhx4dhCvHvL6XjyovGYqnRj65rtuGXeJtTaDx2bzlBTXgglTXmZJptE5BF1o7CB1n98FVlKHW4UBh333dJSUu6B3736/rUQorThpdJCwscapAYxJCyzIFm0hQOmYcaY8Rjctwe8JitqSsrRVleND19+Dt9tLEFd+x4023zCF/0TUDkZccoMjJswFSMHZZLSdyA+MZmUegx69siHvboELTVVmPvGv/DF2t1oMVWi3uKGMjYLE2fMQH5KvPCt8sK+7KeWK5NxykmnY/KYoYjLy8Pk02di/JD+iGW/PasyQoSs3ZA8Hrc9+QreffFxTOqTiI+f/xtueugdqOPTYNTokJmTj4QYJfyWFixfugL1jgA9KglE9qVLYzD5hFMxcdwUjMrNgt1qQ01dHRIGTcOZ08fhvAvORe8kNfxBKmMkAYu3rMLGXTVRi4iekRcOzxs5DpNH9oXaa4I1FIczLzgbY088BycPLCQ+CmDCeX8ia9ODJx99CsXUiGg1MlF+2W2k0BuRmhwLfUIa8siKWr90G0ZMOAvTRg/HhRddDNRsR3mLHar4BIybOR39CjJFY9JZ3H8rSBPILBw+PJ8+UZZxrHYnaTM6y4YgbSVi9VHSvvT+RbjjrY/EHCQTz96B5EwTEVEYxEdgF1GnT5u9RUzaidIRRNp3EmnPxgTlm6S0ryHSLqSUI0OSlLYmRo/Y5AwkphVElbY2hh7nvyft/cFrUHJIYVd+/t8STGrsAxe+cHq2TS1O9MpKxgfnDsHt/ROQ6XGIShSkBHWTGmsqqcUPHyzC54+8h3VzVyJRJceYJC0uLYjFrX0T8PCQRDw5LAn3DkjAzX0SSFnp0TNGBS3lp48ah+3f/oCS77eLjpfkWD0umzEc7919Pl48awhkjY2464NVqGi3Rx/uIBBpqVQR0fCgnsEiEoitJXaPiUE9GaTkO1xpXI62bG/CdrLuGMda+h9TIAIRTELgKsefeEpTBvtcg8EwYlISYSBL9Mqb78Z1f/4TLj/9LKTqZIL8o+jsaOOP9Jf9lUR0wRCZ+Ex6PO+13w+nwwl9Ugr0qTm49IY7cMNVl+Oyc85Epl6OINV/xX7WO19P/EeXCxFB81qSwjlEjU2Afc70sbNtVhCRVn3/Mc47609YVWZCn4EjUEBEWLmrDM6QBGoie4/Xi5qNyzD7vQ246NYHcO70wcS99Jx0DdEhyOYcuEELwUfPnZiUBGfZVhQ3WLF94wbUmIOQhcx47fWXoBh4Oh647TLEqZi8+VkV1EiQUKEvcn0sVCE7Nm3aDVvtLmysrqYGIgybM4SZl9+Fl//1EKQ7P8N/PliACDUg0TSnhpPuGeYoHSiRX5iM3cUbUE/CZuv61fAZs5BqVEMmUcJIeRNm//oxAMHWs07qC6WOyHtvYehAQAqpR4HBkypw6X0L8dd35gjSnnzeNqRkmfYqba7AIpPpFH6tvaQt/ysmEWlPVLyDQtn/IVbSnw5k0g5AbdQhNiUTCWn5MCami04y7jX+uWBi4HsfDOxG4UmZDnnQbwUqOV63XaiucVmx+HOPWDhXbML27zZgwb/noWpTCb548G18fs/rWErf17y9ANu+WgNbQzspW1GV9oI7gQJebjLpVSkfA1TAdi/ahPlPz8HCf83Fl4/Oxp5V20Ul7ITRoMOfZo3DZ3eeham5CViyowJO777ffwKqrVIq8By6qZIkIqXTjUKZHpvgEFP4iqXquEYQgbe1ubFs5Z7oud04KDgKpXP6XS6lMo6e4KgM+iysTyK23hPPwsVTsvDPv9+Cp95aAE1aBgwqIpKOcs0dfhwmyOCFj6PKnGfAlIk1T4wZvTAgzoW7/noXAr1OxP+dORAvPHAHHn1pHpQkmoxqOeUtbZ2KXkLXo+8cE8LXFa4asho54oWPYKuW93ccTUIjhJxhEzGpfxxevO9WXH7lTdjtzMHtd12B+JhYTBybgdcfvwPrXGmYOMqAu6+5DN/sbING7oDZ4aMGQLn33tzRyap80NTzMWtgAOfPmIRH3llArQS9lyoOJ584HRvefRi3PvYR4qWxcDSYiYip8aEyx42AMqE3brnmHMx94HKcdeV9qLaSZc+hhO5WvPXcvfi/G/+GhpjBuOD0yZCSFSRSkP6RkWhU0DMEghKcccNtGCjfiZNHDcPf39mBm+69Az0SKX3pGCklKDdsxwJEJ2ZrmwUnn/cqNm9tBKVo9BciWo3aj6ln7cDMq9ZDH+MTIX9M1uLZKa35D9MI/5VLSEWjEKmyiUiVjoNR0puMGi3xJpmFEr8ITeJh2SqNgf5qRU/4fwtOPLPTARNtXH4zYuOh10Q7BTqV3v5mu9/rgqmZyEU86bEDflauoAmpuaR8oss3vX/D8zDXtUCXEIv0fjlEwhugI8VcOGU4Nn+yHH6PB3mj++GCf14PlVYtyL+ttlmsQMIr0CfmpGDdnKXQxupQu6UMJrpWWp88Qfgte2owiwp1n4mDOp4gmiKdKWUlpa5RKsQc4p3gjmC2EnzU0Hg9LiJrjhbgGVG0aAqvwGrf/9H5frFSz+alvfDK7achyK4Uvqg3iCkTc7Dw0xtEyOe+O/3+8GsN5JGQ7Gmpr0NYl4S0hKjQsLY2wxXRIDMtDpaWRtj9SmRnp0Lis6GktArymFQU5CYjwlEjfA0iHZe5Fa2kMLMyUmBprkNQE4+MBAPaGuvglRuRlWyEtbkejXY/8gt6QBNxY09JOSS6ZPTMT0OYLL7aJhMSU9KoLsnhtZnQbPYiNSMBbQ3N0JPIMioDqCLxkJyRCZXfjoY2F9Ky0kHtiKiHHIkii/hRV1UNmydElnkOUuN1RIhB+J0WVNW2IjW/J1Q+Eyqb7MjOTIXVZEJ8ahpcLU2I6BOQEq9Fe0M9fMoYZKYmIuhsR1l1ExKSk+G1O5GQmQ2d1IeKiiqo48ha9zsRVMVABSecYTXSk2IpTXiaiDCqy8oRVsdCSc8k1cQhI9UIS1M1KuvpPTPykZUaKyxckQ+Uho72Zpj9MtqfJBqnoMuCsrJqaJJykJeViIDHjsaGVsQkp8OgjrpfjgjUsPzqceB3PfgZnvrnsug0rgx6kZy+TfjbW3OpZSJ1R8TdyYmstPkkrsSx0r6kxMaL0DIjetE+HakCMkOItKUiekTbEaetITVALev/AH7S4oY6rNizU4RBDcvJR15SKmK0WkENNrcbu+trMDS3AOr9EkFEozRXUwPk+RGxHwtgAo6lyqGLSRDf136wBIv/9alI67xRhVSR3KJA9jtpBII+H/RxRmQOKkBSDlVoOsZpcuLzf7wpOnw18QaxRFTF2h10XCzk3IHp9MJNZmB8VpJYqfukv16IgpE/HgR0IDpJ2+t2iMaP/fRcTDjtOtOPKTwYcWC5/3LYI7vFcAC3U4cnL78QTfWxgJJKCTUaCQYFvvv0Kgwf0mvvNX6P+PVGYlJK8vzV4ai7g8EKmqo8ER8vjMGhevw5tE9lU/4EOsi7EywEOJyO97NYkkTITqKyxa5IvlaQTCU576ezAn4esSyNronKfmy+Fn8ntc5uPTbERQw1WQX8Gz9fmPaHSNSpSSkz6fHx3HnpI4uO66UoG/QcXFb5PqzYeQBYUPisO56PiCxI96Yvwr8eJLXM8d88uIjD9iQdacA8IZPQc9J+VrwcUsix5HwP7iwl2SPSgcspWwWcHvSmHedE78f7RVqxe4rfmo7pvDa/F0dV7T22A/yMbK2I+xI60zvS8R4Rur+4L6XJYSNP9sevSOCyfxD4g1IhwZx5W4VJTClFhVCGhAwrRs/cTa8fLVj8k5RIO046EHmys9Fffit6y65AmnQCVJEkOo+yj9JMqddCH5sEQ2wytPo44TftKk7756DBYsbT33yKZxd9hVE9euOSMZOQGZ8oVvD2UiFaXVqMBz7/kFpGtfh9f3CHIRdAJqNjjkA6CoJGZxTPxpWvuaQWhuRYqgAh9J0xgiwWFfpNGYZ+U4eJIfJhqthetxfrP1qKVW99K0hbQoVERhvH6rotTLw+JOWli+Wj8kb3wYizJmHkBVOQUpAh7ncguCHh9HHZTXBYWsTfgI+nJI1WnM5tH8JQsvkaLkd7eBtnPTVCATRVJaBqG92DwwnpeI/Vhx75Rowb3fuA839fcDqd0JCVxy6E/REhK8Px9i5SwyFoLu8Lib4LV+RhwGm8fzSDGKjTcQ3uYNs7qIWO4TIRot8PBB/XuV90hAqCpzIhjQji4s5kJqwOvUY48Fr0nT7v/VXcq+N6dFz0tDB8RDR+9svTxiNG1dRy83FM1n4/NzjEFnxd2vYNxul4Pr7O/p/povys0X0c707kKM4LEaHxQuFS0eBEr8Xp0Pl8nfui5wtf/f7pJEC/7XdeZ/py2h74bJ2IXmO/tKVzDjyWLdmfnnkYUMMacQbgnV0MiUIGwxUDBJHvjyA1GjzKXUtilF1oR4qo443Qr08GBvZPI+XNFY92kBlcW5KKhop4IgZODt4txxDFg5ikfJfI+3bESQaKfWF5ACqDRnRE8uCauMRMQUj/q+LuxKaqcpzx/KN4del8PHDGBbhy4jS02u34ZP1q3PnxbEx/6gHMfPJeVLU049ShozrO+jE4mkWM1jrWQKTGgw86o1His5NQML4fxl5+Ek645gz0HNsfiWQuK9RKVG8pxQ9zluCj21/Cgqc+RFNxDYwpceg9eTBcJhspdD80sToUjBuAzAH5GHvpDMy84wKMv+REJOWnk0qPRqN0ggsrT6xlMzWjvbFCWCkuW7t4FkHYpI4ORbpc4NNkJ5BqUXNZF+Wm37hqsrZIwXDoEYMKL6+yxLH43Tg6UKvkWPb+05h+2lUoag9Cr5XgvSduwR0Pf4wwWRAyElMarY7IQiOUMg9T12jUnFUkIJS0Xx2lAJWaCJpVOmUtHSPztOCOP52FkSNHYuSIEZh65hX4el05NHodti18H7f/7RXYoaRra8TKOFpxTVbkKuh0OnGtztIkJctCS8+go2Pl9FkesuCN//wbm2o90MsceP6BW/DR8j0kXpTRZ6LztSRk+Bm5oPHgJB6yz++hoWOi1yWFTM8s7kXWZ+e9/sjYy2iJ8TGYOqmnMHsFW3PL7VRhx5oelICibnKfNvwRExQwIBBxQq6SRqNH0vPFIgW/JGl3Yk3ZHlz44tPYVFaEJy68EpP7DMAjX36CcY/chfNfeAJPf/YB1mzfhPyUNLx4+TVIM3a9UrRcoRZuHCadYwlMkKyOOqeYVes06DdtBMpW7cSK177C+rnL0EBEvfbDxZh33+to2FmJ9vJ6hMgUjc9IRu22CpR8vwPZg3sgIS+Nzh2OyVefjlPuvAjxmUnCT74/BGl7XbCZ95G209Z2xKS9P3g+9XhpP8RIekajjqgN4kFcyVkW0QEuQApt584WbNvFfRBC1HTjVwUP95bCbW7FhhVz8PhLn1FdVsHcWIWqOpNwVUR8Znw1+xW89f4CuCJy+E2VmPf1QthDMrQUb8Rn81aSAa5AyYbFWLShGCIihstG2IuK4mroUgsx8YQJ0Ju24Mbr7sLmOieS0rLQu1cuVGE3Vn87H8uXLsPsj76AicpBW9kGvPT8C1i2qUK4VdlF5Lc24KO3X8EbH3wLO5XJXcvm4tEnH8NrH85FtS2Mgt4DkBbPK0LJYK7eKcj944Vr4ZcoIQ+7sPDLL7B+wxbMeed1fLtqB0KkMhXEWcUbluD55/6N+at2i31HWJR/t/iRJD1xSiERCPvYOmqZjBL2h1x4nDyfSXRXQ3gRAtTOUjERPiJB2szwvwLKSVHfMPtllNdW4/SRE3AaqevLX/83HiTSDgX8GJ7fE+MGD8dtZ16AuTf+HSPye3Wc+VNwoeYO1J9v/xwdeD3cIRt9uKA3gJrNJcgZ2gvtZY1wtdvQUlaP+KwUFJ4wDPH5aTDXtxJhp2LMxdMx4uwTMOW6MzHxspOQUZhL7xol4k7sJW1S2jwplbm5SswR00na0Xkpfn5JJwOzIxplFPd5U0MExMS5UDi6lgicKz0dJJPCZPZgyYpicc4fvUIdGyDxFZZi0IATYVv3OT5dW05Kl92YpHSDNjx3923492fLsWjuC7jzyffg9Vvwwn2PYWNFO5bMeQaX3fIgasxmfPjUo5i/sQ5iqL0Auw+ScdUdT+OtN9/Bl/PeR19JDVZvriCRsR4ffrSSypob7z5+D27+x9PYUFKHuq1LcN3N99AxG/Dkfbdh7roayL31eOCGv+DVuQvx3vP34Pp7XkVNc5uYvKu2rBQWpx0L580h0WaCpWw1rvrz9fh6+Rq8+sgd+OvjnyAUtOOlx2/DTfc/joUL5+H6q/+CBbvaUbX2I1x13b3YvGML/vm3W/Deou1Q/Ax/8u8RPyLwQQPYjZL+IzdKfRmpvNIkocLZM2MNF8EWLiFTRgm/z/2rmcZMZU98Ow/bqsohITProrGTMH/HZiip9f6ECsTK+57Corsexne334+nL/wz+mXyxFCHBocTcqNzzIFYjf3NwY60TMhNQWrPTLIaZNAlGEUUisfuosKogs/lxoxbzsXka07HgBNHYiwReOHEQVESPoC0uSOSJ/Ri0jY1RZW2yC9K3P+WtA8ERxmlsxsFapFnjAHjq6JuFJ60nW9B91m4rAxer4e+HKMt6B8M3NkXXzAO15w3EK+RIq2lpFcoFTBXbSZi24geQ0ZhWL80LHn3dezxZuKEQXFYtXoFispbYVB4sGb5CuxyxWAaCQZwp15ntnFHIYknjgTTxGcgM14Jq4MEnahXMtHRx1N1TTrnJrz80K2oXj0XO9rkGD1hAhJDtXj7g29QtH4FlpfL8ezbH+Hdt1/AOVNH44STTkPvwt648ra7MCRTjwBZA0pFBAveew3mnBn4ZN4neO3Ra7DxizewkRS/UmHElDNuwHvvvYXBsXLsKWqCw2mGxeFBfHpPnHHJJRjZM0X4sP/I+BGBxxljcNLU3lz7oxnW6Ub5oYBUtsg7Ut9eNIWX04m8LFfosIsTHAzcqbB/x82BWF9Rii82rqEyIUdmbDyG5uRjSp8BeOXya3HmsJHokZKKOJ0eep6F8AiJiAmQfWTHphuF0pJUMkOlUSGL1PfWz1ejpbQOOcMLMeTM8Zjwl5noM3kI8ob1Rv8ZI6Gk4/YHvxdfw25uEaTd3lQFh7VVkDYn0V7SPsL0OhLwgsdx0n4ibJQ7wIN+IK9/E9JyTVEVzllMCm77zhbaeFCPZK+l0Y1fExFqMMOYfuk1yLKuw1vzNkCqUiFAjag/6ELZ9g3YVefBmHFjYNDEYNLEwVj8zqvYKRuIGy4ci49eeRE+fS8M6ZEUjdboLDJEAtzJyGWtqXQLiho9SE9Opt1Up/gY+iuRaZGZlERfwnB5PHDZmrBhzVpE4gsxulc23C4npEo1NBolUnP6YHjfHISDXtHZuk9U8N8wHA4nDAnx4JiNuLhkKCMe2L1++lWL5ES6h1wGvVwJp9mGAdP/jJefvgNoLcYnb/8Hz32wBAHJvlj1PyJ+ROCcaJPGFUBnIGIQ4SgEeRi71uTBzW4UJnHa1RL+nojcQZ9l8LkdzBzRY48ANrcH327bjE83/CBU4sHwzdaNMFHLzgUxJykFabFx1NonQHdAGNfPAXdi8nwqglSOQXBadjYuPcb2Q88x/UhpzyKlPQpjL5yO7IE9hBrfH3w8K20bkXZ7YxXM7NMWpM0hkzx1pmy/SvHLg6ozlJI4pMjGiGRlwRMT50bhqFpi847iJZPAavNh4fKoG6WbwH99BCN+OElcyfVZuPrK8xB22OD1+JGY0w+jC3ois2AQBuQmQ5WahqyMOPQbOQqukh/gie2Ls6YOQvGaNUgeNgZpOsleKhB0EWrAgzfMQt8+RLzTLoYvbwJOHNsTXreLlLmPMxfeMIf6cZmTYsiICchMTMWQUSNgVCuR0acH+g8bjcxIJZ58+BHced1luPS2J+FSJCAm4sK3X3yOep6FM+ymhkaG8TNPRsOSj/CPp5/DPY8+D+OAkzEm1wi3x0EqnYd9h+EOehCmul288jO8+tEq9B83BXlxCjS0W6jS0zP/gRl8bxhhJ+JiVVi8sgT1dVaSrNEK6LJr0HdUDZIzHMLP6YtYkCqdCK00E8GwT8yRcTg/uN3jxjPz5+Huj9/BC999gfykVEwfOKTj1x/DRybbvxd+hbLWZlEgRhUUChfKkeYDK/uDkhZlqMd1+Mmbjjb4aXkIMTcw3BHMA3F6kypKLsgQHTn7gwmQY9pdDnM05M/WDj9V1nDH9K2d29EpuZzWcmrK5agNL6DvAWGtcWO/eTF3btIz8GMEw8JiO/eMQSKWmt/hoHl0DOLXDCP8pcHp6rCYoYzLxZhR/ZCZmwMt1anMvsMxdtwwjBnZC0XLvkKJMxZ/vupy9ErSQR0TC3kwgEHTT8YJQwpgCyhx2ulnIT9ZS+WS3ofLFOVfu8kEjTEOScmpGDPrMjx63y3okaSGzWJCSJ2GieP7wtFmRd6QkShI1yMxry96Gj346oslyBx1Ci46dRziEzMwekgvbF61CO3SfNxy5w0YlJ+BRFUQu0rrMWj0aMhJlGT3HYYp06ZgSK4WixYshKb3dDx873VI14XR2GpDn2Fj0Sddh+YmC/IHjcCkCcMhtVZh3tdLkDryDDx82xWIV5N1+xvnB4fO/FphhF0u6PDIM9/ivoe+i86NwnApMfOa1Tj3hjUg3hDD5fvJrkV/xZ0IhB2IiU8Vcd+Hwqo9u3Dyk/fCxf40StC7z7gAj597acevPwaPsJz65H3YXldDrBbEZROmYfbVN3f8enBwHOu2mkpkxiUghRR7V+DX5ciLYzEmnC0SYwKlpfGnaSlI2+8Vg2tYqQcDXhHTytjf9/1bgDu0eTm7Fb7LYA5vZ48JlRMtnrv6HFSVpgDCHx6BXi3Fdx9fgXFj+nec+fvBrzeQ59cBj71QSiOkVEkVU2vKoX3s3/L4qIGVK0UIHo/v2LtqjrBO1dQQ0XfKLo1WJcJbeTDRPkTD9zrn0eYG2c/zdwfCkCmVIt+9ngCUdB0xFzmfS9dVUprxYBweEOPz+qgo8KAiFT2DgglIXIPnIleqNUIzej1eyNnVGeRniURXLiLiE/fzekXyctgjd8Lz7/w5LI6loqamY+n5hHvX5xNumd8cv+JAni5r/rhRuYgx0kU6X14exs41+XA75XstkpbI6mg0ioSXXdpn+h8MPMxbQplGuUFfpChvbiDt1nXLyCOhAnsTXgInFaRDtaFByqyS5kbc/9mH+NfCr6HlxRoPAiZtXuiBHrhjz7EDTlfuU+hMSyZtP7WYDmtbR0dkpVDcAX900WIR8vcbkzdDuFFgJKtsvMgnyg4Y4tzoPaqOMqfj+WSUj3YfvlteIr4eyn3Wjf8dQSJFN89rwyKFypPH5RLkzeDpENgP7XK5o+TNoGN4sQgffeeOaTf99mPyZvAUyG5hjfDmcns6SJquGaDGwRPt3ORlz/aeK1x8ZC3S8byyV+cIRiZf3uek52LyZojj6Jp8jE/46vka0TogzqffgkJN84IK0XvwQB8vffZTI8L38nU8H1/nmCDvXxld1v7hg7IwoB8P6ulIACLw5upEVBenUUsYPcka3gMbbRyNwsqQC8yhkEGqONEQwzWXmQeNNhsslHldQZgQnQRLhcNFGcjTbu4PVunf7diKJ7+dh0teeQ4zHr8H//7uC1wy/gQxGvNQUKv1kAgz5dgicSZj7mTyOO1w2NqJsKvExpEk7Ofm5412RP72pP1jULWVhMSCHDwnjiBxqpMDJ1SSqmI/JTdNDClWriqnSusQ79GF8deNbnTjZ6BLJjAQ0c6aSWZup0qShRF0KbFjTa44g6sjaWQ0hZbRV15fj6NReAX4g4MjRtJj4+maVGmp8tZb2uGglrMrqKiVSIwxihaVFUSz3QYvu146MG/TD5j5zEM49ZkHcff7r+Pj5d9RY+DE4xdegRn9u/ar7w+5kswsJQ/qOfYIhCNtbe0NsJsayQRk0ub5LDqVdicRHmvgji6ORukPo7QnPTGVD8qu7MJWZPVsIyFAtjU/ukqGTbtbsHlLZfSsY8yFdbTBby82SoeuNv51/8/04Sfb/seL43gTV42iq9/3/7x323vOAftp23t8x/P8dP+RY+/5BwX/Ft06rx+9R/S8/ff9klsnuvpt/+1Yw0Gl3PjRuYiNZ7/ZPhLfvTYfbruC+VckcXP4e/hho88yMmP2mf5dIVanQ1ocEzgdQxdgwq0185qMPwWHBuYkJHaQvQyNFjMazSbx238WfYMrX3wG5Q116JeVi9F9BuHSaafg45v+huumniyOORw4I7jj9RgT4AKiiNA/HD0SDY889gpNV2A3ihx6MS8OZxu7UfRGTzQahePBOa2lEngcfny3PDrF7HHvRqF6wMsFMlhM7L8xOhfQjaYT7eP9vNF3rmvcByLm0eZz+C8fR/s5+kjEZcsUYiEVntSq87rs9+briTlQOq/H297KsP++6N7O7Ufgut5x3M8pofwMHKPOV+RBNgpFdGOREv09+m4SSfQ9xD347h2f+dm73OicaGgy/Q1F51nZly4dW8d3cVzH387jOrH3uAO2zmOPNXTZiclwOh049cLXsPL76ujqPGQGSykRb37+M/QfXUuKm06WKDBR+Q4SpCOpWPiQmJYHhUrbcYWf4q5P3sVTX38KUMZxX/6ca2/HOcPHRH/sACcUT071+spFuOW91zh4Gwoisjn/dzsGZOfi4XkfYHzvfphYOAAJegN0RPY8uIfX8vs5YLcPuyfY3/d7IcljGxFqxrVoD2/CKv9VlI92sCerbFsWnvu/c6h0UBpLqah5gxg9LA0L592AmBiDqBTHorI5EL90J6ZSIcfqzduwet16NJfthMlkofolg8frEdZWXKwek0b0hYHISClXITc3DzJ/CM6mNrQ7HNAaY+CRkCVrboeESIdnLJRFvMhKM0KpkyExKZVyRI7a8h1ocftR1+aEt92OSQMzUd3shF6uQWyKHhJ6DrVai+w+A8Xkc5Xb18DU2kYkG4LX5cFgby2+dycgVx1CbEYPbGu04gL3VtgNCXgjdQpKbV7ceOpMDMjKhH8/K/lA8HTCtaW7MPf15zB2xhkYMv4EVNfUwumyISkxAampWWhuKEVz5U46NoL6Vg82F9vg9wXQK12G/CwdkW4I7a1WNNS3ENFSveWJUajsSDnWmz7yPbRKA6WHAhIlrwRFN2axScfJuA+O/vr9Afi8PAsiL5ospb/cSapAj35jhF+9tmyr4ISQ30dp4BONAy+owRFisXGJOP/qO0UHbGcAwRHhaMxGeCCUShXaLU4sXkJqibuXKTEiHiX0CS4MGFMjFBavyaFBAlJkk6jC+iDjFas1uo4r/BS7G2qxcOdWdnIjTCQ9rndfjC6IDn93UsHdWluFV5ctxMdrV2DGwKH4eutGeKi15pkEsxOSMJUK2UkDhxF590eSIWYvecs6Wu+fA57Qhwe9dA4n78aPwSuh8yIDnDJHJjz4yDDUkkQ0h76HJ9IkRJMhzo/dP+TC0hRD5YgKPVUik8WNSWOykJ+bFj3zd5D+v3QYIUdmrFyyCC88/SQaGhpQW1uLtvY2mC0W1NXViQYjZG5CZowa8QY9FHRNh9kCe2MDPE6bmPFTJvaRZepxUT0MQupzQRpwQKaWQt9WgqTVH6BH2w401raitqYFco8ZRlWE7CQv7K1m+MNuuOxmOG3t4JXsjUnJqCnagsbqalhM7Wirr0JC3U6st8ggt7XAJVWhqKoE+roiNKvisV6VihabHRP79UNqXFxU1R8EPMtmS00Nln7yITL6j8Si5avx4r+ewcY1q7Bl/fcoL96M9qYaKnNRq6Kq1opF6xvRbrXCZW1EEq9H4LXD5bChva0VDhvtd9mpkaGGye2F08q/WSkVFAgTdzlMjZROFkoaO9wuBzxuO5z0u91qFsu18Xe32yZCcV1O2txu2KztaKkrg9XUJsZVWKlxtJH1b6M0tppbidBJfEw+BXKZ/Oepcbakfu3ZCLvCuJHZiE0gQu5UFPIwdq/Lowwnk4fuwSe3RHhQT9SNIqJRDpGJBcmp0Yfjl6c6W97ciO211Xh6/hc4499P4qSnH8SjH70NG71I77RMZCWl0LHR622uKoWaWsok9o3/EiDS4BkKf2obHt/g0apaIiqr1YnyOhPaXaGfxKEfDGRokrWkR5psIn0iHqN/tDFe9OG5UXg9VQYVZnajLOqIRjkWzdKjAip/3BnNrgNekYcFE4945Dm6DWRZ8jzYuxodKG+0IOIPksUYhD8UQZB/J5Wm1uuhUSmpjiQiKzURsTF6GHRamJyktm1ybHHG4zNrAt5qMKJKmQafMQFE76hrd2JHjQXbbWEYEzOQT2o+QRELjzoRZo8Eofh02GOcaKIG2JsYwYYBmcgeEo+6tD6ojPgRkxLEkvzRsA6fiXE6N87L1iFFq+yIDjk4hBCgd7YTwb7x9mzMfus1hEJeqJVSJMVqkGSUI0YXRg2JuK27dkIhdWJUnxjkpVJ9l6mocaD04lkT6R0T6Z0NMXHQ6+KoUTWSBWEQLlGFQi3KKgefiDBKMgFVSjX9Tn/FRgJTrSKRqYDeoBWzLup0tJ/S0e+2QqfV028aOkYh+sl4aUetziDuqdZoxW/0FNEXOkZwSAIf1C8LQweRSuoMNVKE0FwTj6rdaWRGRE+2hytgCe8kE4UKoN8rtoMhLTYesToO4eMUVuDTzetw4tMP4M73X8PS7RtF4l84dSYePPtSobBzeKgsFwxq8fYQ2bfYftkBOGqyFsSSVcchi3dFnGyCttSW4577/oETT7sAM2k79ZJb8c3mWvrtCEmc8pZXZFJKYkTWsaXGCx6rtf6oL5xBjfjSVRWw2+2CwI5bEqdyx/+xmc7gObU9Xl+U0KlcOj0+LN5STKq3XsQ0KxQSJGdlQBefgFCAj2U/ZkRM/rSnpg5tpBSzM1Xoma6ARq9GOKsval16xCn0KCYTfkONRyjUaqsHn6/Zjhe/WI21TRY0k7LnEbQWUpwhaQRSjQ3aODtkehMkSgfUtasR66hAAmXf8H4zMHAIWdx+D0aNnoDBA8cSERr2vsPBwDnMee32hVBWXkoNFQc2KJGRokX/vpko7JVOFkUY27ZWYP2mYmzYtBW21t3QogV6qqJuN1kYxA+89qaGiJfJOOoGYSXJE7JFOxnlcl50Qi0aSP5dRuVWRvtYN/Jc5bzUnJz+stgQ3+mavHydgtJcQyTN6pqtLP7Lblmx1B29N7tbooEExxYO+UQ8X+/JM/aLRqHCEvEpsG11gWiHeONolObwCvrEwfMch3nwaJTUmFgkcAw212xKjGarRSzoO2vkOLxwxXVYefcjeOfqm9A/K0skXm48EzjdmxLd5Q+gnSr8kcDqch3SnOuETM5zoxyb0Si/Jrigs6nGG6sTpSjkctgaS3DHrX/Fx18vxRmnTMINZ43E5D7JKEhUC3fIkYDnRomVFsIoKRQzFPLcKNm9W5HZi6NRqBZxoVFIsbukHes2lYtzjkcC52TgjjReKYdHOjI5qagB5QUTePFfbkx58ikTEfqSHcVoamsjMzsitJSPF1Tw+6ka8eIEVP9aWlBd34BVu4rx9Q+7sHv7dkjNDTDWFqNvgh/FlWUoKqlGjcmFPaTOzX6FWNx4S1EFvq60YmdNK+a+Nxf/fP5tzH5vCb5d6ML8FWGywIjgvArkBPUYoI/B6JFD0HfEIEyeOQP9R01GfFpPpGXkENnJREN0KPD78qhcq58tOim9ewgOuwNWsw3bt5Vg5ZK1KN9dicqqFpSWNmHbrmoxBXFJSQXaTCahqpWUHty4qYnEtaT65R2uXUpJ4ghKS34EOpDHpoiVjJi1mXjpO6t3HnBGySy8B+znFlNNUCEVeREJiEao8ziqIkQ7+/Q2+8qZ9o81HLZJmTia3Sj7dczIwtizIQc2C5krnBi0qyW0Cn5YRUJxNMrBWuMEUtUZ8YmUevQ7HcOhhW9ceQM+v+lvuGHaKeiXkU3KY59vKDsxmVNONN+8WrSX2eAQ8JOM+HTjD1iya/sR+cWZyEQ0yvEAeleNWiOWmlNSBVr/wxrc/fCz+Nsz72JZcQupGiU2LPsK360rxZ//+jju/Ns9uPj6O3HFX/4iBka5ApT11JAeDjzFrEyiQ5qc+0VENpMa9KHvuGoqQ9G85AbZS6b+4mXRaJTjtg+C3puTQ0RF0AeOxtBQo8r7eKky7tRUKlTYU9eKRRu2obquEbXNrTC3W2CzOeAkAnSSqGHD/oJzz0Bq7wH4YMEufDl/OyQmLxKkerS5ldhqDsNNxOmgY79ath5b91QhOSERBfnZUMfGwmqyoqK6Gps2b8F2aizKi9tRW2qB2uWFnh6sPikfbfm9UO0Oo6isBuu+X4mGxnoqS9HRlNxfQowoXulg4Bz2EYeYnS46lNQv7eBVd9rbnKioqEdLcztMZEFYrFbwSvwejxet7W30zg2IBMgKULLC5mmtw5AqiYiJvBUkBFg0ipX7ibh9YQU1gH5q5LgzlY6PcP8Y+6slcLt8lKa8XBw/K6tzKQLE+Exr7NoJUkNpaW0AD5LzBbyiYQwEvWRBkvLn49mFQ694uIbqaOOwLNevMAujhmUzO0Zzgd0o1Qmo2p0KmTK6yxGphDm8jTJFTcqA3Shdx3ezqk4xcnw3JQInWjCANEPsQcnWyCMqReWOHs9m5YFwU0Evb23GO98vx7n/ehz3zX0PhUcwtWwneIpZXjfwcAXwWAMXQF7h5Ag4NZpJ4QC+X7UK789fj8ULvsa119+Cj99+Da/+8yHceMez2NnsR052OjL1Ibzy1D8wZtIsTDv1Qsw6+0KceOoF+OsLX8AVJmUj8uNQkFAlCSJNOg4qiVEQEwf69B9bLYh876AehRyLV1bAShX2uCVwAr86vz+rcb9Y8qwju+iDz+cHL43Gn9eWVWH5jp0oIqKta22D1ekWpMIEpici1ajY90vNZyAMhy8Am9cDl5xHKfpQb3LTNYjg/EEMHjoA1193FabNmIzBA/sjv0dP5A/pLyK/RIQG1V0ef+An8kqSK5EkTUNToxnzvl6NH76djx++nINlX85DbXklTKYm7NhZBpvdRar2cFRC9Z2elZd4i9EQAdNfJmA/3VdDzBivU8HvJeKm9/UHeRh+dGSnx+1GQqwShhi1KFdMrByBwtdREqmziAyF/GIkqM6gFe9pt9tEfwG1LHRbGV3HTcfz36CYWoCflKNsAnTvEF0zQMKPfeYetxMeF68F6xGNgo+H6tMWCtMxVIg5H/Zp8mMDhyVwNrNPmt6XPnFNpD/cDJGS2raqR7Tw0a4Aqa6W0Eo+POpG4RkKuwD7mkR8dwdZOikB97Q0is9dgpW6uG8EKsoMPceldWBPUwPu/exDnPj0PzD+4bvx51eexeLtG3Dnqeegf8aREzjPC8Gr5B9rLeuhwH4/Lvhbimtg8bLi3a9Q0WcNpRPnG3fc8CK0wqcXdODdFx/F3X+9DXc/8Q6uufshrF8yB/83tT9ati/F519vQ/8p5+A/j9+Ji6YU4sQxvXHprIm4/7rTkacx46tP5qCk1UW8e/gCTIa+WKUnVtpf8DUPos3qtZ8bhUFWQGm5GWs3Rt0of/R5m7sCvzMrTd4CrBwpoXhGPxY2wkVCdYmrCvt3PUTmmytrsJ1U+O6GJvruFRZpC6nnZUUVeODf72DpyjVQquQIkCI29CB1nZMOr4xKNuXBsMGDMWP6NIybMIHqkhTtLQ1w26xQUh1jX3sQMhhjYmAwJMIYl4nY2Exsb0rE7C06rK2LQ6tThVKrEZsbYrC5RoL3P1mBy/7yN1xz090oIzIXCyQfBuzWHFkQh0vHFiAnVkfkE4ZcFkJWeixitRz15oaHVTJxDHfo+qnByU2Px8gRPaHWKChdfEQJHEMeEPN+VzdbUdViRk2zGQ4iekMMCQaJAl6XBXZnAE5nEC43kXSIFydWw+kOoqKO047UOM/JQukspUaP64/X4yKVbiWilwh/uJRMBO5k5rQLc1ghKfEgEfnvToEz2I0Sd8Cgnj2bsmFr55XmoxdpDq8GGSH00nLsP5/HgeiVlhltGQk8uU2dqVV87gp2KqSiBFPG83Sy6TwQiPDS0vk44ZG78ejHs7F611a0mNuQnZiEZy6/DpeOO0Ecc6TY50Y5PDH9luhcJZwLlcRnxWP3/RWnXXw9lpW0kRJhUiR1QMSupIK3cd0G3Pvov3DnE2/gtS/XocVFKi0uGSeeMApuaxs0qQNx/jmzkNl3JC65+HQkwoUVS9ag1avBlPOvwh133YvLrr0Tt957P4aMHEtKJIzsrEykG1TCZ3s4sBtFzm4Unhslmn1Qaf2iM/NH0ShOP5Z0RKP8nNCpPwp4EigPNcD+oAT+MNEZmfzhMBFwMOpecDldpIZ5LnfueJMTSXlR29KO1UUl2NNYh7K6Kny8cj0W7tqDH0gJt7ZZEatXkOiUwEbk56TNSN/lchVuv+FqvP/qM/jLxRcRSRvx5ysuwsSJ4ygfFGhutSE1vTfSM/pCp0unxj+VCC8e2yucWLOlBKt2VWB3ZRPWbS/BrqoWVNa2YE95Obbv2IXGhpqOxvfQ9Yf7OXRqORLJanSaPcgjPhmamYS85GS0O4LYUtWKLdUtpIh5QWaJaPSNWjmSjFzmQkTeZI0EI7DYvSiv86O6lSwTpR52jwQmmw+eoALt9iAarAHUtDpQXNGA8uoaInBqnCLRztPq+jaU17Sjts1FFkyI1LhfrAIU9FMe8IIqAZ6XhSwQP30mcueSzOWX6xVbvMea+mYcEYEX9szEmJG5P3KjtNbGo3JXquBivogzUg1zaCu1ZpTgAVYUXbtR0uPioKUWToASp7yhQSiNrlDR2iKO4Y6JsT37IIkK3oc/rMS/F32DEfT9oYuuwGvX3Ib3rr0DX91+H66ZNEN0qPxcyBT/+6r5vyb42bxEvMu3lCNMxCdTaTF21BA898D1OLV/mpiQiP2DpFHwzmsv4OIrrsZ333yBdV++ib9ddzUuueV5bG+NYNz4CchLVKLZZqGG0w4/Fe684WMwqmc8dmxYg9J6Oxr3bMS1f74K08+4GGNOOBUnn3ctpMkD8fT9NyA9Rk5t+OEJnAtJKOIXk1spJbFETJSNlMV9R9dCF0PlojMahd0oqypE7LOoKccZeKkyA4exKUn1KdgdoCAFrYVeHwM9lXX+brc7xKIGbHEFiNntDjupRw9K6xqws6kFVRabcLXwwr6sWANhGdKy8jB/fRnaSX1ymKHP7cKS1evJIuOhVi6o3RbESQNIUFC96pGEh646HWN7p6OurgatrfWUH02w2dqpEbGRRvZT1vAq9DwTpo32N9N+KjsBJzU0vHmo/h7eemL3g1anhSaNOEOlQrxGjaxkI/LSYhGjUMJqc0OrkEJNRYND6ZNjNYiL0cBDpbqy3oPGFgc27mzGu3M34IsFa+m+XiSSxcDnxOjZxcJTWmtEo8hx5Dy1A1spfu7UBK92D9icHljtbuypqEN1YxM9U5iOC5DKDkStVJmKHpRKr1AdEYTZpSWsIB7dSRtf5BgrpkdE4Lx69YlTevObRV+A619Ahm3f96DWKfqVjAy0RDgahf1y7Hvr2o3C84DHa3VRWUZkVG0zw0WF80Dw/OFbqyvEZ+54O2vEONE5wS30W3+5CZ/dcCfuO+MCXHXCdFwyfjIGZueJVvJIwS2s22GFuaUWltY6yqTDF8LfBlSxpWF8MvtV3PPvd+GScOSIFiefcwUKe+Tg7XlL0eQOQatWYPW3H+GBp97E+LOvxPyvP8F3X87GPeePwPYFr+Nfb32H5N7DMHZQLiwlW7FmZ43IOG1SDqZMGAK/fQ8WLtsNQ0oaLjxzEq6Y1gczRvbDM08+jLnvPIeJQ3oKAjlSkI6CQVqAeOlAKhmU3pTFmb1aaGsXZUeAKl95hQXrNpTTs7AfuOuG/I8IVqTcmWzQKqFTKUDilPKZTHpKLa5mclLGGr0BGm0M1Cq2dKXwuD1wulgYhVFU3YC1uytEZyf7z4VSpDS0s2uhtgmtJjOpzQYU1bUiLAlhwcKlKC4ph714A/ppqUwRgY3OScO4vj1RROq9srqOCM4Gq8uGdrJo+TM3GjzTX5isLs4bzn8vKVUPE7iPRylSvad6JEZFdrTJBwU9ILsrdXEJMBBx62P0VGa1MGgUyEnWY1xBBk7tW4CxOZnoEWcUA5jG9khHbkI8Cvr0g9qQhI1byhAbywObtGhsbCXLJYAAWS1Vde1E1EExCpwfRfQdkFr3+n2soSHnviISdtmZySjMTYeEfxPzMEUjVkLU6HF0D1sSRNeCY7jB4TwSBM7pK17wyPnlaOGIn2jSuDwk7B+NIg9jz8ZsWNqocFF95NdrCa2BL9JOvKyIulG6qJBGjY5aVmOUwKnAmUgNetheOgDba6uwq4FXdQngrOGjcQJlopyU6EVjJpEaLxQjMH8uuLB5nETarbViRXZLW51Y3IF7mg9fAn8jUAupCHuwc/smlG9Zi7c//RbvL9oMh70V/3zgr/jHA49jRUk7NDI/li34Di55Ci679CKkJSVAm9YPl151KQbES7Bm6SI0B2IwcwqZzYFWLFixEW7OHqkWo08YixSZG7s3bYFfk46zrr4dD//zGTz+1OO45KJzEB+nF0N9fx72uVEYnN0qTQADxlfSTx3Fjt0orsDeQT0/pwH+I0CIOc5fUqAqVXSJMUiiHWe8qEmI6hq7lni6ZO7L4DmxedRhkNiGCcntos+kEtmHy+qQY5Z1KjniqTVQ0LntpMgdpLpjdTJYTa3Y8s1nqNxShIWL16GmtA7leyrx6TfL8cjsr/HDnirkp2kwtMCAUYVEdFnxSIzTIClOS3950JAcKakJSIynuisJU9YRYZJS5njqTno7FJgM5Wo1JCQ0gnSOktS4gt5JRaRuICLXa4mYiZwHFqQiy2hEGh2rIqLlZ2ghyyBC5KpWyVA4IAs5PZJht5FV4guITtoANSYej4saQw+SU2IQpPosOiCp0IXZiS24V4KC3AwM6JOPvIxEZKcn025KNw7jpLTi9AuEox3GkQi7s6L5E/WBU+Gl/cdiZ/sR15jePTPJbM/bz40SRFtdHMp3poEj//hCjkg1TOGtlFYqEY3CfqUDYaCCmkomIrE711i0k0lYZ/rxpFYcDvjKsu/gMLdjSI9CPHj2JZTRCpGAP3fYfCdps8puY9KmvzwUWYQH0bWEb+sYyhguNFxpucJylAn7tNtJTVl81EpaG/DEXbfhxdffh0ORiGlj+wPuJixfsw1ixvSgjzYJmcAeUhXRye+TcnojJy0JVosVbvpt+KixyE9QYOuyFWKkH6+ykjX0BLz+5r/w7L1nQR32wU0k4fWFxKASjhdmkohm+s8BR6P4kSqbAJUkjqosVQS6TJ8xtWKSq70kLpdhyapKtLW3Ux1hczW6+48OLnOs+Lxs5gcC9JlSKMyuFHYvsoL0Uvpx5AMvuuAnVS6BVqMWnZS8Lz4+DjEGHalYKie08YCU5Hg9LhxfiBOyVMiSe3HK1CG48cqT0Ts3BYk6Otduw86KNhgNMZDrNXCT+k3tkYixkyfgmj+diZvOG4MnbjkTLz32F/ztqhmYSfV96sgsnDSpFy49ZxoeuOcmPPHgXbj0svNx5hkTcMXpExDLA4aOINNEwCQJMJs6DQFtMr0quy+Yyqmc0G9cPvx0SC2V02aXA25Sz4rURKQW5lJ98EFP1kh6Rgpqa8yQE+n7SfSFXFaqJ3QSNYJc1u1NJXDaWoVw5HFnXG4tNhs1eHQfKnzsUmlpsyJGJwcZPtE84AgT4gi2KDid2VUi4r8FcUctD4bo65MxiYuvxwyOmA05eP6kab3pDPFmnCOUQh3RKPSRN37V5vBS+pcbLJ7Y/aduFC1dh4fJi5pK/5tcTrRSwdofb61cjDmrV2Bs/8F466qb0IPM+p8DDjViZd1J2mb66yYSZ9KOTmBzbJH2XtAzcaw2F6TNZNb+sLMG7QEZnC1laGlph4pyK6lwGF58+h7kGjUYPX4iksgoWktkXONVY8zQfiTgajHvm9WwBpWIMxrQUF+P7U02DBzcDymkxJJy+uD0E8dgfP9kqMJUcKlwy/XpGHfSqchISxT5FkXH3/8hnagJgV6SiwTpIKqs9D0AZBS0Iruw5QA3ihlrN1TQrXhUZrTCHA/gFBYKjz6x2c4uwjCpTmFdst+ZiIVDA3kYPXE91UENYvQ66LRakS06nUbENnu8ARFtoabGXkWpXt1ig1OmIsKRw0uNdnpqEqb17wVTuw0SeRCxxhhkZ2cgviAJfahczCACP/HU89F/0iWIZIxDOGUMCoadjPScQiJCEhGSEDRKKebNnYf33nsHXlMDHCY7zFYnkWJA1P3Dgeubj6NtqFymDJqAmPw+pHjDcHldwk/to83q8JOaDiIlRo303B4YNHEqDLEJ1FgZ4XKYxNQBxcW1yEuVYfww4gSfg54Nwv/PIZJbittQWk5qPeCkNCQSprLc2taONhJAbiJ4J4lFlZzSl8ocPzSXdXYL8ShXjkoJUlpyJJCPxGe0YzZaBzqrxJG859HGz5Kz40bmIJkZozMSQRFGyaZsWDgaheojX6w1vA7eSCvxvILMGx7UwwnxY6THJVAFJgVMmTooKw+5PGCHwL3Nry5fhMe/nItrpp2M96//KwZnk+o/AohhyKSsLW31aG+ohKWlVijvY1VpdwUOxdq8egkuuegKnH3eJTjvvIsx6+I7sNXXA1989i5OH5+P1ro6VDlYGYSQVzgYI/vnoLVoI1Zsb8QJ55yLGf2S8e3sp3DZrU/h748+g0uvvQ9eXQ5u+MvZ0EmIsBVxuPmep/DeS4+gX7pBDIDgQO3oKio/zav/DWHIJVqhwsU3upVKHUT/CRyN0pEXJAh83iAWLj3+BvVE31UW1TK0cacZq0GOl+af/Ewk/J32s7+XR2bGGAykRvWkGP3CpSKnMsM+X16WrLyuDQt21MKui4FUKROk7nSFcN0FZ+Dyc04CjAmITc1GEtWpMBGe3xOk/NdCpYolslcJnzSkTWhwrIOOqmS/vvliEBfPxmexthIJBlFSWk2N7SY0N7fBSw+Z0TNPPEMnyR0MXM5SEuMwZWxf8JLHuqzeiOs/GohLgtntjk5aJwshIU5DFoUco2acgpzCMdDoUqDR6EUYYb8+afRMWdi8owZGUtFJKSrEx6mRnGKEw8XTBFBdJ3J2eVh5U8NAhMwCZceeCuzZUx6dF4UsEY68kMikxA1Uj6jIs8pma2AfQ7N1xGlDioPekd+NO4j9/lCnrDlmcNDZCLtCQpwe6zZXYU8RKSgOXaMX9tg1yB/QhMweZiqA1CjChkTpMMRIe5F68FKF1VEG/3gKzh11VaQkjPjbKWfhjpPPEARe2tQowgO302+3n3wmbphxKhJ5Up9DgMmZ14jk2dR41RqPwyJcN6zixNwFlPhHixA4k4/sVqSSyApRq6PrBHLDx/GxMoUSjXvW46rr74JNmYiH77gMaeF21NQ3Y+jIsRg7chAcDcX4ZtEaKLP7Y+ZIUkcqLVzNpViwcj1kqX1x3qwZGDUgF2RLomTHehRv244MUjpPPvEQJg3OFwWawdMHBNnHypbUrwpKEEoUBXSoCy0gOvcIA06pDWHzol5UudgupWcgYucBFmee2hcGg57S8tjzN/7SsxGyq2Tr1q1YuXIllYHo7HadfUbCpcCWCO1jVwGrQnaRsKuE04/PZQLnuXxEPDMJHxYoXI7MlI4JiUaqqzoisgAaqixkweZCZ8xEZl5vKns6FFfXYFdrGwwpSXA4fXD72Fozomr1Aji2boOktg3uymrEhD0YlJeNzOQkON1ORKQyNLe3i5h1/twzPxNKYywmjj+BrLe0DtV6MPDAG7kg6Da6d3lZDeTEDbrkVHgDAVRU1Ijwx4gkAk1yMoZPmU5kGy/W5QwTkQZJZMhkEWRlJJI16kFZZRt9NiA2Vo+c3r0xePgQDB7cl3hFI9bSjNGqEWvQwEBWZ0KMDKlxEgToHbzcGNL9vE6ebiM6MIiVBe/jwTvsNmHyFm4hLpp0vPCPUwOj1uoxdvKsvfl1xKBM+7VmI/xZBM4X5jXsvv6uiL+I+gmvnCqkH0MmVQiFxVkol2iQLptBieCngkUFb7/h6tza8dSwF42ZiIHZubB7XNhWW42K9hYMzS/AVZNOxIDMbDHopytw4nIHKa/Ebre0wO0wC9Lm1BYx0keRtDvBCkSnUYoC/NN8jT6XAD2XWq1A6Z49mD13PpZuLIHZr0ROehJilGF8+OKz+GhZGe575j+45uJZGDRkKE477TSMHVpAhU0CvTyAr7/+FvUBPc44dTqMdC2d1I0vvvwOVeYIpp00Fb3y8jFx2nScfdYsXHDBubj4onORlRInTO1O/KzC9z+CqAhqabyYJ9wWrhYRFoY4L0o3ZaG1Jp7YnAoNpYvV7MaY4Rno05sHYUV9kMcSfg0C37JliyBw/sz1gusPpxcTBpclCTVuEVKJbOLzsHp2Y6pIhXf6ZRViXuqoOueORE5cg04HDRGjyRrC7vJmrN1Wjnarl4SVDMs278TXq3/Aks2b4Aq7ifyMMLe2oqWxjkg/DZ6GCoQcNqhkOnofugcvqRhW0nEG5CXHIzVBRwSppWcLo7HFSuWeSJLSZNDgEcjKySJr4dAWHI/WZPeFXqfCzpIqLFqwFg6Hmwg4H2azDZt3VqC81Ym4rAIi5EFk0RPpUrENBHidTI56IUuRGqwYA5GcXAWzxQWdIoCUNCJ6qIkA/bC2sw/cg5gYNZLomQMBL3j9z8Y2K+pb2kUsfVOrBS1mO6wuL8x0/6BECS83hKTWmTtYeXPkCWeI6KKlxpR/0xCBj5tCBC5ni+Nn1KFjhcAZVNbw5fxdouWGGD4rgcuuxogZe+gFeUIYehg4kCU7BXJo6Tu9uD6WEiZKYpxABjLLuDOSXSZ8fl5SCobk5CErPlEMtz8QvMKGj4ielTYv6usmpc0Lne6vtPk6vwXYDdTUUI8581YjRIohO4knno9QwxWdb0FFapdKA3hor1olx5IvPsJVN9yNTaR0anesxUdE5I2yZEwd1RMrPv8Iq3e3Y/wZZ2FIph4huRYGUhT1je1osvqQQ+qjaOMK/LCxFHWtZqzcUYfpk0ehrmgLjPEpmDJxHGJVHIhGjSqbnVqdIIJoOv9W4JFuOvhhQVNopSBwjS5Mja8Ou1bnUYGiAkNpGPaGEGNUYNZJQygnmYyOLQb/NQh827ZtgsD5mlFCILKg1+YOaC5DnAS8CAFHWvBnrtjs62XlyIsn8DGsyjmP3R43jAYDjMYYOIiYbE5evZ0UPP2mJYtHHrGjuKwKDUSGXq+bGoawGJAzdGg/DOuXg5aaKigkIdiaTaSuNaRUo52nwZAEDk900qc0oxbNre1oowYlElFgVwlPOFWCs885CwUkvpiEDgauoz6fC3aHiRoZPZISYtFE92olNd7S7kO/gfkw0TPXNzup3CrRp1e+6AtQkBUfDR/msL8glCoZNQBKJCYakJyRhlhqeJzN9dizazeKiupRUdUofPMxsVq0tFpRXFKPNpOD0iQAiVyNMD0H1wYXWRFOl5u4JUJWhRVWB4/E5Al3QXWWAyY4G0WzKPKG01ijM2DC1NOPKQLvWuYeAn17pe8b1MOQk9nWbETJlixqkamQ0S5XpA6m8BZ6biU9GE/E/tNoFIaCMiieY127WIGCid/rcsDS3tDREVkjJl9nnyAn7tH0aXNe8b143mCdRi06TTiGlx9EKQ9h/mvP4MF/PIZdRU3Ct8YDMDh8yUmktHL+PJx+6e34emsTXA1FePiRZ5Ez6hSsWrEA38x5AUOTPHj/+X9h7vc16Nuf/f12LF61ES6JWpiD1ZuX4vyzL8Ctj7+LQEwmrrjwHPSP9WPl3PfgaSO1oUzAo8+/ig9efgy9kjRU4aKKgd1LPAH90VTbXYOjUUglScdALUkSBMWqqu+YGujjqFJ2rlovl2D1DzVoaGwR6frbP/evj8535LIlyjNV9ChjRH9jAuGh3RweyBWcfd08qMflJNVIFhVHsNgdDvFbQnyCaAhsNhd3L4lz+fjUJCNuu2Ym4pPjYPN6YYyJQ/++/UVD6ifFmpyUiNiEVNha61FqssEi19FxASq7dC9fBDY6hgcO2W1u7K6zw6HJJCUrJeWqgELJ8whFffhHAhY7dhJhPHoznhqDs86cgN59e8BCRBsIydGvTy/ExcbCHfCjtakRMh6MU7sNjpo9UPMKQsYUJKfkITO3H3r1G4NBQydi8MhpGDLxDMyaNgrXXzwZf7lgBkYM6I0QNay8gpgxRkekSJaDUQ+Dgf3rPH0spS/VDy551MSJ2HYvCUL2BjSbzLARmTNhM4R/nBpCdk8dix3sP5vAORj/tJP70YeOwsYlISDDjtX5RBqi7rFLE03hxfwjl0Thpz4SsNLmY61M2g2VgrTddhMRkX9fIecbHEW1raLGxWDQgZc5qqyoxtzvvseXS7egqNEBKasxqRKzLrsK3y/9AH+a1Z8KIuBoLMH1l/8fzv3z33Hf0y9Ar5ViYJZRjHYsbvEip2cvvP/eRzj7+kewvcWDrLgIqQgzRp0wHf1SVVj14Xt48ePV2FFSgdkffYGS2iaMGVoIFTVqQ2ZejE+IvFcs/gL/evAaGBUSqMnC4Qob4A7Jo5c0RwwezWeQ5CFBOpCekxQmEXhKjhkFA5qIRSgN+ZkVcpRUWbBmfZk4J5rPf2zwO/K2f2MlGl/axMyPtJs1IM9bzcfwxnWAlTfP18F+cbZ4eYpV7t9wOnlUJF2T/uNYaE7CmRP6IilOB19Yjt6FOThl+qk4+6yzcNttV2PapMEkSgLYvXM7apo8qGryYXt9K0rNZuysrUNJSzNMfi9cpHx31FRjkykMdXY/hKUqIjkP5Oo4UrrZZE2of/QOXYF/58VCehQUIje3J2IM8aitaEJKQjzoSqghNZ6Vwwu+yBHyR2An8WaztmDTtj2wk7EfE5eMpNRcJKf2QEJyLhKS0hGfkCKG58fp5ejbrzcSDBHovA0YlC5HXrwWCmpcuBPTR/wRoEaO48btDl66LBpDzhNiccc99z3wcaGIFE5fEFa7Ex43KX9SGhwTjkg0nTs4/ZjCzyZwxoghOcjKMJJ66ngjZQh7NmcT4fICCdGLtoU3iGW1eNV6n9cpFGFXYL8WkzavxM6Da8zN1cKvvY+0Zb9RZY7eu6qmDu8Q2f7pLzdg5hkX4i+XX4HLL7kUp59zFZ76YA0VbjkyexaiZNdWXHr1w/ihxEoqQo5gSym2rP4asQNOwXtvv4AhBYnC/6eFDx889xDeevt99MjLxb+efRorlnyKa84bgZQew/HYXf+HPvpmPPXXazF9xpl4b+FW3HDnPbjxwilinb4gVcTE7EJk5eYKP12IKgan4eEq0G8LIh6okC6dLL5xZeBolH48xSw/Nz86ZXHYH8b8xdFolOMF0XyLlm/u34mSBu1j5U0Cgdd7FLNlElgN8moxPOsez4rKHZl8LPtvRQc11xP6n0cgJhg1uPWKE3HRmWOEIteTNTdkUF9kpKWKKJa+fXpiYP9esDWXYc/2dQhGFEhNiBWheW0OG5psdmwsLkFJcxN0WUlwKqkuVO7B4s8/Q11dE3jMopsUa0QiFeGK0Uw8NLge8+hOk6kNtXXV9Fw+5GTGYWj/LNSQIFJrNejfn6x7el6b00UWgBdUmZDSqwD62HixOo7OEAOjMQ5JicmIJes9aKuEz7QHdeUlKCuqomdrQ2uLBU6TBUGy/F1uJxxunsKWnk8SJjIny4QSJMJx6OxT9zPBk7XP4YO0nwndTenp8nij0T0+7iTm/iOWpbwdW/ivCLywRzLGjMrZ50aRhckEMwgSJ4EuLuqKNMAU3hx1o1DisM+6E1HSdpLSboySdkvUPcIT1kR92kfPPXIwKKjAbl80F+edezFuuu3v+Gb+QmiogF1yzsk4d2pfoHUnnn34frw0bxuUailKV36LxQvnYsHi7VCl98bJk4eJ62hi46hsh+HxhZBV0Au94+WQk2p58JXZ+PTjd3DWSROxeNlKPP7qV6IjctKF1+Cjj9/Em0/djOce+iu+nfc+7r/pYjE/RDRqJELpFO0xP7ZJ+8cIIYAk2UioJalRN4qf50apRky8m37sKIbUwK3bUIv6hhbx9ff0fv8thEgRZT2qsPk7dxJyaCWPuIz2p0RFDOd5iAmIiIU71fh7gI7hWGYmd04tJpuhfbPw+F0X4txTx9A+KaxWG1VKFdzSRKEia6rr8fXCLbCHEtF36DlQybJhqa2ApaEKEbIojYY4GGOMwrXJC02ESWGPmzgJNlM7iouKSDQwfdMmGhyvuLdoOQ4B9vlzpMns2Z+TVatCUnICBpNVyY2N09yMGKUUra1OZGSkUIOghsnsIi4gq2FAHpGslfgjArUmBgmJiUhKShJWMWknBIgr2K3E0+vKSY27iZDrGlphtlGDoOL0DCFI6SWRkvWgUUHP88FoeFpkOV2XLF93AG43L45BdEZp6fR64SFe89Im5pahv9GNI1b+IAQuoUw+feaAqMObSw27UYJS7FiTTwWMC2W0rWrsGNTDB3ldNtERaTM1dZA2KW27iQppdFHhY4G090eECk86r/Btb4PCkIl/vvACVi6chxde+BdefestvPD3P0HvrMfsl95GiVWBk06aDO4L/2HVWjTY5Rg9ZQKyqYCVb9mDZjuRLVWs5N4jcP7ZUxG2VOHJf76CWx/6F865+C+46fb70NpmQrxOQWoqgpSew3DKeZfh7IsuQp/CnsKXzbHBv2dE3Sg8qGfAXjdKcpYV+QObRCSTqP9EFiXVNny/Njq0/lgqD78GouWe+wg48oQJPLovOiFbRKhqJg3ex+TOflmhtomQRBrSd+5oFL+RKDLq1bjlylPx1D2Xo3+fPDHIxu1yw+FiwiVi5uGHdKxWG13+cOeedmyu0cClTEdEGQNPkEhOq0aQlTURs0ErR0pKIuJjdWhva0az2SmiWXhebqqtRLTc2ByZkOBj2D2SkhIHp8tCpOkki1QpBiNlpMUhNVYJS5sVCpUMxgStsCzdpH4zsvshP7+vWK09Pj6WGjsp7HYrGhvr0NbcCk9ADbPVi5ZmM5qa2uEk5Wx1eMXqXUG/Bb1z4pBN9VghZVeui8pdgMibGrswkbMv6gfX8lw0CjmUVP7I7oHZ6YGFNi8TOL0f9zGEQpz+9J7iVY+dcimhhD186neB0soGTD/9ZdSS6UNNODWFUsQkuPD3tz9AfJJDmG1aSRomK+dCJUmk96Yd/P5UWEXF5O2/QFpuv45P3ejG0QOvEh8fHw+O4d8fYYsXDRPmIOzyI2752ZCm7jdf0CHA0QZvv/02HnroIRH1IAbwdMQcd4YJsurrjN5yuVyiH4aVLBMnT7XAfzmKghW4y+3BZSQOHrrrEjicTiIbsvo8blgtJlQ3OFFnkiInOx8ytQFxMWpUVxRhW3kIqtRhRKys9lndO5Aod0LnaYOPCNZkbkdh33T07p0Ku82F0moTfthShl17GmB3+agyR+OnP/rgDUyaNI4al4PPl8PvEQy5sX7d93QtL06cOVbQIE+hsGzJCnoHapjIEuMO0zaLXQwg6lOYi+HDRyA7K5feh97RaSO1bRfv5yRB6Oc51H1eVG9bB0d7AyT0zhU1LSiuMcFLzxYbAyTFSKEji8IDLdyeIF3fSw2jT4xe9Xo6pizg5CZuYoHt9VO6Mcnz+QYtUox6qMkaZ95KTc/Coy98KMa2cD4dMeRShJvcsEz5TESfpK+6ELIETcePUXDamc1m0VBxPh8p/msC54nVL/6/dzHn461UGrllp51+Oa54cD4mnr4bVHbErlGKZ5ElO4MMrq4jUX4uDiTwMLWivnpqRDj1/9iCrRu/Iqh+QqZXQpVh6NjzY/waBP7GG2/igQcfFCuj+4mIeMQjd+QzkXeqbiZz/sy+4+iakKzOw5BTJec1NHlSKw4zdDhcuP+m83HFJSeJ8DgmPIu5jUjOg03FJtTWW6GUSZFR0BvJcTq0tTSgyaRCTNZohCQyFFe5iPQkmDY4Fj0ytfCRet9Z0oTs2GYk6zkGm0lMAjsp3B27avD9umLUNFlgI7X74QevYdLEMYclcJ/fieXLl0Kn0WLylFHifUwmG1atXA2L1QyN3gitRiUiY3r16gElNVK80HB9fSM2rN+E/v3zKW0C1Jg5YXfYBHlzVFpDeSU2ryMSJ9Xs8IaEi8cYo0JispHEYwj2tjYRbumV6tBicsNF6cUuAm70eH1R4UFg0PuFOQ8ozbnvMhyITiKWFqcX4xbT03PwxMt/EAJnzJm3Hhdd+R7P9xrd4VFgyIxiXPfE18JEDtCVc2SnYqTiOWFCRyn9f8OBBG5fXw/zwgpoCtjX/L9fvxvHJ3jADBfP5PP7Qar5cYwu49cg8Fdfex333Hc/DDyniddNipmIhcCE3bkx2FXCpKIgM59VNweoxMXFCTcKl3n2kZvaTXjm/itx2szxpC69pHLNcJJiDZKqXbimgsjchli9Fnk9+8Coi65d+/2GWjRZZOjbLw8r1jegkUhmyIAk9MiJQ2V1K+INcpwyLlaEJurikxGfYISBLACe4Ky4qBQbtpVgT1Urnnz2GYwZM0q4dw4OXkLRQ89jI5LmpRIp7SjNrRYHvD4fXTuWiEsDjVpF7xoQ1oNwGfk8aGpuQXVlLZJTYundHCJeW4wDCbMqd8Lcasaa1VvhDXiRmWpAUjwRt0YJiSyMunobinbXIOixQClnVwgveKGAjN6Dfd0qHpNCjSDPd54mJfXvlcHs5wUgeE6UaB+DRrh65OjdowCvv/u5GAH7hyDwyupGTDn9FdRQIokmKiiFIc6Nv7/1ARLTeNJ3QCNJxgnKufQ3leoH9+b+bziQwG0ra4Qv3jg+p2NPN7rx38G5rRnqvDjIjT8macavQeCvkwK//x//gJrIhDvwxSRspHDZH84bEwtv3FnJUCh5kV5ewEAnfNVMMDxLJ09HayUF+9ITN2D0sH6kRO0wtzeLKJZWsw+rt7WK0cuJcWpkZuSIUcMuUrC7yq0w2SGuU1pthd3pRXI8h+VJSLE3YUj/dEwe1RPVNU2weyOYdeqJSIkjQje1o72tDlWVNVj2w07cet+jGDJ0BKn2gxO4sCICbrjdrUJV26xE5FodYuNiiMslsNnteO+9z9G7Vz4GDCwQA6eYmdi1wu4LFRG7qb0VrS2N8JFy9lI62W30zDYHiooq0dDIc4JLoFNLUNgrFVmZifhhQyk2by+ntA0iJVmPbHr/2somepoIeJWdCDWI6WkJZHHEweoMQCn1Q66NQW2TC42tTjjpfThteBQ0u1tyc3KwZMlSMTNiZ5z4EeFXJPD/qhOzE7lZSWKecBH8zJCH4Wg1oHhTthjUw5aJO9KK9vA64tifqppfBNSSC/XUjW78j4gw8R5FNxyTM3fksR+ZSYYjsHjVGvZz82PwPt4YrMDFVKcyKVU3HnkZnT6CESTFGhtjQHyckb5xtAp3etP15UoxqZObyNdApBOj09EZfA7HZCuRnhqPtLQ46A1aFGQnYjD7uwvSoKUGIi5ei/ikVCjViciNoUbNQYLMUguXpYYaDS+yM9MwbHBv9OuVKzpdDycDmcDZp28norZYzKiuqkVdXR0RcivqGxqoQWgl0k2g63jR0tIsXCQuFzVEdKzZZIbLZkdbSxNaSI3zxFQ7tuwgMq5EOOBAZlYMMtKNpO59JCbbYXH60dhix/btFXQ9slDo+TLTEzB0eO9o2kojkKvkcHmCqKLjjakqTBhdgFwi83itDEaZn1Q3xFzlnEeULfSX36HjZY4h/E8ELiVT5KRp/SDhhW73y8Ht3/OwWvqdrs57m8MrwCu0HNXa0Y1uHOPgASQ+D6/FGF1Vh8MGQ+x3JbXJRM7TMXR2aDKRMCKkBkU4G9U3JkUepclzkMhol7eCVHeYOyQ5bI7VOqlebxDKkAN6UqZKpZoqPLtcyFI26NArNxnpCWrE6aRIjpPS3yBUEi9iVPQsbjt++GE1rM21yE9LRgwJsK0by1FWa0VZowulTR4UNwTgC/JSZETg4ukODr6nxWJHeVklrETKBqMGHq+TCNoEi5k2iwWpabEw0n630yVcI6Wl1Wgmy8flsqK0pBhb1m3GlvXbsWNbKSqq6mB1OMWEXUom6IwE9M5P5UhUmCwOahTaSLXL0D9DiWlDE3H6mATMKAQmjM2n1lAGsz1ARB9GG231TQ7hYtK6rUhQhZGTlyQiUzzCVcN5ExZhxTwX+7GG/4nAGaOGZSAnK3af2agIoXJHOlrrY0WrxTdoC28kJd5An6OF8Ofgf/DwdKMbxzR4lkGvl+f04W/8D4cU8ujAgPB189D4Tj84g0mQ6wMTOG/8madp5dA6/vvFWwvwwnPvCZ+xhH7jyBUrx0MrI4g1aiEnEupsFDi4Ra4IQ6cMIiWB1HiKBsnxauhUgIaqaWqiEV46fzMvXNxchd6ZiVA4PVizrhjrdjZgA21fL9+KlVt30b1Dwi9/KPA7sqBzuRwwmdtIiVtgo233rlKUlVfTNbxwOt1iIWeH0yFmLPzmy8XYtWM3GusbsPr7jVi9dhd2FdWg1WRHU6sDRaVNWLupAt8u3oYFS7di244qkolhul4tPH4/UmNVGNgvG9f/eRIGDSigFs6G0yal44KTC9GPSDonVYc+WQYkaLRiEFEoNhESlREKbwBZ1Jj1jZOJBU/YclAReavUP86PYwH/M4HnZvEkSj0hZi5jsBulzYCSzZmQKaOa2xNpR2t4Ld3sp77FQ4F7rvVkzvFKJPLDlZBudON3BuEWoY1VNMdIR811jrDm8MBobDjXgejw+bCIC48O3uGJj3zg+UnspEJ5BCFPt7qkpRHfbdxBCtcGnvCKIzZ4Uiq3pxU2m4Wuo4RWy6v3ULWX8FJtYWh0CqQkxSArNRbZ6fFE5HFITTaiR14GEuMMMNmc+GTlJhS1VCEuVgZtxIvqmnK0tNRSAxMSC0awCj4SXuMpAThqxGq2kOK1iAZm/bpt2EzPbLOa4bTbhDq3mdtpMxG3JKK91Yz5336P9Rt2ornVJEZJcpQNT+bFw/ldvLYltwzELoEIhzWG6boBVFS3Q2OMhQY24RrT6BJg1+XBL4tBXkYsTp3aA6dNL8TAXongKWzVWhU1ihFYi3YDrZUoSJdDF68VqntIYQoKs+OgOQYp6H8mcB7mO31yLyJruhQ3sx3YuqoHZVaUwHlvc2g5QiIS5QhTgUoEL8n2zbeL8NjLn6PSEYGGO0q70Y0/CJiYBWFTWd+7kVARG32OhgxG61Sn8hODdzpInP3jPFrQRYTmIcIeOnYArr/8ZGRkpcJLpj9XR3ajVDdZUF2xHIuXLkVdo4VISU2Kkv27RFI6NYwxWiJnA1KSY8Wakkm05eakIj8vB6W1rdhY1oK3l+7Ef+avxertRaiqKsfOXVtQXLQNptYm0bgcrl6z8udwx7q6FrjdPPQ/upbl0OEF6Ns/h4iaSN1kQXubGbW1Ldi6pRgbN+3Clq17UFvfQg1ShCwGUsSCZnjkKc+Bzg0CWRMRtiqiA238Po40AcwmK7buqsHuVgWqHWqYPBL4QipqGKxoLaLGoKQMDrcTqRkJSEzQw2F3I0iNg8GohFElQ2xKCvL65CI/kxq1JAPy0uKREW8Qo2b3o7nfHP8zgTPGDM9BTpaRbMJOFR5C1c50tNTFic5MvgnPB+2O1NPnI/MjcU9s/Y4V+OttN+OpB+/GdXf9C5vr9w3H/8OBS8UxVDCONYj5mf+AYGLuJHJ2iXDHP8/9zcqbOxoZvJ/V+f4bu1e4Q45Jnt0umaSar7hgIvoP6CUmuuK5wzlihZdCq2pSoMYUQUbiduze8Qm27diOdrMPJnMAwZAOclU8JLSp9KnQxmZAqUtBRB6Pgh59MH3KRJw4eSTV8UHIKshCerYOvdP9iFEEoVcpEKNV0H2OLG+YZNvbLaita0Zzk4ksCLIeiDRbG0zYs7sK27eWYMfW3diwbjNWrtqIkvJq2OwOshjYfy8XsdysiKPhlJxGPPyDpxbggUy8sLGP+EZOVrsKiYkxlG4SLFpVjZv/9iEeeX4+dlSQcldnQppQgOJ2IDE9CTm5iTDE6GFz+2GnRsiZmoNIn/5QJaWJOHtW86s3VeO7lcUoqTHR/Tguv+OFjgH87PnAuwJPsF5c1ozNm2qj4YQyagntGqT1aEXBgFaxUo8fXhilPZEgHYLwEYQTRqgQx2qlWPf9MpQ32tBUtgWrtjXjlqsv6DgiCl9NdD1NdW6s+PtLwFfZiua3t8Pb5hfx5WKazw7YlpaR8pFCeUAYUIcL88jAZL1fKbAtLkLrNzXQDUkXvs+91znguL1gMutif4gqReM7u/dd52fA9NkO+FrJJC02QVUQ34VPM4K2OdsRUmqhSjy8K4wJt1M1HgjHmkr4zDwKUNux5+CI+ANofnU93E1EGIVxHXs7QelAlfSI0/0w8Dc6oEjQQtpFZ9WvtaDDihUrxGcmaeGbJuKO+rnJXu3oQGMwaQuI12XVzqFwUXEUJOE0clA+po4fQIQcndyMF0TmTlJeVm3HnmbsqpHCF9ZgcG83CtKboZbVwGYtgVRuh0ppRchfjVCgDLJwORSSUqrGxYjXF6NHegN65zSiMKcFfXLbMTC/FYWpTaRSPXRuJin4OJwwdTpSUtPFMx8MTLh2XlR551Y0N7YSkTvR0mJGW6sZFeW1Iiql3dQMSdgj5javb26n92AhJ0d8nIHSiN5ZFMqIUMG8boCKOxapgVLSXxXli4YaFD1ZFDyfODcqWg3PJErWhpKUt91HirwaW4ubUEWUYfLLyApQwtweRFlVO9odIThCMuza04ryahuKStuxrbgFdc02WKxemOwu6I1x+NOfLhehpJxHRwx67mNmQYeuwIWOO2O+WFBE5Cx20BORMqCiNnJ6sahnnUZWhmwm/Xv4l+fCp4+JRXvNLixZXyriXp1Nxbj3vgc6jojilybwsMWBqgdWQN0/Ha615fC0+ODe2sKzxqL921KYvy2Go9INuYYI7ePdRETU8u9uQNsXpQhTwjtWlsGyugGObWQq7qqHpzmACJmGzR/sgreVTMeaFrR/XYkwF7gMPRGAD7WProQkLhYRs5l+K0NYKkOwvh0tHxfDb3HDtqoB8ji5uIevth2mRdVUEORwbatF67w9VFll8BbVo+2rMrjKnUg4tSfCZELWv7QJzu2N8FAaWRdXQBKjguXLXTCtrIdMS9ebs4OesxG+djK3LU64K+ie7xdBmRkLx6oymJZUi4JmmkvP3uaEp8oCWYwc5i/3wL6xgYgDcG+rEc9s32GCYXgaIlTQm17fRM9hg2NjDVVqBZyUjg6SPPwMPnof87ydsG2xQJWsQPtnu+EoMsPP77WkCo5NjfBWm2BZ1wzDoFT49jSg5vktiJmQBcfqCpiX1UKql8P08S7KGzeUGUbIeCqHXwBHm8A3bdqEJUuWiM8MJmt2jzABcyckr7azP6GLOVKYoKn+cOMoSJ83Om7ymH4YPbxP1HVC36MIw+H0EyG1iRGIDSY1dlXHo75NKwbIxBpdUMrbqaFogsveilaTGY0tNrS0edBsCqGuRYGSWg12VMaKbVdVEkqqtTCbXEgw+GF1+NDiiMW06SciKSX1kATOpGSxmLBmzff0vkoR/80w0T0tFptwl8bFq2E0aGCxu9HUTnqYLQiNSizOHeL/gmFKf9qnlhMpSyBnc4XSTCxFx3/p/hxLz1PH8ib6AHwBMaqUP3PK8ShXm9NDZBlEBaXL+q2k/IvrUFzaiJI9TahttKKOttoGalx42lk6nvmM05hjtC+//Ngi8F/EhcIYPTwHedn/z953AMpVVV2v6b28eb239J6QUEINNfQiRfxU0B8FVOwF+2dFbCjiZ0EQVBCkhF4TAmmk95e83uu8Mm96n/nXPvMehBAQMGhUdrjMvDu3nHvuOWuvvc8++7w2GqWjoRSD3R6aQLkbjWZ2IJxlB3xLMeFZJDUmnHTiCWCfQt78k/Glay+d+O3dk9RYGClq5+L/mQP30UUE4UEEdw0jxQ4QafPDUpePvNMq4FuxG+Yl9XBU6DD0SBf3VWP4T9vh3zwAY5kb4R19ZOlW+J7bh97fbUMqmkFkex/8G/sQafWR5Q+j69urMPBIG6xzi2GptRDAelBwXjUGf7sBXb/ajrwL5sJRZ0OQ10yTSYV3D6nJJpG2cUQIbP137ZU+qu4x+GAb8s+fBr2VL5+aMuMnk2kPwlhsIJgGoDMk0fuL9YiOa+CaakL/H/ku2gOwzcqjguhErD8EXZ4NtsWVNFNj8O8Jwj3PiYE/bEeoYRT2o6oBmqjJwaC6rq3ehpH792D4yW64jylDpMGr1HLGHya4CwgHYHAZ4f3LVoxvo72aTBCcB5CksjBVuuE+pQb+x/Yi3BFFgoA9vr4LunwbkqwXOC0IbehCIpiCocxBi6IE2ngIwY4EHNNs6L9jJxXCOBxLqmFwvJW2dOSKgLZ0XL9f4p7Z9tiRBTDEv2syGyEL/ArTlgFMybon0Saqs5MwySQTiSHPkm1bRekQVCRMUBY71mgyGB0OYHw8jIUztCh0S0K1NF+hBg3ddjywpgw//ms9bv7rNPzswZn42SMz8JtnpuOO1dNx10vTce/ambh/40w8vKUeT+0qxyr25fWtlVi1twx/fqEUD2+fibL8IArNbSpplo6kQ2aEqk0n/nXJVz7xOfE9plwdfIcuF59RBmYn1p7kdwsBzaCXRVP0apJOkopRUkrLd994ANFIBBZjBk6bBhqCdIJ/x8jUk+JLV2MCcdZLHDqCup6dIpetMc1NFmyQDIMJyMr0Y/5xpTBkUFenS6KoxI7CIhfrTE/oIsSnxb8u5crlpRGglusrZSlK4u0A9z9BDgsDF5GVLxpbh7Blc1fOjcKKTAbNKK4bxtS5Q6+4UdzaqfBoFwo8T5z5xiLJ1CXxzvb1L2B7axgf+fp3saC+ZuLXnBxuBq6zmxBr6Yf3vv0Id4ZR/MF5iNPsSobFnNXBWmUmgIZgKrUg2uyDrCSTJbAlekIwVOZBywZgnlJMNjcO+6wCAiO1aq0TGmptS62LTNqsWH4qaUDRpTNhnZaPyC6C/ZQiSYKMaDdZYIUHljIzou3jQtWQ7BtnXSaQGo/DPr8YKZp1GZ0JRrce+nw7bNM9SI+zMfuiSI6l4Flejyz/DuwZg32mE8mQBkYbG57FCk0khvhwDJapBTwnDsdRxQpsteJnZPnjzUMwlLp5D95zOA7ztAJkeJz7tDoyfjL3AjuVXIrP5qJFkYTRQ2thjGAymkTBOfXIkN3IdSNNI3CeMRPhVfthmFED9wIPlSCZD+vJUmNHpCUAcy2ZVTQL+9wCMpQY9DKRg6zHPKOI5RiD69R68OoE9z64Tq5BdDffw2gclhksu49t6bR66M2HjYP8Uxm4+Ly9XokO8aOouEhNwikrLUZtbQ3KyopRWVGKiooSlJUXoqK8ROXxLikuQCW/V1QUo7Qkn/sKuRWhvKwQC2fXoqykgIxR7q0huGewfSctGrbb8gonrGS8JncNptfXopLXl/Ui3S47XG4X7A47qirLUMnrlZZ41P0KPBZYDUEUSEIol4Y6NQG7bhx51iRslhQt0EIU5QF15VqEea+hgX3obNuC9ubN2L7uPuzZ+gQ2vbgCjbuewX5uXc3Poq9jMxVPXIGwNkvCgChM+hRcdi1spiT3Z5Gf74KneDrrpBy1dTWoqa1DTU0N6urrMH3mdOQVFKOAv5VV1ii3jYmKqqKolPVQhoJ8DxWeFWUVZaiprERxUTGfnedOmQYz35vDaOTzOFFot/J5yHQNZlogRpQW58MtucbNFtRPnYq5c2ajqqJSpa2VGPspU6ZgNvfNmT0by5cvZ5c8cpZU+4em0h8sjzy1FZd/5C+EZlJAFhoxA2ad0IbP/PxhmjmEbN6pTHsyjjfeTh0pAP7mt6ahCIdZg9/d9GV86dancOk3foUHvveJiV9z4l/TpSrTzQ5+uCTLlxYlAOmK2OgLLWSdATLoNHRWI/RuMokOP0w1eUh0jUHrtkHPBhjrDMJCME5LHmOrCRmalzqHEalwCsYCgjGvJ8dq9awHn/jWPdAaxKlE4BgKQkfWKcwi2kWgmF7A6ksj3Dim3BkasoikPwGtzcQaSSNFZirni/sl0uKDsSqPLz2NeH8YWvH5kbVKOsjESBR6hx7puPgNWddswNkwgT6cJYg6kRgMQ+8xIe3nu+DvOp6bHg0hS8akNWSQ8CVhnZrH56dyKrITPPlsRj0VVorH8rqRNEJbOzD+IoG9qghVn1okYRKItfmgsbEchUa0ffEZFFx7Epx1VHjtrDeyb71VSytkHKZaXrvXR7zTw+BmgyYLykb5nA6WaTwGYwmfgy1Fymksd1KpBKjICJR1rtw+sidZyfxwibhv5B3qne/+VHoRAXEZrPd6B9DRsR/+YS90rF+9IQG9zsx3RgarSbEfyPVkgDPnUmEDfYUpqh7EOleuF7ZbYeNaPZV+mgpicESx9tK6uTBVVRKYKzDFU4bgeBDeES+Gh/p5DYlHT2Lx4sXw5OfzumkqKSP6e3dj28v3kFkTrGgR9Pd0YqS7AckMCUGayp71oDda+MkyUqfJYKq4N3zeUQz2dmHcF4KfpENycOtYZDv7QkkZwTnPAo9LAFCsD3l3ZNTyDLyHpJYuqViIs97/c/lTPZv4u0VpqhrgjgT3shaUhRIdH8UL996GGVXTkF9YjvbBLuxq7kI5ldH8+mqSljy4K6cgo9Hj8Tt/g77GvbDzSuZsDCOxDDrjOiRIymzaFPKNWcQyWiy9+HKcd95yNWno0Weex9q1a/CJT3wCl77/cpUqQID2bUPmkTqV/mBZsqAKU2s9bBETvjBxo+wtxWDXq26UsewuhLIdb8mNQr1FmDfixJNPQoElgxdfWD3xy7srGjZG6+xiBd4ihhIn2XMejMUEYJMBVjJAnVlHoC2EqZgak2Blm11I0ONTFTsImkYYCaI6ApGpxPbK9czldl6Dmn5G/ivgLSL7dBY9tHZL7joys1VCvPidNjP0ZL0C2HItvYusgcAm/VhLRWGfXwJjHjuJ08pyFfIe/I2nC9AKkOsc7GQFVjJ1nuugmVrigrWeSkFMdB6rs7CsvK6x2K784kYCrKnMBkMhyzlN3iVNJzICAUojQdzg5v1Leaydn0U22OaVo/ijS1D58QWqI2p4rIWsXZ6VvQwVnzsRrhkuaNmRbbOLCI5snOyQqg5NOpjrC2Cd4oahgPd00args+ltkhWQVgvvKddT33lteQ+iUGTdUSn74QTvf4WISZ4SU5+gIECqlkPTmlUGwVjEx04tzEz2C0bLCjKsUp2N7JpWXMZKUkQlqvy+/IGYkqsNAUTxj1PVy24BGxI6Iy22Qiv7oUaHLN+9KA9hqxYb25ZKLiXJpmQBbFIrKiBVHp4q15bFJST/CF8hsnEvxvqaMdC2B31N29DVsAmde7aht3kvWnbvxvbNe9BLIuEdS2MkCPSOpDAwlkX3QAatHWm8vGkMXX0hlomlVAXOqSfx66vn5P9yYwEyo3QixQAPVOF7cjifTbihOpWdIM1Nw35nMRtyS6GRxQ719yKWoPJw5FNxOAm8UeXLVnWdoLXM+g3zMy7EKEWVQOKkj4WRDgWVW0rCMrfs2IWW1g6+gzjLxn/Z3Ls6jHz3sMhhBfDysiKctmw6O728Eoo2Qy1pRcOm6lfCCWPZcTWpR/MWc6Mkea3aGQtx7JwKjOzZMrH3P1GyGPzli+j46bbcX2xI/lVN6PrVZrLvGDJkvSl+jj/biP47d6P352sxtr5PNep4cz+aP/YImj/1FAYfbuWxZPJtY2TqCZ4Thaz4ngmTPZDFS1cZfXAX2r/8PLp+wWuTiST6/UjRxMvGE0h4Q7QmxnN/S4zxjh4MPdCYu0+nD8lxNnh2rFiXX+0zEXBF+RwqzE9DoJbkUP/uQPtuiviAVd0RWGWVGz2B1uWZCbO1nvsMCoQFrjRZGczUKUAP8N34QwRuArgsQJAlGIui01DpqxWttLIMm0xvz5AHSKihiWBNkOZ7SJG1i4kuszeNRhOBjwpe2BWLIOCkNv5TCoN9T4BTcofIyjsS2SQ5Uqrr8lFNolZTn8dPFyqrqATMWgwN+RCIJNE3HEGvN4oRWnbi0nE4rLCRnIiiGhyLYutOHyJh8mgCgkyiEetPnlFELABVJwdvgu6qxcl34eDEE9EA8oUXEiUkS7tZrFYqnAysriKYXCQgcgZPjcQSCBO4A5EgArGIWizCQACPRwjkVE4pAn6GdSz3l3uJApH7CnDL4hKqDOr+R5YcVgAXOfv0GTDIXFzVKHP7dq+rZ6WygU3crT+9klXx1ib1ZKgdLZ4KLDt+IW3crom9/3mSHvYjsM+H6P4BRHoD6L1lHXxrBaCz8N69Bf5t/Ri8YyN/Cyk3Q3h7P4J7vGxYPHc0gJTGhMrPLsH4k3vg29oP31P70PG/L2H44d0YXNGEwT9uwvjuMbkTxp5uItPSwj63EP5n9qLnFxvR+YO1GLxnO/ru3AX/6mb03r4LY080wPtkO4E8g5H7t2Pg3gaMrWpGz8/Wo/eXG1SUS8e3VmLwvgZEut/awtXvyetFGKbEbOtoypPiEJjJ+tIEzGySYJsDZJplBGW9ChMUy0YxVnUu92uM/JQ0qXroxE2mIxuVxXt9MlMxo4BrT/tudA51qXzXMrlHWKyY6spcVxNj5N65/ij/l+4biSfh81Ohx5IE8yj3Z3m8Di6nhUBuRyEtwzJaeXmePJr/CQyPRgmUkkNbhwKPCXWVdlTSinVZDbCbqcx5bn6ejUxWo8qmbqTAW8GyAk9lTbyh8ITc4ep4GhmsFiMtOTNCiVzopInWrkZrQnFlLexOhzpcaspPctJFQtMaTKMlrMUoFYvenEShM0bwT2FEk0DM7oRRT4uaytRORSC1zNpXxZy875Emhx3AF8wux4xpRVDrZcqTG1LoaCjBQKdbLGd1Q19mD4LZNn5/KyycUJ/V48RTl+MTV182se8/TwJr2xAfZScKhzH8YAPCnTHknVHL9p0lk46RPZNBj5OJx8k+xL9c7oDzuErVEVXjEjbCL1qjlkpgCKkYWVP3OIyVRQg+1wB/UwSuhQXEby2KP7YE1hIDBm7bDC/ZtcZmg1X5lUPQl3pQ/D/zkWrugffZXjgXlyA5FIBvTTdc582Co95GxdIP6+wSaA1Z6DwWxJq8iHa8B+DvWPjqhDlLtEY0moasfiPhgJKhSgbMxN2hWDM/5T1LlOCka0WYtwC75LgWZ/PAgA+bt7Zg5cpNWLduK1544WU8dP/DaNmxG1YycYnHVjH6vJae11bRF3FaabSqVBN6RahUTDaVB9xgcfJmScVGhYlKexMwl0gXklgMD0UIyGHlepFnEeCTpFKy8k53XxB9g+Jzj2JoOA7fuETQZKhIeAXFquXhpQHnmLcsanEotFRuFB6rl09xm/DfZJ2kDEZEyJ4joRjva8SMeQthIfuW68sjBfw+jPiGYcuz49hlJ2LJKcfj9LNOxYc/cgE+9ekL8bFPnYMPf+IynHre2aoe5fpmKjYZb9BJ3U4yzyNQDnvJSksKcrlRqE3Ve6D5FQ9asGdD3St+8Bj88KYlNwp3vAWRlaEr55+CH9x008Se/zTJIM7GnX/+TBScN0V1SuciD8bX9iqftItAHdnnhUaWd6pyEbztcBxdiuC6bpWuQF/ggD4VQ88tW+E+fx4cU5wq6scyq1ANyhkdbJAzy2Cwi6sjjdDmPsSG4nCfOwMVn1wMg1MLrcsMyxQeW2AmNTPBvbQcpuoC2Kfnw1ybj+Ir5yDw+F6EuhMouXKGUiTirzaVOmGpccNAxvWevHMR8JRUsTItPBHPEORkZR7+TfBQMzNViJ74vOXgHKBJ0KCwTcW82Wb6B0J4cUMLtm3fj/HxcQK0EQ6y0GQghOZ1O7DlhbUE2aTqlnLd3MCjXq1Vm1J5LwTucr8lomMYal+H7v0b0LBtExl4jG1HhmQkvE74Pz8hk3NE4SQgq/2YqBASBOdoOI1kNAub3sI+r8dYIAYft0g4STYvfmcyYoK7KAPBbqVQ1GNlVNSHfDuUSIikjufoWUeT5yVjBG0D2y5JSIq/1dRPw/EnnZQ7nuAuk4KeePxRNDU3YfGxJ+Cqaz+NJaeeiws/9Ekcfdb1mHbcxzDzhOuw+NRrcea5l6CovAjxVJz1ZhZ9qKpEN1EvR6IctjDCA0VH5nDfip18HXxwoYgpHdKs9CWnN/LPnOlHXYtK3Xnq21sSHiYDGg432f0B8m7MxPzniwb2RRVwLCyGbV4ZXEeXw3FUBVzHVsK9uIwAWsDvFQTVathmF8M+Mx/WWaVw8ngZDNXlOwn+0+E5eyoBNy93PEHfvawGRpsOoX2j8JA9mwiyohwcR1ci79Q6uJaUwlSZB+eScthnFMLOe9un5WY7WueXI+/ECqUchIWbqzxwLa2ATY6bX8pji1iOIthmFcN1Ug0sFXZ13r+z/DPDCCdFwDJKAA2FQ7SaQvxb4r9t7EPCMAGTSVAkxzgFTQS0hUUbyZxltqGK+WYfGxkJqGx9Q0MjcNqtKh2tgLr8ZhCg5vW627tQVFyK8opKyNqTarV7XnGwqwXF5VVq4pywVkkT7R9rR2/TUwTMGELjYzw/rVwvUgb5J8pGIHVslABOy9A7EsLoeJwM2YQyst/a/EKYyIqjsnCwhiyWdWKUZ2O5zRYjzIYkyZ6N1+HVeN3Ongg2bvOyfGVYcsKFOaYvdyAIixUi9fKKyHeeE4uE0LBlLaZMnQ1ZzaezqwvT5h2F0vIydVgkEsGvbvsV1qxZjY//v+txxfv/h3VrRn9fDzwsn+SEkWcQF5VGxiBIbjo7e1QSL9/wCIZHRmkQhzBvwQLMnDVL4c87Epb1iJ/Ic6DMnVWOWTMOcKMYU+jcV4r+zjwCTm7XuLhRMq0swFtxo/wXiHSOSZn4qpGscRMikReT+ydFRt9fEZ5/4GChnKumHhNwJBLEMcUx8QtFOuEB56pjD7zWG4hE00z2IwVy/K7OPeC+78nblUmwF1AkuJk0yKcSKSiwwSmhpeIaEZAREGflCzkym7IE9oya9KLcJwTI9s4BjI76UF1ZwfPz5WoqPFDC02QWopwbCviwccM6AkXoFfcJsmkyY79yX6gXKv8nyUqn9YglSYp0BTBaCOwaO/uui23KwhLLu6c1QGIWjcjkIInu0MCoNaK2KB/1ZcUo8bhRVViE6cXlWFBRi0WVdZhRWgmX3ckySQpdYfHiypG0t0k88mwX1u8YQTiWK+ukqMFDbrImqGLsUgf8WQLtNAS9eDyMkfFh7O/qQR7Bv7C0QkWySGraW37xS+xv2IPrrrsW5198MXQET6lusSLSPFcNmE64WQS8JSZfMjkKwUzzQBl4ldmvcvyRKn+/174DKSny4NSTp7EWWBXSLviSEkET9m6oY6PJ3TSGIIay61h5r2c778lhFDb4twLO78m/WGihSvy1zGjUE8hlurlsAtA5kBYA1yk2bWQnksFHsQZUJAb7mJwzf948FBC8hc0JeItIBj8Z94xGZCZiEu0dbQj6A7wOGbz4vwmMsnCBjLXkYFNAUot4OIr+tk6Srn6MDI6iv4dbt5/M3Qpn/ixUTjsFrqLZBDoTdHqLWlnI4yDzJ7uWFYIikagCxXynDR6biZsZNosZsv6l3NNq0bLMMj8hg71N42rl/KI8HY838DwBjVdlEsRlExFfvEyPH/eH4AvymfqH8MSGbaietVAlAAvw+X76k59ixYrHcc65Z2HO3NkK+GWhZ3EhCXjLzFa5jzD8zo4u/OxnP8fnP/9F/PnPd+HXt/0GDfua1DEC3pP3PRLlXevZ5505CwbzRDSKCFvH7vV1bCziy1N/YiD9AhtAjN/fA5j35L9XBB8EJAxGC4E3i+HhEMbGogiGUmTNIZLkxMRgmgzgSf+ZGLjkd1J0paTraqtQX1MNWZ1GQF6iMcxGM6wmWaLNiAxZtcQ8y5R0ifUWt4RBb4Cshi+m+8FeHy3B1aBNkK6G4SL4zlu0GMecfDqOP+sSLDzxLBSUz4DFUQSDyc7bG3mMFYUE63AsgcGxIIJUFrFoEnFeW6a8hyJhDI6PwR8OEMgNKCgqgtGah2TGjG0NPqVkptWR4dMiUBppQtQzEzBkApVyCfHvp555EZ/+4rfw05//Fvs6wnj6idXo2teAl1a9hIHBQdz2q9vw4IMPKiVlNJuQSMp0+zSZfjQ3GUfypVDByWDlSy+uwec/93ncfdefsGvHDrQ2t+CRR57CX//2IDo6OxGJhlkalof3PRLlXUNOcaPMmVnyGjdKd2Mx+trzXxnM9GUaEMy08Of33CjvyX+riBc6F90h6VDHA0GMjI5iaHBYpV4NjPvVhBYBYAGRDEFHeo+AmQwQqisQxD35HjWVvLiwELOrqnDstDpMryyBw2aDneAqCaFkYRSb1QYXvzsdTuVvTcqkFgXgcn11OaVQTHoNigvMKCsy4bhTl+Pk8/8HVTMXI5bSo7d3CC1NbejpHoLd6YHObGUZtHDIJ4zwxbJoGhzBaDgIXySGcYKmPxbHkN+vLAWLScfni6OlOQzfcBaRUBZuhwll+U6ESPCULfAmeNnZ0YuRgV5UFqVx4pIKHDXVggX5EWxb8wR+/7vfYmh4CGVlZRNhiWkqLQK3DHayvnKuJQmbzGDjhk344fd/gKbGJnU7CdmUuhU8ikaS2Levke9gVP32JsX5l8q7BuCF+S610MOBbpRkyIzdE9Eo0h4ToFbOrmHlvOdG+btCinS4Fm/Ovmms7TsTtSDwG8ib/fbfLgo4CMwBgtuLa7Zj1Us7sW79VqwluLyweh1eWLsdTzz7Mh57bBWeeHI1nnlmNR57YhXuufdx7N7dqNh4zr2iRVFhEWbNmIHK0iIcQwBfNn825kyrhyfPjTxuBR4Xamsr2ZaALZs3obFhD8Ihsl/lbnkVoqSVqUyAZq0acITWhsF+H3q7vRjoG8WIV5JL0XaOZmGyOBHNmiALJ+szOrg0Bm4alLpd8CUz8ArDJ+ONZOLQ81L5LrMK0Wvu8uGxF5qxeXsXZlSaqXRs8A74sKs1KHrqkIApYCzuoQwtEqfLhYLSKXC6C1FRQRCfPY33j0JHm/7CCy5ULiZxmUhKXj6MGiwN0/oYH+f1kUJfXzd+9atfYpCMXSBbZqHKghDpbApxOY+8M5mQWagxVsjh6XfvhrxrAC6v4Ixl02G2EZwn7TNdBnvW1/LlS4Xmdg2mX2J1hnn0u1iUI0QywTC8f2tAKv4qoGXZWLwP7kF0SFYZpxxgy8rMyFjXuALuBDtQcN/oK41JYrOTvrj6ruSA8wJrWxBoykXnTIpEScT7/Ih1jCK4y5vbN3HKK4Cezaj7ZSRpzUE29cEzLSf/VueygwY29SDcQjCQZzugwWdotvq35HJuvHKNSaX+nuS4DRGrp6cLwYgG1XXHoqJqCWrrjkdN7bEoLVtMxjwXLvtsOO0zyKinEvDL4fdZ0NrGepXzycZl4G6grxdmAm9lTT20ZjvbWQSzZ06lNTwd06dPwYK5szGrrgrNrfvx69/ditvv+D+sWfcy+oZ9ipEeCJpqKj4Vr9ZSiKSWTJ1tMT2RKCvJz1hUmK1EZRgIchLDDcQlfWsshEKLHhVuN/KNJuQbcrlUYuzexSV5tBDy4MzLw3hEBh8j2NHqJ/vWobbEjA37/BgYjb6m/RwoOXeKRg1oAmZo9Hm0HnRUEHmIoQCVlfU45+zlKkVALpugDGbKohG5kMWcApDZrlps2rgRTc3Nqk3mZn6SUFKRyYBvOpNQfvyEzNSUqfTSeI9QeVfCCCfF5TTg2dVNGOgP8D0LQGcR9lsxd2kH8ovD7PzCwn0o1Z0Ki6aEv/790d5/pzBCyRAYa88BouRHCa5vQe+du2GaUgJLhQUjBO5kMIng9l6kAwkkhsOINAyqvNuhnb0IbuiB97FWOI6rISoHEdwxhEibT4Hw2DPNiA3R/N3Rh2j3uMr+F+v0Ido2ivA+L2I9rHM2+NCWbp4zpiYBef+yg1hLM5z0It4+ohZvkHS5EZ4jceGWMhN6frQOGb0O4b0DiPWGYa4mk3pqP0L7eH2Ce3jvEJ9pDOFG/t3GazTxGs1y/TBGH2uUUTNEG+UZeOy2PoQaR9W9Iy08nuWWtLWhnQMI8d6WKQWKGR0p8i8JIySTCQTG0NPbib27+pDvriKY6LB7TRKtOzIY7mW5ohpE+DoDoxk07YxjbDiNihoTwTuJqfWyqIKN5dLBaDHAorNAy26kVronSXLke+DJzyP7zoM7z46O9DieeZmg3T6Ivv4xtLX3YtgXwRlnnomiokIFchJGGBhpwZh3Hzz1JyGW0MFqtRHIJBpEprETxOMEuGgCskLO4PA4wbAHDrMBoVguEZcAoiYZhcXuRNxeAB3Pt/BYHQG9fuZMLJhZDE1sGJmUDtMq7djYOE5WHkB1VTU++MEPKsAVmQwjnBSfbwybt2zFsNdHwGZdUckYzGYkCbSBcASltVMRC8WwceN61msYxy1djDy3Bxabh+9FFic2Ymi4C88/+xI6OjrVfSY3GRzNTSaSVLaSQjaj1hpdduqpmDd//isDw29b/t3CCCcln41m+WnTWboJxqXLIhkwY+/LtTk3CnclslGy8BdZkP9AP7iE9klqXQkH5MuXGYx5y2rgf6lDgXoqECHoNSHFDqq3aTCyogHxUZqcjf0Ye3kAjsVlMJVaobfrkRwOIEhAjI9EqbTGaOqxxhxkIyMxGjYE/1E24BebMLqmXyWbSg4QQAnqgQ0d8G0YhLnKDUMRwYlWUHAj2V6zH6mBUQw/3aoYUnBbP5WsAYYyG5Ls2Gl/HKFt3SqbYqSRHS0cR6ybSuTlNvg2e5GlKTr6bBsbOsFtSxcCu0d4fZvKdhj1RhFrHsDo+j7YproRpTIIN/sIdjE1y1RSyMa7RlkHRy6z+WeJeMClG+Z78gluSTgLtCivcagJONGglbzHhqkLgEWn2DH/BA/MFu4PWeBy56uBvYHBMQRCUYz7I2rxhpFxPyLBAKIEH0dROawGI/IJCnluO7ZkInjs5X3Yv74JkXFab2SjMrFL1qcU4H5FWCSV7S9jJyCbCCwkIgRmdmDlspEQRLPNAnueAya7DSVlhRiWyTpBkgCjGdFEEn1+P3oiUWgKi1FZPxWFhRWoqJ+DvKJaAmsWtrzpPMeMjIbKqj2C5u6QunGe7dVQVWHcEga5d28D9u3br76vWvUCert7+BsLyd/NFqtKWGUi6ybm8pESsDuFqevUAK0waLmusG7xrcuAZIRttLubbVu5TVKIk9HHWQfCvgVI5VNYtxwrA75i3SiwOgLlXWXgImmaIg89sZtmF/+QuGSaZvG4Accs30dTMDepJ4M4KnXnso5E80iDfmP5d2LgkrnQ4CFrs9GMTKSgdViRv5wmsFmnkkBJNj9TVR5sMmOyJg/2+WUwekywTCuFayFZ+rRCGGjFaCxmdR1juRu2GQWwVPPYOcXQknVZyGRkIg5bIhzH18M5x0PtboZrSQWB3wDrvHK4F5JZxTOwTi+gQjGohRDstXboi/OQd0IVzJVuWgTsBMV2tUCCsTxPWQz2RdWwlNqgk1madQQMHmObUwr7LA90HgfyTqziPpeaiWmfVaImGBkK2KnzTbQyiuE+qpTP56ZC4XkzJp5xbrHK3ZKMaOA6rkIBxZEi/5qJPDn/q0zQadzXhN5mIwJDdvgGdUhGeS/2l+ppgJt1auS7G+xKY7AvAt9oEL09XhiMfsSjAfT19qGzq1NFThR5yDZJw3VsfyanG912LV5saMKqR9Yh3DKk4qcFpJIELwXcZJ3nn38uiov5bhQD18M/2o3urmZEUk6VnS+TzsJokJXb0yqqRZ5QJ6yfFpfMsGzY2woniUoelUWYLH3/oA8GdwHqpkxVrFeSYVVUVsBTUAi73Qw3yV1Tex8aO/vRPRhSM0+dpizOXDoFy85+v2L7Mkmpq6sXN//oFmxatwF9PT0YHh7Bzp274SSrrqqu4jth3+JzZJMR9A8NYerMKtTXufHEEy/BOzKGk05aBKfDgbUvbcHG9S9h3Zo1aGzYrYC5q6+fCiwFj82uQgujYrUIcFP5CSoJcIvSOJUMfNGio45IBv6uA7jHbVRulP5eAq0wUfbXsN+C2cd2obAsyIZBEM6KG2UZLJoy0XkTZx5a/l1nYsoSaAKAWr5AMz9lAozebVWpUk2lDn4nQBcS0Al2AuySulWONZW5oLfS9LSZYOaxssqPgccJ0Ah4mnisXFtAWH4zFtrVcer3sty1Ddwn1zbk23hvF7/zGkUyDV6UyESKWF5HRParcshx+Wb1vtQxebm0tJJ2VtLfSqpauZ6cK2U2kfXn7sP7yt8TzyDpalU5eJ4+j+fzGjqnFa6lldBbXg+U/0p5OwAuJreAr0ywkpzgWgKJ8axqgO/q7QC4uAhGR4bR1dGOrp4ubH4xiLEeDxJRrYoQFIZYVM73Y9TCNxLHYA+Bin3JNyar+AQRjrcjMN4Pb18vOlrb0NbejmA4CAeZcYBFWV9hxQPbd2PPAxuQGpEBvAyScQHkHPtMEaQk3vmCC89HWWmpAmgZEE0kwhj1jbCAFhItnQqnM5tkajzLRXYrA348EKlEVi2x1tfTjwKbg4+vRyASw0AwjFkL5qLYU0BmHCcoAXkeWTzCQvCMq6iZKFn9jl37EIokYGZbXzLNjJnTqnDMqVeo+hW30OCQFytWPEuAi1NhNcJuNaJ/wKtW9SkuKoDVpKNFMo5kyEfA9qNmSgXGB7t4ziq1As8xR8+lwnDghVXr0dPegF3bttNCSeKcc8+Ft7ebei6Di44/mQxdgx6+BwFw2eTdyrsR0D7zjDOxcNHC/z4XikieOw/nnTUrN3AlQhM+GTRhz8s16u7Cv5Jk4BIT/t6szP8CYeMUZWuQvOD/piLgIgNcmVAcGX8crq8eC9cfTlcJxmQAzWa3w2SnwrOYyJAlnatMxjl0VxO2OzzYh63rVyOTpAIxj5LCBBBLjtP8jyAcDSpQf+7+GFY9EEVvdwzuAg08JWm4i5II0vTXko3WTqnF7OoiTC8yw5oOoWWwH8+7tdi4aS+Cf9sMfVRcBbmYb2H74h4QlptUk1VIml6jc+RXyVRoJUAaoSPjlkRRMt1fYqdVylUqAlaD8ombyPSn1lWgrL4GeVOr4SwqxtzKKSguLIBBKcMslQA/aHFrtTKDVDIgCsOVgdA4alnmk+Z7MLfOxpK9apHJ9cX14XKJD54MnUAsS6dJju4syyGeWZkBqtGYqbQyZODDaNzfjA17e2CqnE6SZEZjYwtGx0fUwhLFhQ6lgELJDFm5GycvXozZtXUocDlRV1CMxdNmwWa0wMTNZnXCanHBYfPAoKfFIYU5AuVdB3CRE46tJXMmm5sEcX0Ge9bVIRbWSYSPemWDmbUEcj+/v3Xt8568J/8qkQUzev6yDe3H3IWu0+/B0DXPYOQba+G7czvGn29FYu8odL4UTDqTcmUYrRaY7VZYyIzNAu5mk/IlqwRWBPeAbxwpsny9OQi9MQxHXhwFFUmU1CTgKRuDp7IPJdPbYSl8GRr7GrjKWlA5PYXpc6Zhwaw5OProY3HUsUsxd9YsVFSUIju9GiMNA4g/ugsmGc1kJ1NQmiZgT0RoCNtWoXYEdpk1OSni1vIHIujoGkYsGldJqkwmMy2FUXWeALEAmpn7rDZJJGVEdUUxXJ485FdUIZbVYIy9uSjfTWUmK8PzeY1GxCJRXsOHMD+9wz4kw+M4Ya4LyxblgQYm4nEpj1w/Vw6SYCqL3LT4aFimthdTiaTVwg0qcoT1lmC5M/w02mzwB/145tnVWLt/GJqqKUgYtNi9uwkjwwMoL6EVSEWSiIQw5qeSpPIqK63A7Lo6JDO0RPjMpYVFLHMRbDYXeYasXiFL0yWQVFZJrkxHmrzrLhQRj9uE519sogl0gBslYMHMo7tRXP6qG6VEezKsyo1ywIDKQfKfmczqPTkS5K26UMS8Fg4aeLAR2ucHoPEnkWkmAG8cQvyZLsRWtCLM3/x/2w/fw/sRXtWB+M4hpHsDSEsWPgKVVuxNS46dF5QVY9qc2Vh01BIsOW4eamfbYHQNEQj3QmNqQ+fAemzZ9QQCwTbMmFqKmtpyLFk4F7NqyuDQxJGOBGDVy/STFBxmHbJUGJta+rHv8XXw9nRieGQAvtEhRCJB5QZIErBlNRoBJ8lLIomt3n/FFSgvL1egLq6LgYFBbNqwiX2TLF1WdU+m1bJyakV5j5sAmp6Y6Sjpbtml2WX942HkFeWhv2sQZSzbvHlTYHVIRIr41WXA0cx7x/kctCzCCWhTfljY700EWl9AZpumYHUV44Qzr2Tt5lxUoXAEbR39cOUVEk8zBOMhBPwhlYyqyJMPTSZEIhhAIirHtWJ0aATB8XGMDPUgNe6jVRNHWUUJCkz5CAVGWAcheEcDmFE3FeXV5YiNjmI8EsO2jnbsbetEiBZKPMV6kQHQJC0W1s1pp52Ko45a9N/pQhFxuVw476zZaqBNiS5DtiG5UWoUmItySyJBFv4fGo3ynvzHSTKWQLYnRObAzmYki7YS2B0EM4dRKQBtLAttXxTa7WPIPtGD2C93Y/yGFzFyyWMYPPMB9C6/H10XPYCujz0G301bULApg7pIKY6fughXnHc6bvzytfi/3/8cv7nzN7jl17/Ed3/wA1x/w6exdNlpKCJzHBnsRjowjGNnzsBRdfXwegNYtbMHD7y4Bw8+8zJefnQ1wr4QtEY78gor4XQVwGQ0K4UhdDLHvnMMXFZuV8x6QsRbINkOBXAj0QTGxkJqdfv+3mHs3LkHgQCtBK1O5RURsBHQkQim/oEh+LzjaO/rR/3UCrjcNjhcdrXZXVbkF7lgoSUSDsSR73FizoLZLBPZM7u8+NnlngYJTyN4y38ikgHRZtGTFevhsFlhNfM6+TKbW0fLIaKsAn8wiLHAOJ8jjcLyCmgTUaT6+qBJZXhNAwL9PqxZuxHbm9thz3MjFI+oKfcF5VQKfH8v7d6Fpp4++EJBBKNhPjOVQkJyske4hVUgxpEq/xQAFznh2Co43ZbXuFH2vlyHaEj8g7mCDGXWEMgDBPR3t1jSWCfzGkvs58jIIEaD0YlfcyKN+++JpN5MpxPoGRyYbG+viJikk+v7vZHIaHcwEFDmnJdmXvQNxm/FVzg+6sX4QWV8nWRTbHwxVfY38tj5Rgfhp1l8sPjGhrg/11CFoYV5nTe6xn+7qHjheArZ3rAaxBQGko2xzskisxHul2l8yoHLHwTgLTpoCEDCurTGCXDvjkCzYRiZBzoR//lOgvtqDFy0An3L/oqB5Q/A+8GnMPT5VRj/xXZU79fj8hmn4epzrsTlF1+K/3ftx3DNF7+K8z/5eUw941zMO/1szFm0EEVl5dC7SzAU1KCilgx94VLUTSVIkv3qs0nYzEZYTEblgzabc1Etkm1PQPI1LgL+kSVomXiO1WhUueWD/iiiZOJOpx2D/X0YH/OT/cpj8jn5n8logkdvRXA4gLmVskK+R7UfAXpPvhtlZQVqMeX2tl51r1AwjMb9XWTEkqdE+LY6GhlJV6oonUiOhdvsJhR67PA4LbDbzHA6LBLQSKZM5cNzNAYzDEYrZOmzsuoKnHH6aZhRX48k+6Ypo0dfYzcGRrxo6uzHwGiQ+laHGPuU0W5Hp8+H5q5+SB72yUqQOHdkc+kKcsgkZTsy5Z/iQhHxuM1YuaYJ3Z0+amvxyWURHrdixpIeFFfRtGQjiWfHUaw9ATZNJavs0Gh2OFwooeEO/PH+v+KJpx7lS+3Ey1vXYOPedlSR2XQ3N6BnoBd3/eEOlM9ZArc2hpfWb0CCZuCOHTsIbCHs298CT2k59qx6EPeR7bywcSXSmjwYNUFs27mPJnElurY9g+/88g9UDmzotDhkgdTxwBgGhvowOOxFVmfDaNt23Pnwk+juZ8Py9qJvaBB9fWQxo/3oGR7H6EAnf+vAH+65C/FQgmZmBIN9nYix4Tbt2QNvKIyBXprrKRPy7Tr89lc/xkDEhO0bHsDeYYJxcBh94yGatM3oGBxFMurD726/FWl7Pob53MlUDFu376Iyi+APd96G4bQJcQkZC4/ijr/cg6L6eShg5/lvkbflQvHHEfy/HQqMhZQYT6+E8cwqaFxGaAS0BQySGRVmqDRznKCuolMkGpkio3pGAruB7F02KgKBCk2Cv/uoCDqCyO4YRXptP2JP07R/oAnj9+5F8MFGRFeRfe8cQarNj+xYArqsBdVTZ+CEU0/CaWctw0WXXYTzLjgDpy87BtOmVcLtIvDZbSguKlJMV2KjI/GYYpgy4UeIyJVXXqmmpAsj1+sNGO5qRcPqB5GNxxHL6tDc3qaY+pQp1TCatGT8Y+yzGYKrjednydL92Lp5F7zj48g4tViwcIZ6HqfTqbIdSsjjutXbEAlGFOiLH7ynrxdptkkr66t9II6u4RQsrnKcc4GsvCUDnlrF9ndu20G4yKAg38W/fSx3imWwo6y8nNUs6XUNVFJaDLIPzZ4+DcUF+WoKvUmjhZn1KWUdD0dfWRNzemUNzj79JOzc3YDHnlqNBJm7PLe8V+Xf590nw1tl1ufyM89Uq/b/V4YRTopMOvCO0Mx7oYkNV8w4vqKIAfb8MOYcJ2v1iRslDaumAEXaE1mJh66swwHgRjKRh+7+DZq6h2k6+bFk/lS0t+xDS3Mndu15CTs6+1i2OI5ddjoGGtfjN3f8EZ19PdjfO4K+nRvx3NZdit1kvY3Y00vAI3B37tqB1S++RDOtDbMWHYfscCc27NiKXc0dagXv7W098Hub8Zc//RUvEDSPWXYOUoONaBrLIElzuJ/m8NbtmxDTmvDco/ejv28Ea3buwOy587CnYRuKyDLWrNuILiqXbZs2Yc/uJuzq34P23VvQNJDE8UfNQ3/rXqzkMSlDSo3+b1j5JHbsa8X+tt3YtX0nNuzerTAkEvTh+ZeeRWdbO/oGAxji723+CIzZKJ55biWqpk9FXGvEifPnUte+u9bQkSRvJ4wwKrNR/7hXzXqUHu+48WjYbjgKxotqYL50CkwX1cGwnGB3MlnxUQTOOhe0bmOOvAhrJfiJL1wBuzB2eTEEEJXDneAuHV0mgamNQCZsVxvNQDMaR7aNhGfLMJIrexB/vAOhBwnu9+3D+N8aEF3ZBc0eH0zeOGwJHWoKSrD02GNw3oXn4ewLz8apZ5+OZaefgrPPXY5Tly1ToG0iGz+TIFVclIsDl6XdBrrb0LhlFdwOvn9Z7ck7TPCLwkVAFlA2mS0EbR+isSQklawAcn9rH4bJaCuqy5Dncqr8Lt7efjST8HS0ddGKHILHnCErjsNhMyDD50xGvPAGs9jfHcNYKA5PYRkuvfT9CuTluUME8AaSFY/boQDck+dE7+AQYjEfDRsfxrztiAU6qShHMER2XV9TgxgVjUTX5BPk+7r7EUknEU/GMX/RTCw/+yTMmFKLvr0t2PDSFgwT2AWLUmTkkq1RuZT4KdaxWM9RWqJnsW6WLDkyAVzDihKF80+RDZv24ezL/6hWrlaDmQk9yqd68ZXf3weThaYU23GeZiZONt1PE0nPfvF690NpzeyJbznxr+lSL9t9cs3Enrcm29e/gITBBX84gboqD7yjYzDQtBodG4C9oBKmZBil9QtgjPVj3bYmlJUWw+z0oMAQRUPHKI474SToIwPYtLsFOrsZ5jTNVPbPsXEC//EnIubthDechneIjTbPhLFAGrXleWhs62al63HKqcsQ4TErN2zFlDmLYUz5MEgTs37KLHhbdkJrK0Mi1E9AqQLCQ2RKBsV2Bvp7UVJRiag/hBQ7g4EAENbYccoxC9DdtAddYzGUFNkxMDxCCycAh0tWHmFNssoN+jRZvg9FRXkqy1pxfiGcnnJ2qFFsa+rElPqpGOzuQc2MaSSPWsyrq52orXcm0uCHhoYVXvGRFbvJaW7+/9AG1j8k0g7EPVBUVJBjU29Tglv71RJ0eufrrQ4ZwPN4PIqISKscfXQfAtesYjsl2JJBFj98EUxLSlWnl5XWxSLnN3Ws/F9C77SJDNLhFNK+KDJ9YaR7g8j0hPgZUp+Z/jAyo1FkeYyKkZPqksqbBHVRpvJ98tHkdxGJyRYFIH/zuzBq1a2lj0kuojw2zEIztCU2GKtdME3xwFjnhk4maeWZoXOYoLcYVVlZUuWeGKKluPaphwg8A0iy/cUSKexlu+8fDsLqzENJSYkKIRz2jqoFgIXhr336JbQMD+J9F50Oj8NC62QcbgKVxLAbDVm18MMwSZyZ2sgXIOP2kZmPeNHjSym2LTMnjz32eDzwt0dUPcq+AVqnD9x3DypKitQEIJ1Oj0eeXEmQHkF9mUGtBoR0HFajGbtbgzjphBNhJkHrJ3A//8xaxOMSEpFCKBHBFVeei2Pmz8PWtdvRtqcVUT5TZziEQIpKkf9SEwAu7s9J16fMUv35T3+Kj33sGoRpSbwj4XvIDETgO/UhBdxla66ELt8y8WNOZMLQ2NgYCgoKVMTOW5V/KoBLHOn5778dL65tByzUQLyz+J4+e+sDmHMM2QTfhaSjPNF4Jwq0x7IpTSR4OkAOF4C/J+++tLa14sNXfx/xlANnXjqPCsisxgUiwRhWP7qH75tmqwDSYZIEAeK4Yyrwu998TbkB3q68FQCXzpUkQA/dsgGp725XnVNXZEHZ81dAX3bQsnKTPYvH+wkW+0cjOEomTJFg5cBSYIP/TxEwotxCCWTG4uzsBPdugntXUIF8VoB9iKA/GlNMToG7iNQdt0nWfkhwl0Nl3ElAnv1Edquf5HgbC+IxQ1PCrdwOQ6UDpjoPzNyM5U5knXqkjWTCBi20eg0JgReDnW3o6OiBL5yE3zeGbv7dRaWv02gRHBijlWHByScugm6kl8Qgptwboqtl5mckkaBF2Eldk1Y5usXd3e5NoHuEVizbRZQgtnTpCXjk4SdyAE4mKrMvn1jxEEqLXYhH48oSWrt5Cwa9PSgvdiCeyCJGYI1HiBVaOy6/9EISFgP62wfx6MPPIRCP08DJMeoZ5ZVwwYBYVCYwEdapSIJk571hPyIZtkWWUylglk/KqybykMn/+OYf4eMf/9h7AC5y863P4MavPwHYJwoZNeDUD27GB7/8Il8CXzR3zdR/HHP1X6HmfP2g3XsA/u8jza1NuPh932EnrsAf/vIpOLUZ2H0RBAvzcfkVP6YVECDQvnVz8e9JLJ4kAyvHX+76Bq/71jvBpLxVBi7LAnd/9klo7yIRIbAZZ+YTwC8nE3+962VSJMHjl9e04bRCI86bVTmBopOAmvsngC54qxg8P4UNZ2iWZgmWWT/Bncw9PUiw6yZrb/fnWDuBITNC1k7LT44DWb4SgoZa6k4skUOBu9r4PwH2FO+nXDjcJR4eA79IVI3HBG2pHbpqB7RVdpUWwVyTBws/NQT+mDg9NbQseG1xO4T844hJlsHmRvQ07ERodAhRAf2eLh5nQHEpAVEXYtlkMWXewu6GvbAcwZSB4BVGc0s3nIW1+OHNdyvAFQCVWaovr1mFTCqMUIBtJxjESDCiMiHKavN7dm5AkacAtTPnobKsCCUFHj6YBlvX7cCa1RsRZfnSBOl8ix1uE59Fnpe/i4Ukrhb5HOfnUCLEp5nMyCjBCZJmIKsWgPjZT27Gdddd9x6Ai2ze1oQzLrkdARnYEZMwoUdpvRc33n4/LNaYcge6NdNxinKjSM6FiQY5Ie8B+L+PtLQ2432Xfw8OayU+/YsLYdrThmPnzUWmugoXXvC9ww7gsszWiceX4+47v/6uAniMZnXv/zwC/fNDCgCsy2tR/NfzJ458Y7lt9xB++8xWPPrBo2n+F07sPbRMdstXwJ33yTH2HNCrf0kCfFiAPYbMMEFcwL0vjFRHAJlObsLcx8jaA1QA0t+kc4kIoB8I8GrL/cTLys1znwR1lctdgR6FwJ416ZB1ENzdJuWC0dc4lX/fUOVUrN0iqR+K7EhqUwSlsJqso0lFMdo3gPjQNowP7UUAZoSCYwTlEIwWC8w2AivbQSYZI4BPx/xlX34FwKO02hu2bSTrb6GFFUeYDNxotaO2fqpKCfDEA7eirmYWCqsXwmzWQRa/iIWiePqhlRgcHEaYikVmkxYSwDNUVDJULOl7xRKUWPiEuEz47KNSxiStHMEbPr9UgbhSZGHkW37+c1x/3bVHJIATQf+5Mmt6BY5eRAYigzcihhQGOgrQub8Isn6rFCiQbYcvs5vf334nfKuSkJXAIxMrkRxCgpEAYpOm6oQk47J6yTsYyHjdPdLo6e1C/KDrHyzSYIaHe9HZPzCx51XJ0MTzByWD26FFAODAu4pZOB4KTPwlksHo2Kt/S9hY4E2u984liyQ7QrXJhWPmzoexpgLJd1KHR4hInWaCCaCP1iE7puRD1xPA3orMyTejN6HFN/68WmUQfDMRH75sMnVdIkcMpDMm6Al9Bliy3DIGWHUm2Fx22GoLYDu6Atbzp8B87Rw4bloK55/PhOuJ8+F+8gK4/rYcjt8tg+17x6rfjWdUQT8tDxBFJcxcWL6EP4bISOXdqLzfFFoXGgvB2m7IbRICySar8yWhbSP7XzOIxJ2NiHx9I/wfXYnhix5F9+l/RfuyP6HvikcR+PYWpB8agWa3HiXGmZiy8Fos/Z87cfb/+x3Ovf4POPXqW3H0+Tdi7snXoWzqGTA5a9kOeR8C9+QYhnKtRCNk+LK6vQYGgkQqmULQ7+c+ybGSIW5QsdB0CIciagBwZNiHYX+QSkRC9HWsp9wgqwodThGUqYCjyTj7vqhCMVpSsGj1sPJYGT/IuVFydSDpBuStT+q3I03+aVEokyLaRZLOPC/RKCqckDtjBpidMSw8qUPWBiC8ZWDWuFGsPZlVJ06VV+VwRKFEAkP46yMPI87GumHNWpgsJrVM1HhoAC3dQ9Bnwnjo2afJUEwYGxrBiL9fDXJuXbtWheUFgqNwFxQj4uvHvuYOxMgyuvoG0dvXibSBpmY2gu17G3inFFrb2rD5pRfgz9pQRrNz666d8Pa3YuWGXZg/dyYa9+3AeIDmY1Mj4mxQna2tiBNMW9taeM9hPP/000jandBEx9E75INvqA/79u7Buu2Nytc30NOBEJVhyz4yG3729bRAZ/Ogv3MzVtLayfK8sTjgcRjxt6fuQzRtZ2cdQWNrG7bvbkbQ50UgrUGBw4w2lrW1uwVNrR1IsEMMdDSjf8zPcvTAOzyMrt5exGREPxpCX38nugbGUETGIB3rUDI2NoqHHl4LP/XEzi0deHxDMx5esQkPP/IyFVNOebyTwcY3EpmGXU0mePGFJ5G9vX1m/1aiUGQZs9hQAJHf74E2kWPBjvfPhGlR8cSRbywCBk+xvW7cvA/6wDhOWjglx37ZCd5OLUyC+ysAT6pDaFUZEVMRWceSoEOglYRpEtaoq3RAPysfhmOKYTqtEqYL62G6bCrMl9bDeE4NDMeXQj8vXzFpjSQwMxD55BoS2y5ES6IL1CIfwk55XbGc5doS/khGrjb5W+4ZTkMzzAbXEUJ6mxfx57sRfbgV4fubEHioEeMrGuF/lm18+ygMQzrYkQ+brQz5xbNQNetUVM0+hRhBdSUx6gaCOa0EsXiMRpkILwONSfaqDExmydViQHvzFnjcpSivnc13FIDFbEF7Sxe6uvoRJfs2UhmYNQZEyd5lFX5h3mn2MwFp+RR4FholPnFBHtknmQpln7yXZCKBs5efhSWLF6sFH96RUEn+24cRHigWswb3PbITcTHphAGwFqNhIxaf2cgXQybA2ktmQ6jUn694R4735ORwALgoV/9oH8G6h5Vl52sK4pmnn8eoIYmIdwwd7f0wOnUq7GndC+swasxS18QQHKPJFQ9g9/7dqJk6F/62XfjrqqepEMjCaI49u2ol9K4KlDpTeGzlc+joacTuPa2IxbOYPmsetKFevLx1P/p7R1BbPRvT6/Px1NOPoLWjTw3QrNm5Ds37W9Hd3cUHLUQ/AdVi8BCQfdi0rR1VeW5s3Pgs9gyNoqK0Fk37t2OIL31wQMCerGSwDw3NO6F3V8BtS6GXzH24b5i/hVBTXYHe4U4MdvRj88vr0TkQYENNIuwfQ3fAj+mVZXiJ5e9nvYfCUSS9QTTx/IGhBgyw4abCY+inMmtv3YsdzQTvhj0qDHPe/Hkwv4EbRAD8QQJ4NGrACBXBsJfbSAA+mSE4AUCHU/5ZAB5tHUX07n2ETJafz+BkhzRMIaN9MyF4G8gAH271YmAsiH3rdmKRcxRVjbcjPk4Ly2Rnp877h+pEon4kDPCVa0i3EfcHlYzyjcunADM7gEZmj7rI6QXc59JsP75MxbGbz6+F+ZJ6blNgPJfgfizBfSbbYIUNGreZAEQwEsUlLhkCvLquUhgTLFX6sygAAXcJgVTgzi1DZRNMQTNAy6M1QHAfRnxlN8IPtyB07z4EH2xC6MlWBF8kIdnej2SHX02MMulNKCovJ0DXY+rceZh/7PGYMmsOXCRQEsqYX1AIt6cUNocHYyMjfOQsvCRhrWyjNr0RBRaHek/KImXR1OS6CetUNjVYyk+psldcVDxQJs/JbxJPfvby5Tj6aAJ44sgD8H+6D1xEXBeXXXUHnnmOLFweREqQ0uHTv3wQC47vREwFn+hwgvF2xcJp9PDvXKM8HD7wbCqKXbt3ImPJgzETwXgwiFhUi8qp5TDThEsmAhjwjcs8C4T8WVRMrUSJ04K9uxpRUFSCwcEhLDz2GIy17UXj6DjqCaZlxXkE6z0oqZ2DCncW67fvRllZKbzecTWJSaN3Y1p1AV7eshX5hRXIs7lQUurC9k2bycDHMeKLY9FxizHc3Yn8ijIMDQzC7iiAm41UZ88i4B1FkI0gEvXz93IkA3FYXS6ExoZgzyuB1WyGNhlFX18fSqfPQ5kjg91sxOJXtBZUY24tAdzbjVRMTM0hBCJ6WPQp7NnVgMXLTsPMigI0N7dC67LCQMaiD8fw/MsbMXP+ApSWkr3FImjuG0VdZTFG2RHd+gjrKIUlixYIGTukKB/4B76PUT8b5YGYeBhbnLQK40Tb+Gf4wA0mE0Yf3IPAx19Q+di1Vj1KH70ExvmvJRaTIo+a6A8geNtGduI4bji2BPdvaoRncBDnznHjN847gL5dyHimQH/iJ2FY/EEqEIJ57vS3JeKvFSB420pACimnqI3/ExCWT7Z/xbZFqBwFtNVg6mgMGW9EhT+mJ/zt6f4wshIlI/54CYOcdJGSQQs7V9ec3A4Uubds4qpI8R68j5QjK/55URYymEpFoy1lG6p2QFfjhKHSpRYokcFUfZENMW0SCTJzGUiVZ+9sbsOG1esRGR5VoZs9nd3oaG1HIBRU9ZPMpqhzJGUsrRYF4LwXz6Mhihit30gqrmZqxtMJNWj6y1/eik9+8hNKib8j4fP/xwxiTsotv3kOn//q46TOBHB5pxEjTn7/Nlz9tZUEU75L7pqm+xAWGL4zAeA5ORwALoMTKTYW8fkW5P8d5jQhw2MDfMdmOO1OGMX1c5B4BzqQtRSi2H1QKNkBItPmbU7nITonXwG1vqqHAySZDLEx6eAi83s7kuSzGQ5EVTbEvv5BmqUm7jchP/9Va0VG2iNhDYy0nKXdHFgE8ZvLiufvVJoI4F+88sfQ+ly0YOTKuavneI4wNvkn8pq7TvySkxTf/hs1UDlGIkJaaR2x2/9TAFwW6Rj60TokfrxThe/pyx0ofeZS6EsP/d5j7aMY/fQTiK/pgf386ei4cSk+98g6bO8L4MSl8/DI6Q4Y2p9HqnElUt3boSuZDf3pX4Jx6mkKYN6qSB8QABfW+K6JgLEAsLxLAXh5AfI3GXgmyjcxTnAnsGcGCe59oVwYpAym9oVzg6zBRG5mqrB2AWw5V1wvcj35PnnNSZFj5OXzUwH7hPWQJbuXwVTYZTDVqOLbDQR2fb2LFgX7pyxOovLqO5Chte8PBTAyPAxZnd4/OoaGnXuwb9cejA2PIUJQHx0chn98PHcr3l+AO0aFECfQ+wNB/PwXt+ATn7yeAP5eFMorsn13K8646HcYk7jWiWiUouoRfPUPf4XVEVNuN5emDicb76citrNycxr9cAD4SE8rHnxuPbS6NMqqZ6LcrcFIVINlxyxBb9tu7O3xYnrFdBhcaYRGgvAGwwinB9lADWqG5JITlsBKel5VPRU9LTsxEIiiYes2nHbZ1bBHe9HEBuw2JBFKk6HFY3xpNpQVujA4HGQjlIEXI6KxcZjdhQiOjWDOwmNRoE9izabtKK4qRGdnL+qqq7Bz+xpUzDsD8wtN2LynFWVTauBIazEw0o3xUBbFxXYCiw+lBR74WIZ8hxW7tm1FwlbG8puRVzETs6tKecswHrr3TzBXz8BYSzNqlyyBJeZH2lqKpfNm4Bc/Z13PoMKsph4dBs1SGUAFbMT5edNV+3tH0tDWhMZL7saxw4VYpW9BAZzIh5nETpRCBvswiDzYuV/yQGtBOwgJvud8WF+B7TIVuavjX69vpuy+6Cf7+pC1jWfmsua9mwCez86V0mUxeN3T0D7YrUpkXFSEsqcuUy6JA0V+S4USGLnuccSebYH9xuORd/0x0FuNaOkfwaduXYHKafX4/UdPlaqgVRhGqvUlpF78OTRjzdAsvQGmkz/LNvpaU/uNRID7HUdJ/KMioKsYu7BtAWHWhQJivjUBXTL3zHicwE4gJ1NPS/gjAT6t4txDyAq4ywCqLIgtA/tSeXI+ceEV9q6uNyHyu8AWD1UgPwHwKhSSZchK7hmXEdl8MvciSy5Cpt7DjYydClefTyvTQ8vWZkRIxnP6etHb2aMmW3W3d7HfbUfD7j3Kh97f14+vfetb+PgnrqXleuQB+L/EBy7ipqm+YXMHWpq87AViq+UWPJ66qBflteOQqfVxjKNIdzQcmil8Z8LJD48PPBELomNwHE43zxn3YsOWLRgje5hLtNq3fQd6Q0PwDYyhe7QVvf1d2L6tCe4SB4Z6/ezEpUj7W7C2cRQnLJiB9VvXIDA6ykZWgBNPWIS+9p14cds2tDW1UsOPIqzPQ5kjgifX7YSFZtvGhjbUug14ac3LfD4dunpb4CypgzHejxWPPwFvKg27SY/te1rgdlvgKayGPRvEc+vXUYkkMNjSjWYvlVYigQ5vH81VP3Y2dcBgyaC5sx81FZVk2lZaBA0YDKdR4M5X058DvkG4y2th5HkDkVZs2ribIGnErCkz4OUraO2iYuNjSMBLmAbPytWAGIzHzntt33k7MuIj+7x/NyoiVrRoh9GGUYwhjF6+1zyC9BD8/BfDCPe1qf8n+HsEffw9wNrp5L5yHumUFch5PTF1VRgY/0kfFsgMaDJYYRhn6yALZCd+N33gdoedZEKP0d+TKffQTOT7NC0uhv1SarmDRMobfYFm+09fhuXSWSj83ul8L7nr6vvGsLSuBFPri6BvGcC6L90Fa0UxPEcthXbGORjc2wjTnj/wAj6yyhP4oH8fxMX3Le6Bf5nICxEAlcFO8bVPbgpU+ebsRugEPGd6YDimBIZTK2E6rxbmS2UwdQpM59bCcGIZDHMLcmkHCq3QmPiGBZiFtce5ybUF4LlPJZ+aYPAqG+Skv53WsZa/aSIpaIfj0HRSYewaReKFHkQfaUP4viYEHmiE/5EmjD/biuT2YTjGtKjOK0dNZS3mHbUQZ5x7Nj708Y/g6uuuwYWXvQ9TZ0xDnitPWR9iFYmbRrmpZHsr/Jfn/Uf5wCflV7evwqe/9Mhr3CgnXbENV319JRITbpSpug9goeH7BJucG+WwxIFnEmhpbSIbyofDaEA45qP5qcP0GfUYH+rACzt2YcbU6YjT5LKwwuNJAwpLnMjENTTDAoiFxpCxV2AhKesA2byXjaXY6UFhaRH8BNduXxRusoBELEsWW4g8Ktvu4QAKnA4EAkOIJbVqWrveYFfJecprpsGYHMP+1n4UVZTBRg0s6UqHh/tRXj8bDm0U+zr6UOJxob9/FIFoH/S2Sth0YxiN2rGwrgy9Q36VrMhpM6CnlyisTbPfW2A2O1FdWojRkUHozHYkydJkdl1kdBywOFHoLMPzK4kVrG8DFb9EEhLvESHZsNiB85YD1rfnwXlF9pGB7yMDP2a4AI36Ub5D8TeyTmAicEeoviRQVM9vCcWy2S3UeVbu5VPCwn/kUDw2Cgf3RnmcirbgVqOA3YRebQJXWdupBmSpsHeXgRcWF6kV9nuW0ypsj6hJNu7PHAXPdwmyh5CR77yA0P9tRf7dF8O+fOrE0wHDuzvRdN8aHHPjZeh+aS+e/+gvccJNV2HONWdgx5ObMNbdj1OPGUeQbdG3+GOwOsvhILM1i6thQiY77eQeGcAUAHjb/u9/phyINFLMSWb9CnvPMXflLpEImHASGR+ZOxl6uieITEdAsXYV3z7E+h+N8aUlydwnFNeEK0a5ebQTzF20/KTI/WWTgV1RDPIp95PdYjlQYUh8u7bEAk2lHboKKuxqNyx1HrXuq5bKPSkzU6ks9Dqx/wjM/CczS+VawuCFRLzOjfUuMvB/KYBv29mKsy+7HcOyQra8vKQOhRU+fO3Oe2FzsLumCSaaGpxi/BuZj5NVlTo8g5is3/Z2Km4CVR5BysS6lMlnkyI1MjleYbLmDIQDRUw11UgoEvYoobN2Hnew9A8BRYW5R5uUsUFeMw9qBZJ/WGim+ENxMuzcepYiQ0Nd8BRUUtnEyMrJJieeK+r3wU+QLinJ+fxjsXGE0hrkmV0gKc/to2IaicRRll9KAMztE1CXvvBO5FUAL8Q2PZUOe5M0enGiyPcQWbZ0AGHeLoK1ALr8bSKcB7hXguNM3BtRnm7Zn+s049xTg0LUwo3ufyaAU0FHmkbgPfdh6IPsqHzxhbeeDsfVcyaOelUyZIpDH30YmQ29KHr6gzBMLZj4JSf7/vIi9t39AkqPnwG9x4bxeASde9tVDV3yvx9BtrQA3/z909iStSF/Wh3syRh0sSjMsRCs/H5SlQfnL52lcmSLyIxB2Y5oAH87MgG+EhOe5Xc1FCPPRqAURi5L2cmgqQJ38bELuMuAqvjeR6LKZaPSDshg6qQVIB1RQF6qSBr1gVWlUJz/Iza8xt8uwE6GP+mW0RZPDqa6oK9ywCQLgst6tKUOBe4ZTS6LogR3yuXTWZaV18mMxOC/5nmkR6MoeeyS/wwAl6WcLr36Tjz+5D4iGgstw8DcPvHjR3DUqW1ksPyTx51g+B1Kdafze/SwAHiQwHr/00Chm2BayvcUoBHAPusdIcAV855U6O0skqcekARyKRbLzPc9QtJaxt9HCXhnHwdsWM2OPUxGxXZy3DSez/NkZRI53sKtqQ+YW0Y2K9YS24Ss4du4ldflPZ3sz8tOTGL3to3oHPWjpNCDwZ5+5BWXIR4Is63GCHBOnHPysdi1aS3iOisC/gCbRQxJvQdTig1o7OxDNxvs4vnV6PdGUFZiw659O3HF5ddg/cP3Q19eh2wyjDlLToJtpA33PL0eS886EQMtLaS5tBBY1mwoi6NOOFlFrTzx1EOAqwKFfNa0w0MrwgiXpwJTyktyFfc2RQB8/wSAb9B3KpAWV0eY71H84RE+izBwciHFsqXHOrhHmr+FmxwrThNxq0gV2gj9sifO8zy8Wj3/3/NPBPCC0mK2t3b4L31ambmS97vkoQthOaVq4qgDhEATf6kDQ2w0tjNmwJNnfQ1eiOy9exW2fvc+mBfXYsfOBiz94Bk4/ZOXIOOw4Yb7N+LeJzbCkOcCqmuRHOiH2TeGhfkmXLh4Cs4+dham15YosBAR9i0s/D8GwN9MFKDzueXRJ4BeiYDvJLh7CexkvZn+ENLdBHWJlBHf+0hEhSciStYsHUBYuFyD4J7z38v1DqpDUQC8Nq+ujhe/vkSvKGVgZjuYGEzVFFlhqHLBIIOptfwsZ2uWBcC5ST74ZJTWxEgcxkrn69qCrI7kI4BP5tt5q/Iv84GLSGaxYDiCJ57ZL3/kXkTcAIM9joUntSmmLMaRQWNBue4M6aKHxwceJrh2EZwdAC00DI8BxWTiu4hrPh+BnSDtJrGRaJhmgrCFBHeQxxSwX48S5HtHCczUI8RK9BHUS8oJ7l5gexOPoR4J9RIM+CySCG5ogMeR7edzv4X7UrwmcQZe3mf+fC02rVmBFzbvZgPRwNs/iGQsgwJXMXra92AkpMfc6RVY//Jm5OW54WdljA01Y2w8Av/wAPb0daOqrB7jY+3o6R9BjHXoIDBPqZ2NmH8EY7L+XzgIs9uNfHb0KFtN31gL2loGoLcbEPZHVEin05MPAwvW5R0j+whif0MLEhoDNm3aiKOPOw2ud7h6/LBvFCP370ZZxIxW7Qh5dobgHSMApxX7NhCsF6ASpQTzSoJxFfL43YVi/p1PKC/kVgA72bYHFdwj+2UTv7j40IWtBpUP3KfA/t32gdscDgTXdSP1WIcCEC1fsPPaBdAVvtb8Coaj2NTQjj/t3oOfrFqHJxN2dCZ5fDoBm0EHq4pi0sDDdzuwqYWK1g2dw4wrfvJJmB1WxdgK852oml6NmEwcGg3gjAoHvv++JfjqFSfjlKOmo9BDUJgAayEwAt5iuv9XALhQTgFVAV/xiU/624U58/k1VgN0JVY129SwqAjGU8phPK8WpsumwHzZVJjOr+O+CugXF0E/PU9Fsagc7jxdWI0CdomUkU+5PuWV6BsBenG1iM+d71F88dpYGhofO3UPLYE9o0i81Is420j4wRaEHmjE+AP7MP54EyKb+pEaCCE1HEE6zF6QFManUWMjkkrAaDdDrzO8oo/eivxLGbjIrr2dOPvS32GAmlHNzEzqyFD9+Nqdf4HTnXOjODTVOMV4P4waN0pqXjtg9E4YuHcQePhhAqqHgEuCI4N2HgL4AEHYzr/9BFcr+2SE4O40AwH+npeX0y/imw+x3itISgWctQT1lFgKrEWJdXY4eRDLHA0RqLlP8kUTC+HgdQ1sC3IP8SnLmqmXXMBjoj6EyRpkqalgYBwGow12i0XFoofiGjL+QowO9cDP72JeIR5EUAZ10iycyQSD+Ny0BhU6KEaMLxRDTXUNIn4vAjTx47EkyqtqYMwkEI4naI5mEaKWMtgdaqblUMSIE4+eDxNNh66ubu638BkTsJB9d/YOY8mi+a9rUJLkXkw+BwHtzQBDGHjDJXfhpOEyhPQSXyKdQZatFt9hTsSVkhNxjkgd5z6Flcs3+XsAPgSovKXniq9cz38p/kvyX4TP/lXrKDn6u8vABwcH4SkphPf7a5H8yS6+TC0M1U6UPnUZdDSrVWrS4XGs2tGOJzfux+7mHrarpJpRmCksUuNvDqset161DJctzKXpFV/4xm//Fcbj6jHY2YOr/u8Lav+BInniH2+4FcfWLMb80gtzO6XyDqh2af8SgfIv7spHlhxYFVJXauP/FNsWBp/bKTlXBKyzwsglxl3AVZi6MPbuoIpvFxavwiCFuYtLRtU/z5dL8HqvpPk9sKPIMbIJMMjGdyPvR70jOZZKIOsS1m6GRtL6lttgqsmDeYqHn+JvtyBtZl+xSDre3Kr4h+pr/3IATyZjuOwjf8Sjj4sbhUgnbpSMFh//4WM49oxmAkVOMR5v/C3KtGegqKYud+KEvCMfOLeDq0JqQeonSZCLpdPsbAeN3PF3mcYbikbgdh6c+yKDQdL4kkIC7KEuPiESWZNIJWDiC4lQKWgJ+BKY8JpJLhPCw8i0WSVULEI2aFW/TpI8RpSMi5bEG0mGrM/rHYVkuDM7nciz8oJ/RyRnhCy1dbBExscQ15oJ8EEF4Ha7HS5qOF80hcLX1UkujLDlkruxbLgcSX2OyRwoAs4SeyJTo3NQncEwoVp84eQ0CqzT/BdV4J3hN/GDG3l8mkfkpo/7aVl83UolyH3vJoAPDw/DlufE0MefBlZ0q33m48pRvOJC7ApF8fCeAaxsHCDgxiHRcBJJl+QzyGRF0BIp72rB5z50Bv7f2UeTp+R6esNdqzBMwG8Pj2HayfNxwoeWq/0HSjQ5gvsbroLLWIcLZ/6cfV+cSa8VYd4SA/4v7sr/XnJgPxVAle8CAAT2XFw6dTT/aSSfuD+GlGSCHBF/exCpdj/SHdxk8hKBXaX5FXAXYiXvgG3yNeGPcr1JwJ98RfIpHZvESw2myi75ncolKwxfwL3AAm2tA5YvLET+3ArVLw6WfzmAi9z113X4yPX3sUew08lDkBUed/FO/L9vPQtipmIvdbpLscTwYxTWvHaRgXcC4MmYHxu2b0d+fiFGCG75pNfDI2Mora4kI/bT1KdJGojBSoUSCGVgt9E8N+Rj0bQK7Gnag5GBgGKz1dVTkAmM0IxPon8wjPJSJ5mrRJZ4EQqnUVVdj6R/CFq7B9FhL7QWPZr3tOPSD/0PNq81oKEHWEh9JGxcw0eXUGKJf581C2jdATQP830SR+srgFCQ39l3s8LmaRW0N5MVct/CuTkLQGK2x/ppQdBSiHF/PfeX0cKIhkZxz70PooQX6Rnuw3FHnYboaD80FjPPi6OQSqe7uw+LlpyAxFgn2gZGsH93M2YuXoIsL1Rgs6J7ZBQ15UXY8sIG5NVOIVBG4CJDjySyvP4AAjYX6gpKMH/eIiqIV8GvsbUZN1/xC7h9bmR1h25mwrLllYuQn5BJJ9QeAWjWuto/ecTkZ25/7swYFdN6vSiBLBLvIoCP+8epsBzoXH4v9NvHVaezXjoNhX9YjpFonFYRlR7rJMH9vnAK/mRSLYIQT6XRMBKGJZ3ENUfVwCN58Cdk121PomtvGwZYzx/42afgyH+9Eowmx3H/nmtoCZbgwhk/h077+ueaDEF7Tw6fCKZYaIbLyvsHirRiaX3yu6yLmh4nuAtrH2IbVP52GUwluEvUjLB28ceLyS7MXVw8MmahLIAJgJ8E+UlRN+D/5FPOyTMi76mL4Jp16HGof6kPfFIMRg0efWovgsGJaBRK2G/BkjP3wWJj1+RzJxFEhe5cuPKIZgfIO/OBj+OFNauws6kR3X39GAtECN4zsXn1wwiSYTa3bYbZnIemPVvQNjSGFI/vHPRjztRKvLT5BYz4aNbwZSRSw+jvHsFgYAijviD2N+4jGx1Rs8QSpGDRtj5s3rGdnZ8vMqOBn/zSkHVj1szp7PBa9LUDnQNATx/LRBBeuwHYy++nHA94SfK0ZNaBQQIzgTxB0O4gaPcSpL1k5kWlubbQ28Xf2T58YwR5XiPsBVo6+WItPgJOggw5D97hIZRUl5GpJdG+rxV79uxFJBzDkLcL7e1tLHcvqqbMRnK8FS/u2AW7swCmdBgvbVhJsCbPtSawq6MJhqgFYd8Itu/bxucxqhmiw6NssKYMujpbUVQ1DUUHmAq+sVHcsmIlNhPMmvRR7Ne9fms4YJO/W3VJtOgSaNbF1Wfu++QWn9he/btdm1C8RPrAu5kLRaZq62JZjP9mO3QB2gJkvbaz62A9uRJa1uWuOx+HZngUjkQCs6aVop5KYHqeBbPybWhPaPDNxiRaQwksKzHBMpE7RpxE+9fsRPGcOsw5Y7Had7CMRTqwffBelDnnY2r+qRN7XysC4LL9V/i//0kidSmui8lB4kmRGpY9kstH/NYGuwmmYjvMdXkwzy+G7aQqWM6fAutl02GhgjefV6fWS9UvLYVuTgF0ZTZo7GxfqsGSfYuPWIBaPoW9EbglSZgCdoqmzgHbR+fAaCMAHEKOCAaeTsdx+UfvwsMr9ubcKFKipA7X/OAJLD2nEbFIbtdxhl9jYf0n1DmT8k4YeJoMcs++fXB4ChHys9N5ilGYXwTfYDsMjnykk0EMDYzC7XYhSBblYF2GsybMIQPvHeqHNmshW+ZOXQybXtqCirkLUOS0IeQbQtbiIGhaWF4dTCktRsaJyFonXAJsxhTGBodRWjUDDbtNGJTBTloYWT6fifonTRKV4burrWLHJRA3EuDrp7DA1Gtanp4is5bjqe8Q4bs2sFLMMtjK/QY7IOQ3S0tOBkjnzh3GlJlalBfkY6C/Dya7RYWZZVimoG8QWr0NkVAA+WTWg30jmDFrDtKhfrR7hXWzbIOjyNAkqCwq53Nm0c9rjA2M08KgVZKMo8RTBAevOTQ8iILyMjUluX7q3NcwcMmFcsUHfkAFJpMTJna+RZH3LS4TYTviD5e/pUlPfuY2YeosnvrGanoXGXgoRnO5PYQhCSEMs0TJFAp+dTocH5yNodY+3PHRm2EgA19w3lJYnFaUTK9EQXUJCYgJIZbw87sD+FNzGMurzPjpYg9mu3MdcsuDqxENRHHSR89BeyCOvYPjOHdKIZm2PBmwuuNn2Nr/R5w99fuYU3SR2newxGNkgVQokj4hTstQ+W/+9d3631oEwG02gu1hUoryNlRbltWXYkmkgwmkvWEkxc/e7Ueqj4xdwiHFPdM2keaZVp32lDLk3XM27JbXRzGJHBEALvKn+zfgqmvvfdWNEjVgybl7ce33nlJuFFrrqNddgnOmPpQ7YULeCYC/XmSZrwj8NJMNdicK3DISeWiJBHyIZo3Id+WYpkz2gYFaWLQmX1M/Aa2skPT474hMlBGLSpJNxWhiWA1kfgQ5aS/yvFIHQtTkGPmulbfEv3N3ocg036ER5BcWIxyOUEGQrk+84bGRfjjyCuCRGMg3kFAwAKvj9XlZRn0DMNuLVLSEiPhXZfHaZDyGzATr0LAAMvNP0nkWFLzxwgRvB8DlmSTaOyVxtPxuy+hQlNVzM8CV1anJ9gLUUh2Sdj+kSSPAbViTwii3mCaDGDvG6cdX4J47v8FyHkYAZ/uKZmkDPt+B4IeegywfJm2udMVFMPN+zWv34Jmf/pUKPIC6Y+dgoKEdRVNk3dKgUpxzTluEqeefiO/uGsVt+0IosWjx+TkOXFnngpXHRMb8yJ9ejWcHIrj+vo34yjQ7PrZ8AXYM3YsXO29FuWMezp/+E9iMh67rRDKBvtZ96B9PY97cmXw/sjCxju+OWl6rV8Au1omUWd7be/L3RepPZkW+2yLt/tWNOPRMB8Y+8qxqczKwarlmNvJ/dooaDzqUHDEA3tTag9Mv+h16xbErM2fIwN0FIRWN4i4MQSJurJoyXD2djPYAeScAHo/5sXrNS7AXlqGsNB9dO/dif/soyvLtsNcWwt8zhtKaanasbmicU3DinAps2b4VvrQGpkQQ+9rGcPppJ6Crow0JAnrSXIH3LT8a69c8jT2+CJZUVmKIZnZJiRs6kx0zqwrxzKqXUFVVhe62Drg9+Qp0S6vLEQ0HkaCJnUlG4SZwdPWPw2nTQe8qwymL5mDts08iaHXCkYkhDCtsuggZsAmuzDha+jS48rITccddD2LuUTMRpFZfdtLJ2LvuaWztDOO0ExeiYX8TSivKYDeaMDxCFh3W4twzT0efpIMd6UQs48T5y05G4/51aOuLQWeNIY90fjyqgYvMOxzNYLi/E56qWZhT48HatVtQXF6K0bFRHHfqmagpkiWsDi1vBcAFtGWNSVtWi7qMCfPTVsxJWVCTMqI0pYeF711H1FYKbEIExBU7p8IK6jPo1afQbkhgVzoE4ylu/PSPXyZoHV4GLsttDd2xFYnPb4CWVojGqkfZyitgqHOjbWsjOrfsV0zckZ+H3r1tmLFsIVb94kEkE3F85I6vYsZJ85FmO320O4Bv7RxHgy+NKS4Dzqu0YpHHiGXFZmwdi+Pqv22BkW3tE8tmYeYxjyGQ6CZpuQnlzgUTJXmtqO5LxfrMXT/DD+7Ziccf+z0e/fX/4vHdIfzilp8g692H/X0hTKkug9Zoo6Xpyp3znryp6PVse4dIIndwzU1wpsMmwT83YPizq5QbLxNIwPPjk+D+xKKJX18vBxOwf5lMqSnC8cdU53xBUku6NMaHHGjaUalWe5eKimT71bH/qAT9Ixjwj2Ggsxnb927Bvu4hlJcVwqTPorW7GTGtDcPt+7B17z4MDA2x4RuxafMLeO6FF+DL2NgZytGweRN27N2IsXQcRcUFSBCIfQRtm0WDLbu3obOtG+tWPwVfVIbjUhjw9mDDzo1o6WxDc3MHympmYsvap9DnDWLbtq0Ip7IEvD1o6+hGz2AvGjvbkUiRnUcIoolerNm2DT0dLdi2fR+a9+1HbywBl9WCrMaIIrLgodEBtX6g1x+G3pKHinwHtq9/Gbsbt6O3rwWrWN7Org6093Yrl5u3uxuDLHOKFsRIOIqB4V6Mj40gwO+9fc1Y98JarNveSsUSQmNLK1n4uOr4Q4P92NfUiRSBc9A3PFGjb18SBG0J/Sslw/5/8QL8NlyN3/mq8MXRfJwddmAaFZ+dCsN4cjUMl82A/toFMHx6MQyfWQzTJxfB8uG5sF40HcVsM4vKinGZphDf85Xg/JADcTERDrNINIwMUMmlZQBTYr91kiOBEvWFEB4JYtHFJ2LGKfOw9INnYt45x+CsL1yOE685DxVzcgPvOgLtJdUuPHtGKW491oNitpU/Nvrx4dVDuGHjsAoFjPv90M+Zh9vjRbQiPoIrZpOBvwF4i8g7SbE8+R4XdNoUBjuacPefH8QLa7ZiPBTFfb/9Ce5/dh3u+PlN+NOKTSpy6FALcMh1ZNzg4OgjAbI3WrDjP1VydfEG0Cjvn79Ljch2uFtaqocEVmLaKSqlbuWrY0qHkiOGgYv86f6Xc26UyZH6qBFHLd+L6296UoXVSTTKp2a8trjvzIWSQU93B2x5xYj4BpEl49RmZNUPVhZBXKsxw0TKFw4FkLXYUZLnJjh6Vb2aLVbo2aBjoXGyVLLVPCc7XgKV5eXwDnQiQtNffCBmAlBPXytmzD4aDmNWrWZjd3qQjAShN1ngcrrh570t1jweHsPI6Khi5hJNoCc4JlmGqqICBHx+1ocOyVAI8aweJiq2eIL3SIeRylpQVVGMoYE+wosWkURSZTGMBoOK7YX94wjRjC7J9yBM1HZREXr9UZ5D5h8IIKZJQ5PWwuG0Y9eul6Cz1WBKZT4GB0QZUBGQdyYlmIrAoLc44eR78dHkr6KF4Rv3q/hyycr4RnIoBi7RIsK4Z6QtuCTpxqkxBwpiGqRlIsV0AvZx5TAdXwlTvQeaYhu0LvOb0hxZszEzHlNRAMmGYezobyjLALwAAP/0SURBVML8686CQwYH3qa8GQMPx6Pwfuxp4PFe9bdlWSWK779QTbV+5Nt3wj/k43s1oKi+DLVHTYe7ohBWtx1GidU3G9T07MDIuJoabnPYVMRKKJXG3vE4towkMRJN4soaC772wEasbh2Bcdo0fGKWB99eSlLzJiIuEZkD0LXjGXz023/G5cum4blt/dDGxnDt5z6Ln33pRnz2Z7fg0Zu+jsLjL8PFZyzA9NlzYdRrYTSwXBk2atavpFeOh33wBZMoKsrPgZiGSprt1uYpgd1qUvteLxrl9juCYOQfFnkWYd8G1s+kyCiMjLT8+aUXsXLvVhS4XVhQVY9LjjkeNlq3B4rUxGSTldV9ArEI9vX1oG14AKUOF2aWVaDI7SFhfPX6kzL8qZUI3r0HWrtJTcu33ncGik+a9sr1DpYjCsCbW3tw2kW/Re9gCGpSj+TCzg/hq3feg/yiIBkp8InDAOCytqUvFCFIjaGufiqM2ozqWKNeL5wFRWpBkWQypZZgkgYuv4kPUacjl06l0NtDU7mwFPmTK+tTJo8XmTwnI3PytXpoMiloJNibn94xAnVeIZVAjvEMk5nHdDZUEmTTBH5pJrLqi7ywBB/YaNSjr7UNhoJyvnSzijBSA9R8Zgkf1fGPhDyPMG8W3Gp3Uv9JOV5tRrIyjtPpgpZlkHO9fM4w2bfeUoDKEhefLYVoJAKT1UZFmcT4+DiVigyG5c5XNc5nSvPmBQUeONRspb8vBwO4+K7zqYSuShbgwqgLzihfcbEFxrPrYbtkBowLS6G1GcA70yLJIG8iIuntyJbdOzCjdgrL+CbB8W8gbwTgKrwxHMHgeQ9Btyegklg5PzIHBb84DfFIDA/c+Dt4qoow2jkIo9WMqLKCTBhu7sWss5YgRWtJcnmMdgyhdG4dZp40j+0nD44Cp2L0bAi5G1F2dg/jqlufQJe1AKcsqsO9506HdaJdHUqkPSaoCEZat+B/PvhJhLRm3PCdn6DxyT9gmIq+c0yLP/3yRnz8fZei7OSLEWp5GXUnXImvX3su7r/zt9jX48fJyy/BsmOm4OYvfgKRsmX47lf/nyAPjLSRvv75r9Ky+AQuO2MO27is8J5+LVjLd7YTPduymj9Aa1XP9yYLEOfWk/z3lENlBewf9+HU792Ipp4OPncGP77qenzx3EvYy9hPcl3llV43REvq0R2b8PyubegbHaaFVICpxcUkUWZU8PvSqTMxs+K1KRiyYVpQH3gM0Re7IXnnNewb7hXnwTXl0IuFiBwRYYSTkueyYvvubuzZ1Z/zg5MFx9n5K2cOombWiEoctaTgtcV9J2GEo31tuOeR59S6jp29o2TFw3hpy2bsWLcRnrpZCLbvxtMbNsIb9GLtmnUEvD7sb+vAUHc3tjbsQGvPANra9mHn/mYqgHrs2PwUtrf1IK2NoW1fOzZv3ozWgS7s3d2gXBYdNGtbunrQtHcvVm99CYFgFC+/vAH+qB+b+XfGXgZn2o/n12xmWcawZvMWjPT2YMPeXaiprUfzxrVYt7cBY6MdWLNuO8pqpyET7McjTz2J3pFhdDS34YWX1iNCRO8a6MHwcDfWrX8Rjb0+TK+tQNOObVi3byNaesZRX12Gv91zP/q8w9jbsB/h6CjWvPwyRoIJtLbvREffiBrElcFL6aiyTWZXEzyXCSMyMm82Hzqs6UBRS6o9tBbRuAFxKsmlaTt+GK3AsqAFWo8Fpv83H+6blsH+gbnQV7nU9GQRURS/Wt8ORzpB6+fvTzyaFClrf2+fmrEqq8e/XXmjMELpoJlQCv5fb4cuLCGEgO3cepiPL1cKr/H5bfC29aNiXj2Cgz7kVRShoLII/fs71PTo8b5hxcZTsRSxWoOBpm5sumclwoEwNvz5WcTCcQzwWC0JwpS6MriNWqxcvxcRmx0XTC+Eh8rgjUQAXBQ5EkH88fbfIFJwFH741Y+hae2TuO2PT+BDn70Ri0tTuHfFVnz9hzfT2mnGyuYxnDSvCo+t3AC3NYtbb/szFi49Gn/+7a/R5c/ipGXLUMi+GAn6EIxrcPRxR8NCMO8bGITDlQcdtY7gtsFkRuumJ3D1VR9DzFmHpUfNROvOl1Uq5LzCEpgn0uf+u4m0b2HfB7tR1jXtw+9feAYp/lZSVIyfXPkReGyvBg+IyNcX9+3B1b+/Bb9/7jE1h+fLF16Bq044FUunzcLJs+bh2CkzUOTK4ZXqWzxG2phMFAr8YZeaFCSKXRaocF09R1lrbyRvn+K8iyLJ65efPjuXVEZaiAg/dr40lWz2NfX0D4mw1NKSYhRXTEGBIYUd23age7gLRVXlMJu0GCdDFaDq7GqHLxDAwNAwIqEYOju6EYlGkcjQ5PUOIRgLq86TYceUUL3mlgbsbtxH4ApyG0LfiA/jgUF4A0GMDA5Aay7B4oXzkAqMYHR4HINeH001F2wmI/w8PhKNob+9Ffv7mjAezsBTYEIgGoGFzNhq0aCpsxXBSEgtB9U/0EKLpQV79reqRYyrqysJlCnERnqpZDoQ9AcQShBsWXGjQ7y35IiNJuQ/VFWXw0kWMKOuHO0N+xAYj8Lb249u7zgqSsmCc5xbiYCiNObJcCr59Pn4XGTpb0UE+snFcGnSg58GK1Ab0SFzZg0KHnwf8v73ZBim5ucOPEAkRHNGVouP/2E1Ol9ewQbwJ2T6d7MwOUXyr5DkQAAaieGkSPvUV+esEDMZ94Xf/Qg+8IsbcPxVZ+H4j5yNOWctRvn8epTOrkHZrFokwgkkInEV3RfnOx4fGIHJZkHnlkZ4W/ux4/F1WHnbw+ja2aqueeUp8/HxY6rQSiDcOfDmiwgIAGQI4mZnEc4mUHz6kx9BsctBxueGZ+ocXLz8ZPS37EVYl4fyQiutoi7U1tdg1WMrEEwZqERGkTUb4aSCqa6ciU9//ouYWupAlpbjWPde/Ob2B9lGduEbn/8CvvfDm/D17/0UY7GMUkR6KpyOpr1qIZL12/epdVN/+PXP4BJaAvt62LbJIiWcUzHZV5vUa0TyIVmtlsPWtw+XHMoH/hzrISaWKS3WEwjCNfmvZ8YvELw/cNvN2NbUgJPmLMIdn/giGof6cPmtN+O073wFl/7se/jiPXfg5scfwi+efRwNJHiKwVOyAfaU4VhuJqhYL2TgsL65EjyiXCgire29OPXC36JnQIKb+eKTOjjzw7jxjntRWOrHNfWvLe478oETCGSJJcmPbSPrk/BBjZmmPFJkgXYEupvhTVgwb1YNRkZGYHdYEWIHjAz2siO4MWNqJeIEb1kNvjjfg9D4KGJZauxMFFGCeT8ZetXUOrQ2t2L63PkwJPxIao1wWKzsbDHEUmS1bAiSHEkGHj1F5bDoMgT0ITZoAzJsPE6LnS8yC6PJgmRonEqAbLTAjhFfGCXFhWolfB9Zs4sML0DlYjHpkMyyrqx8Cn7qs3GEUlrkO+2IyTRrFZNIwDGbEA6OIZzQIM9howIiwI/6lGISF46Z9SBuFqlT2cSUFEYrawMGgyHFwgU0xJTOz8+HUxTDG0hzazMu/cAPcMVwFa4J5yHjNsH+laWwf3h+brLCG0j4L3tIKOP4VbUOi1xanOYcR7Z/MwyF1YjMvRS+UBwmPkzpQexcyrt12zbMmD79sLlQVD3woUcfp6K7ZhV0VCySe7jk4YtgPqZs4qhDi0pWRBnrHYZWr8Voj1e51rwtvQTuPtgLXOhv6FLTroeae3Dytefj6Pedos4JBMO4/EcPon7+DNx2+TFvCHCTWQgFcHR68bXLKAPg81Ihj4axcN5s7H/5WTy+xYcvffJifPMTV6Pmgo+j65HfYNAyFdMM3Ximw4A7f/QpfPLjN+JHdz+AeRVsAyYrtqz4Nb7+u5346f9+CF8UYF+ylM+vwzWf+QJmV+SxbRrwsy9+BH9a04QTzno/Lj+2DN+88YfoSuThiZUPY06xgQqjA7b8MhR5XEim0iRIubwe0gfTWQ06d6/H05va8aGr/wdukwaxmMyDfnMREqGu8S6IXHcyAmWStIj0j4/h3J9/Fzs7O0AKgt9+9Ab8v1POeAV8RVq9A7jyVz/C1pZG1JVV4cHPfBVTS8rQ7h0kEYsqcL9/7Ur0ES9mVtTg2tPPxfuOPh6OCWtRXCeDlz/GNsLni6Vh+vhsFPz4ZOLSG4P4EeVCEXE5rdi7rw87d/Tm3CgEsfi4BRXTB1E7axgL3f+4C0VQyEBAk5lWskq1S1bmISBp9SbYCHB6qwOF7Fx6A0HXbofRwH08x1VYjFjUj3E/WRGZhYfgKLQqS87qJBharQTdZAidvb08xg97XinqyvMVKDtsNjYMHRsIEBn3Ia0zUT/pFQgmqQzEHE0kAuj0h1CRV8Rrmdng2RljQTTs70EN2bJWZ6ZCjmB7SzMqy2thZ1kj4RD6fFEU5bvhdjp4D7LlbEr591MZdmrB7aQfL65dhZa+IZSXlyEWj8LO8ojPUuKl42T1Kq6b5ZNPGXjR8kS7zYo8Mjn+qY7vH+xAV3MHIkkNGZ4T/nG/8teLUjiUDPpG4LhvPz7aX4TMbA88t58H63nTcgzjDSTjiyF61y7kffE4nFxDdr6zF82bvNBNX4pHAxbc8Gw3uroHMI8ssdD1evdKv6R9PcwuFEnPM/5sC7Kr+lXZNU4jLNfOBZxUtlI5B8iBnV5cIrLZ8hywsqz5lcXIryhC5bx6zFi2CJVz61C7ZDoqZteieAqtk6NnwjqR291EoJta5MSzu9qwbH4tbIfwgwvYSGKxSTBTcd/8Ln/bnG5UlhapST4yQ/akY2chlUxjwbEnY960ehx9zGIEA344C8tRUFKN4xfPw9rVTyFmKcLRVBoSO77hmYewc8iKU5aUQ+8ownhvE3a3DuCCiy5BgcMEnTaBv9z+O5TOWsoKGsSexg7VnlP6fPzPJcfg5q99BSueewkrn1uFyjlHQ+frwKPPrMZwXyeG+J4rKkox0teN5qEoZlY6seq59SitrYdJTTXXK7JwKKAW1s5qpQLIRYMcbhEAP3AAU+TFxgb85vkn1SB8iduDb118JQpoyR8ot5BR379xjbx4/ODyq3HegsVqoLLY5UZVfiFOmj4bFx69FB85+Qx8evkFWFw7hb+/+l5jq2nhP92ushzKRDHbFdNhX1zxps94xAG4MIkIG90jT+9VidzVW0zlgPzoM5qwKO8fB/CArx+Pr34J3T1daGxrQkdnK9au24h9ZMyjw16sWbsOu8U/HIoi4g9Qo27C+jU7MOYPYu/O7egiEMbHvFi7cR1NxU7s2LsTBaW1cFtNLG4amzesUUvGrV23GaFoAC+teR6BlB1FpihWPP4sWhv3YyyeRW/DFmwVN0jLbvSRpTXu241BMpCB3TuxXcrl7UZ3WyOaGnvIZBqRNniQb4vikReeQ3f/GDZtWoOe4TH0tHaiiSbbmNaAUlMGKx5+Ajt270aA1kt/xzas39qAof4BhKiwjps7C5v3rMXaNduxc+dOeMdGeP0mNDc3oaW/S+W97mrvxJhvDGPBEWze9DK27mvFtKnTsHnr0xjo96OtpQXjYT/Wr1uPjMmOEiqPQ+UwlnSy6Tt2YMpRs+G++zwYZ7x2UYNDieQpHAiEMVKbB7PM6hwLoW1LA2ZdeDxKKglyjhZcuaQE9SWHtrgON4ALIEsWxfEH90GzdZTAQlAup1K/ejqBPaN84OKHlk2YsHwqt8bENnmNA4Fd/c1PHUHZQsB2FuehdEbVK+A9KRVFbmR5PZvFiCISm4NFwE3uKZ8HXl9EBtJFQQvjF1eHuDykPFYqYnFRWV0FOO6YJTjq6GOwdPFcmCw2HH/8Ccq1mC/Z0WiZ9fcPwlE2A3MrTHjksedRWOhB32gay889h6BkQjI8gt//9m6ceMH7semJO9CRLsdZswswmM5DhaYFd60ZxQMP3YN46xr8+flW1FqG8aUf/xG1VUW45Zb/w6ylp6F90zMIU2nsf/5P+OrNf8GSZadhZm0xRof62P9JqNgG+BiKJOgIqsZsFLf9/GaEbOWYWl6gZqC+9sn/cREAl+1AueWZx7CpZT+/abB87iJcd+ry19T5OK3cbz/wF/SzP9WTdf/w8g/DZX3t+5TDnbTC8wn8Eq4pqunAsodXtCC2kSSBAC7E0vrRWbAetBDIwfLGduy/UI49qhJVFS5MxkNCn0H7njIM9bwNlv0mkk4lEI0nFcNNZZKIkWJNrZ+FOVNrkUiHUVs7HXOmTYXJEEFzy070DPpQVTcNWjJls6cAFcVOxEIhNfovy35p4wk0Nu3GwHgARotDhem5C0uwcMF8pAl0cT6Hjma3hg0wHgvBUVJK9h1G2wCZus+PWoJjLCjJsxzQpILoZOP1B0Koq6eGJhPPk6T+ujTGeH2J+14wdyE0sahKliS/G5FAiMxdUmNqCQpxPp/DU8qOGkJrdw/LacPRxx2PxfNnqVjkCM+1u0swq24Gigto2vsjyl1lc+ejSAbbqAhKSj1oJtO1W8zQpTTQ0tKoqqpFIRvngiULEZAQS7ZAUbiyksghfeIJlufUKrj+eD705X8/cmUgEMMPnt2Js/fvw9W/eVbFMdtZ1+6aYjgLHKhx8dmr4gilOybO+OdIMkqW20urS3pgiu+SAC7RMpILerITC4jKJgAuKQskW6NsMpYi8d3yKe4O+U1Y8yTQT553SOG133fcTNRKzuNDyOS5B4P3K8J3ZtEl8evvfhFf+d9fIqwyfVKxSDmTCYTF/cKyyPxWsbyKyqsxs76CVoU8QwqnnP8BfOrDp6F2wQn49re+jKWnXYg//uFXmFFqQzKdRSgQQEEF+820GjJWO04+5UTEImOwF3ioQHRw2h1wEAclaVrIF8Gg14tpx56KT95wPUrNUbR3D2Ln1i1oHQ3DTmu2rGoqCtwG/OmX38WnPvsVXHfdp7F6aysyES8effgRvLTyebT2DKOgvEZZm0YjAZ7tU9x8oqRyz8y2yjZ5KDGa5VjJuf0G9UWRujz4/K6RYWxo2sM+yIfhfbppQf/vI3/D7S8+j5Ukb83sx7t6OtA6PKCOP3nWAlrRrx/bOVgOLoUkw5oUjYUWSPHfD4U94nzgImmagtd+9l7ccdcmqCTXUsK4AR/+9lO4+7OsyAPkncWBk4WPjxHszJD0sQ7lx33VFJ7sFPIeQ0GyMrON+Cbuj1xWjkgkDJvNiQQBPS0eMXZG8Qdq9UaYCaDSOcQFIa4ISdAe8o9BZyFr02YQCkd5PxtCoTA7imQ8s1Pb5xpNSPKB814xWYuTTEnSzka5L57JdVS7w6XMyyQ7m1ajQzQ0jqzRimxoDP0jEUyfOUWFLI4RzMWlE2DZpZEIu5K4XzE4JbtalOUeGhxR9eqhed/ZM8DOU0PlEUVa/KlGMwo8eYhTQeg1KfjDcXjcLrLNKALhBFxkaH4C9kBfLxWInXWjVaCQl5cHt7ijJqShYR+VXz+Wn3b6xJ43Fok8Wd3qRX8kqXzb+8fiKOfnqc4sYvvbEZk1DdFwAIHMX1DnWY4S+6yJM18VqaPD7gPnv7AviKELVkC3P6iSD8n0ZvuPliIrM6LeohzczSZBVz4nQePAbXL/5HGHElECb5aF0Ei217LuYVx+1ZcRsXrwl4cexdG0bJJUPDLWkQx58fObb8axF12HE+ZVqvf9ivC+4mYUYCfmK5eCjsCXEiuD7VrKJf0hRqAX707D3v0orq5D86ZViDimYtkcD771tf/FOH8Pp8y47gtfxPq7vo3+mnPxow8eh8uvuAZf/smvcO+Pb8Tiq74O8+6H0aQ5DtefbsEHPv4T/PyhhxHa8lf84uHd+OYNF+KDH/oi3vex63Du8TNxz4MrcN2nb8TLD/4BJoK+jgTpjHMvQEmhC5lknIopkWuHtCKi0TifRQszraqXn3sQq15uxfuu+himVLj5bK91f03KwSGE99PS/cjvfokoD3dQYdQXFmMsQGJGIhTn/a449mRMr67FF+69g4xYgz9f/wVcecwJ6KA1n6Qy9NjsZN2vXYBD5MB3mwknMXT5Y4iu681ZgCUWuB45F3l1xRNHHFqOSAau0+pwxjK+GBMrUUZj5Tn5IdEoh0Ok4Wn0BujZKF1uJ/9OIkA2IWZnIBBUjTdIhi23jkcD2NvaSNCLkclmYDQYyWL1KvpEjjeQBRgRwIaG3WTsepUgKskTY3y5Umy/fwRmp5ssNoqhEb/yiUo/MehNBFk7TeAEvxuQikeR1Vug54OKMpDGIS/f6nLxmAgMJiN2vbwR3SNB/p2i5k1iT+M2RGkF+Mb8sOfnIeAfR0arhzYdw67dDdixqxEGi5OKI0tWLsmO9GT8o+jpG6LSSbAcKQK5F1U11bAbqGw0afT1yOQiE2K8h+R3kcUihO20tG/Hjq4+5BG8g34/wdqDyuoaxWakOUpjlOgUP397RaQCVIzb3xctG7Vr8y7M3bsPxZu24wxNBP1J4AcdSTxcUItnu4O4/M+bEcepBO8ZE2e9+6JKH0mrvM8qJoz/aaupHMS99zZE6ufAbVKEhQtIiitE2LkA8iRrn2TuwuTlNzlGjhUAkG3y+6FEI/MPYmO44w/34JLPfg9nzy3Ftl3NBHULEgEvnnvsYWzdvg1PPfEUhkNs12wbUioZCJWop5S/B9//zk1sb3HlwpGUADEy6UnwljkPFhKDArY7s8mMJUcvQXm+E6ddcDnOPWkurPlVuOkXv8Bnv/AV/OK2W3DGolpMW3IaLl52HAnNCEqqZqHIkkXfcALTKgtVdIzWwPY4PAJTfiEBsRg2fVr1ucamRpQtORbf/NYXUKDxY1f7MFLBYaxYsQK9YxmsX7kC3//tg/APtuEbn7keX/rm9/GTm76Pvzy6Bnr2T3GHDLVuw9e+9iOMoIDgbmfZrbBNMHepwgNXmz/w/YisbtyPKIGanRTnz1mA9d/4ETZ8+6d45MvfwX2f+wb+97IPY3tnG5V7AlVuD2aWluNnT6/A+3/9Y5z+w6/iuO9Q+fzqZnzt/j/jpscfwpr9e/neX/veJKd4aiisBrRl0Elf4YCl4O9brUckAxfpIpCcftFv0NpJ01wGM1Na2FxRhFp/PXFETt4JA4/4B3DPE4+gyDEFpdVOglgfgmMEaCo+bYYGJV+URUCXSCuLB4wmwyjXmJF11+KiM4/GyicepBnFYulZ0TQVDeY0xsicrznnLKx45C+IaSwY7ffS/PfwOh6YCNIarZEvieBGxmsypdDY2I/amgIEolpcftHF2Lj5cfR2ESTiWRQUuhGIh8mcaUJJWzImyfbYuXsTiGsSENVQUlOCsYFOnHXuh9C2+mn08S3qyfBnzT0BlsggXtjeDm0qhLz8IiqjXqT1ZbjyojPwyBP3wzeYIDCQ7TuccNhohtJy0OTzuflMmUgKo7FxVMw4BuceMwV/+dtfMBYzoL6+EMM+WgZaGy2NDBYsXop5VZWvhBQe2OiFibuoeBr27UdPby+Wn3nGxC9vLPIOdz/xsgq3MzutKJ1WQSvEgnFaMJ0JoNisw51r9yOhNeEnF8xR1XKwyDUOPwOntbajDyPnkYEneVcCrv23p8J8cT2ytBbeTTlU1zwQZOT3Qx0je8TXvfGR3+F/PnUTrrvx62h8/q+wLvoAbvn8efjSp67HgLYS1ZYQVm7pxi233UQ2+wAuuP6LMEe70RM2sr334P3X3Yrf/fE2bH9xBead9n4cNaUIGVp+I127cMsvboPGWoTps+bj3AvOJ8PMrQp1oIj/XUiDWKjiqzaR9UvfEhdSkHVnNQC79rVi5rx52Lv6ITz0Ujs++5mrcPetP8FgKI3Bzj5c/pkbMbD2LmwKV2PFbd/Co7/5X/zy5QBu+tBS3Pi9O3DHisfx2E8/he2pOiywdeD5LgduuuEyfP6aD2H6RV/Fr77+IVZICvfd9m1c97Xf47M//BU+/8GTsPLRRzGUNOHi970P+TY9FWSahE6nXIWSB3yyPQ/RAj7zR9/E7t5uZRn98Zob8OETXpvWt4+kaNn3v4yWgQFaHvPxtxu+qsINx6h8t3W242Ey+Ka+LnicLlx+zMm4+sRT4SEjP1Di270YvGQFslHp6xmYL5+Kwt+cQQVDUHoTOSIZuEh1ZTFOPWUaSENzO3QZhEff+qSONxPFfsl2U5ooWttbEAtHEIkRjMnMQ7E0NXSeIlg2uxsLFh6LaRWlMNjNZANxRKIhdNM0EgOrsn4GyvJdsNKsKiBgacjM3QYnElFew+WGg9v8eYuRpyEoWfPgdlihVsbhvV28R4EzH1lhNWS7flnHjUymrLQKM2orlNlaW14GHxlJdVmpmuHnyHMiz8PN4UKe2QGXIzcdt7K+hmxCBhEllEyPotIyFNGcnDJzPqr4KYtMOB1m+MdGMTY6CguZv6S3dbmcMLDBGi0mtWCyyZGHkpIiOO12eHiOmUrJIpE5vHdpWQ0Wz57Dvw08R0edmhuln3SbHAgk4hMPh3Mhh29VZKX/eDiGmGSFHBxD09o92PzwWrQ9+AJSDz0H76Mv4lunz0I9lV/n8ES6zX+CCCQlOqigZJkdeUarXi1/JdbXuy0HgvXkJiJ1Pek/P5TIfIrEWC9uu+12lE6fh+1rn8eW/Z3o7+tDw86N2NYRw49+eSvOXjoXjsIyYLwbj67cQItXj0fvvR233vsUBnlsWeUUNK55GF//9o+wYtV6Wj9sK0Yj2vdtxVMv7kQokca9f7gFn/rCdxFMSMSTVlm18ikidaT8/RN1FYtGFMhraNXluckwHW6cdPwxsOuzOOGcK/GzH96IiuJSfOVb38GlF78P37/1//Dhc45Fef18nHnKUnUNXzCE8rqpiAx2IG12osSRRaNMqKurQXdXP+YsOhoL5k2F21OM6dNq+QKpZHm/6fx9/pLluPKshfjGJz6Bp3Z54e3YhW8S0H3ebnzphmvx2S99A8+s2/VKPYusb96PtkHJwaTBlKJynDxzbu6HA2T1/t1ol8VyCfDHTput3CUy23JeRRU+csIpWPG5r2Pdd27B81/9IT5/9oWvA2+R9GgEmRCZyoRlpykjVkzU45vJEcvARVY8uQWXX30PyTcfSraoAdnxmyd+zck7jQOPxmTdRzNicTJvmqrSAB2WDPwkwZUl+QhTewowi6WTkoGndIpM20rw1Sn3hkZnVO4D0cqJeESNmJuoweU3o/gXuS/Gxuqw2fnqpYpzLyYWi9CkMyJOk1RyPmcyWlitJnT3tcHhLs/l0ybIB0MRFcIoZrKKIOD9I9TOdiqSSJQKwWig0omr5ETZtKz+kuQxGSqd3P3E/DaYLMp3n4iG0e8dgZZMpG94iOBeDhPZeixJNslndHry4B0bRHFhFaxGshGWMaOhKW2azJXxKtuT1xCORNV9D5SDmbiYrZIITFLRnnXG3/eBiwRH/KqWpLYy6rlz4wsqLpYvwsX3ksykEWY9uFkPB4uU73AycLmepLcd/Mk6pG7aqRilmt78+PnQltrYMN59EH8nItPZe/asxVdu+jO+84tfYnaZAy8/9Sd84pv34daffhJf+cbP8Ms778K2P30XTw0U41Onl+IHv3sZz73wJ3zhwxdDv/SDODGzCw/uduDzV1Thuu/dix/85Cc4cV4d7LSK7v7pF/HofjMevOMHGGhYi4vefwN+eNfDOH1WPhoIpu7iahRLmgDWV1oBOI1IlknchVKn4l/OJqPobG+HxuJCfV0tkokYf8uVX967ge1Q3r1M3xelkFNYGfjGRhDOGqH1dWFXdwQXnL4YP/jq1zH74mtRGtyBH9/1NM44ZgZu++1f8bO/PIFzjiqHhsTo0V99HbevzeL2by3HSe//Np548VkUh/bi3ItuwLd//BV88Qv/i8999+c4/6SFKM5/dRznI3+4FXe9tJIIm8I1p52N3/+/GyZ6ck4C7O+X33Yznt26GWWefKz40rdxdK0k8X97Erh9N0a+tFpluszGU7DedBwKr13ydxn2EcvARRbPr8KU2jx2lAkWbnzrg0Z/T6Ks+H6C5vat27F7byNBVMeGpofLpiHYDZNhx/Hs6scwysok6cSOPRvR1NuLIe8oUmxomQwbJj/DMt04lkI6FsQYWazE1g6PSOY+wDs8ihHvILyjfuV79stkGBm8JIO1WW1qIEnAW6SqvB55suqGAkAqkwmAlMYu/jmJ13aQNWvUuVblq5Rj1NFkXFaLVYFqrnFJMnq7iuuWdTxHfARWwmKW51aR4cscGulU4oMvJlu38dza8joF3iImKioBbxEFWiyTKCpVFnaug8FbZJKJS0eblLA86wF//z1xFLjU5Bb5dBV7yA75WZoPJ7/LpzycKKRDgfe7IfLcMoiZ6GT9qcegAsuXNAC8/0E+zCNJUgTNkmlH4847f416jwGyyMPso0/DZz/1flTMOg7XXnEG7rjtF1jX0IOK6lp48j00dIex6pknsJlMvaK0WKUk8JSUIhwYQ3H9HJy+ZDa0VJ4ySN7X04vCUlmjMWelGoxsZ1Tqv/3Rd3DLbf+HL37uC9i8Yzdu/+VP0TYcocWWwv49O2jdJtlW2cbi4/j+jTfgY5/6HK764JW4+Td/YdvMzfYVZS3x7HGSE5n4I+9c2rDsE/CX/Pc1bBcV0xfi4rNPJLHS4EvfvxlnzStGDHZcccn5sJmNMOUXU4m4eB7fIM8fHA0iv6QM7sIKTHVnsO6F1Xj+ycehya9EJuaDu6ga55y8FMUHTA7rHRvGS/t28Zu4f6w4c/aCif71qvx57SqsbNjNcmZw1bIzsKSmfuKXtyfJ9nFhDPzG8rKD6qpfn6v/UHJEA3hlRSGWnTT11XBCssbDISlq/1XPPoi77nsEnV3d6CITePqZB/G7P92Jv61+FE89/zTuf/ZpslUvGXAKezdtQBMbbVdXI+69+048+sxjuHvFo4iSIWzc+BweeuYR3HXP7bj7z/fimZXrsWXTatz7xOP8bSMeeGYV9u3fgd/e8Tvc9+ADuOfRB9HjC06U5N0VMV9lNXX5nJQUn0dAVWaaFRYWKnZ/uERAXLZXQPvwXVqJtG/pxAeK/C2bxM0e/NvhEA21dLY/knuWNAGcpq3kAj+SAVxEFK/oY3kXMsPWYC/AVR/5EMpcVnzg+i/iB9/9Fn72u7vxlWsuwOzjz8F1H30f9jZ14bjjz8SCmjyMhnWoratEyB+Gt68b3UOj0JI0pOIh9PQNw1PgUVXSvHcLghkTCt0GSP7KqTPq0bDpRWzY34vdW9Zi455utKx/BJ/6/HcRTJNZ0zILDndjxeod+MCnv4lbvn8jGvfsxlAoQSJBMkPLy0C2LjxGPmXRELHmJi27tLByso90Mo5gUNIM5KLFhOH3tDbg2WeexqoNO3Du5R/CzEo3JNRXBl/Pu+pz+NZnL4bJU4kf//ib2LnyQaxuS+Anv/wRzccBkoRqWrViEb/6Xnd0dcJM0uO02HDlMSdi2ZzX5uV+YucWfPvhe5GORnDmgiX43PILVTljLGOCz3GwvGHz5A8pSVUsD8JjshYSpdK3lk3ziHahiDz5/E5ceOUfkRZ/kJjSAz+f+CUn78SFEg0O4cFHHobZXYVijwysZPjiUhgNRVFcUwJr0gSf34dwPIBTlp2HYGcDtnZ2QmZRj/WGMbUuD51+Pa664Ezs3fkS9vT54dLxpcGMypKpKHMGsa7Fizo28q6BAeQXlGC4vwue4kIMDg3imBPPQT1ZxLspAtpDQ0Mq1Gyy8YtIh5YwqaKiIsWq3w0Rd0ooFEJbRwei0RjOPuvMiV/+MRkJ0sKJRdgMtChwuhBPJuGPhCdcURlaTza07W/C9GnTDtsgZoTMrf/cB6FvDedCCD8xD7YfHMcf3t0BzHdV2B4kx7dqF+w7Eigk7kRxl4mrKpGIwesdgdHmhj4+gntWPIdjTzsHS6ZXkWkP4fqrrsCGlqBaI1b8zud/7GtY7OrB//5mJT5z/fvwyx//BF/49d8QWfcnbBm1QtuzFXknfgzf/+T5bBcRSN79O3/2fdx0+31YcsJZuP6Gz2DpnHI8/tc/4tmN+3HMqefiAxefhY7GvTRByaZJNopKSlS4ajarUQO0Qy2b8KUf34tvfedbqMwzUYFrCPRa9NFKDlFR1FeVQZMmc59AN5m9KfHuAv4mScSWpRIgzxAl19fTDV8UqK8ph1UmDNHKE5G25Q0E4AsFUUvmX+B0El81GPSP4a41K/GzR+/HeCyGK5aegpuuuBptQ/340/pVaOvvR6HLjWMl42B5JS1eHRx8hqNqplBJvH7CWyaUxMCFDyOxYwgaWs2Zcgvcj50PT+Ubr3Y1KUc8gPcNjOCsS36DhqZhwKwnG/rHAVxEzpEGPMkWBcxUeCHBQYk0bL79yQEZ8UUr3x1rKxL2IaOzqJhQOX8SCCUW+nXJ76WhsNHJZZR2n+g876bIs8mMSgk/OxCkpazCvAW8JxvpuyWSO2Xb9u2Ikv0cLgAfkvzmsSisJhPMhlwaBEn2JQ24iIBuN5kPqw9cWkao1Qvv8oegDxLcoinYf3w8LB+b865HoPyzRerwwFYprFe5LaCDeSKsVTVf1soAAaqhYT+6+7yonb0Ip51wFNo2PY0bf/gbTJtWjRde3Iyf3/sYnD0v4IqPfA4Vx1yIe+78JQrFQ6jN4tG7fg/L1BNwFOv6R9/8EjqSNfjEhdPw9Z/cg2s+9iE89tcH8Mlv/QDP//E7aPJ7cOpJC9FDAvXBG76O6TY/Xty0FzNmTMG2vZ1YvvxMuK0T6Z7Z1sXtkiMsGmU9T/bvSZg7kMzIV+mTMvAvhmiK54rr8UCrVMaZukeGMDDmw0DQh32DvVizvwGhcACzKmpw8dEn4JwFi9nN0yo8sGt0GDu62/HCzq3o9A6x7kxk7gvwtYuvxDH10yau+lpJdvgxePEKpHppmbOYhuNL4ZZ1MB2vncl5KDniAVye6FNfuQ+//r/1gN14WBj4f7ocCsBl36Tb5N0G70nZsnUrhrzDOO+csyf2/GMigJ2hQpTc00r58pmkg4qfWq0kw5a8ecsWzJo587Ax8LGXO+C76HFI7L9ERDnuPgOm5dUKzP87JRcDLgAvbSuVSkAWk5aBxoBvjAo2QUbbh7pZC6DpW4cFp38cN9/1EK46ax4ikTgsVjMe+u338b07VuEzn/kY9q1+CM3xWiybmsSfn2/EWSctwOa1e3D1p67HA3+5FWd/7Pu4bvksXH3ZZTjl499Bavt9eNHrxLkL8/DEjiBu+87H8fBdd2DD/m6cev5luPzc05Cl5dzW3on8sjrkO0iyJNJKZhuxvUjQwsEx2JMizyPW6YEgL/1GomiEOHgDfkQScbgsVuVWyaMlMLn49IEi7bGdlvaO7g4ycRcWV0+BjUAud331yq9KdH0fhj7wBLIxkoJoGvaPzkXBL5bx2EMd/Vp5/d2PONHg/OWzoZMVW96g4t+T14o0QI/HM2Ex/OvqTFwZs2fNVK6cAzeZNPVORDqLJACb7GBiyQhwq33yj39PmUIz9S3kKn8rItwt1R2ERlbUZj1q7AboSqzq+xvJZH1LWQ4Egv8cyeVfkQlHEukk4C0iMzTtLjfKiotx4onHI9K9BV/52s04/sIP4+JlC9SgpOCRZBu84OrP4gvXnI8H7r0HQ8ap+Ma3v4STJA9LQSEcVgNqFi/F3DoXBvxpHDV/KvRWD5YumYdVD92Ov63twGc/fwOG2/ardBWP/f5HeGqvHx96/wV44amn0di8Dz/9ztfxs1t/je98+3vo8UXQ37wdt91yM/50/yOIp3KW98Ei7+1Q70z+loHzPDLz6aXlWFhdh7qiEhSQIBwKvEWkLdYXl+LSJUtx8rTZCrxz+w8tGS+tyHDyFR+4psLKj7fWdv4NAByYP7sSs6YXvRoT/p78XREQm/RzTzZOmdUnq/GIO+ifIZJqtramRrE18YlPzi4cHR197YzNwyj5VFwHZ5J7pyJJrBKtY+xU7EwyAzHPBE2BBbIm5sEidSx1PbkQwIGzJieB4cDtP1Ek9FMGySXVhNlZgvff8E3834++CDPir0zIFTdlGiZ8+Pov48knn8Qff/0jHFWXj/nLLsH3vvJxmD21uP66j8Jt0WP6nPkodtpUPR53/DH/n73/AJDrus7D8W9673V3tvfFLioBsIC9d0qkKqliSbZkW46dyHaiOHacn/6JY0dyiWNblpskmhJFSSwiQRAsAIlKdGABbO91Zqf3Xv7n3MFIEAiKCxKyKWEPOJzZN2/eu++W73zn3HPPxfannkTfnR/DNZ0uDE8sor7ehfGRMWy5/jbcftdD+Is/+2P4j72Mb31/D/rWbcDE0CE898ob+KPf+68YWEjije0/xLO7j0OhvHj/4Hb79xDOgVI5l8aAt+gru35iAb6TvO+yEV5M9DoVRsd9OHx4Fv/jv9577mhV3k02wkwihKGpKSwtzSORSuDg0X2Yi5TQ7nGKrbMklTxOHD8JI2n40OwoJpfiInSNw/CkkopgH2zKS6Ucq8ox4hJIOe8CNULIO4GDAydBCpXMJ6NIOCWXVRAP+XDs2FnYXQ7hW+cY8iQvIEoF8eaho9BandCr337njXcjDCaclY+BuwYwDCw8wcmm4r9Vh+V7sdRcOgxgXIf8+XKx5csh52cj5PrKlQuI/+tZSEfIYiAAkrWboflUD9My8feFwnXNz8Nunbm5OVHXPInMz811zp/5uvzvx0B+7v3Hf/8SCD+j3mRFV0czFFJ2QVzIJyvIF/IiooT91Lw8n9cw1BO73Xb1ZjhNaqjNbtx7+63QEdYygBvMdjR1rMVHP/oQTEjilTcOYsP1d6DDJseO199EYOYknts9AJcOODYWwKb1bQiEkth47U3odCvw8s7XUFLocf2td6CzwU7XrPrGzxeOZPm3ci+eL6mnRpE76asuo1fKoP6VXuha3zkZFssvgA+8Kq+8fgb3f+SfkA/833NHqvJufOC56Dz++E//N0amFuBo6kRXmxNTMwHcduPdSCwOICJRY/LEAP7Tn/xflEYO4PkDJ5GoyPD5z/8GcouH8I9P74Jdb4XRZYO8lEK2qIK0FIc/UUZXuweHDr0KraMfm10WLCZyiKW8MOjqocznkJJlkCup4LLo4PN7cTV1wuH9r+OGD34GG9vc50p4eYXBkpk3AwuDxLudzGQg4sGk073z5MrFhKNT+FVTHNxu7OrhZffvB3nLQh56TdzzBBSHI6KsqvtaYPzmHWKhxYUAzt9znbLS5GfkSVzOjc31XWXjRQItAnCqPwX1pXQpQ98RIaC64Be3Q82vzK+LAfovyFC9bMLPX3tmDi5QEcEp5IjNk0LI5wsinxFvhLLj+WcxtJjALXfejS5bBf/fV/4EiUwRpoZ+fPrh6/HNb/wrrruF3v/qf+OaT/4x/sdvfQgZIk8XCivfy2W9rVQ4IdryJ7Yj89oMJEoiDiYFLD96AObeunNn/Gz5hXChsGzo96C35+0397wUUZkbUW80YP2Gq6GUm9HX1Yv2Vg8WpocxE/ajSIOpf10/ZMSq2eTTak0oZ7wY9wYEa+CwJtAYDkcDiKezyGZSSBcI2BRyBMNxtHT0o5XAnd0GOfounpfg6k3rISdGV5LIoSoX4Qv4xTZsyVQS3Wuu/bmBN8v5YM0DggGiBuordacwePP57MPmpfLvRmpx4j8ZlBJxrZ+XO+W9Sj5CgzyQZWe7AGwpb6NGJu6F4M3Cz8L1ysJ1xYudRE5yOpdzWXN0g9vmgMlhx/eLZ3BAtggX/c3KsBrxURZtwvMDvKKVX/yZXU58nBk8n8NSA/fzX7+Mcr7C4nGYzRCBODcPpqI6VVJ1czbQhz76SfzBl34Tm7s80Nub8Cd/9lV86ff/K/7gd38Ta/s34L7br8OBPQex5Z5P46E7rxMZSC8mtfb7txTeeae0lOKbV+f4zEpIeKHYCuUXhoFzU/3ef38GX/vKh8/9XZV3G4WSz9HAJAbEkQ0iTSYBs0wqF2AsU2kgI7AtS1XQKCRIcQ6HUqXKFHnZOjEpaYUGDg28SiGHQkUONSluYSrSYOKd4jl8jrP5ZfMVaDW8yozuRfco01jjOObI0jj2nxzHLXfcAR1dh+Nwf97ybpk4AxID9/m/Y+Z8furYS5ELl91z+70fmPj5DJwHRWLIB//9z0CeqtBAK0L/5zdA85lesXv4hXNM/CzsKuK64QggVlScZVJKF2J3Gx3GQjaE/+J9HjuiJ/D95i/gPud6iN3Hz6sH/j33xZr7pfbOx/nF5/D5NcbOn/mdmSN/x6+a1K57JQk/PQMxTzwK9wzVu4aYNddhhY5LiTzliWxdrGq4Tvm3/OK6q73XXj8PKUxG4b3/abGhsYQXit1QB8t37xYpOFYiv0AADuzcfRp337ru3F9VWQ0jvDS5VBCvMW9m6rVOzPXNndvj8QjweDfyfgTx8wGc7ZLwrjEkPrYTUn7GQhnGJ++G8uZ6wZouFK47BnCeb2CrgnctD+WT+H7kOFrUdmw0NuPjw9/AmewSHlVfhRsndFDQyFMSk2SmzmGPDPr8/Hyd2vzF+W1yMWBnls5t0NTU9GOA53dur9rfq1JVZu9UFxd+z7+pvc4H9QuBnV/vVjJ75rH82HZmf6iki9B9fi3sX7sFdIdzZ/xs+YUC8FAoDJvNeu6vqqwC+KXLhSDO9VeLWjkfMC4G3iyivol98+u9dN73G4hfCODLjx9H9j/sEwmGoJLD/ML9kHdbxIrM84XLzYDLipAjbBhY7RYbRpNL+MjE38OpMpKVpUIgncDfdH8KuukEDh8/Brmyyr4ZEPgaLPw3AzK/eFKN24XdLAzwXN/8mY/x99xWXH98P47vv1A4hzi/3ksbrUpVau1TE67T2qsG6vxiuRDgf5YkvjOE4G+/Jvzf5UQelj+7AZYvXnXu23eWf3unz3sQm81y7tOVKQykPCDfqwjG7XKdY3jVNKAM1oFA4NwZVfDmHfn5nud3SO7INV/2O3XOd5LadYTQdXm5c833++8tHEJYmuHoE3pGMm1ldhWkVvZpX5zvcF2wQuR643rlzTh6DR78ffdnMJCag0qiwDOdv47NumaEk3HoDXrBtPncmhXDdc3MmhUsM3muB26D+fl5DA4OYv/+/XjllVfwwgsv4M033xRtwfe9mOXEciHorMq7l1r/r71YuH65zVmB1jbjqLUdv2p/1zbj4PNqVlGtbUpeTtFQphvQH7yZc/2lBQj8QoQR/kTeChjvJoywkIliYGQc6bgf0axETIbwgpB4IikSXU1MTKAoUYr0q3KFHIl4BMuROJkrVNEyJUrZlEjFyqu7Uok4ypIKAsS8OI8ED2DO2FfKZ1Ek/VjOxDE1twytWoFihX1zUuSznGq2RPes5vBIJ5N0XTmynENbphC71PPOOrl0HOMzk1DrLChmM5idX0CWOkaCztfrdZifm8B0LI06swkpAgWeA8nm8+Bl+6l0Ft6FQew5MiSYNe+okhe7qlD5FEoClDLmFr2YnpoFFGqoFRLk8gUsTE+hotDQc0VFSl1OPiS2cEMF6UwWLrqWhFfflcrUMele1CQ8P8D1xxO2XC+8K36WvuOOy1kTCfaxHPCRIgBOnzgLHbFsXnoMAjnGR64Dfk3Njoh8MtJSHlJirNWIgOr+jfkisVz52/vpL4fUwgglShnypQIS3zoDyTiBOFWsrNcK9aPdPJK5SG8RZsv8DAy6HP/O2wLmadDWK0zoU3nwWef1cMmNSOUyYjNpnpxkYTBgBVlzmdTYNR/j6/HAr73OBwy2UpqbmwVA8DVYKV8oPPG5CuL/NnIhuLPU+jUrZn5xu/GL9+Jl/3xJRmPqqTHkT/lFn4NKBumj7dCvMISQ5RfKhXIxeTculGRwDv/fn/OOIkBj5zp4iA1x6lWfN47mlkaM0gCzNNXRQJJBq1MgRQClSMuQigSpcp1Q5NPISTT4wO1349SBnTgzn4HDbEDYu4iULAdPazPiPj/a1t+MNeoUntyxD44mK2G/E/fccg1effn7KKhsaGlxwzceQCwagdQkRz5ehJZ3gSXAkJblBNpFTEVm8cD9n4E6uYgf7XgVtoZ6BHmTB3czsdVZODbdjhvcSuw6dAwagwLJlAJqQwHRCEfQcPibBVq6nsFugC+yiGSigt7uq3HDGie+8Z0XyCTXIBHNoafdgdHZGZRjSWy6/V44pEnsPnAaBpMMoUgRFqeWwEUDi90qEjnxxhZKux2xpUkUZB48+qG7sGvHCwhlcpDq6H5KHbLJLGQEShyBkakkIc8WsDydhtklQyRRglGlhV4nR5jKdNfdt2Pva9/D6GIR16xtx8z0PFytDSKOOOCdR1biwKMfeQha1hg/J6m5UKQGJQ2yAubvfgrygRgqnADpQx0w/t3NVffJBSOG+x+7Nph1cUSNi6wbFh6sLEQFkKPrSRXVXDonTpwQ7iMG+xo744HPTPr8FwN5DRAYAGqAzkq4v78f1157rXDZMPhf6HbiMnF5+Der8v4SAbkc2URdKf6pV1DYsygAXOJQw/zcAzB1rjza7hfKhXK5pEzs+uprbsFdN98MKwF0sVJCrixDd0cHsokE6lqaYdDIiFkSyySm3NLRQ6ywBE9LO3SaIiLheJWt5zMYmZ1DOhYXmyzUNbagf30vTGYtAU8R4XiU2KYDDR6r2H+S03pyNApBIVIElLOTY1jweYnhp1Ekxhri9JjE5nmw5mmQepr7sHVDHwF5mkzpJQJluk+uhI62dmSiKWLrGkjpvFw6QddmbU+ankFDqUFrXT2MjmZ0NdcRG1Shs72VlBOVb+0aWDhzm0aHlkY3bJ5mbF7XjvnxGcRyKTibGoWVICVGWSzkEItnoCRmoHPYcetN12JyfAx2u40YelJE1DAzVpF1wR0pGIpQnyxBb3Gg2WEViYXsOiUmpxbhMKpI6fEmyibBThXE+PUmF9ramkmpkAIjxt3U2YVNfZ2Y8S0hni5CSfW7GM2K3YZUaurgK5zYea8iMvUlyToIZqsH6LayRj1ZKvSUF6E7zJb5xWDMTLwGnjXmlaP+xWYR76LOTHnbtm24//778eijj+Kxxx7Dhz/8Ydx2223YuHGjmIyszS1wGCpPiPJLXI/AuOYXF7nf6RwGaL73hVJjf6vy/hNuN857TswQ5SWyujk0lUiWxE7Wl0V90T72dnJFMnBOm8kZAtkiZ5bEeYX1hnM709O12LzPkdnOaWZ1xM7FQDm3cksur+Do/gOQWFuwpa+VwCcmdrdn0OORXk1mSAM4mYJKZ4RKLqWByBsmE6smYOVk86l4DDK1HqV8koA6h0VvGA2NdZhZ8KK3twfFdBRSlY5+KxO7bMfSecSjQTK7swQA1MBUHtH+qTTUWjpPwUytDIvVLla1GfQ6AnJi4HQOz2ZXM67Rtdhtwb+lL/jvLAF/EQpoVQpigzEsB8NsxYmdhPjeKSqbju7HwONwOclKUQgGyOyQ43JjVG9apQK8ObvJoMHZwUE4G9phNypZDyFCSspsNgqlIqN6KGQzyOSprQxqRJMZYt96sZI1ky+LLd443I47bz6XQZaO8XPwJtBl+jtBf5tXkJ3tvcj5k5iJQR+WRQhhGRWqU/2f3yhWYXLOivOF+x7XBwMzh1rWJh1ZmEHXgJTBmI+zL5vP40lHO1kwtagTBmbuZ+cL1zW7QZipM4hHwiHRvul0BmvW9JIF1yKuxROcfI3zhfs1g/6F11yV94kQGSjNJBG99zkayES6CmXIbvPA8vjdYoOVlbbaFQngLD+VOpaEd/2QE0DlsykkGWR0xG5pYNaEQZDTTDKj4gHLSMO5iVHOY2J8Ea09rWJHeTpNMDgW9nPxxBwDJ28TJfy+/E7HlwMhWO0OKAmg+PQIAbTRbOcGOfd7ZuIVTE3NwF7vgaSQIWURJxZGZE4oC2pzBrZUToAkKw9Ofs+5QDgzXG3g1srLW7Lxbii1spRLefijYdgtTsjp3Aq9/IFpHDs5Rcy8CSY9bydH7FqlgtPpEmVk8GC/PS9D9s7NwljXBCMnGWPhbnTuniw/uS/dj+uL2SAzxUoRvuUQbA4nKb3q+YHQPLJSPRwqKZESKVlFOpHYp5RJYHrWj/aedvod/Z7aq3YHbvPqM3I9cSz/T9rq3UoNwCWkgEIvjSDxK69Bds5INX7vbiiv5xDCqlukJlwOdmEwWDOY8qQsM2IG5FqZ+Bxemcl1efDgQWrTKXGs5jrh3zIA84v957WIE7PFStaHBgtjgzi6bxfm5udIkdbjpjvvQ0f/elGlgYBfKIELfeB87Zp/fFXefyLRyJHfR5bmx3by0EUlU4Lm1/pg+dqNUBGpWqlckQCeTQXwo1dfg40AdGnehzp3HRLJLOx1VgLyLPKVHMq8OApZBOMVWHl+VF2Pe6/biqN7X8ZiTgYlseqiRQtdIYvJOQk+9el7sPvVZ6C0NsBTZ4d3fBmhMA2uehcyy0FIbHpqpDyBtAnxRACjpxfR3u6BXO3AfXfdgNPDBzB6dolYuw0P3HUTzh58A2OxGDJZORrpPpFkgYA9QzgmwdLcHLqvuh6dFgl++KNdqGupg1JtxTWb+3Ho4G6oLB50dHoQXozA7/dBadEjG01BTcBQzmdgratDJDSNM6NT+MhHfhPNugKee2kX9B4jJoaWcM1VNyAfH6fvCZAIyGOZAjo7G5EkRq4mphArF+m9giwpr4xEjQ/ffzeOHNyJCExobnIDy35MxJehqRhQSiXo2a1Q5LKQ6lRIc6rPgQWs3dgL35IPrc2tGJ8ZQM+198GSHMG+0TDcBFrOtj5sqdfjn775JNpv2AZLLo1xfxytZKnkcimRH7qpdxtuWN+MV156BtqmTbhhXXe1gd+lCADvtqFiUML3jcMo/JfDIi8KZyE0b38AslYjKvT85wv3PQZmVljMkplZM/tlMK6BJ/9dA/BXX31VnMegX3N98Hk1ps6vWn4Q3nUmPTcC79S42AgklsrQ2RVi3m343Jf+AOuvvYmUhk8oDb72+cLuHH6tAvj7UJjrUJ/KfGsEyd/bC4lajlIiD+tXb4Tx1zf8mDSsRFZ+5i+RSIgmpyMhDJA5G4pF4A1H0bpmE8aP7yewKmFhfowsGmLJS4uIpOIEZhnMzy+QSZrA8MggRuZHoNDYUCgGECnmYDGy+UpwH01gfmEWg8OnMDQ6ingsQVi2iHAwhiXfHKLZDJa9czDVubGxv0uw7bn5WeQKJQTCS0iDFEKZmBP7w73L4J3dC6UcRmfHMDEximAygVI+B18ggBh9tlhtaGh0IkGmcjIWRYlUeZFY19TEBI4eOoJTZ4YQi6fhX17EMpXN75tBLJGF17sEpcOD9f09UCllBA6TGB46S9dNwWDS0XWtdF6UFF0KczPz8IcCGJueIeskgZnpOSTTKRQqVOalBaTCVCbCtHIhiXnfPCmhs1Svw1TWGML+JQQDYWLYXvjjSbrOPFTWemxatwapeAD+YEjEmRuMJijlUljsbugJh2J033AiTM8jQ0f3GmTyXhwZPEVKJ4Gzg4dFPDUrpixZJanwMk5TO87QPS6HMOCRHYUSb3HFWM2Wl00NiYV3rKmec77w+QzE7OpgUGZA588M6AzGLDWOxMc4+oQBvRZuVntnxszCrJ3B30ptK43M4fSbe0hxEkGxuOhmMkTTeVJec/jGX/4Z/N5FYVVdTGr3XpX3qVC/Kc3GqVOc489kjUp4nmXFzpOqXJEMvFwqIByKQEuMNJNOEnutbjDMYXsyJcf6lhANx6DV60Uyd3m5hJJUSUzcQGC8jLJCBb2SBjVZOsloFGWJBg6bCVECOqmKrkOmf57Ad44YcG9PC8ZGprHmqg3IxsOQ64zQa9UoEDMNE5gq1WrYLWZkiVUWi2ROSzkkTI2ho4egcLSg0W0mEI5DodRCKSlhcTlE5YyRAjHASOyYQ+vYn5/KFqCSVkQUhJzKlskkxa7ewUAc6zb1YnxqCZs2rkcqFoLKYISawKaQ4XBFNXTKCsKxJHRGA4r5Igx6A5X5OBbDRXR4HAgR+HOmRA5XrVC5Vc4mtLqtpORyVH9FEZ+foOsWqY4qpKTShTxmSHH1NLVicngSfZs3o5iMoCRj/7AaJZ54pY7LriStQUPAHIHDXQ9ZKY9IPCV2MteabATmUlJmBGzSEuJUBiU9s1xK7F+rRzIcglxvhkEhEbvfG21O6FTvLZsjM3DdGjsyshKWP/sSJC8uiPGkvLkBxsfvoHLQH+wju0DY781RJewKYXcGs22WcoVdJFIU8iXhUmHg5hSqDNY1Bn4+++bj3JcJ52FRlTC061kcGhiFweJGsVCEjKw9G1kxRp0Wg4uL+ORv/g7u/sinxVwBX78mfA1WDKwwVuV9Kho5Er/5BnLfG4VEp0RJUoHp6XthvrYZ8kvg1b9gceBvlXcTB85x2uzPLlIH1xvJ/CQSI4YlDSIVAXCZBpJGZ0Aqk4WWQEFHg1JW4WXLQRwbGkN7Ww8kpTTOjC6ho7UZalkBJ06MwuqpF9t9GQggjQRAjU0e4WuuaIyw0sBTG8wEllIcP3oaRrsHTpsRSoUSYk9HGtxyUgxyon1pQkpPcwvMomHlMBv1IsY6FGLgVomyqWRS5AjoNBq9iM02ahWIJ1IEhlEx2OVypXDXuIntl4sVtLc0EBZJhLmdJxAu0DG5Qg2DTkPgHUQ8FMZyIIPmRreYRDSbrfQMRgL5LHSkyDhfDOeKMdntaPa4yDznxEJScU6GGDHvKs7MkaMjjPT8dRY7FFQXOoMSweUwHPUesQUdx4szWKk0OqorzkUjh9WkxaljZ2Glc9KkBDVmG3Fv3txWRUpxCeNzQXjqG6sKixhnkcCf61jKeWlKEljpmWYXh+CPZDEyeAQFuREapVzEsF+KcBy43KkTEUHJbwxAGiTlQeaF4kYPVPcSQWBT4yLCwF2bpGTw5OfjYypSpEpqUwZX9lFz/XCUSX19vfBz8zksfD7/jgFdRv1BT1g8s/d5nDg1hAlfCH0t7bjz2mvxkTtuw+1ECOqMakg5c53WgLVXb6P7vDUNak0ZrMr7UJgI5MrIfnsI5Tle+0Ht7tRA/Zk1UFq0RMZXDuBXJANPR5bxvWdfoMEPNLd4CLwWSAu2wa2KYy5eJBaZh91BwFfIIRrxQ+OxQ50k1h6NIElov61tC/zFEXj9Nnzk7g3Ys2sH5r0yAj815onJ1lkM0FqacdNVazF1+jCePzKCNjKPKnIH7r5xC5761+9CQmxemk8iVTHjsQ9/EP7hA3htYJJYJymQihoPP3QfwguDeOG1I3DXk5Ih4J4amkdDVwcBVwbxcByLSwuwt/RTGbbi9f37odCZMX5qECaHE3ZSPFNLc6R8jPAHo7A4tAT4Gnz0w48gtjCKoydHkVGU8MD9H8Lwye0Yn4wjl8ihfVMr5sdmhJtHRgBZKjlx7doGvPHGHugsVgT8IaobCymKGEgHoLW1CUsLC4Ipe1oa4Wj2QOELYnjRS4Clg8aYpToIoWVNE9EFLe645WaMH38DR6a8qCNwC8vycHCo4WgWn/rCR7HrO99GkiwSKQHQlm13QhKfwRsHx+B06KEiAI8ElxBJKPDxj3wIKd8QfvD6cTz28U/g7OBOTM8Q8HqXSfnZ4A3l6Vk/Crvhp33DP0uYges31iEbSmLx5u9CHqS+QOxZ9wdboP3djRfdB5MZNLNpXsXKC6YYyPlvPs6Mm0cXTxzz5CQf49eFYMsAzoyZF06lkgkcf/4JHNjxQ0zOhrBhTS/+w69+kZSiCXmyvAJTZxFLxhGi3wWVJtz2iS/AbDKLxFk14evVFgqtyvtQ5ETY/DnEHnkBpem4cJooNrth/NfboTL/tDX1TnJF+sBFfHJdC9Z39xO7LSGVJfZTSmJuYRGBdAjOhg7oyPyNJTNobeukQRdHIE7MVqrG5s0b4PMOYd4XhsVkAIcklolpmsjcn5udIVYkx8LMJAIhH6a8QdhddWhy2cAZDAvEmDlyxUTMWE3sMyvcHsRKiW1OT84gkAxApneg0aoX507MTyEWDSMUSUBPjL6FU87S+YQkSBL75VA/FYFBJBJCPJkjwKDnaqhHU52ZrAeyTDgUkbU9MTslsTUnsb6FBS+CxLalCj1ZEnVIZHNoqG8Ruas3XLWB7pskq4HDEgtIEUvoWrNWuIfYDVC1UySIJdKwmZ3o6+wm4EjD7m7Bhu5e2M0SLIyMUrl9sPA1lRIUpCp0dbcSEC8imJNALa3Qs04img0TuLvgdumQIGZrt5oEuDV3NFGZSyJvNud8Vqu1UBHQ69QSTBIb1ZEiU9J1pXIJse5xRAIRERtv0OrZd4Devg3QUFtwWKfkXQSmVMiULfiShOYcbVKBRCGFtJHDAi/Oc5g1M9utgTODN1sh/OJIEgspoxpgnz59Gl//+tfx7W9/Gy+99JKISBkZGcHS0pL4nidA3TSAl8cHkKQ69hCj/+KD98Eoz+P53btweOAMynINopkCpqguBs6eQYmsBY4qOl8YwFflfSzUTypkLVY4AyFv4sDN5aZxrbk0i5HlimTgYlsnAg0ecBX6l+PVgzTwOEJDQmYvm+m8dLzArgilQjDe13bvQePaLejxOJAhllSUyAlU1DQ4pcim4iKlrIRAn0PdmKkXS3noLR44jRoRY833VBCgajkOPBEVvmetSoIkmQEmPbHjdBJ5AneNitPKVoR5nculq+lo1TIkaNByjDbZznSOXKTEXJybRoGAXEugRjqd7mcXMd28cYCMgIh3/OHwx2gsRmY2MTS6PhnrQuNzqKLVbhP+7goxbQZldpUwIIkl/UoCSgZBeh5+xmgkCJ8/LCZR1ToDPWsZGq1W+L95ZyIuM5+XisdRllEZ6TkFO6CbsUvGH2A/dYOIasmkuP5kYq9ATkNQzGbB+sFo0KNUyJLyKYg+bTQaqHPzkvRq2gHuqLzzUZKjeei7fCYpYsiZ3ZY517poU5nI455I52A0Gy+JoSSOkdWw2YXwc8OIf343eOkQ75BifOoeKLe6LhpCyGyJWTf7m9k9xZEf7B45X9gnzn7ykydPihwmDOh8Pr+4D7LwzujsZnEhhiPEvr0E0PG8DH/9W78h3GAnh0YhoWtojDp897lnSAGS5dLZi9/8gz+B+TwlwcKTqCJlwrlrr8r7SyQ0nnNvLCH+8Z1EEAiDMiWofrMf2v9Olh4RnlUG/g7CoJQhkEokQ3huxwtIlyWYHxvG0RMDWFiOifhkjrSIE+tmczVZkOLOu+9Dg16BA/sOYCqQhVEjo+9SAnCyRWKWBMa5fBFxAkIDAWFDQxt0SAsWb6RBl0zxxg8JAp8cdAYzQEohW5RBLSkiRkCbYdAltpxIZwiMiojSoA/MTGN4ZJbM4RxMOg39Pk9AoEIsEiUALRGQGgVQMgPk6Db2Cc/NjmNsfhpHRk6gpDKIZd1FAtCz4yMYIwuDUwZwDpMkKZXJiWnMzM0RiBKTJwzm1aIATxJq6VpUBgJ+9s/xPocGkwXNjR4CY85xQiAbD+HowWMIhmPIkvIhzow4na/UmWAkhaQgZhGLRkkpcdx4BY1NHVCCc5qUsewdx8j8nMjpIiVFyH5x9mvnSWFFklS3Ri3Gpk5jgtg1s0u1SikUGvu0ZcTGTQTeDE0qDbFcE4E0/SGXKUhJUedX0Dn0zrHxl9y5idVzEqvsNFkohSqvkRiqGxnzcvq3EwZtBuia7/vthAGblQ2/mJ2z1cPZF4U/nBSsktp9YP8uIgBxobAypJyz9Gy82MtCiqytvg5aUijXd7UKpr5lyxaRquBCxr3KwN/nQm1b5ggUspiZ4TCJVDQbiUhdertdkQw8GlrAS3v3QE6DNVBR4dP33I9nH/9X5GgwSGVqGmBlLCxG0eT0ICiN4OZr74U+G8DewQlkCJRyNKpsJqWITCnQvRVk+kiIOWUyGlgIBIJIQlexQSnJo2B14MM3bMGPntuJcDgKY0cTHr7hFpw89Cr2DY5XzWaLiYA+DSiKKCdlKKjzxO71yPgCkKsbCDzmEKsQO84UYbRrUVQQU43Pwxsq4v577sPswJvYc/wMmpvaYVQWEFBrYZCnkSs48NgH78POH3wPcWWZQDsPk0QhXEUtTa3EdEOwNPfgmk4PDhw+AbXTiMjSPEIJoKHeiUQoietvvRtOZQyPP/8cFAY7WnRWLIeXmW8jF4lD4TIitRxCXXsXsrE4tt3+ALqbbIj5JvHU9j0CbH0hH+xuB8JBP/R6F9TKPOIM+TklHnnoQ5An5vHUD3fA0GpHLlWBi5TAbGAeW2//IDY3VPOK/FtIepDqu8+KhS8RM/rnSbJCyProNMO0/QFI2Py5IAKF+13N/82rKhmga2DOQM4vtmg4MohBeufOnRgbG6v6yOk4Ay1PqBt0OrS0NMF7cj8Ovvqi2EQk6A/hyGQQ3/ryF2GX5ZBU2lDndGFmbAADI6MY8C3gjkcexbaP/IaIQjlfcbA/vebWeWeRiIRtnOaBP9NDCUtnVX5+ItEqkPyjQ8j83QAkGgWRwCLMj9+J8nUOmLSGVQb+TsKrI2XUubVGOzatXwetSoPmDg8cnlZs6GmHXKoQvks1VbSrrgWtdU7BRHlVob2+FZv6ukXkiIxYE/tkZTQI7VoLKoU8pMT+err7iaGrEQl7iXHz3ntSMcnU3rUGLrsBxWIeC7OLkKrpGvQdr1TkgayQK0Vcr9nqRH9XO/TEInnPzRCxejaf+/r6oaf7Smjga5R6OOw2WHhbLq1KuF4qVEaOF262WdDatgaddS5hHXR2NMNmseOazZtgc9hgd9mJySmh1pvQ1dYi/Pi8R6CsLIO8IhNhjg5HA9au6RaTiRaLnkBFDTU9k9PtRr3dgWK+hE4qj5mYoJyeWUUAotIqMXT2EIZnlyClZ+nq6YPDQApRb4TNYCMQswhfN+82UidWoRaofAUsLs8jQ+xfT+es6eii9lHQeWboL6EjXw4hYwHFbB7lhRSBH/1NrFvaQIpTS+B4EVRjgGTQZmEA5SgU9n2zsAuDU+MyuPM5wm1C9cxunjRZMQywTp0STRYDvIuLeOW5H+CpZ57BwOQiFsMpLJMyTMYjOHpmCPVtXbCbbIj4lzE+N4Ptx08Jy2TDjfeIa58PuaxUVszAyRKVlHOYHhkWOW0KhRyp1ao7R3x9TgHw+0pUwaqsUIgIlBeS9IE7Gb2RNY+6lS+fP1+uSAbOwsmiZEo1WzNCONwvlclDoyVAIpuc801otbw8uSwW2qiINXHMuFylO7cEvCxir3Vk0vLv1ArOOAcCOSU1BE9oVXDiyAFYm9egxVVND8mDjQeuWLyRTBJgyAjAabAR2LGPmn3AvLO9QdyXmFQqRfdTiXSqSrVGKB1u8TgNbh2xrlyuIMoYCYdFBAMrGO4FZjLRtUazeA6WCimMRJbYu762O3xG+JXj0bBw+/D+ggVeKSljV4VE5IUx0TWYjQkkO0/YnVIh0OVcJfFYGAUGOTpFJFqissrl9K6zw6IjhUK/58Gfp+fl+PhSLinS9HJIppzAmecYeLsrfqZMhveelJEiYtAmkMvkoL1gefj5wmkJ2NfPoYbnHvM9S2Y2irJeCu+Dz0A+Su1DSkrzBVKaf3LdW/zfLMyumXEzWNciUPiZmWEzoFf90tQX6J3bgoGVo0zi3jkETh+ENh0WIaP/7fGXcHR4VMxFWFVytDrMCEWWoad+9okbb8bdd9wKGSnY02Mj+MqLuxAILuNTH7gTv/uXjyOa5e3tzCIclYXvwQuDVjKsOXVxKTKFL//nr+FXvvQ72PHcd3Dbhz+DTju1v8XCFxP9KcP9mwgC56WpVNh3X50/4q7BcyyrcglC/YBX88Y/8hIKR5ZFFsJKvQamZ+9D0UAEjBe1XQJxuSLjwGmkIBSNiWRP8RgN2nIRwRAZ9ZUcEqkkUnFeXVhBwD+Boel5MjGlyMQZvAksg34BNOzfZaBj9p2OLuHZHTtEfpN5bxh1xNiT0QhcnmZICPB4Ii4SSyCXzcG7MIflUIQAqIgI3SfDg01C1wvM48jpQUwuTsNkcoqJ01yFJ0rlIlyPkz6FwlEkE14MkflcZ3MLQI/FIigTkPi8XgJFNcr5AvIE5BxP7qf7sM/8zMG9CGcV1DGIq1FZYnRfnlhkX7Hf60M8GSfWpUQsEhSA5F3yIRgJQUNKIhryoyzTIJf0idWQg7OD0BkbYFSUkS2xZVHBoddfRyRDyon0h4JYncGoEbHoOQZYMs/PnDmIg8cGIdNpRPmK9Owca8++91wygonxMYzNB8giUCHH+V7oeJyeixAS0XAECpWWwDSFRZ+fAFuGIB1bWB7C2FIEBno+3vRAQYqgQNcW+cffJaCzAiwkckh/4zSkeap0Uk7qD3VAsdkpPl8oDOAMlgzWPAHJirm2rD5P9cj500Wu95gPCM0jPXUa8ZFDkCyMQl/JExPPEpFI4tjwJAanZkXdsO/bTVbKVd2dcJBy7m9pRWTZh7MjZ/F/3ziCN6d8IndN78arseWmO6l9NdSuvCioOonJAM4kYSXCTDvum8PoxIJYeTsXDiAXy2NuegoLU1N4c99hIiUSTAwO4PWzk2i0GahvVcjiUyOXov5M3+n1GupTpKjp/ry2ghUH1wsr5VW5iLAS9JPS/9YgKsmC2AdT0W+H4bE+ZAucrI6ImlD8K5MrkoGXCik8+8z3MMM5qbVSWIwEuATkUlMFWcKN9sYOzIwfR5pzctR5UMiSpszrIE1yHnAZ9A41fPNB3Hr3I+ipc5BSLeOHLz+NOnsbRk+fgtqpxuLEkkjYVMnLaUBH4PVl8aGPfAhZ/xief/UI6to90KsUGB0YxPpr70KXu4JdpyagkNIghpZYnR9aRzc++8i9ePmlpxGraKHLxzHtT8LUYkSzrQOJ6VFMLPuhN9sFA7/lpjtQnJ/DYjqCxWAYRpURajMN7nQWkUgCEWLyHpsdJq0W0UQKWSl1nmQKYQlZGAXS+qQ01HYLJASiVA3QwQCtrgB7zyZs8cjxzOEBqJVFZGNKUmQLMNia8KkPPojn/uHvcMYbh8vpIuANoKGrEbMTMzA19uK3PvEIXt37HAyGeoxPjEMvp4FutSAyPY5kRgmzww0PMY+FJLWFtYBSnEBcmSAwlsCkMCLiDeCOD34M5blT2D82iaQkB7fGhqKaADIhh4TM/qaONqrvIVhbNuDebVeTYqu286VKMUWWytAywg8+B1mZQIgXDP3jrVA90IpK5q0MnAcar8Bktwn7vTn6oxaBwoOqkkujMH4UknhYpG9gl0WhQNZXJoUo/S5CFpA3FMM3tu/FoaFpXLuhH+11dnx42zb4psdw+NRxAvBOdLW2YoH65zfeOIaTk9OkJOm5yVpat34d7n/4QTz22CdgtVQJDIM3WwQrEXbdBaaGceTkCCaWgjBYJcimjHRPBfYfGMdVmzYhNDeLMCn6pDyPFp2eLEUtVKS0o7Ei7C4ztHoFenrXQl5IQkL9zWTUI0HKQK2n7xSkoEkpsUYV4E7KpYY2PGZrLporSZhxF06EEP/4DtGnRBKrT/bA9lc3IxAIirmUVQb+DpIjgDszNAiztYHATEbMicCgqKSB4oFO54LHrcPsnBcdnWugk0tF1ECFTFWLzYXO9jZodDKUctXtkZQaM0w6NeKpOOxmJ5wOG3VqFRQVGdxNDSilU9R5lWSCatHV1Q7v/BiCsTIaWhrR0dQoFuTUN7cS+JsQjsTgqm+ARaEjNliGs7EJa2jwZsNLyEu1yNDA0BnsaGuuR3BqEVoqj45M2/rGOmFVuD0tUBQTGJ6cJFCvx4budmi0CrE83uF2EVvWoNnThGaXFYNnRuCs90BDDLm+uQmKkgz1TR5i8RIaoGo0NNO16PnGx0ehsdajr6UB0SiVtaEVbp2VQKQCq7MOvW1tUJApLiMloNDqYLVb0dPZQVhFTNLlwVoqQ4CsitmlBPp6++l3QFdvL2RU53qHg+pXAqe7XihBDmuUUr3qbQ50NbeJbcgK5QzqmjuR981gMpBBb2cTgZSEylEHNdWTniwUDYFFKuRF29pr4TG/+5SznPY2fWwJueenqTwSSLRyqD+7BrI6LaH7xXkOg2XN7839oZZUigGqNHgI0uUZyK1uSHRmyM0OKEwOaAxmsTI3q9ShpLHgjq39+NhDd+Nz992MTlkGz7z0Gp4/fBhbOtrRS+1vtpKClqgwOu/DfCiKelLC7dTmJwaHMT16Flf3NKKxaw3dteqT5wVEKwFHLiOveu3o6cam9f3obOuE0yRDNK/BBjrmdluQ5lBUYoWVYhp6nQmyYACLSRWa6k04dPwIqNvg7OkzWJzzYWRoBr39vRgZOYbJsVmE4ik4nQ4xN5QgC5bTRnC/4PkgsbsSmcCCrXNRf6Fp5MpFQkqteIYs3e+PiQU9bNkp726C+qZGkYKaV+uuMvAVSDQchNpogZKYQTqVRJ5YjVVPpjr7+KhjsXuCB0E1lzWz6Foa2aowoaKfin6Xy2aEj/qcO/2c8PZq7PYIi2XyPLj53GoK22oOaWZt/F6N280RaHPKV1l18NEzyRQKsUy+FmEgIgWkcrLCJMRQ88KPXKZjZTEC+CcV+Hw+UVYp3UdNYOJyOcWSewYWZmc8SRpa9sK7HITVZqXfVF0DYjBT59EzO4/FhDuCRh6x5mm4G5vJUlFDQ8/Iy/N56TYrDF6Ozy4SFrFNVDEvrs/L+LluasLPlS+U6Xmrmx3w8/FCHU6+xXHdVFpxPYWCN5HIC3eOqAKqM97OTUn1kAiHSImpYSOA5gU+7DYQ9SnqOYMkWSAWi/1ds2+eCOQwysDXDqLwZwNi0lpar4Pp+fshdROAX5CFUPQNKhvHeLP/m9uQ27KW1pXLlh85juzwCci0BgJvK6TUBhVqP/Z2SAtpjM4soI6UvMWkR2xuHnNnBjA6fAZveiMYHBnBdWv6cM2mrUjzHAwps/+3YxeOTMzhGlL+v3f3Tfi17zyLP/zUQ7i+ywnz1tth694iFAqXZSUAXhM+l8/md24//ilvusE55VkZsDsoEedEbfOQak0g+EUxGcSZhSWs62vCoUOn0GSvRyFVwX0fvAHbX9sO73gASmczfuUTD5O1NYTnXtqLtdffibX1ZL0GydpVUFtajeL6elJoarJG+cbc5tx5qiVipVjioSAY/C+Fv51IQfYfBpH88gERjVLJEQP/6rWwfG4jQkvLqwx8JZImRvuDZ3aQmaenzkEAHieTT2MEcXHs2vMSgsTwSukcjVkCpTL7aqnSkyEsR5Io5xIIxtMEKH6EYmlin2XMLPjEQpxIPINMKipivf2+ZaSyecIl+v050GJhwGQtyw3F5jYPeGZwnMCKz+PBJ86jFysPHpC8JRl3YPZz1nKNM1jwJz4mImL4RccYILMZTjtaNaf5WG2DAf4cI9Odsxdq2R9NAMTnMxBxOTikkSciuXw8gHmi00XMnRf0lM6Vjf28zJpUxPxreclZ+P6cT12Uq1rEHwuzLt6eTnw+9yUf42di32mt7CxVBSY+inNrx1UarVgExVI7du5K4r5a+v58pfFupEhWQPSJM5AOxsXFpS1GaD7DzPatwmXj+mXFzBYaL13nuuG65BeLzFGPFFlfEb8Xc1OjmFucE0RhwefH0NgUhqdnYbRZoEtnMHrwTeSo0a1kjTjoeryC1kQKyWKxocntFgbA0/uOIEOKJJNL4rbOOlyzpR83b+oTxCEZXISxpYdIrULcv1bPKxXub9wXGDD59+zXZmHyoFSrRM6bpuZmNLgdZFlZyFJ0Y01XB5xWsjp1Erzy8m40rr0GPa1W+EIJyKnvxkpqbFjTjIHTx3BqYAz6uh7U69P49j99BwcGRkQZJ0dP4NjgGH1WIp2IQEbteILGoC8lJeuS86qrmQGIdM9a6sfcj8Sj0f/491zmXyihvpv9wQSKJ/1iFSYZ6tB8bg00VG/vhoFfkQAeDwcwQEwmmgph3jeOU8N+rO3rxtSpwxjx+4lNZnHw5VfgjQZx8NQZ+q4fgyd34fUTp3D65EGcPjMBfyCFfMaH14+fQph+c2xoHDpNGT964TlMTi/i2Mlj0JtdsBqIvXGHo37Gg51Bm4HywkbigcKNx+BY82FyB2WGwvmh+buVDEpm2gwk/Ds+v6oAdOJ+vH8is2tWArWOz2XiazOLrE4+sVKQimPMBPj3grnTb/h6fD5P3DGY870upbO9n0VwPlLm4X8gxjyfEfUj3+SA+iOdTEfPnfUT4brgOuC6YgXM7VdThnxcADrXk0IDd98GROQ67Dw5hulEDt5MBRm1GXPRDL7+D99GPBhEc52bGw8jswt4cf9+tLkcxGqdaG5qgdtpxbN7D+O1gSEqI4gYZHHXrTfiji29SHO/qpBVRn1EQmWQ2ep/DL7vKPQMvDMTX5M/X0z4mcSLrskKn9ufmTBbknJi6+wO0eiM6Fy3Eet7W6g/KNHW1Io6TwP613TBpFMiHqUxKjdi86b1MMtTODY2Q1dWoMHjQHhxCiGpjpRYGCOLSWzoa8fomSNk+S1iXMx56NBkU+HQ4VOYpXNjsQT1xzJZZUSyiGAIK1YQAI65P/8Zfvp5VjJ2fu7CRaA+xhOYIgcKT2jqadz/2loo7bpVAF+5VIh9W6CVFsh8c6OttR2t1JmkKCJO4Mcr/2QyA7qbyTSW6LF1TTeK2SSyUKG9gUxelwudrT3obbUjVZCiv72NWCpn2CNmYqmusGP3FoOeXKGFQcs7llcEU2Pm/XadiY/XFoEwSNaOcWQIh6bV/Ks/S/h8PreWzIgHH4M5X4MXlNRAmuVi4H2+8HVq/l3+PV+Lr88vBil+sXLgv38ZJBdOIf4PA5DFigK0lXc0Qnl7E0Qe3YsIKzduL24XdqXwwOM642NcL/wSqV7JWnHXN2DL1qvR3tIqltxz2ChbSnv3H8G+s+M4MTmLpwmkXzlyBmNLfnTUO2Gj37b39mLMG8Kff/dHZNllyXpK4L/96qN4cNsWkUYgTWSjREDAsfil4DxZMARmnDv8HYTbrFLMwbewSA2tJCCWVy0lBbvoqnt88vNwm1eR55yc19bsduLvOYum1aSv4hODPb342TmtA0dzuT1NWL+2R8w3yXQWbN2yWYC5w6hBuiBHb283Zk6dROvWm9DfZMHw8CDiKQlcDhsiRTXaLHK8+No+hDIJLI9OY3JhGceOHcDYtA/FfAwDVH+czjiZqq5UlouIGLbm6H9UKKGcqdwCGLl8VM5/ly5LCqaSI6v6nwdRDp5LdeDSQP25Pig0ZIGwZXyJAH7F+sBXIvlcCiUy7TQ02C5FeGDzAg7uIxwfzUDJg7yurq7aaCsQBlveuUUMNHo+BnVOQ7rSxmW2XQPsWhOff28+xm6TtwPvC4WfiSMumN3XysQKiZXVSp/p/Sw8Q5EY9SNw7zOQJ+mvTBH6r11P5m3fRbMQsnD9MhizpcJtxYOP25pZeJWpkhKg7zhH+MXq6Mjho/iNX/stMX+QSMepbhOQcLgiT2Cb1ARmbnR2dGHn0dOY9frFXApPlv/tl/8D7iQAjEUCyFeKcPZvgLScQ4mVPufg6dgImauDGvniioeF51eCk4N44gc70NzWDre9GTZjBUukPMo6K3p7POA9T1vbO0Wedl4zIbbTK+RRJFBmVxdfX2wrKGSlMEJgSkAmXIH0YvdXKrKMsxN+rFvfDXmlJDb5CMfCmJv146pt15NC9eHFfUfhaa6DOpLFTNCHKarvDe3tGFycRYuDFFYeYrcnXoPQYNMQoEdBVAx33XM30t5B7HhzBPWOBlxz3UZY9RqqYnYTURtReXjuhedpuL1qY0WIaDP6+zIhJE9gluaTiH1gO8p+bisa1zfUwfKde0kBk4UcDK36wC+n8GSa4hK0YU0YbBm4z2fRNb8ks7OVCJ9XY7kMsPx7btiVsHAWPq/mk+X7ng8g3FEZbC7mynk74WdiNs5lYUbPnzmPx0rA/xdByLZAamgZuSdGqn54Osb+b95G7WIx4FyvbJWwEuP64Hrgz9xu/GLlyHXGlhDX1YEDB8RmDrwfJoM9t8HszCz27Nkv2kZKIMH5bbg2+e6cvGzKH8XRoXGR553zxfD8CX/HK4a3rluDHJnckkIBRWrricFT0Gj1KMuJgRIrV5ntqMiri6QuJuxuSBHITc1MYzmQIqtTDu/4OGaXkjDqS3h25x7EkxksTkzi7OAZBKIpBBYn8OKOlxFXWtFk402oyeJgxk/PLmPmLvrYOdDjZ2LGebHb00EGSgZQESSg1KCRLGCqVFFaA9Wjy+lGd1cHVLIKFPRcvT0dBMBOOBsbiFAVMEFlrW/sQHuHh47bEQkG6DwzIvOjmPAmEJybRygZhqu5k5RxAPvOTCI4vwRfNI64bwZHB0bgaWmHspzF5MgY1ZUKaiVPMFctEN5XljccoSKKYAH2zvwUuL8L4RDC4lAE2SfHqnWQK0F3RyuMD3SK5fQ8Xi+Vga8C+M9JatEIzFxr4MkNxFL77p3kfFdITWoujXcSBhTuCPz788GbO+GlgndN+DoMTuzH/2VynbDw0EwcmEPx+Wnhm+QQQmbfUie1FTGl84WfmxUrgzCzawZyPlZTrvyZX1zXPH/A9T0xMYHFxUWxvH5mZgZnz57F8MgIJqamCSiICRJ4cYoFotl0P0INCS+IqU7wKuhaPInMGSCZLT702Cdw3b0PQEVAJyegLqt08I8PYWHsLCoSOSrUrtw+MkN1BfDbiVQig1JrRN/GNYiHvMiXZfAvLUFjMcEXCAk//OixIXRt2ITRwQEscdQRPaOnrRuy6ALGZhYxdvoMBs6cRiiaFrsskZoRKzxlEl5QVCUd/AzCZ86TdlSVNV+1mIsRn356+T/XG//NSpLP57pkBcYRT0qVkqw+B9Zu3Ix1fV1ocNTB4XRQn9Shs3cNmhvq0LWmDxYdYYK5AVdv6kPYvwivP4tN6zcitTyP/adPIeZPwtPahaXpk3jz+CiOnxxCmDdZiBDzX5jB8OQ04gvzWFgKwkdKtyjXwm4zUeHYVquydn4MtmS4Xeg/Kmi1/G8nnFuncIhIwo8mIJFTTeVLUH+wHbprGgQJWAXwyyXVXnPuj3cvDNTccXME4gyo3BFrg30lTJwbMp/nPN9VhlcDjHcS9vKx348HDw8CBht+HmaEDDKcofC9MGcu/0qFB+OlnP/vJQWUkPjROMoH/FxVkLp1IgZcopPzLOG5s6pSa0euQ1ao/JmVLb/Ol5oFxYOSk1gx8+Y24fMYYBncz54ZEuyL85BwtkqO2ReZDwVQkHBfJGGoK5YKsLvr0NzWioGhQTT0rkPj2k2QW51oX7sZy6PElOcmIZEWUcpnYWzuFVE+FxW6LIe+NjY1wE6WVHdfP5rqCQhtddi0dR3SpPitbZ246ZZNpHzGCLRb0djcCBk9Tx1ZAPXaEl54YReWE0W0dLbg2MFdmE9qkPR5YfE0wD9xFC/tPYGluSkEYjmoZVnMLARgNlF9cYgqb9icLVHdqAkIOR/QT1x9YlXpuc9CzvUf/l70JykpV6UCRaq/Wu1Y7ZzfRw6z3QG7xYimtg50tjdDKZNAq9bCarHB47HDTmBvVklhqmvG1o2dmJueRDJbRpHYMJUA87MLkCjKOHFiP6IxUkiZJE69OYAZegazQYpQJAuzXibajcu8/7VXkFNYUGcziiiynyWcWz7/2gIKu+dFcjSeGFZ9tBPqfpewRFYBfIVSyKZw6PB+RFIVmGiA5goV5NMJJLIFMiVlWFj2EiuqIJ2jYU0DoUwdJh6PQMohTWSehsic5FlwXpJeINbE255xfhReXcehh9lcERIabBxOWCnniREpkKTviJqIfCqczCiX4VzfKZw8dEws0gnRwEuW2ECuiEnU42/uxEyIGpRYR7FYAOdmYdCXVMiso/IkY2SG030zSc7rRwOAflcgsA9zeCOVj1PI8lL5Et0jliIFUsrTQJzCEpntCr0FGkUFSQKeqfExFBU6ZKJ+jE2SuTw8BVd9PdVREnligpwqgIGDWVM4GIKUypOMxcDL4bMcnywm4xJimX+uSCWh8iXSKQwNjkCq1SARD4sUApwnhtMDRBJZ6DRqAq2sSMfLpjfHgGepTXLE8HKpOFIEYkqFTOCmhO4TT6UxOnoYL7+yDyECDKOhOtG7ND+Fkell1LmsGOfNDah98lRPKqE4zzX2CoRBIV8uIP74GWCU+xMpuy6zWCFXtZ2r59WEAZwHW81dwr7w2nFWsvzOL7a++Npc1mPHjol5CVaoNeuIN+AYOjuMVDItGDZ/x6l3Wf3ye4nbmo7zoq4yfeaH6ujpwcbNV1F/SKG5sREN1Fac1sHiqoPGYELCN099rgiVyQ5b14a3lP184bLxPatsl+pcZ0AD+5mp3/TSfbros8lkwZo1vWhtaiSQssJFQMgTlvNjZ+ArGXH3DX0YHBiEkwAxG/DBn6lg21VdGJocoTbO4ezJ01gKLGOW2olT9R7ftwfHzoyxaYp57zJ0ehXCoTCi4RBUOqPI5c57pPJOUnKqJ3azSLgO6J0nWqsgWQVyro+a8Pd8TPi1z33mr/ldSQBe57ZBR/3R4bCita0d7W1Nou+6HTZMj06joacPynwUJZkSqaAXoVQJLoMFMuqEWkMTervN2L3vFNZsWo/JowcxvRzC6YEzOD7uw9XXXQOrvhqo8LZCZeFJ4uwPxlE8FRD+cBAjV36yC/pWm8gx9G4A/IqcxMzE/Xhmx4swWVxkIk2J6BGFRA2jVU0VSR1AmUU8nEOjzYzBwVG4iH1EQ0HcfteH4ZYm8MSzP4LL6RE+8oXpUVi7r8UHtrTjhZ1vUNfKwJuswGHhfQtJy8qKyEVooJSJEcvKiAQSMKrUSJHCsDU1IU2dVWrXQE/fx4IBJOR6fOJjH8WRF55EWKqhQSxFkZibq30N+trMePHl12Cub0VZFqfObqBGT8De3IJGrQ6TE8OQOkibk3nI+1Qam0yQEUhny1psaW3C9h17oFcR6Ou1uHZjF44cOoNMUYJbH3wYlYVBHJsMoJCOwma1iJ3kjfSMWnkOJlcX7iBW9uKzT2KOnq2OBnU65kWwYsTnPv4Ijhx5HgPjfhh1Lmxor8ehUyeRS+dhrutAR5uMzG8/VBUV9CYV4nIJPnb3vdjz0vcxOJdEQ0s1zjwwv4iiUk/ArScGpUA0k8d9d96L4cMv4thIEDo7b4VHyk1ngtXMmcXTkBFzWghp8dufewjbv/MEKjYnMtkY+q66CRtbG8+19sqE+e7knd+B4jjnqSFm9FAbjP94m4gauBgI8iQ1zwGwRcQDr+ZSYUBk8OZByJEpPMnJ8sQTTxAJoDaj48zAVaSkR0Ym8OrLu0QmSB7hvBsQT6YViTjwAi32edMRMcnJG1ZwuW669RbcfvddQglce+212LhxI5aXl8Uu9iU6PxMOEIvPQ6U3QK7mPTp/4pq4FOFnEOGIDDz0NysVFhH7T9cMBsma0BuJAKmoznOiDedm51DinZ48FozOTENJ19i/9xDsDY0ILS2hsb4OB/YehKnRAafCQIBeQIKsjRSvnUjkcePdj2BbDwHlS3tAVAGtnd247qp+nH3zFRwZnEP7mi24/pp1Yr6AS8RjlZPGcTFZSfICN26Hd0Q0Kpd4JjpRKieiQBYB2bjCB87HUkkmL3QRqndOxObz+bE4PYT5ohO//dn7sPtHz2IxRgQkkYHE1Ihf/fAtKBfovtWrX1zY4C1LEf/Uy8i/TiyfsAE2FazPPQBjt0soe7bQVicxVyBMqjLxEA1+3rxBBaPFDKuzHX2NJrFRcVebkwA7Ab1WL1iSu64BhUgMjsY2Eap1Zn4WTkcjejo6EYv4yCxrQ6NdT41OIKUhZlrUoM6hI7YYQZzYldXkpAHLGxNoYDE7oZOXiP1mqAMqoCFA09pMcBhN1HkKUGqt6OvpAJ0COYFtIBSlQWJEZ083mYhF+IitmIg1NPHy97wUhUqaGlwL/9QcKmTOr1+3DvHlMJpa2yEnReQnkxA6J/o72hFYXoLR7IbdocHswjwxZyk62xphsTvhNpMVQBZFU0sHzFIaWGSetjV1YXF2EK39N8CpyuAgL52GERvWbYC0EEVFasSa7nbE0zGxAKWVntM7PY1AIQGH1Q2DkRcoVaDQuNFo1MC7vIgwAdOWvnVYXpxGRWWCi8zRWFEH0mHEUHRwtvSgw1TEwGwUt27dCO/SDJnaQGtfB1pJcZmNWpHRT2k0YGv/ejKICmQutxPQRqjeeTUlmfiN7XASS7wUKUQyiP39ScjiVPEM4BxCeCspgQtCCAWw0SDnwfZj9xQJA0htkpnfGWCZnbOLhUGb3VYej+fHcxjMeOeobaao3aqAX50MZEuHx3p1xS4L+8IlUCmqq1jrGxrQRm3JSoOjmhqJhfNkuVgRS9/zQhhmshI578D07sD7x1LF7J8SLgP9J55DSX2XMxOKZfF0st3hgJXahz1ADht9JqXS1dWFzvZ2+tsAFfX9zlbqf3Wt8DidkEvSmEvI0GRXIUHWcA+1p7EYwfaX9qNidiEajKO3twWjQ6fRu/l6LJ0+BR8pjoEzgzR2eFJdKbJpKiQlnDl+GOOzfrIeiXSoFKT2ymJCkmtRADXVLdflhcJKiietGRNYAfPD8WI23iiF0yfrLSZqNycRMSW2bN1ASglw1rtpbOmwaeMa2G0WOMw8ofsOWoNuUEmTpfkPZ1CJ56pFadBC+9k+ai8iju/ShXKFhhFWRNC8SkeDi3Qvu1DElmPnC7sICBDk1DlKPDVDHZVjTPO5rHAd6HW88k+CYiGLskRJnfknA443+OU/OUXtEjH3Zk8LaXlqNOoE6VRcpH+tpkIlTVsuQUsDzukkikmdLhpLiK3NOPolGPAjGInCQI3KUS0MEuxiqVDHNBkMxBgUxM6qixk4ppgz8olIAG5RMfhKOHXsMEyeXjQ5jZibo7qiLs2RA3yS3eWGmgrKrgt222Sy7BbQiJ+yi4ddM4lYDE63SxyrpuDl/Of8V4nO53SwPx0VwzP37HoRy+1JeOd/dsNwscaHTyAlMYmc6+w2SZBy493pue4qpRxZA6DBpxLuoWxZQUzcIK6RzWTpPHX1kUg49ayG/mbhrIpSOVk7pPwK7Hage1fTAF+axAe98N//LORpqt8cte9f3gDNp3tRSV08hLDmeuAXDz7+uzaUeAAyYAhWSJ/5nduIPzNYs/C5//n3/xueffYFAd4MHPxPvNP1OKWAYM/M6qkvchZJDn3buGUzHvnIhwVj27BhA7Zt2ybC7mq+dQFC7yPheijTc3Cue1YoFdE/2SXCzJktDAlysSAmF8Po6u1G3j+LXQfOor6zHRF/Anfdvg7PPvUE1my5CUN7D0BV58LJIyfJKu5Dg1ECZ+cG9Dor+N5zu2AlC6yrs1Xs9NTd24t0NASV0Ub9SI9oIAydzSb6O48ZbgVRV1Sed4RA+pp3TOJ2YVcXPxO3mVjQRF+yJfCOopCiNJNE7P7nqwBOY056cz0s37kbBhoDqwz8kiYxJWSyxcT2XuzXlRC7iYdDKFBjsr+Ns8WFyfytFHJk5DGrViESCiAbj+HAwT2IE3g3mcxYmF8gxkPMOxkhNSBBKOgXKTMYTKU06FI8SUNsgCe5kokkFMSoo8SgCY1QYh81DegI3Zd97dl0goApj8FTZyAzEBv2eoklL4jBz/7vAuf7yBQI9OUiFevSwhyx8SjKdJ0MXT9DZqCGzLIlb4D6ZJlYcY40fhBDi3OCBUmpkyXIhI9zClsCQM6rwhvnMmvKJHnrOGKSRfZR54jRZLH7lYNwtnfBqCgR6+E6Zp9+RuTEkBHYB8lsl9M7J7gq5rOIp6h8dB0Q80snqz7yUCQuIlaydDwQS8FutYtUpFz3crWe6jpL1w6IlXoqXlhFJHJhYQlRKvdSPApZiVcKSkTWPiakEbqGTqdBLh1HOJWl9kkhSezcQAyGJ+u4ri6cSFyJ8PBLnFpE4Xvjwk/Jg1rzuX7Imogt00C7mHDb1cCZBxwD9Pnsm4WBnScqmVmxO4VfnDOcWTtnnnvyye8jSP2Pz+N8NZyClyezqsBC/9GteYKPIzA4XprBo47Y3x/84R/ixhtvFIyer88MnN9rUTDvJ6mBI6dsFqBNz8av2nHmAkqydD28aQopf4XBjN41nXDbLWhodBHuyUT8++TMMjrXk+U2P4ZETov+dhtOnJ7BvQ/dhXRgmZqpQv3Nh4HDpzA2NYuQ34fxwVF4icVnEiFMjszRux+jc8uCMYejSeqbeqq3ag6bnylURlHmc39y2WvP8I7M+5zwpGXxbBi5742J64kcKHc0w3hvJ9Gk6orrVQa+QokFZ/HPT3yHTLA6MWmpcusQXQzC2uSCS+fAxMIMjGT+Lw4PwdKwBY89dDNeff4JjMcqsBBz1PaswWaTDi+++gYULguCM/NQE1B5WjtQSC/C6y1VcydXJMQkw/A098JH1yrTtS3ErvOFAErqetzQ146XXtpNzJPjfHUiL4Zakoe/FKd3J6yGPCZGJ4llcn4SGWyNnbj1mo3U0XPYdXA3Yr4c2QZSWB1GugYxwXIBTQS6vrnTCIQrcDXZkM1F4WhZCzuB5GggDXklhcnpWbitVlI6Onz2Vx/F4tBhbD98FGaTBxrqDTqLBOH5Iu7/5IcxfOBVjC9HkNfk4LLYUQhzCoEsDFYnKRI/JrwpuPXElGUaZCoxWIlNzNFgszRYyYKR47EPfRyJ+dP47vbX4LI3wGVV08AbwQ33fBRrG4Bndr+OYkyBdWQid9oLePrlI6jo0sKVs3xmFNGcFL09rSI3+1JChc99+lcQGn0Tz+49jhaHFRVNIz720K08Jt61cOYS3z8fQe5Lb0LK2+OpycLZ/gDknWYR6nWpUmPZNeH+KQb7OfBits4DlhOPscJaWlyiz8vUb3zwLi1hmd7DvGgqlSblyL5wjo+uUL8p4KqrNuAfv/UvQjHyNfi6rBBYcfCxX/DhLOTHtXeOHfNmFbXJS64DDiw49uabkNjacfPWbizPTWDvgeNQkCWbTUSIAORhJyusrXstRo6+gum0Hm2qEvx5Da69vhcD+/cjVJCipcVFFmYJ93/gAdhNKrJwfn51x4mrsv86isTv7iEwJxIWz8Py1Rth+Y1N4vtVBn4JDJwT9gT8QdhcbnS2d0JnkqOYLdIAMBKz9At/7npirQViqLamVjQQ6Bw6fILsex0cWiM0dB5vbSZXa6DQEOMj2m0y2wi8ybRX0jG1Dp5GAjvqJFY6J5lnlgy43Y3YeNVGBBeG4e7ZhnabGvsOHoW7qRnUvmK2XE9MTiKToJytwGDSQ0Wmp0ZjgM2qI5ZRQpBMwQZiYWfOnoLO4ERLYzNcLhMBdhxWo4FYmgRWk4GeyYZ6i0lcU0vMLhQncO/qRicpKd7Mwu1yil11mhrcWJoeQ1IhQ1trnwBFqYruX1KiZ00XJodOISvXoaOjFd0NTWRlROBw19H3BRGaJVPpiS2ZqfMrYFKo6b4megYNGpzEDnNZtHfSAJsfhD9SQHtbL3q7molxx9HZ2Q/SkQiTOdnZ0gmT3ggFkjgxMov+/jX0mVlqRjwrWx1mqnO5zoq1VI6p8ZNIZFVoqLMJ91VnR4vwdb5b4eiI+HMjqLzpFzHgUo8ems/0CiAn5Dh31nsTBvWaW6U6iVkN5+zu7iRQ3ojrb9yGO+64DQ8+dD8efuSDeOgDD+HW22/FBvqurb1N+Ls1ZAnylnb33n+fmByt+dj5M1+TAf1C5fHLIOw6qik/9ldzDHZ9Uwua660ia6bOaCErs5P6aAe6OttQ72lER3srERsr/VqKuuYWOPQashLD1IfUmJ9dgtqsB2+8HSSruam3H04jr878OQI4gXZuxwwKe5equ/AQ4dL+yhqou9l1WrXWVhn4pQj9hturtqiAWREvE07lSDPWYq3pHA6N42W51QgC3qG9LPy+VR8op5Fg3xhnLCQI4QPEH9h3yQNKxyvz6Hve9ouzFUqVWuHvjUejMJjNgmnMEHuXSqv5SnhrM55UYZOZTWrurJx2lc16XuWnooYPxuJwWm2Ynp2GQmWAWsY+OA5dpI6sI5Cn33HWNs7Ox4mK+N4yssW5c3KUgpJM8XAoJEx5LgDXAbs1dEarcPcIoefmXeJ54cXy8hL0PPFKHZCFZ9t5Xk+swCMwqm6vRXXJz03PUPURyog1Ecugi9fqN8WJevQ68cysQEWs7wVSyqURThbIEuBdSao+U+FDpTrgmFuOH6751qvX5vueC6EscDraahkvVTKFLHyffQnYPi/+VlxfD9MTd4F3qb9cAL4S4briycsq2PPEply0IcdM5LlvUptxPdrOY2k1dw27URjgrhQRior6Wq11+G/GgeriJyIg9Jnrg1dUUgeifgkkomRJQo5MZBnxPI2tTACjs3509fWhkRSkSVNj+j8HITKQ/J29xMKHIeGQQxoz2ifvgPumLvH1u2XgVyaAE5OdJQDkCQ6jVonwwizOjC6KXepdPW3Q0vUMVhfVagzhBDHBuUHMkal109arMLM4jzIhmJ4Yt8sox9M/ehUtfZ2oszmAfBFag1b4MitSBTFiDY4d2IeS3oa+NT1iAoVDD3nSXqMzIBMLYXxuFNkysSgy+YpE0802YtOBEKxWCxKJFJl5zagn1uWfH8ELrxyGs8UOGV1va3u78GmnciVYjDosLs0RiLELWiN2GVpaWBQukm03bIaEOvDs9EkyJeXY0tIqstbNTE3Daid2K8ljP5mj7ZuuQxOZkbznp54USTaTEqAwHZ5GvbFJ7LCCYhKFEgEMATX/0xlsqKSjKCgNaHY7RdUuUL2SsSEmHjV6EwzqCqIEyssTc3B1t4lrI8tzDCnozFZ6bhniGVIW5ZyIj59aHIXT1QYjsfhiSQa7RQVfIIb2jk4RAcBJxeb9EXpmvQjvYj/wyLF9yOpbccOWHlGGSxGGgCzV+9I934fsbFwwI/XHu2D4qxtRIaXwY4R4HwgzMwYq9nez8Ofa60oC73crVWZbIULEwQDsyqLG5frktR5EA6qT+z8HYRJTrCD+iZeR37dIDJzu79LA+qMHYWirMvBVAL8EAA8uT2L73n3QEMOxNLsxc2yazFMCE1UeXkUapbgOVlURIxOj1LBGuOuI6RJo3nrdJry4aweSYTnqnC7cftsmfOeJZ+DLh2EzmEnDp9HgtODswBha127GRx+4Hq++uAueJgfGvRGoKjLxeeDEMagsLtgdDdAo/JCbGzAzeRb6ggFFKTNc6mgEzCkCyk88+nGR60GeT+B7z7yG5m4LzkzOQplVQlZOI1kx4pMffxCvv/5DnBkidk4oF5eW0NbQiMD8MkzN9UhOLcLYaoM35UdoNoL2riYEl/y47oZ7kJkbx6n5JWiUJQRCaXha66ljF1HIxBCKF+Fq1kJS0sIsVSFF9VMK8GIdKUoOshICOZhsZFVo9bjnhjtFBMn+F36EM5ll+o0MVoUDJV0K5VgWuWgRYWI+Knsd7NRBU/IkDE4rAfs0ShIDzHorVKRoIqocWhrrMD2yDDsx6iIxqpJeguuuvhvtdiOigSl889tPwehug4oGnILaSUbg5WzciFu3rT3XwpcmnIVw/qbvQO7LV03b390E3R9sftsIlFX55RLCcKGof25AKCPrIFxA9APPozwTpxuRdbXBBtsPHoDGUk1JseoDvwQfOJul7Ouub+pEMR6E1loPt51AyuokBmxDU30bDGSNyxVqsd2YUSEjtkiM22YhpiNBT28/mhvccHvcMBOQ11k0aGvpgt3mRHdnp5jdrquvh4dY6fLSLKJFBXpam6FR6bF2fR+IAKO9pRvKSo5A3A0lsfI23n4tW4KjzoMmehlUCsiU9CKmazDboSUTjHfHd9A16xx10Cm0sBCgSeQa9Ha2QSovwWprEgpEsAtSFo2eOsSDARgsDmIXJbjqWtBAz9DU1A6CZTgaqEwE9kSAsXZDP7QKPTb19RLzVWBzD5l2Sj09Twf0EgU0JhtiES/qGteghcrQ2NqKOoMVSxODgMIgMhU2NDXTM2RgdtWhiyyEFpuLLIMJ+m0j1nV1EuM3wGGrRzt/19aEOlc9rGoj9GTtdLR2oIXKa9Tw6kYdWR3N6G5uJLK+jCl/GBpON6e2QUrK0hfJoburh+7RBpvVIKJy3A1tcNqM51r40iQzGUbqW4OQEkviwaz+aBfk64gZsa+IB/eqrMp7EYUUZV8a2X+iscKsn16y9TZoPtxVTeNLnW7VB36pPvC3CO90kieQVSMU8CNLoMAJ63lZciKZEZNFvFye3QLsM347ifHS8TzHBMsIWLKkbKXCgmJWmyEtazZV84Vzo11MkvEI5hZ9BGJaGPQaRCNRuNz1IipmpcLui1g8RsqmJAAonc2JhSByiUy4eIyGnwAdl4t9rW8nnKOD3T4c857Jpah+fnrPyYB3AXKtiZhrHnp6NqVY1PETSWUSUJLiUnAlrEC47LyAIpXOinrmELBgsgSzQQWVxihyW1xOYcdD8IUhJD+3S3jT2e9tfPJuKK9zo0IKdVVW5b2KRCNH/o1FxB99medUxUbG6i/0wfynN0BaYNJQZeAcZip2xVp1ofxsKeUzODUwgES+CI+nFYpSDDmFBsV8Gr4ZP/L5BOZDcaxta0WBGDfnQ84QE3a5G6Al7chxyWZij/m4HxWdA30tjRgfP4tcqYQ39+5GuCLFLVtvgkqtRjEVw+L8IpaCSbR1N8JKTFbJjUiKwVjfghYyoU6cPAljXT1yUd5SCjgxPIlGswfFXAIVqZpAsQy90cLzINDZG9HkthDyFDBw6hRkeitdLCXAJ1uUwW3VIhBJQkO/CUYLKMR9ODbtx11Xb0WhkkGU2KxCo4GO2LOZcDxb0aG3rVnUS4CshaV4ASpZCumSFm5dGS8dPowP3vdRZEIzWCQz0GlVI5rIEBMuw0ZMXMTbLvAGyd2otxgQi2Zg0Mqp3hSoEODbPF2Q5efx+qkxrOf6lBnQ194E38Ik/KkS5FTnRbkJDl0FoXgSIycH0bRuDZa8UbQ2mGGyNqC1vuon/HkIp0Py/s1BlP7ouIgOkBiVMO94ENIGjgFf9SuvynsUQleetMz8C5GE398nIpvKqTzMX7sR0k92IBP9ycYrnPyOAxFWAfwdJOqbxfe274ZGqYLVqaFKXMZYsEzaT4G0TwZNJQYQoFpSUZxcXMZa+px3qVCO0nfEqDNyBRS8ystpRtnhxIP93fjbv/061K4WuI1mwF5AcGKemHsRSgKgdY0eDI5MEEirkZjnhUMqeGcm0XPLA3h4Swee2/4a/AjBbPFAWykgVSlhfjiEvrU9SPsDODMxDKPVCr1Mgc6N1+Pm69ZCU0rgX3+4E3l5AjKbC1ZJEblkGUu+EK7Zshb7D+xBRWmCx+ohBhtEvdKCsCQETZaX+HuRKMvQ2WxARurEw3fdCbNei4N7t+Pl106g5Zp2SOJKqKQyZNU5PHT7Qzh58iUszmWQVhbR19yD0wdfRZCY+ZZNtyAZGYeBrIrBwWH0dW7C6SP7oDYRkyDm3731XqxtLuOVIyfo3lKk5Vo8eOetePpbX4e/IBfbzjnVGqh1aRw+M4eexjaUdRkEA3mElufRe9X1+OR9d51rucsveVLMi//5NeDvR0W6T1knKY3nH6hmIWRzd1VW5b3IOQBP/vdDyPy/U9SvFChlCrB+9x5Y7qlGoLwXuSIBPJOMYWrBD71KjYosjqnJWch0TtJ+MmQiRchLKQK9JAF7HDKLCT0NjVDYdMhHqgmLlHo95NkEDh56Gcr2rfjI9dfi5ImDqMgtIjoCOgKGYBTRbAFSYspytQXJkA8VrQ7lWBhqMzFX7wwsdR0E7kY888IerL9xC9KhIPROF5sIwh8eDgTJ5CIWn4uLzXDZEuAMdaaGTtzY34hvPfEsejZthMNtg5yY/pQvLhYk8IpNjbSCHIGlupxCsqIirRXCciqLBqsbWk0FkQIxaGKcfo5kKctx1403YuDEXgRCJbT0NhBrViKfDcOXSOGGrddi754fIIU69PU0Ql2s4PTQMJweN1KJMixmBbIlCQF+EdEYWRZEIApyFYqJGCyeHnQ36nHs9KDILFgkRXL12l5Mjp2kexVgpOfVE4guLE8jQ6xfS8+ntNvI0qFOH/FC42zB+o736h57e0llyOr67A5IX1qi0QAob2uE8dt3iIFHHat60nnCfe3t3F+rsioXFY0cic/vRu7pcUi0SpRobFqIJFivajp3wruXVR/4BZLP5RCJxUTsMceQUgWJPQ2NRsO5M6pSLmcxNDSFju5eqBUrG9D5bBqTc3ME8jzRSABL9+KsdGaLnd4vvgQ8k04RKMZFvC/nFeElySaTFUaDHkF/EBaHnSe5VyScljRXyEFDjPd8yRJT5jwvP0uy+SzUnE73l0g4hDAVSWD5wWchG06IVZeaX+2D/k+vq67AvMjIqJm3rMi53/FrNYRvVd5WzoUQxj62E4WDS2JBD+o0MD97P8xt1dDb9yJXJIAXCxkcPXoYOocHTrsBi8MjIh3qVRvbkSspkIwtQynTwL84j0y5Ak9zC8qpBKyNTYhH/OheezWCE3uwbzSEtU3NsNXZ4SO2fPXGzZg5ewrevBQurQzhbAU2vQSxnAyyLDF6KmcwG4QhK0dJbkJ/dwNOnToJs7UBnZ0NSKaimJv2wuapQ2BhCZ6WBoSDQQJXPeZGhzDs8+HadRtFDHV7gwPHDg3jvsc+gTrT209CrsrbC3f81FIUvlufgjxcFKCt++Ot0P6H9eA9MS8m7KOsLZ5hqQE4v9c+1161oVX7bpW5X4Ei5wiULGIfegGl2QQBLqC4tg72794HlfHSk65dKFckgPt943hx30FoaECpnSYsDS7DbnUgUUrBZXcgGg2gGC+iTEBfJiAuSKSYOjuB9v4u4c7YevMjsGAeh8emIC0oiMFGYenYhA9s3oCXnvw+FssZzBAAc0J49l3LK0UEohWYzAQKRhl8Z+agsrbgQ3duwwvPPU3M2gBPowkZSQHynBLebAxGrQnZ2AIcjlZ6T4nMgb6ED4WlABajGbhbnDCUjNh8683oaHZDpfg5LUL4JZf4yUUE7icGXiBwJWVt+PrNUD3ccdGNjBm4OcxrJUBcA22WC0G99l77flV+eUVso3Y2itjD28mMpfGfK0H54Q44//4OyGUXt7ovRa5IAC8Xcxg4MwCjox7pyBIqCiOU4BSeJRSlKpQKSVjs9ZDlMsR2Y2KZfCIYgFyjF7v59Gy4GgZVAYlMHkuzczATuBpNFjgMOrz27A+haetHo0mJZL4Chawosg2ODI6im9iz06ZFKhRFuqKEVSvH+NAwFHojYrEwjGo5QtEi2jrcOD2+jFuv34AlrxcOKgv71qenJhBLJEU6TJ1WiWggDXejA+096+i3K48dXRUSBlIC4tAzg4h/YTd4wTo0Mpi+dw/km1000H6agXMf4zwmDOCXQ/h6FwP1VXD/5RIJjcvc7kUkHtvJ+SeIGBSh/p11sH3lBsKc9z5mV33g7yC8N2AwFKJPvGSZq0pCg1gDm9XOH98iXJsXI2gXO85xn5FoVFyGc2Bw2kwrWQB6/duDBG/fxS9mgXw9zgnCu8KsZK/MVfmJEEQijzL8Xz2Awp+cgpRMXYlTA/P2B8R+mBeGEHIf4/w2K92Q+t0K36f2Oh/gz/+b/jh3NsnFOtuqvG+EsxBm/nkQyf+8DxKNEhVi4bo/uw72z2/mkPD3LKt29zsIJ4bibG+8KIZ35+EkVrFYHP6An469Vfe93Xi62HFO/6mn63NuC973kpOGhsPBH+e6uJhwUiteVMQrt7g8PKB5CS7vdr4qKxdOEMWpePNzpAy5GQkUpVY1pBa1cKVcTM73ff+8hBUz34dX49WyFnLWQVYczP5FojIiELwBB2flk3B+FJlUJPsSucxX5f0l1JVKk3H6UAWAsoLat9Fw2YB3tcVXIAy0tdWTzITYlObMcKFQsMqI3oNYSTnwwOTrcBOzgmBA5vtcTLgMtb0Ya+fwMV7KvgrilyYlzrW9mKoqV17e7NGLVXMXA/AasL6TcJvw7kli5F5m4XKKbdeo/3GWSSUBu5L6Dm/Wy2BfKGYhk6zmb3k/CW+OXp5PVPGbx6tGJqJQLpdckQDO6V55kJVKBSSSVLkrEAZxt9st0qSmUrybuhKZTBqxaDUXC0shlxLpaH+WpFNJZM5tEsAbD+dorHNublYKLAwUnAWQ7/GzpAbiNQXCv2Pg57S3q7IyKSWywFKGUVEMNEmrERVOIfs2shIALxNwV/ezlCCbTmFpYQE+r0+EajKkixf97+0U9MWEzxXni3dxB5SovRnQkcshPnkWU4feQNi3LNIerMr7RKRE+NJkWfuqm1Zz3gaJTQ0JWXqXS67IZFbFTAJPfvvrGJxdxr49L6Cgc8GqlWFqdg46gwXzg2/g75/ehTPHX0dK6YAkEUKWgDIc8iNfqODYicM4uGc/ykoT0tFlpLN5Ee43PjGAqUAM5UwKhRKx4uACvOEkLGYj/Ms+ZHIcvngAgVSRA84xN30WT+94Ft6MAms7WgSrZyAWZSwWhauk9vfFhM1qHticBKcmbG7za1V+tjAMZr0JpP/hNKRMWjmN7Ic7oLjKSZr4rVYVtwPHgP+s9mDhnDG8AcGe11/H//ijP8RX/89X8fST30JTkx1dPevOATErA4mYy5iensb01BR8S16oqT15d53dr+/Gvn17MTMzC7PZLMgD35fgm96r+dErRD4iS7M49syTkE6cgNloRP2Ga1FAdQuydyrnqvwbiJyIwXIW2W8OAZzZkkiCYq0Dxsf6oHibdR+XKlfsJOb3H/9zaOo2YPzky5iJSqCQ5hEMpfH5//jHMIXewK//6T9Bo9fhtm23oxROIJKJIiktwaVwQG2WYn5oDi0dHYhElpFPpBGJy3HvIxtw9OwocpkClDlOfKVBgAbc//ryH2Hnt/4MeyYS2NBdj0QqjamFCDb0eXD05FFsvPlRfPGhu7C4uCgGMA8+Ztac2IYH7ztJjXnzuczMVwfvOwt3+sihGUQ+8ILwhfNiC8M3b4fqnuaLxoBznXIM+Erq9v/8n/+D//WVr0BbzuO6Dg9u6WhD3y3bsPGBD8HcwilvJTh16hReeOEF9PT0iN12eM/TickpxEiJWx12uGxWBIi5Ty0sYeOGjbj/vnvFBhsB7zJ2PP1DZOZH0aivQJbwwWOwQ9q+BWs+9hmy7vIiOyMVtFqYVfl3E94Hs3A4gPgnXhJ7YHIEiv4zfbD91a2k6C+P8+OKBfATh3dBYWpAcGkMsSyxKzkQjGVxx133ohA4i6FAWeQbKcv1CBJDUtlsNMYLUBep4rVKyEtlRIhdJ4iBq9RGyCQG9K6xYNwbhEalIdOggMmxI5jIGPHVP/jPCAwfwGtnY9jQbiJlUIR3fgZ6hxMqSYmYvB333nANUokEAsTkGST4mZhJs9tmJaDBE5/sB12VlQlz7OBTp5H49dchU8ioTRUw/eAeKDY4RKTA+cJtsdIQQra0brvtTowPnsE17XY8sLEX17jqoK8jkG3thbxzC0YWvHjjjdfx2c9+FuvXrxfMuoKS2J2Jd4Bqa+sQq2vZm8Obexw5uA8J/yKRggxGT49ibMIHbTGEh6/rFXublo02GNZtQ+PWq0VGTd7VaVX+/YXnU3IvzCDxq7vAGew4v7z+j7bC/vvXCpf45ZDVMMLzRFQFgeVKK5d91Tx5WBXeFq0Ms8kIE5m9LAtzE5DrHHDbLgjxO3efH8u5v3kCc2lpSbzXhAF81SVy+SVPgOn/X/uQ/9ppSAktOfug+Uf3Q+IkkL5ICCG7T1bSDocO7MNDD34ApWgY7S4Nbt/Yha197dDIFMgUtIgoPSg0NZL11oY7br+dFC8pC2r7Mm/Dd24eJF8oC1dMhcA4Hwtjafw0dj75TRSIfScrGozm1ehZ147Pf/qjItd7hcMbTVZU6B7Z89xpq/LvLFo5Mn93Fqn/dlAksSrnitD91fVwfGrTZZt8XAXw9ygcyx0KhUQZmCmz64NdGbyzxkqY84USCATEfpW1a7FLhP2g70fZs2c/dj7/AzSZZWKDWFZgDH382GYyH616FZbieZ4jhJropJKAhpmlqBZ+pzcF7/vIYXB0Dm/IzOSXt7bTaVRocJvpcwk6gxZ6swlx/zKCkSQpOAJVqhs57xdJF3NYSWlSPfmDEZHvRaIxYyauxuZb7r5oak5uqwxZU75f2wHps9V9MOWbHDA9fV+V9l7AYPl8Bu+VpPnc//puPPrwh1FJROA0APdf249rNvTAotAhG8rA0b0eXY/+Ks9Co5IviqUcvFCsUqF6oOeWyYmLFwuYGzyEswcOY/7sCIqpECmAElSpEqTOJowrHOjbthUf+sgHwO57BgMFFblEyiCVzVTrd1X+3YVTxyb/y0Fk/vkM9UkFKlIJDN+5HfZb3nsWwpqsAvhlEAbcYDD4UyDO8do/a+OGtxP2ZbNCqF2HJzKdzvee9ObnIX/913+L3/ud38LmBhUarQTidIxzohfoxZO9vDGyTSeDWsGbHCvoXQqVUg45ATZvOiKnDs0bQKjoewZ+gmR6bj5HBhOBf53VAJtJJSZ36516es+LvOq8az8DOOdAZ9dGS6MDRQLAUJDqrZhFxn0VIgUb7v/iH0P1NgtvePPayXu/C8XhsHBgqO5thfGbt7/FfcLC7coTxitxUQ2dOY37brkdW1rc6HXqqJxxbOzpQp+1XmyVN0/tuvWTvw5DWydVFisrqiep2JERknwek6cOY+jofswPHUOOlJVWqqK6Az1PDraGJmy78z4Y1lyN115/HR/8wIMw6I10BRJJheq8gFw2+7Z9js9bxfZ/IxEVLUX8068gv3seEl6FaVYIK8/SWy9OuRxyuZj8L5TwopwCsZx8Pov8ee6Ki0meBsTFNFw+nUQ8xeFBgF6ngYXAWuwiTsjEjDJOzDwa+0mI4U9JpYQsDdYLhbMTgsxgsc0S7+xOjI+jUWqSy2WqZbnI70vFPB17+xhgZnXV31QH+lulgiyHpFGZCwS8KxFmpQWocCyow+5ZJeYzWugIUEz0kkrl0BFYa1TVVLNSrhuFShyv8KayUl6IohZhb2XeSVyugkatJMDWwWkzwO00kxVjQHNrvdjmzuSqR1ljQlmhh0xrhsZIxyxWqHQ6JKjapPR7JdVdzLQB9Tf9Jtbc/RnIfwZjLkSo7YJZ+iGNNOoCsmaiy28TQsiAuBJFXCIV1NbTjQ8QM7YaNLiqvQ16mQbLSwF4l3yIl/IIZVOoFKgdqIrLpLxypKzkCjn1pzAOv7YdLz3+j1g8/iYUyTSMcjV0aq2Y2NY7bbjhscfQdfu9sDjtSCRDCAT9YgTzQqQKla/0tlyMjpNi1KhV4jmq0TTnvlqVn49QBVdyBZR9KUE4iAUAJqp3y8/O+nmpckUy8DR1/ud++AwkVg+hUB43XXUzpPkYykqj2FVmdmYWPKvJseLBqRmYm5qgpIHUXF+H0PICkrkiju55A93X3oZychJLsTTSZQWu7V2LualJmGwuaMkUnqHfKghgOnp6kY2FoNJbkQz7oTAaEPFOwBeSoKe7EQq1AWW6fyieg4yUSySagMOsw6I/jK6uTugNWt5Wj/72ERsjU16lwuzEMMJpDdb21ENvcsKgyGN22U+KX4XWpmYMHtmLBJna9RYlTM4G6KRp+Kic0fkhLBbUWN/cSgCnRjQSEc8+5U3A7dJh37ETePD+j1Bfk8FoNgt8ezv5h3/8Jr7whd+CSstMk/ooKUOXpoC7br0Ot917PwwaAigy6wtlKdR0PWbWMrogg3mlQu8EKhw6xysKeYGKjDo6u1uUVPec+4V903xhZvJ6g54UDMftZ+m4UrB3tUaFyvQr0MZHoNCbMHriDBac96D7ri9CWsmjqa4afnehcIdPDPvgv+9ZyFNlEXWi/4sboPlsLyoc4nmB8DV4AvOd4sCLlSJkEjkWZybxV1/8NNbyJFa+jEAhjgabFVa7ExHi3Hd9/vfhWrOe2ryAZCqMqVNHsOu5Z1AILMNITNtApneYAFxv9hDgk31A17njIw9j/S13IV9RC/D93ne+jWnqp1/6vd+Diaw9Fg4n5cnsC5+Z6zsTWcCuo8O4+5YbsTS7gLrWVmg5SqJQEueztScl8sGWDX9elfcmzLhLc0nEHnoB5WCGtHsFshvrYPnuPdDTeLlccsW6UF5/8UcoOVvhWz6BQlSBwPwEzF3X4BO3bcAL29+AUidFJkfULFvAYnCe2J8bX/j0I9j9yotIEwT4A2X82ic+jGMntiOcqSCRziMZjBHT8mL91bdjvUON13btQ0GngMZqhlquJ2DKIEH30snzKGtp4KSUKOkkkOcryBnIvMrrsESDUk7jsSzRQpKL46bbH0QhPIK9g/NwNxkQWgwI9pnLhKFWtaOQGEV97y3Y1qHF06+/iiCV67GPfwazR17HSCwHeSEKh2cdru4z49n9e6GT6RGLzCHkK8GsscLo0hJzzENVsSFZSkBj1yG/uAhtwwZ86NZtPxPA/+7r/4gvfvE/QaMjsBVYS+y+WCJAluL2O2/DV7/6ZwS8RqrCInW0sgAKGVkX7BLhSTodgXQVLNgZwiyXu2KFwJkBXy6AnS0QdpPwi/fDTGbyZIkUqC5lkBB7zw08idCb34HJXoehs+OQ9RP73fBBqrN5rLv2OmEVXSgiZcHuCcQ/+pIoD5lhMD55D5S3eC4agcJWFQP4hcB4ofC5fE40EsLXf+83YYt5IauQ4szGoVKb4LG0wNbaDtfV2xAnEh6dHMfs6DEs0ruOWLiNlJSE6g9SFYIpqkeDE3PpAj71O1/ElhtuQI5AoEh1rJCUoSJr4fntL4q9FD/60Y+K+/OkOueMv7CUClLUc0Ov4/f/5nn80Wc/iL/4u+fxW1/6LNRUz60tbqQzOehUasSicajZgjIToSgVhaIT4F6q5mNZlZUL+7/z+7yIf/Jl6nBUf0QMdL++Fvav3npZ3R5X5EIeliIxFYPFhnqXg9iuE2arDg317Wh0kVlOprrbqUGyLBe7q9sdJtitDejuaEEhHQVUVvR2dKCpwQ05AVM6L0VvVy8cBhtsNhNa2nug5kGmN6CxqQFmo5V3TUBDQzva29pgN2nhrK+HTqkgYFfA6vKgu70Ddp2BWJ4SDc11KCWiGJ/04eprrkW93YJEXo41XS1QFeTQ6i3oaGuFhticQaGF2VGHBoeZBpqUgFiJltYOmElxELkSK0cbW7rgMmkgU+igyJXhamyDk5SAp6WVnonK47BBQszfweUgxp9a9qGtbyvqLD+bKRw9dgw7XtxJyqa6szYjB4Mdg/LE+BQ2rF8Ls5SUVT4LGZntFRCISysIBQIo5nPQatTgTZWl9A0DPMo8qUfn0O9L7OapkAlaLND3ZTH5yQtk8jmepOO0A3Q1ApXE7Fmc2b8bIVKeoWgW9o6rsbicwc6/+//hxkceFZtyvFUkSOybQXH7rMgjwtun8UYOUptaMKULhZXHSkM0uR5C/iC+9y+Pk0LjTazlsBIwK/V2LMYJmOkx9+/aicWjbyLvm0N8kcpAzNls4G3lDEhL1JiOlhBIy5GsKNB77dW460MfqFotdH22PHjikxcCOZxOvPzyy+js7BQT58IFdxGRU+XNzE7CT3U0P+VFkV1XxQxi4WXsf/MQTo+MkVWawsi+/TgzERZEI1tSQEFWzDIRElYoer2GVSz1IUV14lUAetW1xPMW3Pyr8hPh/VULB73IbZ+q+r+JDGo/1Ant1svn/2ZZncRcoWRzKShUOtF5VyIZ3hk+FhUhgQxCeQIGl5MzDb797vIpYlCxaEQMlIB3CRlSIH29XfSby5PC9MdCYJlIkalOg/LHwt3g3CiMp5LQM6sWf7297PzBt/DVP/iPiBQUiGalCGUkxLaJhWczaOvowte/+t9gXjiOKFko2qZu6PqvhoIBnlgmx14rlRqCZrI+siUCSSk0Sgk4qo5BymQksCPTk/2HSjo3nSEwpwKZdGosB4nBUx21t9dhad/3MPHS30Kj1pNSyMK6+RGEDJvw/F/8If7ixZfJOjCcK+1PhEMIl7+yF4U/Pw0pXVvabID5ufsgdWhIZ/y0+4D71kpCCEX1VT9h/0sv4vG//r+oJJfh0RZx+5ZrMLgcxw+OjxHIVuDUyLGhyQW7RiqW2xfyRSjMJgQLUngjJahI4Xf39+GWu+5Ee18XMXEV5KSM+frlCqkuAkz+o1DM43//yf/GJz/5SXR1dYmIqIsJA/j0zBRm5pcQDaWQyuchKWUhJ0U4F09hy8ZOjJwYgjFnRpJaxNGkFX1RkimS5aBBjt0qai2uuXojUiEvLO4WNLgdKJESlhABKeToXKUORo2KylSsMna6Ly/7Z2GQv9IYvESvQPprJ5H6ymFIDEqUqS7N/3w7LA+vOddPLo9cmQBeKWJ0bBxyjQaZWAJKLXVCKGFTAeE0mcyFNHSOJrHTzTwxkDx1wIWFE4gWbbiuvx9+/zK0NKCzpFUlxLKMDurQxN7ODI/CYrUjGg0Lk3txbgl6kxGpeAQlqQy5ZAYejxtlmQIqZYmIjQ2dDXWYHBsmUFHCOzUKhcmOUmwZEzMZ3PPgNmKWdA2bGyYC8TT93h/ywWh0IBnyw+R20XsYJmJi/oUJnJ6cwzVrNxHb1aGnoxkLsyOIknWgLOWgJmvD752Hra4TjfoyHn9qB665+WYoKzRklWZ0NV46M3jth9/Et/7Xf4Jao+WFjIhkJQgns/CsuwVbb7gVkuG9WG/XY0lfh/HpJXjISrG0dqKXlFIwXsYLr4yRIsmASDjq3XqycoiFEljGEzk0eEyYnAkJ9jsw6EVzvQX1HgPC4awAr019dbjj5jVYPPwcZnb8DbFz4vEETJq+O1FsuwtPfuXL+OvtL0BrqPqHa8J9JVMiZvm5HcDzC3xE7JBievIu1hyMkNUTzwmff9EQQjqNsJTnP0mpkwVB/2KBZbzyg+9hYO9r8M1NU98g8Cemu6GzC4OkdMbynE6UGGwugmt66lFvkCIVSyGekyJK/WOBnrupsw+f/Nxn0NPfC7lKiSJVDs/FsMtJ3JZdTvRZTsA5Pz+Lv/u7r+PLX/6yiHri/DnCErqIyIUrqZqStkgvPxGEAke+SEp0/SwWpqmfh5LwkxJQ6SR0rSSclhZosz68PkvP0OPGBK8+7rYhrTDjUw/ciRP7dmNoIYLmDg+UpFSkFSmcDrJonS4xZyOhfi4hhcCZNhUqrVDM7KPnGv5lB3V2oSS+tA/Zbw+RhUftTvWhe+J2OC9jCCHLFelCyWXieGnH97H3yBAMBLSnj+3H2UlivCk/XnvtTQJoH7JyI1rdavz9P/8lXj82BJ3dBgkxpeNvHsaZs2cxuRihTgm8/Mp2FDUWdNYZ8OzL23H27BmcOTOMyQU/PK1tOLp3JyL5CobGB6AzODD85l4cGZwkc38Jy4kCepvqseuF72PX8QEoCJumAmNIpgqQFDTo7fdgz56XMR8JIhIP4tTpUbpWGGNUnmgsiaPjh5HMlzEzcQYZsvAlcgkyy8sYGPNhbbcHO3e+DIPTjEN7X8WRiXkUKgl4fXTPZjvOjExi0TtA1z9KSkuCdcT02E1xKTIxeAqHdu8g5URAQ2NRp5RCT1Tx4U98DlfffDsW5+cwPTqONXVuGBQSGGkQNzW1EfuWY8qbJWWUEq6Avm4ngXgJsSSxbLpOLErskACHc8yoyWRXUT0XaLDrtSrkCQzW9bjQ1e6E2ahDfH4CC8ffoDrLIRGJQ22rh9rdDe/oAG568GFqo5+e9RcAR/eI/O1xyJY5GoRA9mo3VB9oF77KiwmD91smMOkaZVFfpPAJpiLeKbzwL3+Nsf17YJVXYNTLYdRq4DA74AsGUZIZIJNbCYBJERRT2NTbCIs8j2AyhYVkGeGyBvd89OP4wu/8BhpamoRlwhFShXKVeouFPVRWhjx+BnaX/OAHP8TGjRuxdu1aMVfAr7cDcF4oJNwe4lpSIhpWmE1keRhNsBhtaGltRlNXCzrppdGZsW7tOrjrqM/LpNC5GuCx6JAt5pBK+GFt6kGzUYaTg2dxnPpigp43EgnBPzmPqalFjE+MCfeahoiNRRLD9575kfCtJxNJGE0mqkt2AUmhICUkofbnzyLL4rk6/oUHdnomkKWV+eYgyvPVNR1SuwamX98ApfXyWtNXJICXiRWFogm0tfehr68XdXUWOCx1UJFp6/G0wlNnh8NdD4/LAZ3WjN7OXnQTi2p0eNDc3Ai72UwdvYdYbhfspF0bW7vgthiRyxbQ0dtPbNyOzs4e+k03DGoZOrr7YSa2X8jk0NjeBovJigZi6q66Rljp95NT82ik67c2NdF9nWKnDpPNQWXrQCldQp2HrItsBlabCZFonNjQGiwvBnHDzTdBVSyjmVhbNykLg0QOqVIPi90uriWX5hEjYNNojOiiZ+ht74STGL7TYUEsHERr9ya0kynf4GlHg8tyrnZWLlNDp3Bq3yvEUFV0D55oZC5aRvuGG9HQ0QtbSyf8pLxCBMR1nVRmlR6Tfj8c9fUikyKDcE+nk+rJgf5uN/RUF21NNly9qVEcczr16O5wYn2fB62NNmwk1r15bSP00ixMVK8KvQ4p7wQip18ji0dNCtIEPR1Xx6fFfqP1m28TvuMLpUQKIvr1k5AlCByZJd/ZBOWtDQApwwtFAA0pkbcA+DmcZPCeGRrGM9/4GiLTw7AQW+doRLlKDjuBnowGcjoWh8noJmuDgC4dgsUiR3+nFepCEjmlFlmtHTff9yE88PAD0OuVKJA2ZMBlLBYARx/4n7ifTIahoSE8+eSTaGtrw1133SWOMbNld93bAfiFwkxcvOg+7Orgz+zL5g28XU47tBoV1acOjsZGdDXXwV1fB1k+gmODi7jxlltg0wCjU3Mw6Gywuy3QWyxoprFitNqQSBPQRwMwu9poLEhwduAslv1pTE/PwtrYjsTMWXz/+VfgJbLBllM2EUE6l8XQyFkoDHaYqC3l9EwsDOY80cy1/wsD69RmFSJnmX8YhJitZr3ZpIP202vI2l8NI/wpeTcuFJ44y9Mg4RjlS5VYOkEd7K1+1doASBCjMlLH/7Fw7dKYyucKiMejIkqABxy/6wjUk+m0YHixQABSrR56MptzhTxcLqeIwrhQ8sU80ukkDXSrsPjfjRTLRfrtT4Atl0uhSOa0htgW55quSSGXEdvCWQwXZw0HXvguHv+T34ZCw5OvUmHq5wvEwP/jn6Kjfyvic3NQeho5BJmAgUCQ48Hpj0IpLyJKlGoNKuw/IZFzLDhjj4RVAA9cdhPQDwlgeYJVSiDDce7JubPIzQxCbzRDRvUszydQycYRCobpV2XI6XrDYxOQW+tx75f/RoRKXiiJQR+W73sG8jQxWmL+hr+8EepP9IhcFTVgrgkD4oUhhNyk/OIj82OjeO4b/4TwzBGqvzykRd43Uy92Hy8QS5YT487Te05ixUSggIVYAG6nAvff2AYFWQzRnBzrP/x5rL/pVlLWGZSldGUpuzYIrKlOeJMGZtbMvbmP8QYPjz/+uAgZ/MIXvsDFESIiUN6GgfOaAl4py75p3oSEx0uVy69c+Lol/j1VEO+/SkURyoUDh9jNw77vQjqLDLVRMODDxOgk1lx9ExoMSXz/2ZfokWwo5Eu4+YH7ETx9EJOxBDLUz830/Ga3HifPjCOUXMb6bfdhi0eHsRkftl5/Payk0MLBAFRkFai5D9HY4XmUWlpdUTdUBna1iTTRNK7+3YUs0dJUArH7flQNSy2UIbvVA+t37oFWxZPBl0+uSADPJKI4PTyOeDiALPXA1vYORObnobI7kI+noFKSiUqA5rRbCFSIQQa9ZMLroakEcGghis9/4BEMHNoPpbkOifAinO3rYMgF8PwbxwmQsujq34xmixIz1PFmzo7jjo88Ck1+EXuPDcOuN8HnDxLrd8AfiMBCGjmcyUJO7Jx9BXkCuNtuuRnJwCwWoiVimxnkeBk2DQotWQcbO1vwxI++CU/jJjjkWcRKRly3cQ1OntyHiswBj9OKdDFKwLIIU70TkaVlOBqaRNpbNZnKyeUlHJ+dwLbN2xCNRNHe6MCuvbtw/d2PIn32AGYKGrIK5Gjr3QRTyY9vP7sHN954I+JUHlsLWSxNdedqEVicPIXv/Z/fxeL4KOSkbDjqRUaD6ANf/n9wGhoQ2L8HJrJSeKBzOF+ZBh4DYbaQo45XFn5TjjapEECLSAa6JudZl6sVkCnpRefyeYUU1UEmDd/CJNXnm0goDWiiQb+uowESpQqvv/YaBoZnEU/GSYHksRiMQ9/Uh6deeV1kEDxfeHiHdgwj8elXBUCymL53NxTX1684hLDG08NkTfzP3/4PZAXOQ2sokrUmh4aeg2AGNpuZQDZH15AgX8lDrW/Hqakglgi46pxK3LTBBS21+1IyD1nvNmy9+VZs2rCOUVGAK9/vzOkzWF724aabbxZWAJdnYmICTzzxBH7lV34Fra2tohx8nAGcAf5CYcBLUh89MzJDlmI7zAa9mGdgwONdfISFQnVcLBTFuSJVLf2OFQf728+HBy4TV8OFO1HV6kZ8T//YLVZdVFQRy/sTqRTCgWXkpFr0dTZg+NQwYpUsSkSigmfPYp6Iwsy4F8lCDJu33Y1SYBDeYAm33/cRbGwE/v6fn0b3un44yUp2mKWY84dhc9bBQPXtor7N0TJzCwtQkQXmdrjE3IOMrEExd0ClqOabEUUUIp6v+vHnIpzEKr9nCbHHdor7VDIlaD/fD9tXb0bVlrh8ckW6UNLRIHa+to/YZgVFVR7BiB9Rbwwj8+NIw4xsahnRTBwLs0M4O7WAuekxTM6yolBCZtKgr7EFB/fsxtnJOSQIsLOSEjwmM2aXo9ATK8yHw1gMTeDNIwMw2+uxfn0/ZqePYt4bwOmBM5hb8iGWirIpQEA7i3Qph3Qqi5nhQQSzEmzcvBH73tgFncWJydE3sefoCPQaPcKVGNrqmzGzNInIzAL2HjmKFHWI9T2dOLT/VYxPe5FKRjC+RM8RzGF0YRSxDE/AnkKK2O8cmfoSbT2MDikC4xM4PTiBSD5HlogEdU1dUCTDmA0tIZqKERCqUGfRYHJ+mZ7/OE4NjEOldaKnveFcLULciygn/HMzYsMCXhJP5AOdV98Fe1c/1HVOaLs6oHS7IXe7oCSrQushBWA20XduGDvaoG1qQInAmfOCaOl805oeGFqbYG9vh6W5CYYGD2JqFeI6NcpmK1JFObq7O+Bo6YCGgC9cVGBw5xOw6enGxF4LFfatEitUmPDBxz4tGOv5woM3unsS5Z0LkBCT5CRD6l9fC6mJrJ0LgInloiGEdBphFCbOnsbxl7cTyy4jzSw7VyFLg84nNSHN5VFMF6DWqJHJpZFNAL5Egjclh82sQXOdGaElLzo2bsH6Ox/EjpdewtkzAwiEQhgfG8frb7yOqakphKgvLS8viyRnu3fvxv79+/HII4+INLQ1YZB9u2342P0wO3QcL+05iVjUhxQplKmpM9i3ew9mvGEklxYxNu0ji48nuZeg1BvEBGQyHCHlqIaW6p5951K2kAjwmYXz52pN/rRwOfhVVST0meqTFbaWLE0bkSOX1USMuQQH9YU6h5NejqpL0WJDT3c31l61icaRQbilZGoTtmzZAGkhidHJKfi8UbGS1DsyjKlgHsu+MezZdwRSXR0ajHk88d0ncWJsDIl0GXYao/MLXpRyCUwtEoGh+9R87BxWyusMavMBl134skoG8EXkd8yIcMJKrgjDx3qg3Xx5QwhZrkgGXsimMbvgq8a2EuLk4gEcfXMYa6+7GgadCaWED6GsDB6LAjEy8TTIIFqSQVVKICXVYV17K0YIbCVKPbLxEKyeDjRa1TgzNAqNyQ4jXXOZWE+hrIVWSR3W04nA3GGMLgNX93VhbnaR+k4ZkXgSad8SClorulrqCWxkvKQGvQTIocUJUgIZgucsoYgBbrsVZUUFbgL1keFTpLEsMEjySBKrWdPswQSVp6DUIJeKCOY0PeFHR18LlWkaN2zbijgBs0Jroc5tQzzOFgUxw3QRNqsRC1SG7r5NkKaDmPL6kcvmhV/dpirh2IlBuJubkQr7YLI1weO2nqtFwEsKbvToTpx4ZQe8MzPC5SEli+Xe3/4LtGzcJhhQKhbDwQMHiZ0X0NnRib7+PpFigFddqqm35+h+RWJovHBEQWBn6GgXias4jJGZeYEYdZFQLxEMI5NMocR+agJJLQ10m8eF4OQAJh//XZjVMmJmaeQJYErE8Pf4DPif//oiTHTe+cIhhN4/3I3yXw+JfM2yNiNMnIXQSAB+kRhwdm9dqASoVAQyCrz+5Hdx8MnHEYqkkcsrkaX6TMtm0NfmgE1pIVZbQT5PzJjQvpC3YpCIQ6qsQr1LhZs3NWF+eBjXPPQotj36GyJ89ODBg4jFE8IN0NLSIiYo+d4+n0/k22EA4iRpvEfr+cLnMwO/mDATnR48hp27jkFK9aYmpRyPBqA1kiJHESNnlrF2kwdLwQjcVgdUaj2SceoHZ2Zw3X13wKxXoKOzB6mIl8AwiY1XrRE+ay31cy1dLyd2oKq6u2rujJWKYOwMqvTinzGeMrAWiFQkswWYiAylIgGcGpyC3qjB9NAQsXkJGnvWIO47jfHZBG696350uXLY/spelPRUL0SGmhvaMH7mGCLJNGwNffjQ3ddicSkEs0aFSCQMlcWBerJUpZLqymDW28LCoTFJxghJVQm9K2ikn3DYYOorR5D+8+OQ6JUokSK3fecemO+7vBEoLKtx4OekSIOeF6RwcqWLCechUak0KOSyxNzUP9P/zHlJyhIFFOeFdZQrBeSKZWg4dIUkS6xzgZg4b07Lvd5qowGhvfS98jh9qJzKdWF5eDAxU2JzliVDDJkZzEolm85A/Q7lmRo6iW9/5bcQ8S/SAFAJ45AjJx75/b8kZrmN6pTqgXpXIhAQA0LvsFMZ1CJhF8cO6sh8lxNo54ntMQhxThCd0y7cKJwzhRfuyMoFRBZnUFEXUd0tLIigfxZSwo2mzg8hn/Tj9D98iSyANIxaJTykSIvEho8HjXj4fz4B9QUulHQ+g+XP7IBkx6IADcXNDTA+fodw84jCnifcr36cxIq+qrk2SvyPLIan/+ZrOP3qTgRDWSL/OpEZcCEyhM0dThhI0VMxqCGyZO67kSnZMEEAHiUF1Ejse22jjkBoFpsf/jS2fvBT2P7i8zh8+AhuuelW3HnnHeL+KxVm37wi82LC5c1mUogkstT3gOGJSUSDMxgY9qGPiMjQ0UG0b+jAMgFbR30DpkcWUde/HoYg1evMKLJkzTjr66Cl9gtXHPjMx7fhO9/8Z3RvvhE6avF1V21AJuTD2FwMV23qqfZDCTNcniBlL3W1Hi8FZgSw04v7DPdhOZkEzObFJt58Lboqp6aY9UXR0dWJYmwRO/e/ifr2HmRiXvgnlzC9MAOFxY677/oA1jZZ8NKO14jJj0PvboepSBaRxobe1npoDXb0tFlw5uRJskwbicARBqj0UKuJqTOoX9AnViQcQvjFN5D73qgIIeR5Dd1Td8J1fee5Ey6fXJkrMctFjE6MIU0A41+Yw+E3D2FwPkh2cQ5y6nyB4JJg6Doy2SuZGM4OjSEQW8DOlw+gQCgSDSxi0R9AgphIktjqHF0rQaC95F2Akhh8gVjwxNQs5hbmYbA5sLw4iFcPHsHp8VNQqKwEOgEsx5JIxhJYmJ8XPmpJPk6DwItEzI9gIg3f/AzGp2fI5JYgTgA5PDGBKLEsRUWOTDGOuelpKkMUaWJLO198BSUCGlmlhIpMKZTQ6f2v4I2TJzATiqLd04DJyQks+b1kNeigkZQwcPIUcsSWl+bn4F2ewL6Tg+hu60CYQGWenuPga3uQ1+iQjviorGkC1QpZBXP40fbdaOjoIMtCjqDPi0MvP0sDrSAmPznkjGAW6295AGaHm0Aui2LADxkzbmJDknSS/g4hz0m+SEEoaTAWgyHMkBk/lYgTY0pgemoSsWQRZ0bnMTK5CC2xs4GBr+PM6W9gcmI7vW+nNjqGTFmHOtuNNMBLiA7tIlJegZEGn9msg9lihN1hhXXTvVUf7zlhEClk8kj8/QCkZIaThoDyBg/U95Lyp88XCoOPghh4hcrA8M3RIGGyBHy7ZrCwfwrz+4+RcooTgJaRSXhR1iqojrP0rFJIyqRYCQCMBi0MWjO83gQydJlsCXCTSa8qZAgAZei59g4sJDIYGxnGo48+hj179iBNFglHmLBwmRnManLh3yys/FhhX3i8JrwBspnYrFqrQ0drK9ykUNZvvRprmsjqI9a69prrsKW7FeF8RcSf15OVFSfmm1dIYCBriIoJtUIrcup0t5oxNz5K3xcRT4ZRUtshiSzgBy/sQp7qOro8hQnqxxolkxwGYeqThIGcoI3LznXCpKIGzm8nNcDndzF5SufXgJ35Oq9arXPTvStsuRnQ3dUDD1knDfXNcNG7o6EDrWShSRQ6NLmMeHn7q7C39kJZyqKcpj6QKSIVj0LnaoJdmcXAkaPYt/sYWaARzE+N4NjJARgI0J1mvVAaKxZ6tkquLOK/y3NJQQykTuoDv7aemP/ly4FSkysSwPPZOF5+8QfYvvsQoNGL3XUSlQxSWT/eJHN/aGoUh0+cRkv3GswOH8FEqIxIjDptTAIZAfWMdx6L3jkcI+BfYD9iPIbZ6BhODwzCTBpekfbjpdcOIVmIoEiD1yDLYTYcJkYOzEzM4tCbBzE1uwCvL0Cl0WPLVX3Yufs55KVaTAyNYG5mEiNzfqQJfJNpHxYm6dzEAsKFBJbHA5iNDOLo2QUUiTVNznuRyZSgRgQv7j+KDgJhXvQTmp+EL52CwkSdu64er+3ajYGxk5CQ6ewoZ7Hv6CkMe4+JhTELpMQkBhPWEmicPP4qnnrxgFj+PxcYwdASlcM3j4X0MgZPTiKVLuGqq9YKJTF86FWc3vs8tAT0zFR4sMmIOa+/6T5SXC4aoFIo9TrICThURgPU9W4orRbk6bcKsxFaGmhyKp/OZIKNzmtpb0NrSwusRj1cLita6q0wEYPWqRbQ2KJG/9petHfeAE/Dw7CqNkFp8hDK5hE5uR0lYuC8BN+s5ZwpBMwGKzRrmFn/BMB58JcTecT/7gSkaQJsGpdKAm/lDfXUKd4K4PQDAeA8FcZukNRwEAd/61lMPHccsalpGMIqGEIWGOUuVBQlTAS9SNLgdejlsLkMIsqioakOUX8SiTght16PbFkq9kgt5+LQaWVovuYmyK02LHv9qCelNzk1IXLAd5CSPF/Y9/3qq69inhS+1+sVi4tq2+29YwghtYtgrvTiFBKcmE0nJyAly62lo1kkz1IRILY1NYp6t1KbNHW1o6uzFfWNPHHeimAghs51a2DXlDAyvYgSkYUE9YWedf0Izi3CQuzdO79I6juJQwOnkEkVMEvK+OSJI3jz8CkY61vhNMhx6ugRRHMS2Kwm5MkKFVEtZIWyf10sNiJSwf2GlWVNasBdA3WWasTJT9qsGmpJgCaTwWixosnjhqfeA5fNSBaiDzm1GffccRN0ZIW0bbwKTiWN40ASW6/ZiNDMCA6SJZLIVtCxbiPC/mEsL6dgtjeivdX5U/d5R2GrO1RA5l8GUaG+JqGfyrssMHyqD3L1W6PK3qtckQBeJBMqGImjv/8qGIhZuurrqd5l6OtbB41cgy3UwAa1Bp0dnN9EJVhXQ1sn6s0GaI0WlNJxNHf0obHBiWbS9F2dbXDaCTAkGjQ0tsBCAKonAOTjFpMFLgKoeDSF5rYutBCLqauzot7VjJZm7iBtsFuNUFGHTGYlqLPriel40NfZhQ4Cs7p6G1z0G15o0UjsQqcqI5UB+nvXo72hDha7g65nEDmj9eZ6mHhrMLIcosFl6G31MMhVcBDj4pzcRp0WbrqGkwDEwJ28sVFs6NuxZgOxQQnqCegDy4uwu9pQZ1KjvnUNGo0amKmsNrq+TGdFa6OV7mOHjjrj4uRZzJzcCzUBgUYlE5swsOnZfd3dMFpdYrPeBS9ZM0tLWAoHMbdIA5wAUW800kCTi0U2EhpwaqovTYWUI7tciJknxsYBKn+WGL/BboG75WZi2FugUGyDoryGLKhG6JytkGqVKPGE6+BLBNwKGKgMeqprFdWXQm+DovX6nwJwHv7ZiRBS3xoEEXfBltQf7YS83yZCvX5KGPAIVETaW6qbEjH343/wFBKLMWz7nw+g59NbYN+6Aeo6B0rTScjTWrzmnybrOQmrq0gsOg4lKbZMJQdeZeWsa4Gf0w8ryTznLfmQoX5nQMPm69DR3UfgEcEJsop4JeMtt9zy45WfDFxHjx7FkSNH0NTUhPb2dpF7/rvf/a4Abl5Cz+lmawz1LULHGNSqT89/kxlAx9jFwcdE1Mk5cGe2zNfhzwyIvIyeF0sxuPf0d8FK6FeRqdHZswZNDfVoaiWWS325WCZAtplRSBKRoTavmEgRSKM4NZOALBtCiIC+vq0HNgLNk8eP4tXDM7jh6j688NQPsPf4AKYn58S9ZidHqX50yJNlmydFx2G+3E84RQJnzGEXoHhOAngB1hxJQ88gcJ2fnQ/SZ54D4oVh4lmIWKi0RnS2NlK/KYmxwOkYXE3NuGrjGmhp/LOl3dzRifVb1qK50YN6qwFljRlXE1FRkxUirr9SkZOyX0wj+0+DVZdckeryKju0j3SdWw17eeUK9YFXsLwwDwkBktPyk9wkkTgn8tELcHqvsrS0AIujQfgdLyaFQhpFiYoUxtubkULKRcSyOQLmt8aW1ySeSBIYqsVmCWzs14T7D2EUsS4eAHKo6ctUtgyd7qefjycQM8SGwrEYGj3U0YkXZQoVKvvPLtvAq0/hjX/5n5Aq1ASuHJvL4WPADV/4U9jb1sK/7IXf6xPmc4lTrVIH5kk4LT0LjzeDwUi/KdNxYrq8Ki9fgJSYXZqslRwpWAmBmJoYe5pYmaRQgiqbgbLORYNcLQYujU8UE0EcevLP8f3dA2RpaPCfPn41tJ4GqpQscNVvkO1e9fsLgKJ7hp4bQuLzuyE2MlZIYXrqbii2EoPm8JDzhc6vUJlUVK88l3H2B0cw9ec7sOWrn4Sh34WRb+zB8sg8Nn3pfshTDO5P4MnpQzgROkEKtIB1LicxbTMS6gi6pQ1U/24MxUJQkNJV0PMYslFc09QOW8s1cPS0wbO1Cxoy1y8Uni/44z/+Y/zar/0a1qxZI1wlDMijo6N4/fXXxXFelXlxBk5AXcwiGielQopewDiBWIaAX6fVEjAWz4FhlaGvVPg+zJL5bgUCSp67EI1BEo8nIKE6LxDJyVSUSPunMLaUxM233ATf2Jt4+sXXCRy78B8/ezuee+Z1yB1lKFJysiwn4c0SyensRZNVi6FpL5EfKZGG/3973wEvd3Wd+U3vfeb13vSkpy5AdEQHIbAB4xobx5i4pG1+8cZJdje7qU6c2ImzG8fdDsb03iWEAIF6l17vfXrvfc+580Y8sOioofnE8ObN+8+/3vud75x77rk29CxpQpyep5kMCRNtMZMQdeA9M5OQGqtQazPR9ZdKDrAO52uS0TnyXIv3AjGQykaO2whfB/0uaJHev6/wCYOrEL48h+gXXiAypzvL3vE3lsP2nSvEBL2PGuekAo+4p/DLex8jNa3H2FQ/IqQQnJOH8OzeQ9BJZegdPkoKQIKp4SOYjeVRT+q67+AuzPrCmCSF4fXPYWzWR0o8jP7JSXJ/JxBMEzkZ1DiwfzfGZkawZc8BrOpZgbnxIQxPTZFqDmOgvx8pUvpTfX0Yco6hf24KhXgcBw/3U6eUijSyYCxI+3Yh4J3CfDgLmzaPe59+ANm8GvK8FE7fIB5/eDMali0nF82DXQd7ceTQfow6o5DnghicmoE0JyNF58b99z5M7nkLrNoURmYmsG/ry5jwRODxTiNBSvdY71H0HTuAQ6N0vPlhvPT6ftiIIOfnJzE/7UT/QD8HP9F7aDeSUi3sb8nocI8ew+i+baTAVUQBvCBEHumcBPVrN5DRoP5A5Kp1zsE9MQkjWZOujg6YiVyTiYQgc65rXiT3lEmFSUlBCktOn8V9XsTdPmqdRLNkTINeH/a8+CyGX90CO1Kw1NajQEYjT2SWpE7/Dz95EA8++xJe75vF+iuuEtUPByZ8oibL4hh4nogz9MIwsM0pimRJzGRAv7ZCFB4S1m4RyBZBKZGTxyCj50wE/d3NaFrfhaY71uD5v3sEvmdHkJ2YRzgTRfPVa5Dod8M4mkGTuh6rtZ2o0bfDkVfBoGEDlSZCMyMt08FkMkMaSkMdIs9oQo/Ivmn0vzQBWUyFqqX1CM54Se1noeJCYwvWeHZmVhi++vp6QZ5MMjy42kftiEMtpUksv000fE8D1NafeOZZzAYiGO89DHcwjFd2vAyp0ohCJAwZ3XMmYlb8vG/+Dj8bNqyMN5kEPsaCkRAGkV78azlfnF+ibgwZRq2OPElSurbqOnS1NZN8yJF3ZENraxcuWLOUmhUpaiJho80IC6lumZLDVHLo9TI4PW70949CWV2LeqsKw9OTGNzbR+0gjPGxEYwMj9Lfx7DtiSfgS+vQRV7hkT2HEJXoUe8wIEHX5fJHhVfA/YpP+x1pmK+Fybp8HfSTP3vH77wNxEr022aR2TIJCYkzniim/cwS6NfRs1vY5qPEOUng8WgYzmgGaf80/IoCpvumxMzMgiQN99Qs0lopJo6MIpVPwUMk0V1txysvPoFXiNA0hgZMj+zGAJFsNuPFdiK9SCKAOBFco1GJV8glDERmUdu+DKtbWrHl2V/h8ZdeQzyWwHD/EKKZPEb792OaCGpybh5aarzRUAyDA/vRNzSKSDKCKZcL0eA85oNZLG2rJ4MwAf+UE25vENPBcSiKRixf2YP5wUN48qWnAK0d8mIQx/pG6OpymB5zwRkegTecx/JV50OTm8OTu7bCqK2Ca3QQfeOTiAfjkKizmAkEYbFUYXpiFkuXrMCeXc8hVtRhom8UCoME/bODorJiuihFZwOr8zew88Ax/OT+pxAgBZpMM5nm4I2m4ZudRmRgN/xHdyMV9pFXqYNFrYfUZITSYqb7Xxrc4RV4OFMlFAqVZjtSZ8uTCk8QYUdcRGT0txyRfe2KbjHhx9l3FHsOHMTM7Cw61l0g3P+gax4HX38N03MurF3aDq2tHr96/HUcm01i0y23ljJICExOpNEQemgAkoN+MeAqazRA/bvLBJn/Vm+l31l557nueLSIqQf3wXhBI2xtVRj+u2fRds0qdHz7RqTJUAxsP4DIiA8Ocw3Wf/5mNK/ogVSlhGo6C2W2CkqpBZqgFsaEEbqAGqawGo6ACtaqFqz7h89AGdYiuKUfo6/vxcFHX4H3aSKvlAqmVVVQKBVoIKP3wAMP4vCRQ+Qycx73OJ566ik0NjaKfHChGn8LRMaSAgYP7sf41AQGhydR17AMdVVKjDv9CHhm4J10UZshIz4ygTQZKUkhi0goDI9rDmqjmQQk3QR6TiJ3msiIUxLL94nvp8jcOX7f+E0pTi0Ik0mRX0yMZAz4r1KZAlZ6/loNGQvybqqq7Ki1VsNRW4O2zlZU19Shs6OdBLAcrU2t6CDPxKBVIhYnxQ0b1i6rx8DwMKo72hByhWDWGMmbUZAI8mLP4Sl0LO9GZK4fTzz6Aib9WcjTXsx5wtTOtOThcdioZNT4WnjSEodgSnXquRYLl4E4fjEfGBLyRtKPjyG3103vZeIeaH93KbQd9oUtPlqckwQupcZjtVhJ0dRRQ2lDGzUWi5E+s3HN7w60NbehhdTO+NA+GKo7sbSR1zOUYtnyVUSonehuaUJNLY9Qm9Da0o3O5kbUVjegkRqispBDQ9MydDY1wUANx0oNlOPVa1avQnNDA5romEazHStXrsEF1NGNeiu62tvQ3taORuqoXV0dqLFVo4X2X0PqpY5c8Ww8jfblq2EjD9vqaEVTjRU6ox2yfBbWuhZ0N9fDbG7C2p52Um42dHfVIl/UYPWSDiIwUkHkytdUNUItUWLZ2jVobmoUsdOW5ha0NtRBI1Oik2PurY3IZNJYteZCNNdVoYPOq5m8j8O7j6B92XlodLw5/1ihM8LY0ImcvgZHZ0M4NheFi4i3WSsjN9iM/hkfVlxxI5ZfcwNUVURkVgspWs5rJgVMncZk4AUdeP3MDFSk3JgExBR6rQ6GhlqYW5thJpLiWiuZXAEqgw7tmrTIrW5cc6lQf1yBL9S7E5+8ZSM23v4p9I9MoW9wiO67HZ+49bbjBM5IJ1KI3dMHyQQZEOrNitUOqD7d+VvquwwR1qEXiMS9veNw7x1H880XoEhNbvrFXsQkKaz/5nVwtNfCPzqD1f/tRlRfzdkjeXTfuA66hhb4X/VBl1Cj8YY1WH3eBTDRs9dUEaFLNchr9VjyB5cjeGgYk0dGYNvQirabLoQurcDBp16FvMWAqo46UqU6VFXXCG9j/779CIfDuOSSS3DppZeK6+MYOBPqW8GfcTpoRmrAilU9JAo8YqJTDd3XYioKP6n9Eb8fWqgR8s1jYGgSw2MD2LnrEKSaKtg0WYyMz4kqloN9/fBEktCSR1YKuxAx8+r99J5LPrChYf4rT/IRBE/vuHTCYmIsq9zy+3Isnqf7W60mEV7jGaZdS9pQx5N/HHXoaGlHR1cLLNSGDPIsNm9+DXXtS6ntViGRcmJ0dA7UUbFudRP2Hz0kpt1zH89E3diy/Qjtu0ge5bQYW4rMDWH79r1i6v/k9AwZKhOQjZInPgGF1iTChh+GxrmgXOreIeSHgoLAi0oSKnf3QFNLxzkJqOSBvwNSqSSRRykXOpEMEvmQgiTLfWIURWeJJNJiCn40EoXOYBAx6PeDoMdLDdWx8NvbIxR0Qmskg8Hq8b2gkIbT54daaYLF/NvpTMVcHH4yFGaDiRTzm6+Rwy3ssr+VI2bmXXh1x27Mzk4hmwgjMHQEvtE+XNTZJFLXnDklND2X4o4vfBE6nWbBNS11ct4XK2jO8Y175siDKIrBR04SE2RE/4lsBH4V8wgEfZgeHUN073PobjTDeNGnkJbIEE+l8MJ3/hj5wCz2pSwIK+2YI5d7afcS/PSX9wiXvoyYPwL3LY9BNhRDkTwh9deXw/D3F5Xi32/pBUwrCo2WiJaUOxFAYPcU9nzzV9BftwQdt16GmXEXHFVENld0YuqVYcwNzOC8L16G1/78IYQ3T6J+0xKs/odP49C/bkFNlw11Vy2Hm1Qix7mNK+sxu7UXwz/ciRt/dSde+/FmFOQ6XPq1KzHdOwayCzj4nWfguKAeV/zjHSL0o6B/fFO4zCsTZnmQk8mbc8BPROAMXoCBa4eIyT7JpFDHnOkRCUeQT2cxQR6ZzNyAoncEY1E1LDI/BidD2HDtTVjVqsb9DzwBfzKNpq6liA72IV1Tj7UkEMbGJqHSNuCm6y7BdP8BuCLA8u4OpHNZ2B12MYWeJ/fE6Jgmg5mOy6mO7y0m/WZQi+BLo/+xMYgEfJjxhdHc3Ay9Skb9ICDKDxelCtTX2TB6aD92H56Awa4VZZr19m6Y09NQtq3HHdeuwd7t27Hr5Z1wZlRo6WoUC7KY9UUMeqO4+86vokpDz/ttDPq7gk80W0D4M88ju4cUOBl+1GlgemITLC0nZ2Hyc5PAyVXcsfN1FEkh52JJstbUuItatFsVmPCloczESFWtwhK6+QePHEWCSCUUHkUgrsMFS5dhcmocZpOFGiSRfMyL6vbz0GnM4aEnNiNO59LRvZLUuQ5+5yzkpH7N0hz8MSKifBx1XauxtMWOXa9shcxEqioUgkxZQCAtx/WXXYgX778X6bpWNJgVCETyqDFJMR8l9ZlLoaCy4OqLz8Pk2EFs3fU62ttXkBuoh0aZhDciRbVeCncoh+s2XIapsT5MkRq2mmwIBpzIyooIhnyot63FZRe2Y/trr4rZdK65ObT0LMX4oVdQrOrBrZddsnCT3h179u3D977/fUzSPqRRP762rpnIRg6ZpQorLtwAp8yI//lXf41/+etviWqNPMOuSB6KqA9N7r1RUSAykmF2bA7VGil5UUvI2/CR91ByvVnp5akzRaMp8Z05pweHekdx/bJaLFu3DoX6lUjJVJj5zV9BFprAY+MyvDCVhySfRge54vf+5gFheBhMyPEpP9zXPgx5OC/qnuiJvDVfXwFeE/Ot4EWCFVoNNNQ7cpIcChIV3M8MY9d3nwH55qha3QxljRmJuQCir0/Bdk03Vv6PG3H0vz+EwOOk7O5YgvO+u4kMzixq1jXg9R8+jZmf7oeu04arf3gn4hNOHPreq7jmx3eh9+Fd1OYkWPbVi+B1+RFwOzH9w32QFeS4/JdfErMnZXQfimSwODuE23uZsJm8306BvxUc8hBbCRKn9kjGn/fH9zrHqXL0WToawOR8AG2dHci4h/HzR17FVVddiIHDR8kIkAFRFKEsphAlg3LT9bfBlHTixT3DgG8GESW3RSmaWtoQ9kzDXFuLQCyGFns9ahqbUEUKuxxb/6Bgg84hEK7dwuEJEQoRDM/lBEpjKdxmiuSd+oMRerYRPP/iblx/x6dQb8jj0fufECUtMvpabDi/Czu37UB7TwM86QI+f8ttUElKJY0/EDgDZT6J8O3PID8bFSmEiktqYbvvJqgN73+S3nvBORlCScb92LzlSRwdmEdrfT0mSDnOeWMIRF04fGAQaXLRs0Q+XY0m3HPfT3FgcAo1La2wkBo/euAwnHNOeKN5cmtN2EVEqnbUoLvGTkTmhtrqgDwWwfDsHLmYMkQLU5gPJZBwR+H0z6OgsKLJIsdzW57CiM+LKmMDZkcPY8KVxOqVy+CZnIA3Hca+Y0eQjsQxTcbC6QkjmVdAnUmitqkBx4b6qSOk4AwFUIzH4c6EIUnm8TrXRqHOvGblGgwd3Iz7N29Dkrabn55FrJiDTqWEWVdPiiiBJ597DuNTUdTXmzDsGqWGr4HBaEHHW+Lc74R9B/bhyWdfgFprJFfUgpbGOiy/6Qto33AzGlaej+1H+tFH5N7j2Q7v2BHMHtqG0V1b4O7bhszUfmi8o3j1iQex/fU9WNJohzYTgGf/k3AdfRmRkb0oOo8iNHYAU4d3IjaxD7zgWtOF12LS7YN3pB/16gJSeSWiMh203l66nxn0h6hzk6EwW6y44447jodQuIsnR/1I/qqfFD3Hb6nNfKEb8iUWYujfJhXOYtBw9oxUTsQpJ6IrQL/ELAryG3RGxEa8dG5exMgI6Y1a+A/0o66xAc2fPA/GixvR9unzIadOPPX8EVRd3AZ/7wwke+ZI7apQd+s6yOYTmNk7iuZPrEOCDNPQk3R94QC8SR+WXbceEpUWE/tGsfSaNZATgUuIYPNETjyuuZis3zGF8K0gYiLOE/zNRoC/V5okQwaBPiM1R16HDjVVNrr+IkKRJDqWrUBPZxuqiYxXrFsNs0ICtbkGHS3NaK2rp/NKYmSgj4xOGFKHA3U6MqjTLiSi8xjyhqCgYxzZcxga8q46GqpEpsiHAZ83n3OZY8vXUS6wVTJubItkMBrIoGh16Fq+VFQ1zBdkWNLTgzXnrcaank7YrWZ0drfD7Z6HuaYVS5pqyCv84OcnIQLPj0WRuqdfkHeR2hUTuOETncLwnAyckwo8RwQ9PDoKtc4iljnLJAPUWHOk/EjlFpTUSbLQmBykVo1wuoh0iTg01DBRkIqMiViEGqbWDIvJAJ9zEgpzLWrMWjFCLtNYRV2OeCYHJVfWUxVFBkVAWYf1Pa3QGByoMsgwNDIKvc0Gs5YIpBiDy59GZ1sDXBPDiEg0sOkViMSz1AhJiQczsJCC5TCDyWpF1OfELKkLh1GPQCKHqiojuW4SZFNRUf61rbkJyTApuXgSOr2R3geRpXPRKqRQKYz0SmNkYkas7GM0qEldFuCbn4exuoGU8ns3hI88+ST+/ns/gFqhQZqOfdNNm3DHp24XaZgqIps//f7PSFF78FnVCDo/95fUwJVwzk6Ry6qBg66nmoxkHxH7a/f/GLffeKUopzt5bBeyoRlYLVpwjW9XIIZkQYWqS0hBXXwbPbw8Jg4fwAvPP4AmcqE33Plt7BqZg3lsK17b/BSecGmpUefFOpEPP/zwmxS4/5FeRL6+jRQbdSaNHKaHboRirYPU+Jtde25PrOS4DomI9xIjSOmzoiTD7ElkpyLjXCRDnxMF0QrhDA79+EUMvXAIti5qN0QOyUIa7uf6kJ/JYslfX4Xuq89HtNdNXpca6vOrEX52GIe/+yQuv/frmNx7DM59U1jzmQ2I0HPV19px8N+fRNETwtU/+yPkqYkoC6SUiZQWB7f4PLkGyjtO4vkQYHXLEWxW53w/SimfXOqWSZSntVOzi/nx6BNPQ1uzAmtb9Bj3x8kQR3FkaIw+q4KR7qFzcATmrvNx27XrSh7AqQQ/O/pxPB2Qf+dnSCfC969UbkJG/b60IAZtUNruA4BX4Ulvnkb0zi1i3IQ9O82froHtf11C/kqFwE+IDxsDD8zNIik3or76zUtvnRhFZBIpjJCibSaS1JK7yDm2JiOvMsIdfWGz4+BbKxHZFDwYxg2HwbFAdgMFimmMjTnR3nHi82fBwnzDHYY7EUkE7ln8F4xNj6O1qUM0jdKReN9cOpPzWqnrkRsZIRXP1aQNHNumz4S3+RaINLCFhs17yuWLYtvZiTFoHA1kTHgCBTf2N3/5kaefwV//8w/IYGlw8cXn4cbrbqDj6GDQG5CIJ/AH3/gmPtGUQXdrLdru+EvISFXSwUT+t4bUipJcWY8kgUe++xfU+atJ7ZILGifXm5S1zawW2SFzeTscl90Jmb1NLJRgIFXFYYOBg7vx/HMvQlvVDntdLarI8PS//CR+9cxLdHukYpWaxx57TGS3MMQ6mN95Hbl/5kEtug+1WpifvhmSavr7CRR4uVuUnit3eLo/C+/5J5Mb38zSU5Qgly5ifucUpl7cC99oHBqy903nd4KkKI5t2QOTrQYmUeo3CVWrGXJnHHMv9MJ28yUo+lOY2XMU+WaTWNha4c8gTsdY9ScXo2PTKlKOPI2FnjIfXxyvBFaePIh7usFEzhkqon3R75x/naN7yoOXXFN+bp7reWuhoHbCoTQ+748jJFoFkj/pRezPd4j3PLai+e5FqPrqeSeJvumY5yKBxyJe7Ni3izqTGqpkGBPeGNaua8XMeACORhti1CmSgRDqllyAC5dW47ltm6njWiErpETerHMuTO6jGbFchlx0A2T5KPzxHNTyJOraz8d5XS0oEGlve+F5JLWk4qhzazT0cEnJWI2krNOk8WM+QGGBWRrD0cEALtl0EbKuMFxeL3QaGbykvq0mJbJSMzZeup7c0O2YpGNo5FEkMzqYlQkcm/Hi9z7/FRw6uAWz7iL07OabzfB7vKTuLciQKh4fmEZ3zwrqZFEiUBViwQCpTyMSyQQuvfRaqJMu7Dg0isY6GyacbtRolJiKJrDpxptw8LknMJqSYlmbBWMTHlx5/U2oN70x2eS+x5/EP3z3X3DL9Tfgpo0bqTVJRDlVs8mEI4eO4B/+6s/xrWvaxMLC3Z/97yhKlcTfWZhMFhjII5B4PUiQGn/0R/8MvXOIjFgz3DN9sJvksJDLG84pUHPH30Fta4JzZlI8Zxt5LSazBcGAD9u2PI0HH3oGtc1LsWRpN2wOO8aHBnHPr38hcs5f3Lr1eD3wNBH47NefgezBKUG88hW0nydv5lgJs7XY5u3w1i5SVrtvInbaJ2diCPIir0gtV0GmlYkZgfOvT2By21GoycuTkBfnD8TF4gRaux7J+QiRvRyaZfWIKUnV+4NiweCaq5dD124UJMjhkyLtn2uyLCYCNurvtA7mqQIf/0T3iM+KgzOlXOxSmOMsp5t3BCvw2F/sRPJnveI9mzDTvdfDds1HX8SqjHMyBi4rpvDoI49iZNaLjvZuVNXoMThxGAFvBkVtEbVEEP1HBogEm9BcrcTeo4cQJnc2So2xIOWp0QW45icBvRXpSAAzs5MgPkQhE0EgQQpLrYeZiJBrpQRzUeSI/M3aHHzRAKadUzCYrRgeGEa6SMdTK6AkogoSkY4NT8Nia0QxNo9J6thqTQEzgQiWd7Rh967ncGzEA3tbDVKuEHzJPAw6NZZ1duNw7w4EfQmkkzzTUYGdu/fBF4yipr4BBp4gQec0ODkLm0WFgeERcvuVCIbcsNS1Ieubwoib3PDAHI7MDcKorIbCRIrdXousx0kkyqV3p+EPx8SUb5vujcEYf8BP15wmheVEDylezvjgTssd9rnntiA+N4BLOq3IyVSoXn2VGMDk/quWhqCSRwBLPZFpEX7XKHRhLxoba4mop4lT6b6QF1FIZ5Akj8LUsQ4K2ieTI5ei5bi2Tqun51aHKpsOe/bshNsTBFcxrKuvR1trG6xkyDbetJE8nYWJPLkiQj87BOk0Z2IUoVhbBfUdHSdU329FmajLr8UoxV85lpxHNpMVMVQJyXJyyMVUdz6Wqc2Gxqu6UXPtUtRdsxRtN65C880rUXf9EjTfsAzVn1gKx6UNaLqgFU0bumE9rxEyKxm4Ih+L2xwfl24VH3DR8fmY/DpTUaLqUoz640zcAuKxSJD6rwHkxyNinkFBR4aZUwg5xHmScI6GUAqCCDjUoKJOz0tCca6o3xuCwWqGgVSzh9So2uSAlYj35b37sWL5hcgS6Sn1vEoPiWfqTW6/h8i4GkoinCipLkUxS8o2ilhRjZXtTXjtpVfRsHw17EYt5MjC6Quj2qqHMxCDSUOfSFVE3nGkC2raZxKpAhEwkbtckqJ9R6ElK57My9FQZSODQcqR1L7BqOYphUjFgkgU5WiurcG+Qy+TsVmCFruFSCQODyk8u0WPYCwOAx8nT2pPQdeczILEPRGqAtlkErbqBujkBUxOEWnKFWKQzGEkQygrCiOUCrjhimbRVGPGnCeA+vpGIt43NOCjjz+Gv/uX70JnrMLv33031qxejWwujSKRyh/+4R9jlSGG9c0mjDqDuO6u/w5zNRG2glc2miHVmSMDuBIJ3w68+PRDGH9tGJeefz6e3X0MF9an0FVrIK6SIk5uqPWGP4Wl/TzyKOIIBAKIRmNY1rNMpCHyRKAtzz2G//zZvahq6MbKVctRzMbR3bUEd331bqGOGUlfFHMbH4Z8PCFSCDV/uAr6v7kQxcSJF0L4qLC4ewkDQGTMJFyKw5bDMqSsF/4mViair/CAIodMmMP5DDndjdPoFuP9ZKBUcJLBHlIqj/BtzyLX6ysReKMOlqdvIaFkW9joo8c5GwPn74R9HiIzDak1HXUeji9SRygQKUDGGUGi9reHi/BnYjAYakiZm0lFklNID4uXaVIoSlOYuQONHD2GqvZlIEZCUUVEq1GIHNwskU6QyN1qKNX/4NlfXHuEp3jzJBZ6BPQfd+DSeXGMmNWn+PVN73OY9bhQ4yASpO9x6hSPtOdznPZE7jvXoyC1wy4rzy7jfeYSIby2txdrL1wPEyl9JtYiD9rQDnlgimOWpXg3p5IJvqDfsxgcnkBLW7vIs30n+P1+zDnn6VoUcNjtMBm5tgm7yQVMTEzApOKaFDzFPisWIeBMFZL/dPy8uKYi3WcJEoiRMQ2ScZMpNfDHMqjVE7fTsblhcuuUakxQm6vEvsV6pkRa5cFJfmZcW316Zkach1anRYHuCRdHqqmpEQTJGjs27Ibnxscgj9E9Teag/5fLoLlr2Ukn8HcCX08ZZRIuETo/WyZ5ahf0uzBC9OcygZe3rRD4mQOetJOfjiF02zMouOOgJg755XWw/mYjtcmTk0LIOCcJPBn14MmXXhSqTGWphUFJBJZPIZSTQEX7kiuMsFsl8MyH4cx6YbUaEIvJUGc2kgIkFW2zklpPoMoiw0wogdoaK2aPTWPTF+7E2GuPY4qUtEohQXfPhWjSS/DasWMIRp1IJmRob2lFODIPSUYNSUEGpYpcb4kcOpOeHnpK1Ac3VXXj5g3r8NKWFxAjZdzc2ojIjBtH50fQXdNGnbsoJkjo9FaEY/MI+NNorG9FNuom9a+ENB/F6gtvhCXrwn89uUus7K4zGhBwR3H19TfCOb0Lx4a9pPClCAZTcFgMKCg00BDRhgsJhKIFKGUpqPXVuGPTDW/KfDgbwQ088Po4da5nSwPB2TyMv74eymsbBZmfaXhrl3wruZd/coiGwxMVAj/94Jh3ZqcbkS++AF43j9uV4e6VsH5vAxYk2EnBm32ycwQ8FJSORCA1GGDSqVBlq4WEV+kIRiHR22FVFzHtcyEcTaGurglWey2WNjdhenIOyVQSsbwcjbUOzM3MIhNPI5ZL0jYWUsVALW2nkueRzKTEQCHX8AhGoqhpakRHVzsQDMAXjYh6IHZ7HVRkqrN5CTK+WUzO+5FLppAs5EhFZoikU0jTfoaHejHlCaO9uRXRUEgo+AR5B5FIEFqbA23d7bCSovb4/CgkimJhZh4M5Wn1PT0ddA5phGhbfVUDqoxq+PxuUsVJeN1exOlnLBYnJZeEc94llshSKaUIk6HKFlIYGOxDKnPmkdz7AdNhbjpCRpO0OHtQegWk1aSKOH3iDAQT8uJXGRzv5iwjVt1cgbBC3mcQ6DkUXHEU4xl2lUSjkzRykeaT+3zOSQXO6XVeX4BUqV4Qqclio8+SpIzTMJBS5ZVERg7vwnRKhUtWLUGmKIGeiy0V8kSEEfqeSTj/EkmOyDkplvLiSQ81NdUoZOP0GRF3Lg9LVQ0UxRySRIpSOT9KGTKJAIam57G0azlUMlJR6RhiWRlseiVyRSmyyShSUMFOijwa9CInI2WeiyHH8XLkOPxNpJ6HUlKETKMXVd1EGhep+Ew6igQvUZhLQ2+xQy3EZgFxIm+ZxiTi17yE29j4EaRldixtcMDtj8CgU5BByMM/MwWVvQkN1SY6T9oXuYEqsko6vaGUO32WglMIPX+zHdnvHxO1KqRNZLif2ARpFZH4W+uAV1DBB4BEK0fiB0cR/z+7xDqYhVQe+v93OeyfX3VSVfI5GwOv4NwAt41UMQvnXc9C+uSs+Ex+XhVMj2xkq3fGqvAKziJQM5Ko5Ih+63WkftUHiUaJIokn/b3XwnHlyUshZJyTIZQKzh1wiEElVSI/FxcdjQldWkuurUbOvyxsVUEFHwLcrlIFFKaiPFBRCtMZFFDWGRY2OHmoEHgFH3vkAgnAl2I2p55Gjb6JOhZP66zwdwUfBahdFZNZ5J1xkT4ohIFFBQm9TjbOWQKPRQKIJdILv70NinlMTEzC7QksfPA2KObg8/sQT705JS0WC4sY9FuRTCZ5Xsm7oIDZuWm43U7MOD0LnwGZZByROJHRu6CQS2Lez4smA9lUGNPu0vvjoGvzeF0YH59CMBRb+PDECNF+Em8ayCwimUiKd5l0GrFgEP7g+5jSXcgiEPQjkeKA/RuIRsM40drCZUQjIYhpK4UMfAG/WBrs3cC3OeUMQxqkYy3MupS3GYVKqhB4BR8JSHUXAmkUA9QvmVHzRcjIy5MaTj6Bn6Mx8AIev/8/kXSsw+evWY+DB19BJKNC2utDgIivvXs5VLEIvPQ8poeHUd/SjQ0XLcHzm1/iSZjo6OhEKuqBylyFgGcSelszkv5RDI6nsbK7Bgq9mVRfAHmTBsVYEsmMHO3NJgwNuHDl9dfiteceQdZYB1U2jIbWJQi6JqE02DA7OSHKsa5bfzkadQls3teP7uYqvLLrGK698RZYFVk8dt89MHddhVuvXoatW16E1GyHhAhaojNDmSYi1pkQDbkgU+oRyQWhS8hgqW2CyzmNKzdcT8fox6zbD4vZhnDag8H9M1h/0RXobtfi9YNDsJu1CMSysCukmAlH0VFvwa7th9B12YWo1xkRDHsQCgUw0j+FWz//OQzt2IK5UBahWAqX0b2cHx1BTcf5WFarxjNbXkWKLFV7VzeS4XlorVXweaagN9Qj75vBMVcKKzsdUOisyNM+8wYN8pHSxKaWOj3GRl24/KqrEPCOkQHJI+yPIy+NEe/qEPVMYK6gxV2f/OQ7pjky4fu3DCH2hS2Qcv2ZXAHGB26A8vK63ypiVUEFHwQcjsu86iylEJIwKMZz0H1jJezfPbkphIxzc0m14Cy27dqHcCyNtatWYvDIHhzpHxFV9RQWKWK5GIZ7ezE16YZOp4XZ4oBFBxwdnoVRrUUkNgJXLIOwaw45nRK+WT8RfwRaiR7JeAR+UqyZjBpqSwK9I0FYi1mM+GeRDqVgb2hHPhlCMOZFX2+fSAUbGDyMUW8IFrUZKlkeUq0UVrkUzkAO1URq6aIKBlVRLJTsnJlFUevAinYzXt5xAMHIJHr7JpCMRhGlxuMNTiCQiCMVziCedWOY/mZyNEAtiaGxqRPHdj2Lh196GVKjEXk650xUgqbmFoTDI5gKk7L2uIiMo/A5Q5AbsxhyT5PhsCKY9mFmYgIDo1OobWomNyKF7p4exAPzJDgUMFiMmHD30TWNQVvVgGp1AUeG52BSqxGMjsJN9yvinUNGp4GHPk+ki1BrFEhEI/C5PUhnNFDqougfD8KC0v3KEWHXtixB2j+AR1/dD5tKA5fXSc9lClkyDOamBpikCmg4S+Yd+kl4OxnGZ6YgIaMk0dH2dy+H1MozWisSvIIPD164IfvaPNLPTpRW4Unnofv0EmjPr1vY4uThnFTgKU6Ry5KlzKdhInIOzE0hRIRiNxshU0mQL+ThmndDo7VATQ9HTaRt1KtIfcbEajUSeY5Ixwel0SLW7Esnc6R4ycX3R7gCBu3DCCuvvK7kYkM5aBVyzE8cxYuHp3HXnV8EMRnc4STkhSzkGjUikTB0Ziv0CjW47rRMpYRBLcNre/fBarSSUZehc8kSqInUC5kkYmkJEXoGTz7/ClatvxjqQgwFiQ75FBFyMYW+8Qmcv+YiqORFxIKkyuUZzLhiuPS8taTOvWQ8ktDo9AAZlgy5FEaTBRpFHoNEzharAZFEBrWcWknfz6RiCPg4z10HTyAKB/09GE1Cp6BzsNZCkY9hzhtBld1B7mMeEX8QamsNqogo/SG6XzIpKd8CPC4P3S8rjGTw0mQ4uUZJJMohpiyUGgMZSAOKMi5FUKB9yzEzchgvHZ2h+/U7UOUTmKdjW/QahANBUuiAyUCGlMhfqtSgoa5elDY4ETiF0PW/X0X+X4+JBWdlLUaYnrhJEDjXa66ggg8LnlcQ/8cDSHxnXymFMJGF9Z4bYL5lycIWJw/nJIFz7erBgSEQc0BrM6GzpkF8ns+RSoxnYCZy4Kn1ZfD+vV4XoDKjylSaFpsilVuUK4kk5eAyq2EiLpPtzWtGihjrgjLk1Wi45ObcxBRqWtsF4fB+eVwtGCJyIuOxGOXlp46XnSXwZ6KyG+2U5wrwyiOl1UhKEE+Sfn3jkxKikYhYjadA599cZaFjlrbg7cW4HnkBHBIW+6Y3PI27dG5v3VMJiThXNtSJaxDTvAn8fT6V8j5n5yehMtXAoSOiXNinwMIG7HmUv8s4/jv9mS+Az4m/w9fIpQPC8RSsb1kV/93A15DMpeH+ynOQPEOeC32muKwepnuvKw1ifkQKnOuYcBs4fon0Kt260n0sVeErnc9Hc8QKziSwMIj+t+1I3TtIHp4SRWrG2vuuRvUVFQJ/V3wQAueCT4/ddx9Q3QG3vw/L2s5HPjSDuNwMPd38dF6KqzdcjIM7tiNB6jdNSp3oDbFUCoV0GtfeeDNyc5M4MjQI6Gtx7WXLcc9P7kHTymWIkbq99PINyPjHsHXnYdTWNxM565GJBeENJSAndWtd3g5tWkEGI4Tx6RlMzyWwbmWjUMk337QRsxO7sOvYJLQ6O85f1oEjxwbQ4LBiwu3FyqXtGBqegK3egaDXC7vdjJmZIGxVaszN+aAz1KDRqhGr1jQYjfDEQ3DNetCx+gIYpVHMBbK4+fprMbzrNQwGAtCr1KSSFUimE6ihffqnXJCROs/Ks5BEE8hKNHR/03DUOTA/78O1V2+Ex3kMA33TSGWUuPGm6+khzGDr9kOoou/P8LHa6rD78D5ccuMXUJf1YdeRYRRyMRgs1cjEY7BbqzDrmoG13oJ4gO5HjYGuwQW7zUaqOgsLeQP+TJE8kgx0tT3oscrxq0e3Ys3qVsSzClx1ySXQKheqDL4DmC55Zuns9Q9C3hsRilv92S4Y/v1yUdDqw7ApkzV7F2xfEukcQrEMeTYZxJNZMdGqQH/nmud68tAs5L0ZuTIdewBkpPJkOI4vMFDB2Q1uCOTNh39nM7Kvz5PXLRU15m1PfQL61pNXxKqMc7OcrEyJiM8PXXU9zCYZfNMeTM1MU2cHAuSiN3euQHuDGUd6iUQ1MngiblF11DU7i1A8jiU9K5GcncTA5DT8kQSW9SxFNOBCOBVHNJWAvbaRiHAAB4ZnUW1VYO/RARjyWeyfGEGNuRq+uAvTE/MIepwY9syiubYD4eA0XD7a1/Jl8PrGkVGoYVUa4BwdQ+/MUShkZlgcGozNDmCofwIRMiwqSQRz8x4ESMFL9XKYrDaYpWqM9fciEElBIdFCayfDQ17FKiJwQzGAXb1DWNGzCuOHDsBF5O6NFdBSZ8a8j6f4z5L7l4c7SPegvRajvX1IERPFkwEkiZS8szNo7FyOgLsfI2R0qtQqmMh7cdH5vbrjAHIKI2qMasyMz5Jno0ZdczfSfg8idM+nRvqpcWsQC/kR8IWQyWUxE5iHmuRKIBGC1Wyla3GRkXNiftaJYpbrKUfhp2eyvLUFLo8PiXwYkUgara1tROBvrDb/duC5r/lwGpH/PARpLM9qBcrrm6HcUI93THd5B7DaVpDrkSTSPjYZxvYjLrx62IMd/T4cGQuidyKEoZkIxpwxjMyTpzcbQ99UCAMzAcz5uGRBXoTdtCqFsB8VHj/LQQReDOdEDXBEMuQtkifWZoDuzh7IeQX/kit20nCOZqGQaorFUJQzCXANZ4kIq2QLSmgUMijVGmjp5kdjCajJ1Z4jNWu22kVJ2Eg0CgeHXNJJBMNBFKQqsYZg0O9ClpRVIplDY1MjJNmUSN2rramifWeQS0YQpePYjWbESY2n6L1KUkBBqYaykEOe9p7OZEmx1yBHajhD+1JI5EhEQ4hmc7CbzOAVahJEuokUHT44h5198/jExmsQo22MFhO1JSlkPAUsn0KQ1LPRQJ+RUOUyrBm6Nq5E6wnF0Vhfj+F9u5E01KKzqQpKukan0w0TuX/PbN6M5RddjZ6WWsT8fqSKElLPaTJkWjpvIu26euTJg0mRQuYa3SqNDqmYD95gClarBUr6LEfH94YiqCfvQ5rLiIUcor55FEjt59IpZCIhzPgzWLemU6Ro2qrtkBGf8thEjIiVS+CmUrx/ejYKPaotRjq/eUGeWbpPDXRP3yuix1xw3/woeT485lGE4d8uh/oLS1CMZZnh3zN4UwUpai4bvHfIj32DXswHkyI7Jp2RIkKfh+jZZ7L0TDkvhr6gIi9Bp5bTfZfRNUHcf6NKStejwrJmK1Z3WmHU8iIQXC+7dJwKzjIoZciPRRC+6UkUqQ1waQbZdQ2w/uoG4hCuj18h8HfEByLwYgFpIsU8kfbYlBsNLS3QU2dTqJSiwls2k0AiJ4FRQ+SqpM8yGSjoZ5LJlBSh1aSDVMGr3OXQPzgKW42d3GQj5FL6rBwIXcBw70HSkVq01VeJcqkaUl4ca2ayLdCxAhEfnUsBRqMValKVCrmMPIEsVHwuC8ft7x+Etb4NNSblwl75EvLUViREZ3ny5flc2C0n7s6SscjHMROMoMliRyRVEIN/vAhCllwMhUpFP+NwR2JosDvoO1yuVOwQWXIzuCwta1NpMU8/6W/0k8PxAyOT6Oxsh4rInkUFF9QqknUoZ3/k6FrkdAzOC1fSMbjMLdcYTyciRHQhNNc30Zdov9IChnoH0bR0KTQLX+bSvDJ6z2sTMrgOC4sZLsHLy6OV4fF5YCIDKBPHzZORY5J8eyWep3vif3oA0bteou1pP/Sf6YEbobi45n2lEPIz5bEGVthP757HhIsMWJY8kkiWvBYibeq3GurINVYVqm0aEV4vUMdlQ+uP5eCPZhFLZaGUFslDkaOlWgqHQYlGuw4XLXOQsSx5jyLeX8FZBZFC+MocIp/fLNpXMZmH5uvLYf+nDdQ332i7JwvnJoEX0njxxRfgjmagk6ggMapQzAWpk2oR8qbQ0NyAiM+LWDaOhvZ6eGamsGTtNdD7x/DioUnU1KhgqV6Ki1c04++/8y8wdDWi02GDzxVDdZUJ8x4vGjpW4qo1PXjy0Segr3MgFE5AQwSm1GsR9MxBarSRG60mFT8KlYIstlKKBDGjkUjMGQ6grs4CVyCDT268GS8+/iC8eRlaG6zIkjJdt/5SePp2YXA+QdeegUxP10AKPwULmo0FTASi8GU8WNF+IanaMAJhN3SktpH0wNG8Ej3VCvz6hS1osTehqDVi46UXY+/WLZgmr0ElySIeV8JBxiJVpMaZTEBBjTQc4tXPI7DUduCmy9bhqeeegJE8kVq7DXPD1IDjEShIZqboOlVaup9EYAaNBtFQABMhL1Y2tGDaF0JDtRHjA17c8dU74aD9jo7sxtEJF9KBEBQ6B6rsRlL6SSTJEIVDPrGEWiTohcpUBb1Kh5jHA4lFATMZh3BEi5s+eTXUb7aZAtwmcpIinP+xC/n/sV/UqpAYlTA/ewukTXqhlN4LFGRYOGXxoe2T2HbUL5Q2k7InnIWWSHtlqwEXLTVibasJtRY1jDoywiI2LhFeVCJdgDucxvBcHPtGgtgzGKHvplBvlaOrVgOrXoa17TZcd36dUOtsRD8MZDIybnT8LBlQHjyu4CSCbi9nnSR/3o/Yn20nMlcgH8vA+r0rYLl7zcJGJxcn30ScgUjEAhgd74PHE4GaOrbH6yUyCJHbH0VjY6Mg72gij+aWenLx5xAOhxCOxWGuqoWdyCOeItc5FhMd9PyLLoOECMrt5lmERSTjQUxNTSJEElKpVJGsyiARzxKZKRGN54X7HwtHEQsEECPp1tLYBp1CCp8viEwmjSi59k0tdYhn4ggG3HSsFPQGAzS89Fo+gSOjU9TpNSjQk5t3zmLGHSC3nRQ1p9clvDgyMQaPOwSQpxAPJxGKRskgNSHgcsMXCtF5hYjMraivctD5JBBPJ0hhEym5fWJhBKeXPALyQGKJJOL03WlXAFm6BlFiNhRGmhejoH/FRIKu2Yv+viNiIDYaSyHg9yJEn0cjdC5cRjdAXkDnGqzobkUo6EcqkkSkkIPDbsHAsQO0La9UWaB7UINwMAgNXefY6BEUVVqEAz6E42lhoCbofrq8EbqVKSiJ5HW6AmZ8Ttp/8G0TSTj2yIOYhZmYUP68odRGLq2ZvJj3yJE8SBmmdvBvTw7i8d0ueEJZjLkz4Jn5m9bX4MffXIYf3L0Uv3tVE1aSiraZ1MKDkcgU5I3IxcpONaTIV7WZ8OlLavAPX+jCj/6gG5+5vBZB2sfOoQgm3GnsGvThwVcmECD3jhfX+KBgTyHomcXIyKgI5TCR833gRUQWZzNV8BGCHld+OvJGm6LnJ2l4Y93Yk41zUoHz2ow+Im2FxiDCFpm4H1te3YMLLr2SlJERaSK1PCkoDmOkom5seWUfLrnyBtSaFfAzaZBK0plt0KlkSCST9AyJHOgu+kMRsbAuhzek5OYrqRP73fNIkcqvc1iIyFPQaNVEhH4oVAYkokGodToizgzMJh0p5SisZguptwLyWSJQcvOrSOHGIwGxELJWGocvJUd7fTUZkBAZmRQmJ2exZPkKqMmriGV4oC4HuVJL5y5FJs1hDaXoyIVUDJu3vIyeCzegs95G5Oen49B5KvSwGDUYPHwYuppm1BDB8QpCJOrp+DlMT82hqb0TFh3di3iYVLkSdrMePlLCaoMFyRgZHibzEHkudVZMznqxfFkXouRF8OLFrAg5jg+6F2m6HhMpFp8vjFDMj8bmbmgVRSJxCZF7GEUll8ctqUhOK4yEw9AaTaWyJfQ8JNRL6GO6PimO7NiGkLoG11ywmv8oiHxxSiUjQYbW9bvPQvL8vOhoyqsbYfzVtaU/vkuzZ+XNavvfHh/G7iG/CNe4wgV01Rnxh5vqcGk313+ne0y74TN762IL5RfLNBbC3Ca4xDCvJ8ErI+0YCOD/PjeD3qkYOsmja69WobvBhM9f2SIWtX7f4RQ6lkqawz3330ueowLdy1bh/GXtUKo0cE+NIAYdlna2iNCXSM8UcXdObyyli/KLUzff51HPeXAIJfK1bUg/MgKJVom8rAjjoxvhWN+6sMXJxTmZhcLrDmrUakFuTLJcKL++uQN2gwrjM8OkPrPUibTU8YrQGc1oamomdaUVjbtYkMBstVBnTJH7PwpnOAGH1STUax4K6NVKSMm950UUJEREOoOR3GqtWD1co9UQiaWgVmvE3/RE5kWJUixOLCe1nghOYSIQRr29CgolfcYdjTqynDohu+tytQkOcykXmnOL1VoDkWY1KdM0GSMtKT41sukkpuecyJNCN+oNdM6kwKhz8v5aiIhrrAbkaHuJXEV/p2ukjqxUcKbNPFQmByykgj2zvfBnpai115ByyyCdA1R0TVq6Fp26VN9BQkykUqlEuMBorUI13f6+iXGsX7MGfq8fJjqXw4dHYKt2QE/HYQOnoOsZHZ8ho6XCHJFKVm4mhWogT8JL98kEjVIJCRnXHJ28ho6jJNUoIzXLdVuYgHkJOeZoHnSua25DIy+ZhgxefPl5FGVGaDV0boWsWIBCLqe/kIKP/vgIZIGsmEKv3NAA1Q1NHGwW1/B24MFSfvb/+fQoXjrmJ4+EvJ1gDlettuHvv9CO1e1m5HhwF3x+b34xgZdIXCrOQUH3lrdkdaykZ8jhGDZCLVUaXLbUDF80iz3D5F3QOfFycVE6555mk9jH+yJTOp4kF8e2nXvJW9Ig5PZg/95dGJ/z4PVXd8JFBjYW8UOpJo+T7jcrch5z4PPLkLeVSlEbojbIYxFsDNj0LAb//tbPznlwY0wXkPrVAAqzMXoEUsiqtNB9pQdqnrp9CnBOKvB4yIl7H3oQppoukCCE1WbD1MwUUkQe4aQPndYuZDNJMeOwymJAMBPDRVdtgsI3jhf3HINKLRMjzMFQGvpqLfKpOCzaakjo56x3jtS1Bel8EtfecDta7Qa43CPYvGM3VGkZNHo9JKocMqRuk2kJGklND/QeJUVPpK2IIibTYnXbMgTGpxDgvJf4DFGUDgpS093rrsT6FS3EZ3E889jTCMmLyCUUWN5mxd7+MRjNDtTqFDgy6kbXGlLpzhSqyfD0jY3RtdpFPPa2mz8FWWQGDzy3hQyWA0mkUU3sOzUxhguv+Sz08WlspY7f1NoN1/gskoo0GbDVSE71Q926FpsuZMWbwysvPYthdwxGJqdqE5QZ8g5o/3duvBU7tr2MiCQJ7yQ1amUaBQ0RUpbUNymUWW8c7SutmD88B0szEaoaRLQSJINBKGpV0BeJUFIW3HzLVRg+8BJePTINayORczaLyZkoVvV0kuGcgLVei6zMgVsuXYV7Hr8XRq4tIydDmQti1fINWNHSgIQrjPkrH4DcnxN537q/Wg/tH69613UwOV/7ni2T+MXWaWSzRfhiWWxcX4W/uLUNZiOpLDpHHoRmkmUsVt3l39kIcAGwZ/eTd3fUDykZ3DsuqcblS/WiwBmrcTmpNTY2//ToJB583YNldUo02uS4fm0NNl3UiMz7iIezccvF3fjhPQ+j2lED35ybhEgMjuZWJKMx5Mm4rat3YM/BY3C002fOGSjtLfidz9+O/Y8pHoLKAABB1klEQVQ9gN6JAKqbm7Dh+qugRgpFhWbBgMqEs1LIZ+lJS8RM5Dx5iOx9lCaAndX08eHAM6NdKYRvfxr5qagwcIr1tbA/cBNU5NWeCpyTMXDuFlKJHGrqqOza5kiBs8Lk9Lu6hmZy2Tm9wYAlba2Ih/3whlykuApiBmKUlIpKwZNw8jBwbFolFVkU7PITs1EnJmVt1lIDz+HwoR2YcIdJ8SYRiseECm5v6xCpirw9L2rMHYDPhQf+dKSwq3R6jBzrRTBVIMXcBSOpXCUpeAUpp/mZIew+RtaejhTy+eloctjrmkjVhRAMxsUyaWq9BZ3NVULN5Yloef9yujaT0kTEFRMLDDvd4wgEw6TCDejopO+TorUYLKSAeXKMgt7bEAu74fcFUFPdAkU2AqfPC59vBAf6STnT9UzPjSMWSqChpRMmo4JUvhZWE8lwOh53bBkRBoeFZHStCvpX29SGWjKUjY1VdE4SLF25Hg5VHs6QFDqVEtV1rbCZlXAH6DjhKO0mi4HpKVKNMVir6sTK/HLa17R3CqFYAqqCkp5NGHnyYJb1rISR1Hsul4PJVoPW+lINipwzBpDCZXAdFFkDq6J3JhwldcqBmQjue5UMJxmdYDyLC7stRN6tYuWlXJ5IjUiMSwEwuZV/vll9E5mTOvvNdjf+6sE57BjK4NWRLP7nQ3MYog4vso24DXEuP73/s9vbcMNaBxnEHPzxIl495sHwbESkLb5XcDuWa2z44h2fwnnrzseXv/olXLHhMlx4/jqsXLEc7VYjZl1+6Otq6f7YEaHnH4ulyKhnIM1rxTlxhc7nH3wQP//lf+HJ518T+x0ZHBbhxoHBfsy4vaJiZDwYgMc1jxj1BXHt4prp/oqYu/jaOQExY5k8m4I/RX2JnhUZaUktedeaUzfecI7mgRcRpc4vJULVEdFkSN1xu+PUQiYxnqSh1aiF8gh6JknRzuLyyy5Hwk+kliigrbEW4WgEBg5R0Ebs9seSGeh1OqSTcSIVcprJKIQCLhgdTZAXYpgJcGW/ZhHO4DzvNJM2kVSqQCRARCsl9zWTiENNBJ6MxaDU6ohMeCV56mQitl1ENhlBOMPZKHYM9w2jlowBz0hkA5Emm6MhkuK4tYKUnYRDMPkM7Z9Xhqc/FqUiHGMw6MVgYDxVWtmdG6GUjFMkGicFb4GsSOcdjkCtVSMt7oMKyWSKWgrXr4ogmVehpcaBOHVkyFVkzORiH+k4XbdMIcI4HA7g7JWcREF/L9J9LYql3Njj5FATFkoQBAJOauwWmBfCMlJpEYf374LE2oK1nc1IJqLI0f1Ra5RQ0H3jgWR2+YmnSfwUUaD980xHzqMuZNJ0raDnyceRg2wEfI8eQ+zrrwg1zOvLmR7cKFbjAd2jE4G3y5Px+dv7+vH8ATf1RxkspLj/9Std6Gk207mQAl0g7DeRNe9/AeXfo8ksvvIfw+ifS4tl7xg8S/MfPt+A2y6qQipVWpCYj0eXhDlvEr/3nwPwhJLoqVVgbZsBX7u5Sxzr/XTR0rlx+yuK0g3cDplVUyQgQtRGNXR/JPS8ew8fhNrejHXLWrHjqecw7U9jRU8TeU9bMUs2r7V+KX7ni7dg+9MPYtSbhalag/CMDyqTEcsa6nD4yF40r9+IS7trkOHl/uh5ZFnUGI2iOmSRjilEDd8P+p3fM8nzPWMJxW1E/OEsZh+xkPFLs2IWpkRBZJ7MQ/2HK2H520vJi3n3mcIfBc5JAuea2k5fWBBelr9rNpObGYGKCDmXTELKqWNEfHq9hsiPiC+XEYNY+RzHCnO0nRE6ORETKdcikXGWCHhoZBYr166BQVkZ7T/d4OyTHL2c//w68v9wWKgjqUMDE6cQ1mrfNoWQc7m393nxZz/vFROVeLP/flsrPntprVDLMtpPKU2vROBlsl5M4Az+PZLIEiEP4/BUkjwrGRkxNrBF/N+7W3Fhp/m411YmceICPLxjHn/1mzE0WWWot8jx9U0dWNdlFRklHxYl8qR7w7ui0+VrYHLn43P2E5cDUNLfOfNoYHgUVc1LsLanGc/f918YiOnQ1qRAeD6EeY8fNVoL5CYpLrx6E1nJSfSNz2BmYgo6iw0WmwnV9fWwkPdls1RDmk0JccIJAbFYkDw78kC0BhhMepFxI+ZD0DmcjSQk0SqQ/FkfYt9+XaQQFogb9N+9BI671wnbdCpwThJ4xOfCE8++hFw2hoy6iOqaOmTdUQQlaSikVhg0pI64k5Jy5ewHz/w0CnIt9NSpIpECao21CLjGkdeYYJcpkdbGMT8nwe9+5Quo0qoWVEYFpxMcsZ3+o+cgvWdcELhsqQWmp24WtSrY1X0ruMPxoOOf//wIniX1LYECazqM+MFd3SKFU0reBYcImPj49XbkzW2RP5GQIn1klwv/+rQHwVgeRo0Ud26w465r68h7kIrtjhM4q+QCz+jM4vd/0o+DY2EsqVbhsh4rfv+WLjIenC1S2v87QUrnxRvyPt8PePCNvSM+hvBW6CVIle4TT2zjDJ8UT/6anIQrloaJPK85/wxWXXQdjMkJ/Mevn0OttQYNdQ4cGuxH68oeyAoZXH7plRjZtR17Dg6gqaMLUupXeVcUUakdn/r81ZjcuQPKxm4s7WoQxoS1OoczeUIYZ3aVC7qdqRTFpB37H7uQ/PFR8T5PRtl473Vw3NC9sMXJxzmZhZJLJ+H0BNDe1YamtkYoi1nMjTnhaGpCS0s3TLIk0lI9Go0yJPMG1PPMS1INra0taGxoRp3aRAovBbPegYbGZthrSZErNfQAY1Co9NBr1AtHquB0gWedRn51FLKJuCAA+ZoqaO7oPCF5MzjePO2O4weP9IsIC2cofeOGJqxuNyIvsk3eIO/F4RNGmWDYbvNHrKi5dkxPox7Xr7bgsmV6fO7yKly32rYQ12a25G2Jpui7/OKBQbWy9PnLR0OcdYl0LodVbRZqZyo67XciMTYkRUQDXqSyRWg0KnEepSyTUuhK4O12sXAO/OLjCPJeOB6PO/DsYC6lwGUU2pubUNdYg9aWDph1Sgz39sPYuAIbLuzApCuAC9evw8TQMSSgx5Xrz8OR17dhx9FRJMijVehJbQeSKBqqsW5FAw7v2IsZbwAz46PYtXMXpMZq1Nn1GOvtRSiZRTRYCtPpdaqF0FXp3vEzKJ+fuJenC3Q+6V8PIj8aAi+lVlRLofrqMuhq3zsXfVicozHwNzodt3TOkXb7o6itrxXNQeTsinhnWUlTB6OOL5Q1fa/UcekznhxCD45/4wFJjuvxpAmhYio4rYj7InByDZQRIvB0HprfXwn9312IYvLE8W+tWo6Ht43iL36xH3KNBY01Jvz4G0tRZ9PQky6Rx4nIm8HkySHdkfkYdg5GcWgiikiqSKpbRuRtwK3rHVAw6VAb4la3mPjLCpwHYDm+4Qsl8eV/O4pwIi3CKL+3sQPXr6tFOltSoyeCRCpHPjaPn//6AagtTVjV1YSp8Tmcd8lFCHimkSHVnClqcd7Fq8QYjFwm52ZP50z7JA+T3wvVTifH5yTIiH9/BwjjQ/9y2QKUSi6pXLovRbqGaCRKFlEJvUpBnukM9a2IGE9I54IIjvlQsLVg42XNeOLXz0DjUOIFIvJqYxXWXbIRKxrTeHX/BGKhFHQGPezVVWiwaxCORVCU6dHdWY9wJIGaugaoyLjwnRQeEb3oIoTHwD4QX5Po4XQ9wjOhv32kGTNkFTmzKXzH88gd8JQWcqjXwvzUJlgaHQsbnXyckwqcwQ1QvOi9VK6EwWgQ7xmleGH5NwbH6krbvtFxedJG6TPxG31HNKTjf6/gdIEjqmly1RM/OQYpKVLOAVff0QHF2irx/kRggr3vxV4cHfdBojZj/RIbbrnAQc+YyJuULBvq8vMVhpzAZMfv54JJ/OvTM/jRFhe2HolizJPDfDCLUWca245FUGeRoadJTxxSIpDFbYT3sfilIRU+MBtH70wCWiVg0SuwfqlNiIW3A8flI55xHKZzN6mV8IficA8OYnx8FnGokPBMYMu2vehauwaIBTA0OIQ5Usv5RABbdu2E2epANhyGggfOFaQq43Eo1QteJJ/rwvm+9doZbNj4fdkQ8U+uhaOg7Xhw2WyxoaGuFrU1dtTXNKCtuwOtTXbqTzKReSU31uOi5V3IyFS4YP1a5OM+TEy5kU7Rfgwm+CaPYGjSjdGBY5jxhzA03IvB0XEkJBosabTjlW0vYHDKhYTbKca1bFVVdP4B+Lmuv14rzi8RCoqCakqlQpzfR9JHSdwV3SmkftFPaiFL1rAI5SoHjF/ogZyOc6pwzhJ4BR9nSJAY8iF1z0DJ8JKhVX9xCeSd1EZOQODcoZkgf/HUIUG8cq0V16+249IeC5mCNxN3mcAYbMCPTUfwJ78Yp9+K+PZtdSL7ZMqTFQOialJlGerbbVUKXNJtYIEt4s0nIpAygStpn55QGtv7g/R9CXTkll+0zC5CLwuc+Vvgc+Ip9MeGZ7FqzTrkowEE0kU0NFcjy5W2YmFMBJK4eMPlMBZD+OU9/4WdBwfBWnXe64XXM4+EN4apsQEMzc5jfM8ezIazaGispXOm+0EGgkMYuWwasXhi4T7wFH0FC1HhnfIl8YAkKxpxLXRefJ2LiZ0/5+9y2iFJZlTV1hCp22CvqcOSTs6x1yAXD2PvblLkPetw2XnLyBpnUN/ZA70sB7XRSqSvREdnK7JyLapVRYwOD+H1XTvgmUshHgrBUteMbGIGL25+BcN9Y8hk4vj1fQ+IWjq8ohVnVeXofFVKnqHMHhULuVKIjM9XnBvh7c1lCZyWmh+OIPWbQVYMKJKHpLqiEYZbOkr34RThnA2hVPDxBQcb/A8eQ/SbL4uOCa0CpodvhIJI+URVCHmbaCyNT//lg5gMyaCzd+CvPt2MOy6rRSZXSh3kzl0mcQYT1qQnirv/YxSXLTPj27fWwh/N4Ss/nISTjcAC4fKg3Pe/VI+rV1hJpJVIYrER4LbLBFd+ySQF7B4K4o9/MkBknsfSBi2+85WVpMSVgijfDlz9sSBTQK9SktHIIEeGSiopYpoIOU9GREr7UhisqNZkcM+9jyOQyqJndY8orhZ2jiI0HEZGX41rr+3Boa2vIwkNLt14IwrhSRwbGIW+qk4UDQvEQiiQl7B61aXQJryIKyxY1lItqlBGEwkiRrUIIwq8D2rh+8L3QszLoOtkFc8lFJjoi8U8YpEoUmx8i1yyN02KzQSpbwpPbn4ZvlgOq5eshUmRROv5F2N67FVseW4Q69euQCTsxkTIg9badrr/WUgzGbpP9EwLUlgb6tHY3AyrTkHGjFRzOoREUYEqulaznoxJjkticEomh1TfbPh5Cn36mUlE7toKXhOTJ4dp//J82L99EUqBnVODigKv4GMFJoEckWD4iUEUd7oF0UodWmi/2kNETsRyAhLkcgC+cAy/eW4vEnk1dCYHPnGBA63VXE7hDeVdJnEG/3AF0miyKXD39TXUaYv46YsuvNwXFcqbthCVBVc2qvB7V9kWlPcb6rv8c7F+4vf8KWejPHvQL2Zi8mzNq1Y7YNK980Amh1HktE82GHxsoSjpmDabFXaHBVYr1x5X0sVqsfa8dbjgvDVoqquB3WyBTmNAY0MTClkfQokcqhz1sOlVsDe1IDrXh0cffQFOUugkxhHKxpEjydnS3IWj+17F3qEZeEaHEEjGsXPX68gmVahrcBDp0bkrOPzEirsUgmLwPXgn8N85nMXuChssMdmNCV2tEuqZS1zo9QYyVHLoLA6sXL0G6y9Yh+a2GpjtDrpOgyhtbDTWoKXRhgQpcJlaS8ZHQkYghExBh1a7CaF4Fq5gEO5YgG54AltffQl9fb2YC8Whons+PDBI91CGgMtJ90wNtZru3aLbLxYyfmkWma28WDbH2Gmz21uhW113Cun7HCXwQj6DickJMRGEpwuzdeWGxutWhoKkRITlJQVFj4IHqMqdzTUziaJMJUbl3+iABfh9LjGJhCfecN0OttXFfK5kwRcaI4N/j8ciyBIpcA0WrvfNjZM7WzbHVf7K2wTFGpAqFcfSSJnwRKFYXIQDOLOA1VaRGrroCvRZIh4TBaGKJLX8fh8dX0odv0wYvBGjiLnpKeSlSuognBo5CXc4JeqhsMrgvGRWgMwR/B0uehQKcoNnVchkwBNoSMHQ9eQzSYxNTEJKDZtdUdIoCPj91CkyYmJU+d6cLmS4JMK9xyAd5LWAqJG3maC+c6l4fyJwR/WHErj/2d2kxPQk7my4db0dNRYV3Y8SgfM1lV8Mfu52kxLLmvSQ0U3bOxzCvz7jontIBoP+LgqF0ZuvXWvF8gadmO1a/u5bfx6HuPd0L0lRPrWXC2jlQEIP166uhs1IBH4C47MYJ/orhy7KL/Fs6TM+LnsV3F61Gg1qqmpQXV+D9s4lROQNqG+sgaWayNBiojZVJKKsQn1LE6psFqQl5F2odVje2Qmnx4nxsSG4nQF4vXS+WSb2DigRQW//BGZGB3CsbwBuf7g0FiEtElemqA2V1pF9O5zoOoQ6pxcbsdL70mdyenai5gxfC7Vl/oPdVou2zkaYbXY0tbVhWXe3+LyutQNdbY2izo7WZIHFYUYyGYRnbBLjLg+am1uJq/MYPToLEynwZx99DrNOL3xkqDu72+i5vqHC2TimHh5B7pBXpKkWFRJof7cHulbrwhanBudkCCUR8eH5ba/CYLTCZDYg4HTCWFUNBXWemUknPehGUSBKSkQw5/LjsquvQzE0jz0Hj0ChUpPF1aC22o5cJoX5OScUPNWdyFan1osiVqIWdDaBNLmpdoedGrgb9ioHUqkUkuEw6rvPR6Mhhz0HjojFgaur7ETQYTFhSCLX0XkkMe9PoIk+51mdPN4vIWKPkIuqJzc4l4rAUtcuFGL/8JhIQUtEY1AbjAh6pqEy1iKfTOKCiy+jjhOBJ5hAW2sTju3fLdK5kmQcUqkgZAoDDAY6HjXAfDoDXzBC3zWhucqI/v5ROqocdU0OJGNpaA0ahP0BNC9ZjVpDHs+9sht1pHgiPNWdOns+lcCcN4prrrkadiN1pNMIzgYav/k+KHYHyfgVodrUAuMvr0XxbWZgskGe8wSx6RvfR0LRCEvjCvzo651Y3WoRKYRc+KkULy0ReRlMqDyrMUOG81u/GMZLRyNQsztNTyxFZHZptw7f+VwD1NQ2uHiZgkiThYIw6oTyvrj9lmPFcmqDnAf++z8aJPWYQb1Jiu9/dTk66g3vqzbKB4Joa/yT/+MJNnT1RIxi7U86t1Q6LV5JMvZ2sxEDx44SifsRCMZhsqvhnPDi8ms3or1Gip//6NdiFajWFcswcuQAdLoWLG8hY2evR/uSZvIo1OL+nVQsXA//n70ButPCAHD7YA+By01kqA9Pjo4jWiBhEvcgVFRAnU7BQwbJMxnFRZetISETwzWfuBoS2l5A7FSKyJe2ILNtRqjxgkEO69O3wLy0trTNKcI7+zMfU3BmQXvXcqwgq6rXMtkUBLnyFO+m5obSKjRCtRRFuVd26TiuqCerzVPCee3JYipOalZF1lxDSsUqpoYXiIB9Qb+YRmx1VJNFbyAKzAnSV6k0qKqugqOmGnqetUUNoK6e1A4RO3sEnNKl0hlhM9P5KHRoqK0SnSZL5GAgN1dLLpytqpbIPQu3241ILAGNVkcEGoFOrxONKkWkbVuI33HxIa7JrVSqSWXrRJtjV1YmU5PisqO6rhmNNVaRdsUz5apIhdXXN8JhMyIU4rxWJZ1fLVt4QTDc6Kvr6uje5OhvKqxYuYbO3YwMET+7/GqNDnpSNjyd+nQjy8W2PWl60HTVdO7SFiNdPN+BE4Ovj1dKMvLU6ESpMiDXQGHvi5U2/738WgzmXykZvy0HPXjpsA8KKc+uTNP30+I53X6BCQYteVH0rJm4BWHzS3z3t8+HP2NlGo4TsYhICJM9D7xR23rLsd8E8b3f7srlAdMTHeuEKF8ntXsmbwZ7e2kibfYQWbUb9LzEnYW5ECtWrcF1116DT35yI666bANuve1mNNZbRdghLjXjxtuuQ8g9i+qWNihlARzqm4Kjsf7UkDdj4Xq4PHOGjGGG2mmOjA+nSPJ95no0er0Rq847D5dfsBqXb7gWN19xBa644nJcde31uOubnxXKe/naZSJEdhx0P1kMFNzxUhtjQ07eGqynfv7HOT+Iyd8Vg0dE0oLMRKOnFz0wngHHz4ddPqG0iJyU1IiZ3Hk2HT9ItuLc0cT21MiDpLAtvH4mf5HAnYe3OR7/5OPR9/l4i5HjDsIqYeFpMHlT86PvMOnS3stPiQh0jBSDrbYJFlLFfP68Ww698DG4YXKog8+pnO9bBscGRUnWhXPjg/FgFy9CsLgZlEhLvBP7oZNhphL3glEmBN5O5MfTezHwRPsph6NOF/i0IwMueDc+DnmCriOZg/7fLofmy0tR5HSvE4DvB5P2Z//oe9g7TM9vybX4b59oxlevaUCGp9DTsypNJCmFzsrXzz/94QTu+sE+HJuMQaui50efcdXHG9da8Y9fWkK/0nfofpQV/OJwTBnHQxz04jo2v3llDn//yBTd1yK6a5X48R+tLBVAW/SMjoP2w+E6JidVOfWPwPtPxiKQqrQkIoiwFCpRR4aPwW3lo8Tx+8ENhM4xEgwiIyWhYDMgHI6S0NDCOz+DYIyzc5SobuDKkWLTMxLiedG1cJ8on2KB71n5Ouk+5qZiCH/iaRT9SbJy5KteUQfrbzZCqz01VQjLOH097QwBN75ylgGvf1nqqCU3V7i8TIJiQykRFKsp2p7Jd+FhitoYomPS9qxkHVViUIz3V27YvM3xjks/y8db/GI1QO+O/15aRaU0fZsO9sa2UgU6upYI8mbwZ/z38nnz7zz7js9d/GkReIpyeZvSi+tVs2tZ2k/5xdfChFO+NnajuUGX/14Gf5/vBd8rJm/G6SRvBne4jDsKCS9azOdM7q2MV0h5hzxqVoNcvKyj0Y5szEuGOIm+6TiSWR4TKMePS2GO44Zu4cf9L4/h6KgPKi67wDVzUuQFafP43asahNfEdXVEwbCF589YfA/L+yzvP0vH5OXXWPGmyeurtSpFLZU3qOTN4GcTmu3D//nbf0Mk98YkMm4/7tkJ9PX14ac/+imGJqew7annMTHhpHaghJI8SfHMaLf8rLkdfNBnd/z8OTRB99JIHqnDpBVGRavTUussoKahGT09nWhpa+B1gGn7hS+fgSgbuXKohV/00Bb+SqBnWpiLoRjLiPdFEkHqTpuo93+qcc4TeAUfP+SmicAz1OnYtdUrIK0uDW69E7h/nr+qE9lkEJKED0enY3CH0scjL8eJmyA8I+o5U64w7t86SsfhwegUdfgUEskEbr+oBmu67CiS+uYKhhy6Khs/JvIymLDfeNE+ab/+WBp9M3F6Ty56OoqeBo1Y6f/tTr9A3pahuhNf+9qXoJezwSltyGEQi1GPY4cOIi9TYaC3DzPTY3jqkSexb99hvLr5WRwamiISl+DI3lewfc9OzAWCQsTwQtps6HlPbMwXn/N7AV9POe2OyZBPib3QLBE6k+JZDzLIBWecvLuSSOB7zeusLqL4U4YKgVfwsUIOpJwmwtSZqDsRWUh4HUyrWmRTvBN41uDqpW2wEeEn/CPwRfM4MBol8mU78Gb1Xe6oj28fxtR8AMpijouvEPknxaDjpze0kfJW4Lnd0/ifP98DXjtVeHWLiHCxQSgRXp6MQgGDMzGMu8gtz6WgkSSxrsPEl/G24P0o1Dp0tDWJkMsbeyWvTClHoqDA0vY6zDgjaGruxNqeVry85Xn4oMHwvl7EUikM9h3Fjl278egTT+HAoUN45cUXMe0MisHtWDgg1kdlD7GU8cFLBZJRpGsRIaWFo51T4NIJ87E3qloqpCjUqBflqJw6VAi8go8NmMx4LCEzHmLpKEhbWqWF1MgLGb8zgXMaZTu59xet7UZ4thfZeBjPHw4gznVgqWsyNfL++cVK2uWP4bmdo9SBMnQcUuAifJLCZza0oKnaiB8+fgh/88vduGJVPfQaTkcsHWcxeF/H1WqxgDQd65EdbkSTGaTDXqxs0WNpq+1ds084zMPXvRj5fBYaSwPu/MKncd6FF+O2TVehfUkn6pubsGblCvgnJ6CvrYNCkhfrjta1d2JJRzUefegxbN++A7sPHRPGoPfIXtzz4AN4+aXNeOKZLRgeHiSSP4JYMgW/zysG7DlLRRC7Snk8pLbY6/hYgS+HbnWBvDwBejRcVrZoV50WMq1M5KngYwMRopBIEfx/+yFzp4nZSBydXw31be3U6d6NBItisga/Hnn0SSg1BvjRgEaHEiuaTOLrQkHTMVh5Hhqew6+fOcLymfo092geRCZyJzK9f2sf9g248Nd3X4xNF3fw3un1BpGViXvxiwcvtx3x4edb3Sgk/MjGPPjGbeuwtrtGxMU/CHi8Ra2QQ6XRwmLSw2A1w+xwoKOzHS0tLejsaiYC50HXLKzVDbAZ9WKpQEiVWHPBhTAUwti/Zz9G51ww6LSYnXYjEphH//g8nGP9eH3PIcSTCRzctxuRdAHzY0PIyvWQpCOIZvLQqxViYhGvayqKvAkPhA0gEb6Iv4tgFH3OA4alcz7jQefKK1knf9mPAnlLPL4hsath+tpqKK2nPn22QuAVfKyQDSQQ/tFhyKJEqKS6ldc3Q3lVA8/uWdjixGDy5/hsS2MtDh48it6Du6BvWIXxgAKXduuJ3HjlHyZoHgyWwBuM4+GtxxBNpIi780SyGfHyhhK4aEUD/un3r8TarjpB1ovBv5dfZfXNqws5/Un87YOTcAeCiHqGcUGPA//tsxeLbKZ3TCF8F7xxLPrJL35flIhsCZ5qzzlEjc1tqLdZ4bBWoYvIvbGpGQ21Dkhp20AoiermTtSZVIhFcqiusSHo9CIUCCAnU0Jj0MM9N4tcKoOBgUFEiNDHpqYwPjiKQ70HkZQaoC0k4XI6EUuQZ5EMYXJ+FlMT01AqdFCS4SoUOIGACJ2Inc3cGc3lbGziWSR/cgyIkHdGJytp0EH75aVQak99GuHHgsB5JpSaVFIFFSTGfEIdSUkUi0k8n18CxUr7G/HKd4FarUJLUz2efOwxJOMBZM0r4QxmcEm3SQwm8qQpjpfX2oyoMmkQjMZhM6uxtLUKt23owv+++0p8/vqVIhe/TJ4nfNG55Qo5IqxSDZR/emwSu4ajyAXGSIH78Ddf34ie9irwupwnA3wOZfDx2ZiI8yISNfC8AbpOTkHsXLoE3e1NRNyN6Fm9HNV2K5q7e7DuvB5ojBYsa68nMg/DaLBCmk8hHk1BRp/n3E7MQoHbbrwOodlB/PKn9+Hg0BQCATe8mSjGjo2guqELmZk+bHnlEKobG+m6Q8hJeYao/MwlceKawnwcqZ/388CJyG6SrrRB81lqZ3TeYuzlFOKszwMPvTqFxKAXhvPqznDTXcFJBfUbVY8doZfHEPvSVojaG8TZxoduhPKS2redhXkiaNRq/PV3/h1/991/R+PFX4S2/Rp8ar0J3/pEk0i346JUPHuTywjw+qk8M9Gg5fVBufRBiZzLTVGQ4kIXY5Jk8O88aMmDjpyb/58vzOCnW90oRibhmziEL998Eb7zrdtEKtu79s5yjPktG5ayR0i90zHLx/0g4HNdHMsuzTWgz2mXnCJZ8iL4GnPweoIwmoyY6D+GBKlrhUaJNUt74BnZj/97z1OQybRYtq4dkUQYeVcGN33qdkQGD2IymsO8axwh8l6qmpfhs5+6CfIi10o888BFrDKvzCHyO5vF78VEDtpvrID9n648pUWsyjjrCTzrjiP8+rTIx6TbWfqwgnMOEnr+xo0dcP/iADLf2g0pdTQeXDI9ezPkbSZRfP+9ggfiEskUvvy1b+GZza+j9crfg6J2LW69wIg/ubkZFr0aqRwpL2IyMVdgUW0cOhNBegz+WX6Vf+eQCdO7Ri5BKJ7G/312Gg+97kcuNA3X0HZceX43fvjXX4HNon1PsW+uWcOTs944PpMs7dvvQSyVFbOEDUa9mGR2vHd8xN1EHJmOyWMDHE6SsSEjhueFldlQcSphgqfgJ9Jk/DLwh/yIeJJYuaYH/a9txUQ4g0DIBW8whc6WFbjt0zdAiUXnewZBolOKGuDRP3tNLGpciGRg/f4VMP/emoUtTi3OegKvoIIyMsjD+T+3ofCDPtG5pETc5idugtSsEpMt3iu4Q3DBo3mXF5/58h9g795e1F/2JajrL8LaVi2+fkMt1ndaBGnxYsellLo3Zlku7lKlAmELRE5KlasLstbonYngB8/MY/dIHDn/MFz927CqqxE//+4fob3RgVTmxLNGF4MHXDff/3MMp6vx+1++RWTBMJhIZ4YP47FHX0TTsmWos9Vg9cXnQSvn+HfpnJh2eaIYl2otnSMrap6p+R5U//sFk/vCveGbK+4RuUc85pDLZhCMJMSAZ9+xo7A1LUF7g33hHM88SPRKxP9mLxLfOyDe5xNZ2H5zI8w3dS1scWpx1sfAK6hAgFiHZy7GftULyVhcpBBy7Fv9mc6Fv5d+vBewouS0Qq7Gd9VlF2NgaABHXn8GXBzSV6zBjpE0wqSe6+0q2KgTKzi5grmJSZr/0c9SsSQiIY4lS4i0pZxvUcSMN4F7tjvx3SfmMTQbRWp2J1zHtuKC5W34yT/+ATqaq98TeTN4YFJjtKK+oR5Wo1Ycl8GKXEMnlUrI0dVux9bnXoQ/kIB7dgwjMx40NDVCVkhjrP8IpqZ9sFTRfVKQ1xGJQqZUiwFFMfuQ98WkSxAzkheu8YNA3BMO57Ay559sSQi8X4Oei8Gp0NzaBl7/84ye7COVIPXAEPK9/lIZWRV5P7/TDn2TbWGDU4uKAq/gYwEmzmQiBecND0HWHxUrpKi/1A3D9y4rhU8+YCtXqZTw+AL4H//nu/j1A09A62iDY8XNkNi60VSlxYalZlzQYUJHvU5kqmipQ/N0dla21LsQT2bhC2UwMBfHrqEodo7G4eL6GbF5+IdfRNI3jU/ceCX++X99EzUOM1LpzMKR3x18SaIEA5Hi4iJiPIkoPDuMwwN+1JoLCGbkGN+3HYcCMTj0Nfjdb9yJ8f27MDw2jqLcDLtZioJSi+DYHFZeeQkMOhUaG5ugkEtE8ScVeSO++XlIVAZYLPoFIsdv5Z5/WDAVlQ3GGQkib+SKCH/ueWR3OkWZBkktPfcnb4G+pULgFVTwoZDyxTBzxW+g8GRFyET77XXQ/dm6ty1i9V7BaylmiMh+ed+j+H//8QuMTjthaloLS8cVkJmboNESsekUcJiUsBsVMGqkYm1LHuCc8afhDGThCaWQySSQD00iPLUPoZmjaG+sxZ/+4VfwuVuvFyVn+RgfDSSirHE6W0AmHiFFn4fP6cLw5BgUxgZ88qaLsfnxZ8jgJRBKFaHTZnF0NIpVNgemA5NI0fc/8YUvo0UTw7Nb98BRa8O2bdvx6a/+PtJDRxHJSNDS04O2tnrBaUwh7LHI5FIR7+b1LllpLybkjwXNkEEreDMIf/Ip5LlcA12SfK0DtoduhsaiW9jo1KJC4BV8bBA96oR702OQEykRf8Dw75dD/dmuD03g3EE4hsvZKeOT0/jpL+/HQ48/jck5L1SGOuhquqFxtEJF6lZCSrYo4WwUCXWunKjdno27kfKPIu4aRCbsRn1dFW675UZ8/a7Po7OtWZQ6/cjDBkScTK4kG0XohleaTyeSyEmk5CUoEfI50ds3Tp8XMURK3ETnriYDM+Gdh0Kvx8ZP3g7fgVfgL6gxOHgMCVM1/vjOO/Dkv90DdzoEmdaCSy49Hz73FKraVmBFVwMiwQgMJh2cXjcsNrovCimSqSTkSpU4l3LY5KwFr4M5EkJo01OkFuh5kYGUb2yC7RfXk8E+9TngjAqBV3DWg5twgQjC/0Q/Yr+3jShLKjqb6cEboFhffcJ1MD8oSnVAZJiYnsXzW7bhxa0vo29wFG5fiBQvnYSYdagk/pQim89AnkvRd4oint6zpAvXX7sBN1x3pSBuLvv70anudwcPsvK94hcPWPJCFWydOFbPcelEMokkKfZQPC9qq/hmhvHia4egJ1KWWxy47vzVeOG/HkdGq0ZjtQH7dh6AK5tCY/dy3PXZTXjl+c3I0r33pqPQ56SwNLaQVwLs2XMYV9zwKXTUmsDLzJ2t4IHxzMtziHzheZEPXkzkof7mcli/cwVUeHN56FOFCoFXcNaDm3BGUoD7BzuR/9+HRGxSalHB9OwtkNaTa/sRkgZ3Fo5xcylWLs8bJ1U7OzuPkfFJTE3Pw+fzIhKLg2vL2+121FY50NhQj67ONtTVOKBW8aIXvLjAqSPud0M5zME/xSIQ9J7j2yItkO4t/86GRimXYGx4FHmJClppHi63C8eGxtBz/iW4Yv1S3POv/4TprA0NbTrEpwKQGMzQmbLwOOO447NfRJ1ZffYSOD14zjpJ/vQYYt/eKfLBOQPF/L3LYfvq6UkhZFQIvIKPBTLIYfZPt0Dy05FSDfAlZpievJk6Gimjk+S68145tFLOBRefkZLl8MVbwYOBXBfko+xuXAuc0/7eOlGnXHNerFT/Ia+dSZ3Pma+I/881TMSCH7RfrgOSiCdL9cXJ45kaG0NGrkIqGcY0eSX+DKDRk3FNFHDV5degyqYv7fQsBeeAx/5yJ5L/eVTMMchzDZn7boTlhtOTQsioEHgFHwtwUSXXnc9CusVJrRpQXtsE4y+vKbHsx66JcwGoApwzM9BZqmHQqY8bBlbNyVgAE+OzqG/rKqUX8j/6O2eq/LZp+XAoEzyDPRKyGOKW8zJsHKZhI+Lx+uhjBerrHSIH/qx9Gmo5ol/divTj40TmROCyIixP3Qzr2qaFDU49OIO1ggrOajBlFJI5FOfioi6OqE/RYiAlzs3740beBCJBuSSHB371Xzg07hXhHPExKe9cIoBnn38NHn8Ir25/Gc+/8BSef/lFDM24xdR/LgVQKv2qIu+hNEW+PAGJd8wG4P2Q/GL9x2UB2MvgmLpYFIL2y2uyNjU2ormpupSxsrDtWQc++Th5NE5eB5N+pzYmc2ghtZ76VXgWo0LgFZz1EAWE4jnAmyIJSu+JjOSNhlKn+xjyN3sUmbwCd//Jt7C+u04sXcZgIg4H/AhJTbjhuisQCc/hyMAIent7sWXLc9i543U8+fjTGJuYxZHdu+GLphDy++D2RQQRy0jV+1xuFGUKYRREPHyB2N8vSivxsPIvTWh6a5jnrAO1pYI/jYInKQYweVxF2WiE5jSHhSohlAo+Fgjvn4XvlicgyzFpF2H48VVQfaINxcSHSyE8k8HT95kYj/dgVtO5NDZv3oI02bOCRoNC3IuU1oYmiwTPPfEadCYzauxmqORm3Hrn7Rjbsws7DhyCzuFAlbaAnX1+fG7TBmgsdtRZdeTdyEWFRhH7ZiImMhd+jThmqRzuucAgPK6SPeJH+FPPAGm65nRepKja/981YgzkdKFC4BWc9WBt53/4GKLfeJmEEtGLVg7TgzdCsc7xkaYQng1g1VzMZxEIxmA2GzA+PoKcSg+NJI2x4XF4fDHUWPQwW5px2RU9ePS/7se+eQ/Wr1uCocEByJR61FodyIWjCBcygpzy2TzqHDVo6VoKozKHnFSFeMQHqdqK5sY6UceEs1U4O4fVNpP68cFPfh4c5DrLWYZTCNNbphD50hYiczJmyRzUf7Iatv99KZSnMZBRIfAKzmpw881JinD+42vI/9MRMWFFUqOF5ZmbIeHFjM/ivOMPA44/M6lyvLu8sDCvGBRLpCAjci0QsWqUUgz3D8ObzsBqkKF3ZBQ6hRrxYBwxjwdoa0ODvoiQM4ZCivZhtKPWkMG+I2NIKYCaqjZ01+sQJS9nRU8nwuEI6pvbRS10HrxUKJSIJ6KQq/VQcjiLIM6F/4nzeWMA9EwHZ50kf9yL2J/vEAOYrMC1370YVV9d9wECTB8dKgRewVkPLjw69Y2nIL1/ChK5BLIeG8xPbSrFKs/22X8fMVgll5Gnrs+1VJhNufa4qFFeLGByYgpFtYb+JkU0FkIhlEIuL8X43DQ83mnMzafRvKYL2WkXlBozGmr1ODTQC6PFgKYla/DJDefj1Ze2wJ+WQSWLoyCrwjUXr0GECN5sc0BJz4U9hWwyRc+IB1XfKIf7prK3ZxAk5GUweSd/1lvKAad7Zvr1tbBft2Rhi9ODCoFXcNaDJ81MfeoRyLd7xe/KG1tg/NU1QiVV8N5RCncUS/XNiRWYGpgcOM7OBJ/NpDAzO0efKxAMeJDMKRAPTSORLCIhyaGrowFRGHFZswVbX3oJ+0en0NWzAjYiv9ExN2rsRlLkWbSvXIsaZQavbdmBKz/7WWS4nG44hzpbNTqWdZFaZ7tbWqC6PHu0rNZLdMXZM6XzOyVg20L3JPKlzchsmSEylyGvkcL85CbYVjaWtjlNqBB4BWc9Et4I5jcRgY8nBGlr/nAVdH9zIf3h4zuAearBBMovTjMUvy/8L51KI5PnxRuySGfSKMjVUMZ9ePr5bUiodDBoZFASw4zPRHHe6ka88uo+LFu1HrmgB7moAp/62ifw4vOPYN4dRdoXwYoLLoJWmoDMVocLVi5BJBKFXm9AxOuBwmCGUa9BOp0iBU/KXSYt1ZApifeTBykZj1Qe4dueQe6Yn7w8GYpNWpie2ARrg2Nho9ODCoFXcFaDI9zRYTe8Nz4GebwglrjS/8ul0NzV87HOQDljQOTJaZylEAi9eJYmkz39Y/2eiMeQSBegKsax7/CYWDT6wN59KGit0GcKuOaO6/DyK5sR96XR1FiHY6+9hGF6btWmRnzjj+9C365tCKUKiHnCUBplkKptWN5sw/7t+9F28ZVY09PwplK6JwUKKQrTMYRvfwYFJ4kEanSKK+pgu3cjNLpKHngFFXxgMG3kvHFIoqXaIhKux92gF3HdCk4B6DazBuQwS4Gn9dP70qApsRy9dDo9qmxGmOx1uP6GK9G5pAO3f+4OfPrWa3Dlpksho+1XtC9BR1cXGhpq0XP+RVjW2orulT0waJXkRfnw4mtHeBIkvN4AxidGMHhsADOTIXrYSvC6nycbHK8vzCdQCGXeyAFvM0OtOz0VCBejQuAVnNVgms5NRSDhVef5F50CUs4+YWlewWkDkzrbUCZ2DnNwemEmnRYzNcXMT9pGp9eL2aDNbR047/wVqGtuwkXXXIk77rgNl1+yCoVsGs3LL8TnPnMLupZ1oabWAb1BhaxEDkd9LTQkflOnoigYsWTeQ8qbPTrhadCPej01t5NvPN4NFQKv4OwFMUQOeWRHg8JlZ2XEVQilVRqhAis4M7GY3BnZXE7MJuUFkfO5PLRE7Hq1UizqXNXQjPNWdqFj1Qpcc831+Mxtd+CqG67FhlsupB2lkKRtFmfWnAwUafeF2SiQKZ1vkVR4oUol3p9uVAi8grMW3LFyeer846FSDJZIQerQQGqizpVnOV7B2QgmclHGlh4p55MzuXM1Rw5lKBUyqDRq1DY0oqulEVr6nbc9aWDbkKf/JiMl9c3npZFBRgr8TCDPCoFXcNaCVbdGqkSeCwwRWNlJa3UiT7eS//3xRDnezvniPOPzlCBdQGGKFDjX2eFDGhRQ1BtKfzvNqBB4BWc1Mv7EG0WsqHNJm6ljyVk2VVDBRwBS3cVUFnl3HBJRC5eEgVkJqeX0D2AyKgRewVkL1thpVwTSQIZaMpN2EfI2U0V9V/CRgUm76E+hGEiX2lie2hipb4leIdrf6UaFwCs4a8EdKOWMQBLLic4lUcggbdRXCLyCjw5yKfKzcRRjJZFQyBag6rBCq9GK8PjpRoXAKzirkZuNlLIDeHDJoIC0qpJCWMFHCImECDxaqmrJCpzambzVeMYQZ4XAKzhrwSmE+ckovaOOlSMCr9ZCWkcKXEHNmuOV3OHOBJlUwdkLaj9iFR6eZ8DgtlVLIuEMQYXAKzgrwdO0xRJenEIoo2bMXE3qKLt9DtmjfhGzLHKnU8gArUKUAOWSoDxTU8ym45SwCrlX8E7g9kHCoDDNIoFQpI+oHeUsp28Bh7eiUgulgrMS3Gi5CuH0dfdDfjQCqIiUC0Tr+YJII5SYeEKPFrJGPaQt5PI2GiCr1UFK6ok/lxqUC2ReqnLH1ffE9zl+Xn5VcG6DPbhsEeEvvIDsTickpL4lNTrYnrgF+jbbwkanFxUCr+CsRcYXx/SG30DuykDUIGVwc2ZvV5A5vc8VxE+RAqaWiewBiVkFWZUG0no9ZBzPbDZCVkfkzovU2tWQGBW0PzICnIHA5L5A6CVyXzgGg39UVPzHF/z8g1mENj2BwmyMnr0E0hVW2InAtebTuxZmGRUCr+CsReToPCKffgGyUE6sQMOEyqGVTJGj48S0TK6LQyULBHxcZZNaFyRPSktK5A4jqXYicJ6Kz7F0GSl3JnhZvQ4SK31mUUFSVu68Xz4alzPlffD+uCvRf+LFqJD72Q0SBfmxCEI3PQkk8iIOLru2AdZf3witktrCGfCAKwRewVkLjnEX5mKIvTKJ7FgIypwUxVAG0T0zkIayUORlgmBFdTwmWEKOGDwvod/5l3L/459M7IKM6UX/lYiY/sdEzcrdqBRFsoRS52nUrN6bDaUQzUJIBjpS7TzIJYwJfZePm+Of9CqTewVnDSQaBTLbZhD+nc0lb4xIXPuNFbD94wbQk17Y6vSiQuAVfLxAajjrjqEYzZAHLEPOFUf4qSExW1NJhJ6eDCI3H4MqJ4OUXOJcIUevPHFrqRvw+ppFERBfBP6V9lvkutNMyAzuvzwYyuVrTUTuTOINROZE6LIGQ4ngG4js6XOOx/MqLpzBILq9IHNW7/STXxVyP/NAz4PDbcmf9SP2Z6+XllGLZ2D91w2w3LV6YaPTjwqBV3DugJp6zpNAeiYMeaoAaQaIvjaFxBEXFPEiZPR7ejYMBS/VWCwt5ZXOZ0U4RnQSYt/CYnIvEy8p7CIvnkzkzkpfwoNf5H5LtKTTWLnbNaVBVA7HsGKv1YkBVQmTPpE/lKTwyRjQt6lDlvYryJ2V+4LnUMEpBt12fnbx/7UbiR8cFmSeT2Rhe/AmmK/vWNjo9KNC4BVUsAAm4eQhF3IzUSiyRMKk4kNbxpCbDAv1XkzmUIxkIC+UlHSumEeGXoLe+YPyi1EmX+5dQr0vhFNItEtUROw86Yhj6kzudUTox+Pteki4oqJNDSkRiCjMxQaBIEI8HN7hIk4izMM755/0Kh+3go8O5DVFv/4y0g+NEIErQU0A+oevR/VF7QsbnH5UCLyCCt4BgnizpNYlEhTCaUSI0Dkcw/H1VJ8XsaNOSMNZInVS0Zx3zgqcehTzKZO7oHfxAX1SJlnucUzqx+Pt9AErbv67ivZjYNVOBC5i7qTYm0oDqiJEU6UTql1kyvC2TO70VVH/fLFqp//Eq4zysSt4byinEH7ueWR3OSHhrKQ6LSyP3wxjq31ho9OPCoFXUMEHRCGTQyGSJuIm0s4D8d2zSB52QZmQQJYuInZkHvm5ONRFUtGkvrn8aXkRA1btOTGYutD9FpM7EbAgd1bs4s/0v4WwjNRIqp2zZDgMU09kTqQuayLl3mSApJo+N9DfdXQ8DuHwYCp/l/fHIR4meO7uYp8VvCM4pOVKIXTbU8jPxkCPCor1NXA8dDOU+jOjEiGjQuAVVHAyQL0q640h70tCViDyjecQeWEU2ZEgVDk5cp4YMjMRqDJEyvT3fCGPbJ5zZErdkWPtb4q3M7irEpEUs7zCAL8nYiZi5/i5SG1k5e5QlxYb4Nz2crydf6/RQmpWgReXlCjofNhgiKVmaIfCYND+KuR+HBKlDLmBIEK3PCXqgXO9HcUnW+H42fVQysj7OUNQIfAKKjgNyIdSYiUhhNKQF2VIHnUjtnsG8KahzEuRcZPqi+ehXIi3pzlbpriQLSORiLAM868g3DLxMrmzcs+SGSBClhCncymB44OpNlLopNpFvL3FIHLdOUzDee8Ss1pkyrAxEAfkMAwT+8JP8TqXQIYus3Ua0S9uEdlDxWQe6j9YCdvfXQ66kwsbnX5UCLyCCs4gcG8UhD3gQ4peslgeshwQ2zmDZK8XimQBUvo9z2mSeQmkxOKFYgEZUdqLuzK9ONzCO2HwR0y+ROiCjJng+T19zKq9PDNVLEXHap1z21tNIh1SzEy18cxUJZE7GQFRIGzBSAgPgPfPP+nFOyyjfOyzGFzzJPmTXsS+vUPU0CkkszB+/zLYv7J2YYszAxUCr6CCswBMmoVElviTGDSTF5OXMqOlyUv5magYTC26ElDwYGq+tD3HbRlM7W+Oty8QPP9K25GwXyBhejEx8984Z72s2jn8Uo65E7kzyQvlzvF4AxE7kbuo/shg48AEz/tbTOzln2cJuTNpx/5iJ5I/Pibe57M5mO+7Abbruha2ODNQIfAKKjjLwROMcuE0JPEc0btEqHceUIUnJQg9PRpAejwIdU4uFDuv/M4xd0HoRKgceRex97eSK5OxGPykV5klWN1zWIbTIDlTRkxYIrXOcXYxoErkTmTPC0tLtLSdUlYid/4+UY3Y31vJ/XRBIoVSKRdVLQt8PovA4aTwl7ci88xEicAVgPnpm2Fb1biwxZmBCoFXUMHHHLlQCtm5CGQp4l/iz9jrU0gecEEeL0CWlSA57oc8VoCiKEOByDpbKNWSYYIX45yLB1PFW/ofEZ7Iay8TMqt6uaQ0mKonciflLmaiisFUjrfTeyZ7UvMcsuFp6mIwlQ2C2B/9KNAxReYNv/g4Jw+coZNLRnDk4FE0LVuDaouO7BSfBIHPKZ1H+I7nkT3oESs9oVEL0+ObYGlylLY5Q1Ah8AoqOIfBcfH0kB+5mYjIbc9NhREj9Z6bCEFVIHUaTKIYzpRCM8TmuWIOWVEsrEQbRR7PW+Dg0ov+x0qbQzGcF0+EzEZAImamEmlzPN2qEoQu59x2HlBl9c6zUjkNkjNleDsxmEr7KBM775v3+RGRu0wuR2R2DD/70RO4/Y++hhY6fo6NEUMhRWEmjtDtz6A4HxfnIL+8Ho77b4JKQ+d3BqFC4BVUUMFvgcMyEqkM2ckQkkfcKHqTUHK2TK8X8YPzQDAtCJ8H92Q5HkwtfY8nLwl6Z/JlVc4oEzyr9jIJ808iTP6YFa4YTLXwYKqaVLoOElLt8jYu9WuArIp+51mrPIGJM2pknF5D3xT7I3ZlD6BM7OUXY+HwJwJfGxIBPPTLzbjx7s/CqCiI3Yi/kReR3edF+HPPiRRCXk5N86VuOP79alFf50xChcArqKCC9wwmzHw8Cwkpa6JdJPbPI37ACQWHY/ISQe7p0SDUeTmkRNIFehWLRLKcLUP/RLxdhGTotXgwlcn4eHycP1ugJR5M1RNx21Qi/CJSHzkUwwOpHJ4R+e1qEZMXBcPEYCq9WLUzuQuDQR8Jki/9iSGRcAglioH+GSw7rwcyMSaw8De1HOnnJhH9yovguvDFRA7aP18H219cfMZUISyjQuAVVFDBR4ZcKIkCqXOOtefmYkjsmUNmOCDCMQV3HMkxP5RJiagnU8jz5KXSYKrgWAkZB363mCP5D0RRi+PtIiQjBlOJ3HUcb18YTOXURw7HLLyX1WlJuWtKoRtesUnE20v7E8SeJ76nz3gQc/FBefvED48i/pc7hfEoZvLQfu9iOL687gzKAC+hQuAVVFDBKUEhnkGWV3gngpdLZEgd8yK6YxISb1rE2DPzESCQhpLInkV6lmenFnMleid+5QmtJaoniB/0P+J0obQ5HEMkL6I2HD9XySDlsIyVyJ2LhXEohhS7IHiRFkkv2wK58/YcA+J9Mh1KZYh+6zWkftEnionxcU2/uR62q86cKoRlVAi8ggoqOCOQmQgiPRSALFEQ5Xx58lJ8/zyUKfpjguvOZES8XUYSPF8sIAuenUrkTTg+mMpgRhOhmNKrPKDKH4t1LcXMVFVpMJXIXNSSaeNsGSZ3HRG7FrFvbUfmtTkRn8/rZbA+fQssy+rE7s8kVAi8ggoqOCPB1CQqQRIz5/1JJA45kZ8Ik0KXITsTRZx+z06XSv3y5CYJkbsYO6XvMrEzwZfV+1vj7ceJfRHRs3LnwVSpRS0qT/I+RRZNi17kgFtqzoyFjBejQuAVVFDBWQdOf8zH0pCk8pBKZMiMBBDbNQ24U1AW5UgN+5Ac8EGVlYrBVc5vz+eJ5Pm79I9nph4ftuQPy2BizxWEUhcx82Qeig31sN23EWr1mVOFsIwKgVdQQQUfO+RjGeQ9CUgzJQUf2zWHxK4ZKJJEetEcUhMBSEM5oebZGGQLWRGWYYhKkEzzxN/FaBaGb66E7Z+ufBPPnymoEHgFFVRwTqGQzolSvgVnHArIkJuNIrpzWmTLqAty5IMpUQZYmZNBEslC888XQfu1FQvfPrNQIfAKKqiggkXIcbrjUTck/rQoP5BZa4JxZV1FgVdQQQUVVPDR4UzLS6+gggoqqOA9okLgFVRQQQVnKSoEXkEFFVRwlqJC4BVUUEEFZykqBF5BBRVUcJaiQuAVVFBBBWcpKgReQQUVVHCWokLgFVRQQQVnJYD/D1vaEYziOSH2AAAAAElFTkSuQmC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9" name="Picture 18" descr="C:\Users\MartinaCanna\AppData\Local\Microsoft\Windows\INetCache\Content.MSO\575737F3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1" y="8592865"/>
            <a:ext cx="1840892" cy="191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oup of people standing around a person in a wheelchair&#10;&#10;AI-generated content may be incorrect.">
            <a:extLst>
              <a:ext uri="{FF2B5EF4-FFF2-40B4-BE49-F238E27FC236}">
                <a16:creationId xmlns:a16="http://schemas.microsoft.com/office/drawing/2014/main" id="{C8F72429-0A43-B287-66E9-0114994D4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50" y="829261"/>
            <a:ext cx="1840894" cy="1980000"/>
          </a:xfrm>
          <a:prstGeom prst="rect">
            <a:avLst/>
          </a:prstGeom>
        </p:spPr>
      </p:pic>
      <p:pic>
        <p:nvPicPr>
          <p:cNvPr id="16" name="Picture 15" descr="C:\Users\MartinaCanna\AppData\Local\Microsoft\Windows\INetCache\Content.MSO\9947CA5B.t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0" y="6695188"/>
            <a:ext cx="198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:\Users\MartinaCanna\AppData\Local\Microsoft\Windows\INetCache\Content.MSO\3F8356FD.tmp">
            <a:extLst>
              <a:ext uri="{FF2B5EF4-FFF2-40B4-BE49-F238E27FC236}">
                <a16:creationId xmlns:a16="http://schemas.microsoft.com/office/drawing/2014/main" id="{444A32F5-A3E0-08B0-465E-9C3E9D6569D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476846"/>
            <a:ext cx="1980000" cy="24296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CFDE0F-F896-E07F-C44D-AD2AA2927945}"/>
              </a:ext>
            </a:extLst>
          </p:cNvPr>
          <p:cNvSpPr txBox="1"/>
          <p:nvPr/>
        </p:nvSpPr>
        <p:spPr>
          <a:xfrm>
            <a:off x="490330" y="403543"/>
            <a:ext cx="6665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we were told about the monitoring visits: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0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lendar with blue circles and green tick&#10;&#10;AI-generated content may be incorrect.">
            <a:extLst>
              <a:ext uri="{FF2B5EF4-FFF2-40B4-BE49-F238E27FC236}">
                <a16:creationId xmlns:a16="http://schemas.microsoft.com/office/drawing/2014/main" id="{38755276-B34E-63B4-7E40-D241F2CE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350"/>
          <a:stretch/>
        </p:blipFill>
        <p:spPr>
          <a:xfrm>
            <a:off x="509927" y="244764"/>
            <a:ext cx="1870489" cy="1459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47D0B-C6D1-2E81-C915-9EA68395F18F}"/>
              </a:ext>
            </a:extLst>
          </p:cNvPr>
          <p:cNvSpPr txBox="1"/>
          <p:nvPr/>
        </p:nvSpPr>
        <p:spPr>
          <a:xfrm>
            <a:off x="-9127" y="2917"/>
            <a:ext cx="7582946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Monitoring Trial  - 2025/2026 Plan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FBFA31-26A5-E60E-58EE-5AFEFD7AAB84}"/>
              </a:ext>
            </a:extLst>
          </p:cNvPr>
          <p:cNvGrpSpPr/>
          <p:nvPr/>
        </p:nvGrpSpPr>
        <p:grpSpPr>
          <a:xfrm>
            <a:off x="356825" y="3025988"/>
            <a:ext cx="1869147" cy="1512000"/>
            <a:chOff x="-317572" y="3610378"/>
            <a:chExt cx="2538726" cy="266302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CE0D558-199D-461B-3CC5-6AA7489BDD13}"/>
                </a:ext>
              </a:extLst>
            </p:cNvPr>
            <p:cNvGrpSpPr/>
            <p:nvPr/>
          </p:nvGrpSpPr>
          <p:grpSpPr>
            <a:xfrm>
              <a:off x="152565" y="3610378"/>
              <a:ext cx="2068589" cy="2663023"/>
              <a:chOff x="219806" y="4178248"/>
              <a:chExt cx="2068589" cy="2663023"/>
            </a:xfrm>
          </p:grpSpPr>
          <p:pic>
            <p:nvPicPr>
              <p:cNvPr id="16" name="Picture 15" descr="A green and white calendar with black numbers&#10;&#10;AI-generated content may be incorrect.">
                <a:extLst>
                  <a:ext uri="{FF2B5EF4-FFF2-40B4-BE49-F238E27FC236}">
                    <a16:creationId xmlns:a16="http://schemas.microsoft.com/office/drawing/2014/main" id="{125BF434-7984-8DE3-F58B-46024511C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806" y="4178248"/>
                <a:ext cx="1512000" cy="1512000"/>
              </a:xfrm>
              <a:prstGeom prst="rect">
                <a:avLst/>
              </a:prstGeom>
            </p:spPr>
          </p:pic>
          <p:pic>
            <p:nvPicPr>
              <p:cNvPr id="23" name="Picture 22" descr="A green and white calendar with black numbers&#10;&#10;AI-generated content may be incorrect.">
                <a:extLst>
                  <a:ext uri="{FF2B5EF4-FFF2-40B4-BE49-F238E27FC236}">
                    <a16:creationId xmlns:a16="http://schemas.microsoft.com/office/drawing/2014/main" id="{257B067D-9C06-6257-32B7-406385C44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0004" y="5322880"/>
                <a:ext cx="1518391" cy="1518391"/>
              </a:xfrm>
              <a:prstGeom prst="rect">
                <a:avLst/>
              </a:prstGeom>
            </p:spPr>
          </p:pic>
        </p:grpSp>
        <p:pic>
          <p:nvPicPr>
            <p:cNvPr id="26" name="Picture 25" descr="A blue square with a white number on it&#10;&#10;AI-generated content may be incorrect.">
              <a:extLst>
                <a:ext uri="{FF2B5EF4-FFF2-40B4-BE49-F238E27FC236}">
                  <a16:creationId xmlns:a16="http://schemas.microsoft.com/office/drawing/2014/main" id="{70C5DB9B-F2BA-EFC7-59DB-447270C81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17572" y="4841414"/>
              <a:ext cx="1167054" cy="116705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9CC7A18-7DB8-5E45-942B-834F5C1FA443}"/>
              </a:ext>
            </a:extLst>
          </p:cNvPr>
          <p:cNvGrpSpPr/>
          <p:nvPr/>
        </p:nvGrpSpPr>
        <p:grpSpPr>
          <a:xfrm>
            <a:off x="674129" y="6505114"/>
            <a:ext cx="1706287" cy="1561917"/>
            <a:chOff x="385131" y="6853577"/>
            <a:chExt cx="1706287" cy="1561917"/>
          </a:xfrm>
        </p:grpSpPr>
        <p:pic>
          <p:nvPicPr>
            <p:cNvPr id="40" name="Picture 39" descr="A green and white calendar with black numbers&#10;&#10;AI-generated content may be incorrect.">
              <a:extLst>
                <a:ext uri="{FF2B5EF4-FFF2-40B4-BE49-F238E27FC236}">
                  <a16:creationId xmlns:a16="http://schemas.microsoft.com/office/drawing/2014/main" id="{04BB185F-6C06-33FC-FEC4-0F92FF3D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5131" y="7001653"/>
              <a:ext cx="1413841" cy="1413841"/>
            </a:xfrm>
            <a:prstGeom prst="rect">
              <a:avLst/>
            </a:prstGeom>
          </p:spPr>
        </p:pic>
        <p:pic>
          <p:nvPicPr>
            <p:cNvPr id="38" name="Picture 37" descr="A blue square with a white number on it&#10;&#10;AI-generated content may be incorrect.">
              <a:extLst>
                <a:ext uri="{FF2B5EF4-FFF2-40B4-BE49-F238E27FC236}">
                  <a16:creationId xmlns:a16="http://schemas.microsoft.com/office/drawing/2014/main" id="{FFD564B9-367A-ED31-8F92-A556ACD8F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8426" y="6853577"/>
              <a:ext cx="752992" cy="75299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1D28DAD-C937-96E0-7366-7391D99349E6}"/>
              </a:ext>
            </a:extLst>
          </p:cNvPr>
          <p:cNvSpPr txBox="1"/>
          <p:nvPr/>
        </p:nvSpPr>
        <p:spPr>
          <a:xfrm>
            <a:off x="2620981" y="577179"/>
            <a:ext cx="4763179" cy="811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trial has three Blocks.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Block 1 is complete.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are preparing for Block 2.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I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Block 3 will happen in 2026.</a:t>
            </a:r>
            <a:b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lang="en-IE" sz="16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Block 2 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the trial will take place from </a:t>
            </a:r>
            <a:b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Winter 2025 until Spring 2026.</a:t>
            </a:r>
            <a:b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During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</a:t>
            </a: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lock 2 the monitoring team will: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Ensure all assessors understand their role.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 clear about what information the team is collecting.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Check the information carefully.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Use the information to see how people are supported in line with the Interim Standards for New Directions.</a:t>
            </a:r>
            <a:endParaRPr lang="en-IE" sz="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Block 3 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the trial is planned to take place in </a:t>
            </a: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2026. </a:t>
            </a:r>
            <a:r>
              <a:rPr kumimoji="0" lang="en-I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 update on timelines will be provided in the next newsletter. </a:t>
            </a:r>
            <a:b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</a:t>
            </a:r>
            <a:r>
              <a:rPr kumimoji="0" lang="en-I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lock 3 of the trial will focus on feedback and reporting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After visiting a day service, the monitoring team will give feedback and write a report on the visit.</a:t>
            </a:r>
            <a:endParaRPr kumimoji="0" lang="en-IE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E18A2-F14B-49AC-02E0-2C6970EB4877}"/>
              </a:ext>
            </a:extLst>
          </p:cNvPr>
          <p:cNvSpPr txBox="1"/>
          <p:nvPr/>
        </p:nvSpPr>
        <p:spPr>
          <a:xfrm>
            <a:off x="0" y="1893283"/>
            <a:ext cx="7582946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Block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DFA4C-2125-23F6-28F2-2188FABF5C0A}"/>
              </a:ext>
            </a:extLst>
          </p:cNvPr>
          <p:cNvSpPr txBox="1"/>
          <p:nvPr/>
        </p:nvSpPr>
        <p:spPr>
          <a:xfrm>
            <a:off x="0" y="5868829"/>
            <a:ext cx="7582946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Block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14F76-CF48-D84E-AC0F-0EC97ACBDEEF}"/>
              </a:ext>
            </a:extLst>
          </p:cNvPr>
          <p:cNvSpPr txBox="1"/>
          <p:nvPr/>
        </p:nvSpPr>
        <p:spPr>
          <a:xfrm>
            <a:off x="-20096" y="8667381"/>
            <a:ext cx="7582946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Selecting Locations for the trial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2C9E2-A003-D34F-4B08-5773A6C4AB3E}"/>
              </a:ext>
            </a:extLst>
          </p:cNvPr>
          <p:cNvSpPr txBox="1"/>
          <p:nvPr/>
        </p:nvSpPr>
        <p:spPr>
          <a:xfrm>
            <a:off x="-32726" y="9089657"/>
            <a:ext cx="761567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February 105 providers said that they wanted to be part of the trial.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National Disability Authority and HSE is picking the locations from this list using a selection criteria.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47036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:\Users\MartinaCanna\AppData\Local\Microsoft\Windows\INetCache\Content.MSO\D9414D83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2" y="386129"/>
            <a:ext cx="2160000" cy="18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7C82259-9F12-C6F2-53B7-9E3AD83F1979}"/>
              </a:ext>
            </a:extLst>
          </p:cNvPr>
          <p:cNvSpPr txBox="1"/>
          <p:nvPr/>
        </p:nvSpPr>
        <p:spPr>
          <a:xfrm>
            <a:off x="145732" y="8153189"/>
            <a:ext cx="407660" cy="297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01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63861D-C3C8-440C-FAE5-A62159812C02}"/>
              </a:ext>
            </a:extLst>
          </p:cNvPr>
          <p:cNvSpPr txBox="1"/>
          <p:nvPr/>
        </p:nvSpPr>
        <p:spPr>
          <a:xfrm>
            <a:off x="5351668" y="8165807"/>
            <a:ext cx="407660" cy="297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03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06E6F0-707A-ABFF-888F-89072DE549CF}"/>
              </a:ext>
            </a:extLst>
          </p:cNvPr>
          <p:cNvSpPr txBox="1"/>
          <p:nvPr/>
        </p:nvSpPr>
        <p:spPr>
          <a:xfrm>
            <a:off x="2817039" y="8134210"/>
            <a:ext cx="407660" cy="297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82259-9F12-C6F2-53B7-9E3AD83F1979}"/>
              </a:ext>
            </a:extLst>
          </p:cNvPr>
          <p:cNvSpPr txBox="1"/>
          <p:nvPr/>
        </p:nvSpPr>
        <p:spPr>
          <a:xfrm>
            <a:off x="145732" y="8153189"/>
            <a:ext cx="407660" cy="297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63861D-C3C8-440C-FAE5-A62159812C02}"/>
              </a:ext>
            </a:extLst>
          </p:cNvPr>
          <p:cNvSpPr txBox="1"/>
          <p:nvPr/>
        </p:nvSpPr>
        <p:spPr>
          <a:xfrm>
            <a:off x="5351668" y="8165807"/>
            <a:ext cx="407660" cy="297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06E6F0-707A-ABFF-888F-89072DE549CF}"/>
              </a:ext>
            </a:extLst>
          </p:cNvPr>
          <p:cNvSpPr txBox="1"/>
          <p:nvPr/>
        </p:nvSpPr>
        <p:spPr>
          <a:xfrm>
            <a:off x="2817039" y="8134210"/>
            <a:ext cx="407660" cy="297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02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241686-C9DC-2E25-2A0C-C46E000634FB}"/>
              </a:ext>
            </a:extLst>
          </p:cNvPr>
          <p:cNvSpPr txBox="1"/>
          <p:nvPr/>
        </p:nvSpPr>
        <p:spPr>
          <a:xfrm>
            <a:off x="2782425" y="8524633"/>
            <a:ext cx="1986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If your Location would like to participate in the trial an expression of interest will be issued in Q1 2025</a:t>
            </a:r>
            <a:endParaRPr kumimoji="0" lang="en-I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C36524-8F2C-7BB5-C24E-EA4C6FF43DE5}"/>
              </a:ext>
            </a:extLst>
          </p:cNvPr>
          <p:cNvSpPr txBox="1"/>
          <p:nvPr/>
        </p:nvSpPr>
        <p:spPr>
          <a:xfrm>
            <a:off x="0" y="8431467"/>
            <a:ext cx="7582946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More Information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5B4269-78DC-D122-E7D3-810503FE1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57" y="8893965"/>
            <a:ext cx="2392642" cy="16415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CF8035-1F18-3DAB-B853-2295E4EB73C8}"/>
              </a:ext>
            </a:extLst>
          </p:cNvPr>
          <p:cNvSpPr txBox="1"/>
          <p:nvPr/>
        </p:nvSpPr>
        <p:spPr>
          <a:xfrm>
            <a:off x="2782425" y="8893965"/>
            <a:ext cx="478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IE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Visit New Directions website </a:t>
            </a: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www.hse.ie/newdirections</a:t>
            </a:r>
            <a:endParaRPr lang="en-IE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n-IE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IE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Email: </a:t>
            </a:r>
            <a:r>
              <a:rPr lang="en-IE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DayServicesMonitoring@hse.ie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A426A-6DB5-D333-B75E-3C3BBF9F8F98}"/>
              </a:ext>
            </a:extLst>
          </p:cNvPr>
          <p:cNvSpPr txBox="1"/>
          <p:nvPr/>
        </p:nvSpPr>
        <p:spPr>
          <a:xfrm>
            <a:off x="-12579" y="0"/>
            <a:ext cx="7575429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 Steps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E045E4-C665-13F3-4DA5-5A749F6D6D46}"/>
              </a:ext>
            </a:extLst>
          </p:cNvPr>
          <p:cNvSpPr txBox="1"/>
          <p:nvPr/>
        </p:nvSpPr>
        <p:spPr>
          <a:xfrm>
            <a:off x="0" y="4425715"/>
            <a:ext cx="7582946" cy="369332"/>
          </a:xfrm>
          <a:prstGeom prst="rect">
            <a:avLst/>
          </a:prstGeom>
          <a:solidFill>
            <a:srgbClr val="DF1995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C01B4-5B15-CF85-59DB-B5F6A3B1CA2A}"/>
              </a:ext>
            </a:extLst>
          </p:cNvPr>
          <p:cNvSpPr txBox="1"/>
          <p:nvPr/>
        </p:nvSpPr>
        <p:spPr>
          <a:xfrm>
            <a:off x="2665181" y="531907"/>
            <a:ext cx="4851090" cy="3739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600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 we prepare for Block 2, we will continue to provide training and development for the monitoring team and help prepare day services for their visit.</a:t>
            </a:r>
          </a:p>
          <a:p>
            <a:pPr lvl="0">
              <a:lnSpc>
                <a:spcPct val="150000"/>
              </a:lnSpc>
            </a:pPr>
            <a:r>
              <a:rPr lang="en-IE" sz="1600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IE" sz="1600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National Disability Authority, HSE, The Monitoring Working Groups &amp; ACE Communications are working together to lead the developments for Block 2 based on feedback gathered in Block 1.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32338" y="4774852"/>
            <a:ext cx="5850608" cy="369044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0149" tIns="45720" rIns="45720" bIns="45720" numCol="1" spcCol="1270" anchor="ctr" anchorCtr="0">
            <a:noAutofit/>
          </a:bodyPr>
          <a:lstStyle/>
          <a:p>
            <a:pPr defTabSz="533400">
              <a:lnSpc>
                <a:spcPct val="150000"/>
              </a:lnSpc>
              <a:spcBef>
                <a:spcPct val="0"/>
              </a:spcBef>
            </a:pPr>
            <a:r>
              <a:rPr lang="en-IE" sz="1600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Our next </a:t>
            </a:r>
            <a:r>
              <a:rPr lang="en-IE" sz="1600" b="1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Newsletter</a:t>
            </a:r>
            <a:r>
              <a:rPr lang="en-IE" sz="1600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will be issued in the Spring of 2026. </a:t>
            </a:r>
          </a:p>
          <a:p>
            <a:pPr defTabSz="533400">
              <a:lnSpc>
                <a:spcPct val="150000"/>
              </a:lnSpc>
              <a:spcBef>
                <a:spcPct val="0"/>
              </a:spcBef>
            </a:pPr>
            <a:endParaRPr lang="en-IE" sz="1600" dirty="0">
              <a:ln/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defTabSz="533400">
              <a:lnSpc>
                <a:spcPct val="150000"/>
              </a:lnSpc>
              <a:spcBef>
                <a:spcPct val="0"/>
              </a:spcBef>
            </a:pPr>
            <a:r>
              <a:rPr lang="en-IE" sz="1600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Recent communications include:</a:t>
            </a:r>
            <a:endParaRPr lang="en-IE" sz="1600" kern="1200" dirty="0">
              <a:ln/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lvl="0" indent="-285750" algn="l" defTabSz="533400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IE" sz="1600" kern="1200" dirty="0">
                <a:ln/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Monitoring Newsletter Spring 2025</a:t>
            </a:r>
          </a:p>
          <a:p>
            <a:pPr marL="285750" lvl="0" indent="-285750" algn="l" defTabSz="533400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IE" sz="16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Utsaah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Easy to read guide to New Directions</a:t>
            </a:r>
            <a:endParaRPr lang="en-IE" sz="16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Utsaah" panose="020B0502040204020203" pitchFamily="34" charset="0"/>
            </a:endParaRPr>
          </a:p>
          <a:p>
            <a:pPr marL="285750" lvl="0" indent="-285750" algn="l" defTabSz="533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IE" sz="16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Directions </a:t>
            </a:r>
            <a:r>
              <a:rPr lang="en-IE" sz="16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explainer video</a:t>
            </a:r>
            <a:endParaRPr lang="en-IE" sz="1600" kern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 algn="l" defTabSz="5334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IE" sz="16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Utsaah" panose="020B050204020402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Easy to Read guide to the Interim Standards for New Directions</a:t>
            </a:r>
            <a:endParaRPr kumimoji="0" lang="en-IE" sz="1600" b="0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C:\Users\MartinaCanna\AppData\Local\Microsoft\Windows\INetCache\Content.MSO\FF73E97F.tmp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3" y="6575143"/>
            <a:ext cx="2233068" cy="1699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A4B5C5E-51D1-21BF-533D-8F8C8CF6605C}"/>
              </a:ext>
            </a:extLst>
          </p:cNvPr>
          <p:cNvGrpSpPr/>
          <p:nvPr/>
        </p:nvGrpSpPr>
        <p:grpSpPr>
          <a:xfrm>
            <a:off x="420338" y="4904530"/>
            <a:ext cx="1958462" cy="1436565"/>
            <a:chOff x="482291" y="4310693"/>
            <a:chExt cx="1958462" cy="1436565"/>
          </a:xfrm>
        </p:grpSpPr>
        <p:pic>
          <p:nvPicPr>
            <p:cNvPr id="10" name="Picture 9" descr="A green and white calendar with black numbers&#10;&#10;AI-generated content may be incorrect.">
              <a:extLst>
                <a:ext uri="{FF2B5EF4-FFF2-40B4-BE49-F238E27FC236}">
                  <a16:creationId xmlns:a16="http://schemas.microsoft.com/office/drawing/2014/main" id="{2B25AC2D-6488-74E6-0EFA-8E1B9435D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2291" y="4435258"/>
              <a:ext cx="1312000" cy="1312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2464F4-11DC-CDF1-F607-CAFB6D7E9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2474" y="4310693"/>
              <a:ext cx="1328279" cy="744563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A485BE-3238-B82F-1159-C99AB6D95B82}"/>
              </a:ext>
            </a:extLst>
          </p:cNvPr>
          <p:cNvGrpSpPr/>
          <p:nvPr/>
        </p:nvGrpSpPr>
        <p:grpSpPr>
          <a:xfrm>
            <a:off x="474089" y="2477576"/>
            <a:ext cx="1790706" cy="1460575"/>
            <a:chOff x="474089" y="2477576"/>
            <a:chExt cx="1790706" cy="146057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229C23-08D4-531D-AEC3-D1EEFA910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80896" y="3094381"/>
              <a:ext cx="983899" cy="828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C637C11-45C2-CE40-1E08-28BE65FB3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0439" y="2477576"/>
              <a:ext cx="953455" cy="684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F59FE2-1623-D1C1-CC26-35B7DAED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4089" y="3155079"/>
              <a:ext cx="889855" cy="783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418380"/>
      </p:ext>
    </p:extLst>
  </p:cSld>
  <p:clrMapOvr>
    <a:masterClrMapping/>
  </p:clrMapOvr>
</p:sld>
</file>

<file path=ppt/theme/theme1.xml><?xml version="1.0" encoding="utf-8"?>
<a:theme xmlns:a="http://schemas.openxmlformats.org/drawingml/2006/main" name="Basic-4-Pics-Left-Heading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d61392e-57a6-49d4-a206-6fdc9175110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27419EBF4134AA450775C3D38EF5A" ma:contentTypeVersion="11" ma:contentTypeDescription="Create a new document." ma:contentTypeScope="" ma:versionID="702d2070c4718fcb9c95648eefb5a93d">
  <xsd:schema xmlns:xsd="http://www.w3.org/2001/XMLSchema" xmlns:xs="http://www.w3.org/2001/XMLSchema" xmlns:p="http://schemas.microsoft.com/office/2006/metadata/properties" xmlns:ns3="cd61392e-57a6-49d4-a206-6fdc91751107" targetNamespace="http://schemas.microsoft.com/office/2006/metadata/properties" ma:root="true" ma:fieldsID="35e0fbb96e91c53a324924873dfbbcd2" ns3:_="">
    <xsd:import namespace="cd61392e-57a6-49d4-a206-6fdc91751107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1392e-57a6-49d4-a206-6fdc91751107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97793C-0BE8-4F5E-ABC6-043FE807311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d61392e-57a6-49d4-a206-6fdc9175110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BDDEE5-AA72-4ACB-9489-E55DFF9ED2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16EEA1-0581-4D59-8618-FB2EA44D63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61392e-57a6-49d4-a206-6fdc917511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Page 4L Title A</Template>
  <TotalTime>9603</TotalTime>
  <Words>659</Words>
  <Application>Microsoft Office PowerPoint</Application>
  <PresentationFormat>Custom</PresentationFormat>
  <Paragraphs>63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Cambria</vt:lpstr>
      <vt:lpstr>Verdana</vt:lpstr>
      <vt:lpstr>Wingdings</vt:lpstr>
      <vt:lpstr>Basic-4-Pics-Left-Heading</vt:lpstr>
      <vt:lpstr>PowerPoint Presentation</vt:lpstr>
      <vt:lpstr> People who attend day services told us:  The visits went well and were enjoyable. They would like it if there were more Assessors with Lived Experience.  Assessors with lived experience told us: The monitoring visit was a positive experience and a meaningful way to connect with people, but it can be a long day.   Assessors with lead responsibility told us: The different ways of gathering and sharing information worked well. Scheduling dates for visits can be challenging.   Providers who had a visit told us: The information given before the visit was helpful. They would like feedback after a visit but understand that it is a trial.  We wish to thank people supported, staff and management for welcoming us and for all their hard work in preparing for the visits.</vt:lpstr>
      <vt:lpstr>PowerPoint Presentation</vt:lpstr>
      <vt:lpstr>PowerPoint Presentation</vt:lpstr>
    </vt:vector>
  </TitlesOfParts>
  <Manager/>
  <Company/>
  <LinksUpToDate>false</LinksUpToDate>
  <SharedDoc>false</SharedDoc>
  <HyperlinkBase>www.photosymbols.com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Interim Standards and Monitoring June 2024</dc:subject>
  <dc:creator>Deirdre Nally (NDA);Martina Lanigan</dc:creator>
  <cp:keywords>Information for Staff workin Adult Disability Day Services</cp:keywords>
  <dc:description>© Copyright Photosymbols Limited. All Rights Reserved. These templates are only available to our subscribers.</dc:description>
  <cp:lastModifiedBy>Deirdre Nally (NDA)</cp:lastModifiedBy>
  <cp:revision>218</cp:revision>
  <cp:lastPrinted>2025-09-19T11:26:57Z</cp:lastPrinted>
  <dcterms:created xsi:type="dcterms:W3CDTF">2023-10-11T09:03:54Z</dcterms:created>
  <dcterms:modified xsi:type="dcterms:W3CDTF">2025-10-02T13:36:34Z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0x01010026927419EBF4134AA450775C3D38EF5A</vt:lpwstr>
  </property>
</Properties>
</file>