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  <p:bold r:id="rId9"/>
    </p:embeddedFont>
    <p:embeddedFont>
      <p:font typeface="Canva Sans" panose="020B0604020202020204" charset="0"/>
      <p:regular r:id="rId10"/>
    </p:embeddedFont>
  </p:embeddedFontLst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6242" autoAdjust="0"/>
  </p:normalViewPr>
  <p:slideViewPr>
    <p:cSldViewPr>
      <p:cViewPr varScale="1">
        <p:scale>
          <a:sx n="72" d="100"/>
          <a:sy n="72" d="100"/>
        </p:scale>
        <p:origin x="30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g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199" y="-74951"/>
            <a:ext cx="7756199" cy="1154429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042"/>
                </a:lnSpc>
              </a:pPr>
              <a:endParaRPr kern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4956108" y="154661"/>
            <a:ext cx="2603892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04438" y="6859253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4"/>
              <a:stretch>
                <a:fillRect l="-8929" t="-1704" r="-5362" b="-96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8686" y="4425370"/>
            <a:ext cx="467636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21"/>
              </a:lnSpc>
            </a:pPr>
            <a:r>
              <a:rPr lang="ga" sz="1500" kern="0" spc="-10" dirty="0">
                <a:solidFill>
                  <a:srgbClr val="FFFFFF"/>
                </a:solidFill>
                <a:latin typeface="Canva Sans Bold"/>
              </a:rPr>
              <a:t>B’fhéidir go mbeidh ort freastal ar an ospidéal le haghaidh measúnú nó chun cóireáil a fháil </a:t>
            </a:r>
            <a:endParaRPr lang="en-US" sz="1500" kern="0" spc="-1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35175" y="1224704"/>
            <a:ext cx="4889650" cy="104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000"/>
              </a:lnSpc>
            </a:pPr>
            <a:r>
              <a:rPr lang="ga" sz="4000" kern="0" dirty="0">
                <a:solidFill>
                  <a:srgbClr val="FFFFFF"/>
                </a:solidFill>
                <a:latin typeface="Canva Sans Bold"/>
              </a:rPr>
              <a:t>Beolíne SOS</a:t>
            </a:r>
          </a:p>
          <a:p>
            <a:pPr algn="ctr" rtl="0">
              <a:lnSpc>
                <a:spcPts val="4000"/>
              </a:lnSpc>
            </a:pPr>
            <a:r>
              <a:rPr lang="ga" sz="4000" kern="0" dirty="0">
                <a:solidFill>
                  <a:srgbClr val="FFFFFF"/>
                </a:solidFill>
                <a:latin typeface="Canva Sans Bold"/>
              </a:rPr>
              <a:t>d’Othair Ailse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4145" y="2437967"/>
            <a:ext cx="344089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3780"/>
              </a:lnSpc>
            </a:pPr>
            <a:r>
              <a:rPr lang="ga" sz="2500" kern="0" dirty="0">
                <a:solidFill>
                  <a:srgbClr val="FFFFFF"/>
                </a:solidFill>
                <a:latin typeface="Canva Sans Bold"/>
              </a:rPr>
              <a:t>Siomptóim a Réiteach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6782" y="2881456"/>
            <a:ext cx="445172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r>
              <a:rPr lang="ga" sz="1500" kern="0" dirty="0">
                <a:solidFill>
                  <a:srgbClr val="000000"/>
                </a:solidFill>
                <a:latin typeface="Canva Sans Bold"/>
              </a:rPr>
              <a:t>An bhfuil tú ag mothú tinn nó buartha faoi</a:t>
            </a:r>
          </a:p>
          <a:p>
            <a:pPr rtl="0">
              <a:lnSpc>
                <a:spcPts val="2040"/>
              </a:lnSpc>
            </a:pPr>
            <a:r>
              <a:rPr lang="ga" sz="1500" kern="0" dirty="0">
                <a:solidFill>
                  <a:srgbClr val="000000"/>
                </a:solidFill>
                <a:latin typeface="Canva Sans Bold"/>
              </a:rPr>
              <a:t>shiomptóim roimh do chéad chuairt eile? </a:t>
            </a:r>
          </a:p>
          <a:p>
            <a:pPr rtl="0">
              <a:lnSpc>
                <a:spcPts val="2040"/>
              </a:lnSpc>
            </a:pPr>
            <a:r>
              <a:rPr lang="ga" sz="1500" kern="0" dirty="0">
                <a:solidFill>
                  <a:srgbClr val="000000"/>
                </a:solidFill>
                <a:latin typeface="Canva Sans Bold"/>
              </a:rPr>
              <a:t>Ná fan! </a:t>
            </a:r>
          </a:p>
          <a:p>
            <a:pPr rtl="0">
              <a:lnSpc>
                <a:spcPts val="2040"/>
              </a:lnSpc>
            </a:pPr>
            <a:r>
              <a:rPr lang="ga" sz="1500" kern="0" dirty="0">
                <a:solidFill>
                  <a:srgbClr val="000000"/>
                </a:solidFill>
                <a:latin typeface="Canva Sans"/>
              </a:rPr>
              <a:t>Cuir glao ar Bheolíne Chomhairle agus Tacaíochta an Altraspeisialtóra SOS </a:t>
            </a:r>
            <a:br>
              <a:rPr lang="ga" sz="1500" kern="0" dirty="0">
                <a:solidFill>
                  <a:srgbClr val="000000"/>
                </a:solidFill>
                <a:latin typeface="Canva Sans"/>
              </a:rPr>
            </a:br>
            <a:r>
              <a:rPr lang="ga" sz="1500" kern="0" dirty="0">
                <a:solidFill>
                  <a:srgbClr val="000000"/>
                </a:solidFill>
                <a:latin typeface="Canva Sans"/>
              </a:rPr>
              <a:t>(Siomptóim a Réiteach).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3924" y="4979550"/>
            <a:ext cx="5785187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r>
              <a:rPr lang="ga" sz="1500" kern="0" dirty="0">
                <a:solidFill>
                  <a:srgbClr val="000000"/>
                </a:solidFill>
                <a:latin typeface="Canva Sans Bold"/>
              </a:rPr>
              <a:t>Cá huair ba cheart dom glao a chur?  </a:t>
            </a:r>
          </a:p>
          <a:p>
            <a:pPr rtl="0">
              <a:lnSpc>
                <a:spcPts val="2040"/>
              </a:lnSpc>
            </a:pPr>
            <a:r>
              <a:rPr lang="ga" sz="1500" kern="0" dirty="0">
                <a:solidFill>
                  <a:srgbClr val="000000"/>
                </a:solidFill>
                <a:latin typeface="Canva Sans"/>
              </a:rPr>
              <a:t>Cuireann an tseirbhís seo comhairle agus measúnú ar </a:t>
            </a:r>
            <a:br>
              <a:rPr lang="ga" sz="1500" kern="0" dirty="0">
                <a:solidFill>
                  <a:srgbClr val="000000"/>
                </a:solidFill>
                <a:latin typeface="Canva Sans"/>
              </a:rPr>
            </a:br>
            <a:r>
              <a:rPr lang="ga" sz="1500" kern="0" dirty="0">
                <a:solidFill>
                  <a:srgbClr val="000000"/>
                </a:solidFill>
                <a:latin typeface="Canva Sans"/>
              </a:rPr>
              <a:t>fáil duit má éiríonn tú tinn; 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ga" sz="1500" kern="0" dirty="0">
                <a:solidFill>
                  <a:srgbClr val="000000"/>
                </a:solidFill>
                <a:latin typeface="Canva Sans"/>
              </a:rPr>
              <a:t>nuair atá chóireáil ailse á fáil agat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ga" sz="1500" kern="0" dirty="0">
                <a:solidFill>
                  <a:srgbClr val="000000"/>
                </a:solidFill>
                <a:latin typeface="Canva Sans"/>
              </a:rPr>
              <a:t>suas le 8 seachtaine i ndiaidh cóireáil ailse a bheith críochnaithe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ga" sz="1500" kern="0" dirty="0">
                <a:solidFill>
                  <a:srgbClr val="000000"/>
                </a:solidFill>
                <a:latin typeface="Canva Sans"/>
              </a:rPr>
              <a:t>suas le 1 bhliain i ndiaidh cóireáil imdhíon-teiripe</a:t>
            </a:r>
          </a:p>
          <a:p>
            <a:pPr rtl="0">
              <a:lnSpc>
                <a:spcPts val="2040"/>
              </a:lnSpc>
              <a:spcBef>
                <a:spcPts val="800"/>
              </a:spcBef>
            </a:pPr>
            <a:r>
              <a:rPr lang="ga" sz="1500" b="1" kern="0" dirty="0">
                <a:solidFill>
                  <a:srgbClr val="000000"/>
                </a:solidFill>
                <a:latin typeface="Canva Sans"/>
              </a:rPr>
              <a:t>Nach bhfuil tú cinnte cá huair ba cheart duit glao </a:t>
            </a:r>
            <a:br>
              <a:rPr lang="ga" sz="1500" b="1" kern="0" dirty="0">
                <a:solidFill>
                  <a:srgbClr val="000000"/>
                </a:solidFill>
                <a:latin typeface="Canva Sans"/>
              </a:rPr>
            </a:br>
            <a:r>
              <a:rPr lang="ga" sz="1500" b="1" kern="0" dirty="0">
                <a:solidFill>
                  <a:srgbClr val="000000"/>
                </a:solidFill>
                <a:latin typeface="Canva Sans"/>
              </a:rPr>
              <a:t>a chur?</a:t>
            </a:r>
          </a:p>
          <a:p>
            <a:pPr marL="108000" rtl="0">
              <a:lnSpc>
                <a:spcPts val="2040"/>
              </a:lnSpc>
              <a:spcBef>
                <a:spcPts val="1200"/>
              </a:spcBef>
            </a:pPr>
            <a:r>
              <a:rPr lang="ga" sz="1500" b="1" kern="0" dirty="0">
                <a:solidFill>
                  <a:srgbClr val="000000"/>
                </a:solidFill>
                <a:latin typeface="Canva Sans"/>
              </a:rPr>
              <a:t>Má tá amhras ort, déan é a sheiceáil I gCÓNAÍ. </a:t>
            </a:r>
            <a:endParaRPr lang="en-US" sz="1500" b="1" kern="0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620409" y="2494027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25" r="-3125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29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 kern="0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9293" y="1623139"/>
              <a:ext cx="9331285" cy="882511"/>
              <a:chOff x="0" y="0"/>
              <a:chExt cx="250809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 kern="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 kern="0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392843" y="1763360"/>
              <a:ext cx="8487700" cy="30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ga" sz="1500" kern="0" dirty="0">
                  <a:solidFill>
                    <a:srgbClr val="000000"/>
                  </a:solidFill>
                  <a:latin typeface="+mj-lt"/>
                </a:rPr>
                <a:t>I ndiaidh 4pm/an deireadh seachtaine/laethanta saoire bainc, cuir glao ar:</a:t>
              </a:r>
              <a:endParaRPr lang="en-US" sz="1500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6927" y="885273"/>
              <a:ext cx="8487700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ga" sz="1500" kern="0" dirty="0">
                  <a:solidFill>
                    <a:srgbClr val="000000"/>
                  </a:solidFill>
                  <a:latin typeface="+mj-lt"/>
                </a:rPr>
                <a:t>Luan-Aoine 0800-1600</a:t>
              </a:r>
              <a:endParaRPr lang="en-US" sz="1500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084180" y="194025"/>
              <a:ext cx="5604800" cy="3248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rtl="0">
                <a:lnSpc>
                  <a:spcPts val="1881"/>
                </a:lnSpc>
              </a:pPr>
              <a:r>
                <a:rPr lang="ga" sz="1665" kern="0" dirty="0">
                  <a:solidFill>
                    <a:srgbClr val="000000"/>
                  </a:solidFill>
                  <a:latin typeface="Canva Sans Bold"/>
                </a:rPr>
                <a:t>CÉN UIMHIR AR CHÓIR DOM GLAO AIR?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15118" y="10187244"/>
            <a:ext cx="72748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209"/>
              </a:lnSpc>
            </a:pPr>
            <a:r>
              <a:rPr lang="ga" sz="1070" b="1" kern="0" dirty="0">
                <a:solidFill>
                  <a:srgbClr val="FF0000"/>
                </a:solidFill>
                <a:latin typeface="Canva Sans Bold"/>
              </a:rPr>
              <a:t>Cuir glao ar </a:t>
            </a:r>
            <a:r>
              <a:rPr lang="ga" sz="1070" b="1" u="sng" kern="0" dirty="0">
                <a:solidFill>
                  <a:srgbClr val="FF0000"/>
                </a:solidFill>
                <a:latin typeface="Canva Sans Bold"/>
              </a:rPr>
              <a:t>999/112</a:t>
            </a:r>
            <a:r>
              <a:rPr lang="ga" sz="1070" b="1" kern="0" dirty="0">
                <a:solidFill>
                  <a:srgbClr val="FF0000"/>
                </a:solidFill>
                <a:latin typeface="Canva Sans Bold"/>
              </a:rPr>
              <a:t> láithreach má éiríonn tú tinn go tobann e.g. pian sa chliabhrach, deacracht ag análú, cailliúint cumhachta sna géaga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60194" y="246555"/>
            <a:ext cx="3874496" cy="5830266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234" y="1337563"/>
            <a:ext cx="552418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39"/>
              </a:lnSpc>
            </a:pPr>
            <a:r>
              <a:rPr lang="ga" sz="1500" kern="0" dirty="0">
                <a:solidFill>
                  <a:srgbClr val="000000"/>
                </a:solidFill>
                <a:latin typeface="Canva Sans Bold"/>
              </a:rPr>
              <a:t>Cad a tharlóidh nuair a ghlaofaidh mé?</a:t>
            </a:r>
          </a:p>
          <a:p>
            <a:pPr rtl="0">
              <a:lnSpc>
                <a:spcPts val="360"/>
              </a:lnSpc>
            </a:pPr>
            <a:endParaRPr lang="en-US" sz="150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39"/>
              </a:lnSpc>
            </a:pPr>
            <a:r>
              <a:rPr lang="ga" sz="1500" kern="0" dirty="0">
                <a:solidFill>
                  <a:srgbClr val="000000"/>
                </a:solidFill>
                <a:latin typeface="Canva Sans"/>
              </a:rPr>
              <a:t>Cuirfidh d’altra roinnt ceisteanna ort maidir </a:t>
            </a:r>
            <a:br>
              <a:rPr lang="ga" sz="1500" kern="0" dirty="0">
                <a:solidFill>
                  <a:srgbClr val="000000"/>
                </a:solidFill>
                <a:latin typeface="Canva Sans"/>
              </a:rPr>
            </a:br>
            <a:r>
              <a:rPr lang="ga" sz="1500" kern="0" dirty="0">
                <a:solidFill>
                  <a:srgbClr val="000000"/>
                </a:solidFill>
                <a:latin typeface="Canva Sans"/>
              </a:rPr>
              <a:t>leis na siomptóim a d’fhéadfadh a bheith ort. </a:t>
            </a:r>
          </a:p>
          <a:p>
            <a:pPr rtl="0">
              <a:lnSpc>
                <a:spcPts val="840"/>
              </a:lnSpc>
            </a:pPr>
            <a:endParaRPr lang="en-US" sz="1500" kern="0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r>
              <a:rPr lang="ga" sz="1500" kern="0" dirty="0">
                <a:solidFill>
                  <a:srgbClr val="000000"/>
                </a:solidFill>
                <a:latin typeface="Canva Sans"/>
              </a:rPr>
              <a:t>Tá roinnt siomptóim fhéideartha liostaithe thíos </a:t>
            </a:r>
            <a:br>
              <a:rPr lang="ga" sz="1500" kern="0" dirty="0">
                <a:solidFill>
                  <a:srgbClr val="000000"/>
                </a:solidFill>
                <a:latin typeface="Canva Sans"/>
              </a:rPr>
            </a:br>
            <a:r>
              <a:rPr lang="ga" sz="1500" kern="0" dirty="0">
                <a:solidFill>
                  <a:srgbClr val="000000"/>
                </a:solidFill>
                <a:latin typeface="Canva Sans"/>
              </a:rPr>
              <a:t>ar na boscaí soilse tráchta glasa, ómra agus dearga. </a:t>
            </a:r>
            <a:endParaRPr lang="en-US" sz="1500" kern="0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840"/>
              </a:lnSpc>
            </a:pPr>
            <a:endParaRPr lang="en-US" sz="1500" kern="0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endParaRPr lang="en-US" sz="1500" kern="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4386" y="2720533"/>
            <a:ext cx="501356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endParaRPr lang="en-US" sz="170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ga" sz="1500" b="1" kern="0" dirty="0">
                <a:solidFill>
                  <a:srgbClr val="000000"/>
                </a:solidFill>
                <a:latin typeface="Canva Sans Bold"/>
              </a:rPr>
              <a:t>D’fhéadfadh sé:</a:t>
            </a:r>
          </a:p>
          <a:p>
            <a:pPr marL="285750" indent="-285750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ga" sz="1500" kern="0" dirty="0">
                <a:solidFill>
                  <a:srgbClr val="000000"/>
                </a:solidFill>
                <a:latin typeface="Canva Sans Bold"/>
              </a:rPr>
              <a:t>go dtabharfaí comhairle duit ar an bhfón</a:t>
            </a:r>
          </a:p>
          <a:p>
            <a:pPr marL="285750" indent="-285750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ga" sz="1500" kern="0" dirty="0">
                <a:solidFill>
                  <a:srgbClr val="000000"/>
                </a:solidFill>
                <a:latin typeface="Canva Sans Bold"/>
              </a:rPr>
              <a:t>go n-iarrfaí ort dul chuig d’altraspeisialtóir/ dochtúir teaghlaigh/Rannóg Éigeandála</a:t>
            </a:r>
          </a:p>
          <a:p>
            <a:pPr rtl="0">
              <a:lnSpc>
                <a:spcPts val="2040"/>
              </a:lnSpc>
            </a:pPr>
            <a:endParaRPr lang="en-US" sz="1700" kern="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ga" sz="1400" kern="0" dirty="0">
                <a:solidFill>
                  <a:srgbClr val="000000"/>
                </a:solidFill>
                <a:latin typeface="Canva Sans Bold"/>
              </a:rPr>
              <a:t>Tabhair do chógais agus liosta de do chógais leat chuig </a:t>
            </a:r>
            <a:br>
              <a:rPr lang="ga" sz="1400" kern="0" dirty="0">
                <a:solidFill>
                  <a:srgbClr val="000000"/>
                </a:solidFill>
                <a:latin typeface="Canva Sans Bold"/>
              </a:rPr>
            </a:br>
            <a:r>
              <a:rPr lang="ga" sz="1400" kern="0" dirty="0">
                <a:solidFill>
                  <a:srgbClr val="000000"/>
                </a:solidFill>
                <a:latin typeface="Canva Sans Bold"/>
              </a:rPr>
              <a:t>an ospidéal.  Is féidir leat liosta a fháil ó do dhochtúir teaghlaigh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Tuirse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Do ghoile a chailleadh</a:t>
            </a:r>
          </a:p>
          <a:p>
            <a:pPr marL="304800" lvl="1" indent="-165100" rtl="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Athruithe ar an gcraiceann nach bhfuil tochasach nó pianmhar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Deacracht déileáil leis an gcóireáil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Athruithe ar do ghiúmar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0764" y="5419696"/>
            <a:ext cx="196988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ga" sz="1100" kern="0" dirty="0">
                <a:solidFill>
                  <a:srgbClr val="000000"/>
                </a:solidFill>
                <a:latin typeface="Canva Sans Bold"/>
              </a:rPr>
              <a:t>Bí ar an airdeall agus má thagann siomptóim ort cuir glao ar an mbeolíne SOS nó ar an uimhir lasmuigh d’uaireanta oibre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9696"/>
            <a:ext cx="174203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ga" sz="1100" kern="0" dirty="0">
                <a:solidFill>
                  <a:srgbClr val="000000"/>
                </a:solidFill>
                <a:latin typeface="Canva Sans Bold"/>
              </a:rPr>
              <a:t>Cuir glao ar an mbeolíne SOS láithreach má bhíonn na siomptóim seo a leanasort: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8854" y="5419696"/>
            <a:ext cx="1961755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ga" sz="1100" kern="0" dirty="0">
                <a:solidFill>
                  <a:srgbClr val="000000"/>
                </a:solidFill>
                <a:latin typeface="Canva Sans Bold"/>
              </a:rPr>
              <a:t>Cuir glao ar an mbeolíne SOS má mhaireann do chuid siomptóm nó má théann siad in olcas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7186" y="6261100"/>
            <a:ext cx="1965628" cy="360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39" lvl="1" rtl="0">
              <a:lnSpc>
                <a:spcPts val="880"/>
              </a:lnSpc>
            </a:pPr>
            <a:endParaRPr lang="en-US" sz="1100" kern="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Pian nua/méadú ar phian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Crith teasa agus fuachta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Ag mothú tinn/ag cur amach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Deacracht múin </a:t>
            </a:r>
            <a:br>
              <a:rPr lang="ga" sz="1100" kern="0" dirty="0">
                <a:solidFill>
                  <a:srgbClr val="002D3D"/>
                </a:solidFill>
                <a:latin typeface="Canva Sans"/>
              </a:rPr>
            </a:br>
            <a:r>
              <a:rPr lang="ga" sz="1100" kern="0" dirty="0">
                <a:solidFill>
                  <a:srgbClr val="002D3D"/>
                </a:solidFill>
                <a:latin typeface="Canva Sans"/>
              </a:rPr>
              <a:t>a dhéanamh</a:t>
            </a:r>
            <a:endParaRPr lang="en-US" sz="1100" kern="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Buinneach (2-4 fhaecas scaoilte i 24 uair an chloig)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Iatacht</a:t>
            </a:r>
            <a:endParaRPr lang="en-US" sz="1100" kern="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Cur fola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Géaga ata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Béal tinn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Athruithe nó gríos </a:t>
            </a:r>
            <a:br>
              <a:rPr lang="ga" sz="1100" kern="0" dirty="0">
                <a:solidFill>
                  <a:srgbClr val="002D3D"/>
                </a:solidFill>
                <a:latin typeface="Canva Sans"/>
              </a:rPr>
            </a:br>
            <a:r>
              <a:rPr lang="ga" sz="1100" kern="0" dirty="0">
                <a:solidFill>
                  <a:srgbClr val="002D3D"/>
                </a:solidFill>
                <a:latin typeface="Canva Sans"/>
              </a:rPr>
              <a:t>ar an gcraiceann</a:t>
            </a:r>
            <a:endParaRPr lang="en-US" sz="1100" kern="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Súile tinne/uisciúla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  <a:ea typeface="Canva Sans"/>
              </a:rPr>
              <a:t>Teocht 37.5°C nó os </a:t>
            </a:r>
            <a:br>
              <a:rPr lang="ga" sz="1100" kern="0" dirty="0">
                <a:solidFill>
                  <a:srgbClr val="002D3D"/>
                </a:solidFill>
                <a:latin typeface="Canva Sans"/>
                <a:ea typeface="Canva Sans"/>
              </a:rPr>
            </a:br>
            <a:r>
              <a:rPr lang="ga" sz="1100" kern="0" dirty="0">
                <a:solidFill>
                  <a:srgbClr val="002D3D"/>
                </a:solidFill>
                <a:latin typeface="Canva Sans"/>
                <a:ea typeface="Canva Sans"/>
              </a:rPr>
              <a:t>a chionn</a:t>
            </a:r>
            <a:endParaRPr lang="en-US" sz="1100" kern="0" dirty="0">
              <a:solidFill>
                <a:srgbClr val="002D3D"/>
              </a:solidFill>
              <a:latin typeface="Canva Sans"/>
              <a:ea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  <a:ea typeface="Canva Sans"/>
              </a:rPr>
              <a:t>Teocht faoi 36.0°C</a:t>
            </a:r>
            <a:endParaRPr lang="en-US" sz="1100" kern="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Ag mothú tinn go ginearálta</a:t>
            </a: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ga" sz="1100" kern="0" dirty="0">
                <a:solidFill>
                  <a:srgbClr val="002D3D"/>
                </a:solidFill>
                <a:latin typeface="Canva Sans"/>
              </a:rPr>
              <a:t>Tá do shiomptóim </a:t>
            </a:r>
            <a:br>
              <a:rPr lang="ga" sz="1100" kern="0" dirty="0">
                <a:solidFill>
                  <a:srgbClr val="002D3D"/>
                </a:solidFill>
                <a:latin typeface="Canva Sans"/>
              </a:rPr>
            </a:br>
            <a:r>
              <a:rPr lang="ga" sz="1100" kern="0" dirty="0">
                <a:solidFill>
                  <a:srgbClr val="002D3D"/>
                </a:solidFill>
                <a:latin typeface="Canva Sans"/>
              </a:rPr>
              <a:t>éirithe níos measa</a:t>
            </a:r>
            <a:endParaRPr lang="en-US" sz="1100" kern="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8234" y="10090673"/>
            <a:ext cx="725842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ga" sz="1200" kern="0">
                <a:solidFill>
                  <a:srgbClr val="000000"/>
                </a:solidFill>
                <a:latin typeface="Canva Sans Bold"/>
              </a:rPr>
              <a:t>Tabhair faoi deara, le do thoil, nach mbaineann an tseirbhís seo le hoidis leantacha, fiosruithe faoi choinní nó fiosruithe ginearálta.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ga" sz="1200" kern="0">
                <a:solidFill>
                  <a:srgbClr val="000000"/>
                </a:solidFill>
                <a:latin typeface="Canva Sans"/>
              </a:rPr>
              <a:t>NI-AOS-003 02/05/2024 v2 </a:t>
            </a:r>
            <a:endParaRPr lang="en-US" sz="1200" kern="0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 kern="0"/>
            </a:p>
          </p:txBody>
        </p:sp>
      </p:grpSp>
      <p:sp>
        <p:nvSpPr>
          <p:cNvPr id="36" name="Freeform 36"/>
          <p:cNvSpPr/>
          <p:nvPr/>
        </p:nvSpPr>
        <p:spPr>
          <a:xfrm>
            <a:off x="6303610" y="1665545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7" name="Group 37"/>
          <p:cNvGrpSpPr/>
          <p:nvPr/>
        </p:nvGrpSpPr>
        <p:grpSpPr>
          <a:xfrm>
            <a:off x="6365458" y="2148643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29"/>
                </a:lnSpc>
              </a:pPr>
              <a:endParaRPr kern="0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6808" y="153433"/>
            <a:ext cx="306664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5600"/>
              </a:lnSpc>
            </a:pPr>
            <a:r>
              <a:rPr lang="ga" sz="4000" kern="0" dirty="0">
                <a:solidFill>
                  <a:srgbClr val="FFFFFF"/>
                </a:solidFill>
                <a:latin typeface="Canva Sans Bold"/>
              </a:rPr>
              <a:t>Beolíne SOS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441</Words>
  <Application>Microsoft Office PowerPoint</Application>
  <PresentationFormat>Custom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Canva Sans Bold</vt:lpstr>
      <vt:lpstr>Canva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82</cp:revision>
  <cp:lastPrinted>2024-08-30T07:15:31Z</cp:lastPrinted>
  <dcterms:created xsi:type="dcterms:W3CDTF">2006-08-16T00:00:00Z</dcterms:created>
  <dcterms:modified xsi:type="dcterms:W3CDTF">2024-08-30T07:17:39Z</dcterms:modified>
  <dc:identifier>DAF6Cusmb94</dc:identifier>
</cp:coreProperties>
</file>