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0"/>
  </p:notesMasterIdLst>
  <p:handoutMasterIdLst>
    <p:handoutMasterId r:id="rId21"/>
  </p:handoutMasterIdLst>
  <p:sldIdLst>
    <p:sldId id="281" r:id="rId2"/>
    <p:sldId id="282" r:id="rId3"/>
    <p:sldId id="283" r:id="rId4"/>
    <p:sldId id="305" r:id="rId5"/>
    <p:sldId id="285" r:id="rId6"/>
    <p:sldId id="299" r:id="rId7"/>
    <p:sldId id="303" r:id="rId8"/>
    <p:sldId id="288" r:id="rId9"/>
    <p:sldId id="289" r:id="rId10"/>
    <p:sldId id="290" r:id="rId11"/>
    <p:sldId id="292" r:id="rId12"/>
    <p:sldId id="298" r:id="rId13"/>
    <p:sldId id="297" r:id="rId14"/>
    <p:sldId id="293" r:id="rId15"/>
    <p:sldId id="296" r:id="rId16"/>
    <p:sldId id="286" r:id="rId17"/>
    <p:sldId id="287" r:id="rId18"/>
    <p:sldId id="30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66" d="100"/>
          <a:sy n="66" d="100"/>
        </p:scale>
        <p:origin x="-634" y="-6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notesViewPr>
    <p:cSldViewPr>
      <p:cViewPr varScale="1">
        <p:scale>
          <a:sx n="66" d="100"/>
          <a:sy n="66" d="100"/>
        </p:scale>
        <p:origin x="-280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CCEE3-0C87-4F77-91C9-A290A9FF4CBD}" type="doc">
      <dgm:prSet loTypeId="urn:microsoft.com/office/officeart/2005/8/layout/bProcess3" loCatId="process" qsTypeId="urn:microsoft.com/office/officeart/2005/8/quickstyle/3d1" qsCatId="3D" csTypeId="urn:microsoft.com/office/officeart/2005/8/colors/accent0_3" csCatId="mainScheme" phldr="1"/>
      <dgm:spPr/>
      <dgm:t>
        <a:bodyPr/>
        <a:lstStyle/>
        <a:p>
          <a:endParaRPr lang="en-IE"/>
        </a:p>
      </dgm:t>
    </dgm:pt>
    <dgm:pt modelId="{0C5601D1-AD85-4408-A905-49FD60726689}">
      <dgm:prSet/>
      <dgm:spPr/>
      <dgm:t>
        <a:bodyPr/>
        <a:lstStyle/>
        <a:p>
          <a:r>
            <a:rPr lang="en-IE" b="1" dirty="0" smtClean="0"/>
            <a:t>Governance               Established </a:t>
          </a:r>
          <a:endParaRPr lang="en-IE" b="1" dirty="0"/>
        </a:p>
      </dgm:t>
    </dgm:pt>
    <dgm:pt modelId="{EC4F3B40-48B7-4885-894E-90BDD997A484}" type="parTrans" cxnId="{3AF2A6DA-B67C-41A9-96DA-5D9650EEF3CC}">
      <dgm:prSet/>
      <dgm:spPr/>
      <dgm:t>
        <a:bodyPr/>
        <a:lstStyle/>
        <a:p>
          <a:endParaRPr lang="en-IE"/>
        </a:p>
      </dgm:t>
    </dgm:pt>
    <dgm:pt modelId="{34A15890-7B17-458B-81D5-DB02B1EA7755}" type="sibTrans" cxnId="{3AF2A6DA-B67C-41A9-96DA-5D9650EEF3CC}">
      <dgm:prSet/>
      <dgm:spPr/>
      <dgm:t>
        <a:bodyPr/>
        <a:lstStyle/>
        <a:p>
          <a:endParaRPr lang="en-IE" b="1"/>
        </a:p>
      </dgm:t>
    </dgm:pt>
    <dgm:pt modelId="{0591FE7A-948E-4651-8C16-E3FB7AAD2387}">
      <dgm:prSet/>
      <dgm:spPr/>
      <dgm:t>
        <a:bodyPr/>
        <a:lstStyle/>
        <a:p>
          <a:r>
            <a:rPr lang="en-IE" b="1" dirty="0" smtClean="0"/>
            <a:t>Saolta Sepsis Steering Group Convened</a:t>
          </a:r>
        </a:p>
      </dgm:t>
    </dgm:pt>
    <dgm:pt modelId="{76AD6913-F750-4D85-ADCF-6731839ED3CB}" type="parTrans" cxnId="{F78A3BE3-17AC-4A43-B333-89B08A9CB5F8}">
      <dgm:prSet/>
      <dgm:spPr/>
      <dgm:t>
        <a:bodyPr/>
        <a:lstStyle/>
        <a:p>
          <a:endParaRPr lang="en-IE"/>
        </a:p>
      </dgm:t>
    </dgm:pt>
    <dgm:pt modelId="{7B32D316-DC8F-4C97-8912-D9F80B77D89A}" type="sibTrans" cxnId="{F78A3BE3-17AC-4A43-B333-89B08A9CB5F8}">
      <dgm:prSet/>
      <dgm:spPr/>
      <dgm:t>
        <a:bodyPr/>
        <a:lstStyle/>
        <a:p>
          <a:endParaRPr lang="en-IE" b="1"/>
        </a:p>
      </dgm:t>
    </dgm:pt>
    <dgm:pt modelId="{971A1E34-B4E5-4D55-936F-3E1E336583E0}">
      <dgm:prSet custT="1"/>
      <dgm:spPr/>
      <dgm:t>
        <a:bodyPr/>
        <a:lstStyle/>
        <a:p>
          <a:r>
            <a:rPr lang="en-IE" sz="1200" b="1" dirty="0" smtClean="0"/>
            <a:t>Interdisciplinary Meetings and Education</a:t>
          </a:r>
        </a:p>
      </dgm:t>
    </dgm:pt>
    <dgm:pt modelId="{4CA40B36-C118-467A-9768-19CF23675D46}" type="parTrans" cxnId="{E63C5819-A376-44FC-8165-A84BE8941F55}">
      <dgm:prSet/>
      <dgm:spPr/>
      <dgm:t>
        <a:bodyPr/>
        <a:lstStyle/>
        <a:p>
          <a:endParaRPr lang="en-IE"/>
        </a:p>
      </dgm:t>
    </dgm:pt>
    <dgm:pt modelId="{76BD29D5-2B53-43FA-8FC7-0A4AA6DF3101}" type="sibTrans" cxnId="{E63C5819-A376-44FC-8165-A84BE8941F55}">
      <dgm:prSet/>
      <dgm:spPr/>
      <dgm:t>
        <a:bodyPr/>
        <a:lstStyle/>
        <a:p>
          <a:endParaRPr lang="en-IE" b="1"/>
        </a:p>
      </dgm:t>
    </dgm:pt>
    <dgm:pt modelId="{0FD436C2-F9D9-444E-9626-42A1ABD12979}">
      <dgm:prSet/>
      <dgm:spPr/>
      <dgm:t>
        <a:bodyPr/>
        <a:lstStyle/>
        <a:p>
          <a:r>
            <a:rPr lang="en-IE" b="1" dirty="0" smtClean="0"/>
            <a:t>Introduction of Screening From</a:t>
          </a:r>
        </a:p>
      </dgm:t>
    </dgm:pt>
    <dgm:pt modelId="{2ACA6FF2-9ED1-4B68-9D6E-BAA4884079A3}" type="parTrans" cxnId="{B4BD9EAA-44A6-4FE1-9F5A-B833BD0FEB2D}">
      <dgm:prSet/>
      <dgm:spPr/>
      <dgm:t>
        <a:bodyPr/>
        <a:lstStyle/>
        <a:p>
          <a:endParaRPr lang="en-IE"/>
        </a:p>
      </dgm:t>
    </dgm:pt>
    <dgm:pt modelId="{339B372E-125D-42ED-A5BA-4F3A305E70DA}" type="sibTrans" cxnId="{B4BD9EAA-44A6-4FE1-9F5A-B833BD0FEB2D}">
      <dgm:prSet/>
      <dgm:spPr/>
      <dgm:t>
        <a:bodyPr/>
        <a:lstStyle/>
        <a:p>
          <a:endParaRPr lang="en-IE" b="1"/>
        </a:p>
      </dgm:t>
    </dgm:pt>
    <dgm:pt modelId="{752DA1F0-99D8-4589-953D-1E2E7113D914}">
      <dgm:prSet/>
      <dgm:spPr/>
      <dgm:t>
        <a:bodyPr/>
        <a:lstStyle/>
        <a:p>
          <a:r>
            <a:rPr lang="en-IE" b="1" dirty="0" smtClean="0"/>
            <a:t>Link Staff Identified</a:t>
          </a:r>
        </a:p>
      </dgm:t>
    </dgm:pt>
    <dgm:pt modelId="{49E14605-FCD0-462E-9346-77BD57ECF13F}" type="parTrans" cxnId="{F52EA406-97D7-4B62-9FDF-62FC4D1C517D}">
      <dgm:prSet/>
      <dgm:spPr/>
      <dgm:t>
        <a:bodyPr/>
        <a:lstStyle/>
        <a:p>
          <a:endParaRPr lang="en-IE"/>
        </a:p>
      </dgm:t>
    </dgm:pt>
    <dgm:pt modelId="{F98B81C5-D459-453C-BD71-6BC1310D656E}" type="sibTrans" cxnId="{F52EA406-97D7-4B62-9FDF-62FC4D1C517D}">
      <dgm:prSet/>
      <dgm:spPr/>
      <dgm:t>
        <a:bodyPr/>
        <a:lstStyle/>
        <a:p>
          <a:endParaRPr lang="en-IE" b="1"/>
        </a:p>
      </dgm:t>
    </dgm:pt>
    <dgm:pt modelId="{4537890A-7C29-402E-873C-C1F8B6506539}">
      <dgm:prSet/>
      <dgm:spPr/>
      <dgm:t>
        <a:bodyPr/>
        <a:lstStyle/>
        <a:p>
          <a:r>
            <a:rPr lang="en-IE" b="1" dirty="0" smtClean="0"/>
            <a:t>National Sepsis Lead and Saolta </a:t>
          </a:r>
          <a:r>
            <a:rPr lang="en-IE" b="1" dirty="0" err="1" smtClean="0"/>
            <a:t>ADoN</a:t>
          </a:r>
          <a:r>
            <a:rPr lang="en-IE" b="1" dirty="0" smtClean="0"/>
            <a:t> Sepsis Presentations and Support</a:t>
          </a:r>
        </a:p>
      </dgm:t>
    </dgm:pt>
    <dgm:pt modelId="{1B372849-AD32-4ADA-9DD4-B962E5640B98}" type="parTrans" cxnId="{157E21C7-E5E4-404A-8574-F55A63483174}">
      <dgm:prSet/>
      <dgm:spPr/>
      <dgm:t>
        <a:bodyPr/>
        <a:lstStyle/>
        <a:p>
          <a:endParaRPr lang="en-IE"/>
        </a:p>
      </dgm:t>
    </dgm:pt>
    <dgm:pt modelId="{6C4648B3-C94D-4D81-AFAA-A50E5BFF6890}" type="sibTrans" cxnId="{157E21C7-E5E4-404A-8574-F55A63483174}">
      <dgm:prSet/>
      <dgm:spPr/>
      <dgm:t>
        <a:bodyPr/>
        <a:lstStyle/>
        <a:p>
          <a:endParaRPr lang="en-IE" b="1"/>
        </a:p>
      </dgm:t>
    </dgm:pt>
    <dgm:pt modelId="{2C6C1431-55B4-4851-9943-BB60E0633BAF}">
      <dgm:prSet/>
      <dgm:spPr/>
      <dgm:t>
        <a:bodyPr/>
        <a:lstStyle/>
        <a:p>
          <a:r>
            <a:rPr lang="en-IE" b="1" dirty="0" smtClean="0"/>
            <a:t>Introduction of Sepsis Screening Box (NMPDU funded)</a:t>
          </a:r>
          <a:endParaRPr lang="en-IE" b="1" dirty="0"/>
        </a:p>
      </dgm:t>
    </dgm:pt>
    <dgm:pt modelId="{88C9D734-A9D5-4914-AD2B-E744E356C41D}" type="parTrans" cxnId="{24DCBF3F-E13C-454C-915F-9B4520AFC68B}">
      <dgm:prSet/>
      <dgm:spPr/>
      <dgm:t>
        <a:bodyPr/>
        <a:lstStyle/>
        <a:p>
          <a:endParaRPr lang="en-IE"/>
        </a:p>
      </dgm:t>
    </dgm:pt>
    <dgm:pt modelId="{EAC61CA8-26FE-41C4-9111-049184FAEDAF}" type="sibTrans" cxnId="{24DCBF3F-E13C-454C-915F-9B4520AFC68B}">
      <dgm:prSet/>
      <dgm:spPr/>
      <dgm:t>
        <a:bodyPr/>
        <a:lstStyle/>
        <a:p>
          <a:endParaRPr lang="en-IE" b="1"/>
        </a:p>
      </dgm:t>
    </dgm:pt>
    <dgm:pt modelId="{A52B5D51-5BF6-4BD6-A6BD-5DE810DCD12E}">
      <dgm:prSet/>
      <dgm:spPr/>
      <dgm:t>
        <a:bodyPr/>
        <a:lstStyle/>
        <a:p>
          <a:r>
            <a:rPr lang="en-IE" b="1" dirty="0" smtClean="0"/>
            <a:t>Registration Log Established in MAU/IU for Suspected Sepsis</a:t>
          </a:r>
        </a:p>
      </dgm:t>
    </dgm:pt>
    <dgm:pt modelId="{B688FFBD-CFEA-4420-8FA6-C62F8709A407}" type="parTrans" cxnId="{2DC6DE9F-D208-4D9C-B67C-2FC2802A0989}">
      <dgm:prSet/>
      <dgm:spPr/>
      <dgm:t>
        <a:bodyPr/>
        <a:lstStyle/>
        <a:p>
          <a:endParaRPr lang="en-IE"/>
        </a:p>
      </dgm:t>
    </dgm:pt>
    <dgm:pt modelId="{CCDB7B11-BCD1-46AD-AB35-EEC65CC1AD85}" type="sibTrans" cxnId="{2DC6DE9F-D208-4D9C-B67C-2FC2802A0989}">
      <dgm:prSet/>
      <dgm:spPr/>
      <dgm:t>
        <a:bodyPr/>
        <a:lstStyle/>
        <a:p>
          <a:endParaRPr lang="en-IE" b="1"/>
        </a:p>
      </dgm:t>
    </dgm:pt>
    <dgm:pt modelId="{480F6F5F-0BB9-4F5E-A2E5-783554FBEAE5}">
      <dgm:prSet/>
      <dgm:spPr/>
      <dgm:t>
        <a:bodyPr/>
        <a:lstStyle/>
        <a:p>
          <a:r>
            <a:rPr lang="en-IE" b="1" dirty="0" smtClean="0"/>
            <a:t>Introduction for Colour Sepsis Magnet (Productive Ward)</a:t>
          </a:r>
        </a:p>
      </dgm:t>
    </dgm:pt>
    <dgm:pt modelId="{A82399AD-BF76-4796-8882-5179C3AAD366}" type="parTrans" cxnId="{8A76AB69-346F-438B-AFAF-6A75B5E3649A}">
      <dgm:prSet/>
      <dgm:spPr/>
      <dgm:t>
        <a:bodyPr/>
        <a:lstStyle/>
        <a:p>
          <a:endParaRPr lang="en-IE"/>
        </a:p>
      </dgm:t>
    </dgm:pt>
    <dgm:pt modelId="{71C00877-E15C-4485-994B-D614E0F47362}" type="sibTrans" cxnId="{8A76AB69-346F-438B-AFAF-6A75B5E3649A}">
      <dgm:prSet/>
      <dgm:spPr/>
      <dgm:t>
        <a:bodyPr/>
        <a:lstStyle/>
        <a:p>
          <a:endParaRPr lang="en-IE" b="1"/>
        </a:p>
      </dgm:t>
    </dgm:pt>
    <dgm:pt modelId="{759B566E-2FB9-4691-9CE0-65B30D39658D}">
      <dgm:prSet/>
      <dgm:spPr/>
      <dgm:t>
        <a:bodyPr/>
        <a:lstStyle/>
        <a:p>
          <a:r>
            <a:rPr lang="en-IE" b="1" dirty="0" smtClean="0"/>
            <a:t>Gap Analysis/Action Plan Post 1st Sepsis Audit</a:t>
          </a:r>
        </a:p>
      </dgm:t>
    </dgm:pt>
    <dgm:pt modelId="{33CBF366-DB3C-4642-AF56-1D60EE7D0F21}" type="parTrans" cxnId="{202173B8-99DA-4729-A374-0DB76843D303}">
      <dgm:prSet/>
      <dgm:spPr/>
      <dgm:t>
        <a:bodyPr/>
        <a:lstStyle/>
        <a:p>
          <a:endParaRPr lang="en-IE"/>
        </a:p>
      </dgm:t>
    </dgm:pt>
    <dgm:pt modelId="{1FE29B2D-738A-4A8C-A11C-68781428F36C}" type="sibTrans" cxnId="{202173B8-99DA-4729-A374-0DB76843D303}">
      <dgm:prSet/>
      <dgm:spPr/>
      <dgm:t>
        <a:bodyPr/>
        <a:lstStyle/>
        <a:p>
          <a:endParaRPr lang="en-IE" b="1"/>
        </a:p>
      </dgm:t>
    </dgm:pt>
    <dgm:pt modelId="{B832C54D-CD50-453B-8342-EC1B3D374466}">
      <dgm:prSet/>
      <dgm:spPr/>
      <dgm:t>
        <a:bodyPr/>
        <a:lstStyle/>
        <a:p>
          <a:r>
            <a:rPr lang="en-IE" b="1" dirty="0" smtClean="0"/>
            <a:t>Public Sepsis Awareness Questionnaire Completed.</a:t>
          </a:r>
        </a:p>
      </dgm:t>
    </dgm:pt>
    <dgm:pt modelId="{D4D670A7-E84A-4340-BF5E-3CC87D12025F}" type="parTrans" cxnId="{924846C2-3FBF-4249-8495-3B8291482540}">
      <dgm:prSet/>
      <dgm:spPr/>
      <dgm:t>
        <a:bodyPr/>
        <a:lstStyle/>
        <a:p>
          <a:endParaRPr lang="en-IE"/>
        </a:p>
      </dgm:t>
    </dgm:pt>
    <dgm:pt modelId="{0AD5C57A-93A3-4B05-828D-91E23C6649B6}" type="sibTrans" cxnId="{924846C2-3FBF-4249-8495-3B8291482540}">
      <dgm:prSet/>
      <dgm:spPr/>
      <dgm:t>
        <a:bodyPr/>
        <a:lstStyle/>
        <a:p>
          <a:endParaRPr lang="en-IE"/>
        </a:p>
      </dgm:t>
    </dgm:pt>
    <dgm:pt modelId="{F853065A-A427-4BDB-91BD-6881B8692E51}">
      <dgm:prSet/>
      <dgm:spPr/>
      <dgm:t>
        <a:bodyPr/>
        <a:lstStyle/>
        <a:p>
          <a:r>
            <a:rPr lang="en-IE" b="1" dirty="0" smtClean="0"/>
            <a:t>World Sepsis Day – 13</a:t>
          </a:r>
          <a:r>
            <a:rPr lang="en-IE" b="1" baseline="30000" dirty="0" smtClean="0"/>
            <a:t>th</a:t>
          </a:r>
          <a:r>
            <a:rPr lang="en-IE" b="1" dirty="0" smtClean="0"/>
            <a:t>  Sept, 2016                        Awareness Drive</a:t>
          </a:r>
        </a:p>
      </dgm:t>
    </dgm:pt>
    <dgm:pt modelId="{2474393F-469E-48C0-A4C7-5EDA48D449E4}" type="parTrans" cxnId="{0864F501-18E0-43DE-B4CE-7F3BBAF93215}">
      <dgm:prSet/>
      <dgm:spPr/>
      <dgm:t>
        <a:bodyPr/>
        <a:lstStyle/>
        <a:p>
          <a:endParaRPr lang="en-IE"/>
        </a:p>
      </dgm:t>
    </dgm:pt>
    <dgm:pt modelId="{FE14EF60-B7E3-481F-BC93-C5B336FA37A1}" type="sibTrans" cxnId="{0864F501-18E0-43DE-B4CE-7F3BBAF93215}">
      <dgm:prSet/>
      <dgm:spPr/>
      <dgm:t>
        <a:bodyPr/>
        <a:lstStyle/>
        <a:p>
          <a:endParaRPr lang="en-IE"/>
        </a:p>
      </dgm:t>
    </dgm:pt>
    <dgm:pt modelId="{03B48EB9-5962-4057-95C5-752B6350D09E}" type="pres">
      <dgm:prSet presAssocID="{BDBCCEE3-0C87-4F77-91C9-A290A9FF4CBD}" presName="Name0" presStyleCnt="0">
        <dgm:presLayoutVars>
          <dgm:dir/>
          <dgm:resizeHandles val="exact"/>
        </dgm:presLayoutVars>
      </dgm:prSet>
      <dgm:spPr/>
      <dgm:t>
        <a:bodyPr/>
        <a:lstStyle/>
        <a:p>
          <a:endParaRPr lang="en-IE"/>
        </a:p>
      </dgm:t>
    </dgm:pt>
    <dgm:pt modelId="{13690400-E2B1-4E60-B467-8583E791A3AA}" type="pres">
      <dgm:prSet presAssocID="{0C5601D1-AD85-4408-A905-49FD60726689}" presName="node" presStyleLbl="node1" presStyleIdx="0" presStyleCnt="12">
        <dgm:presLayoutVars>
          <dgm:bulletEnabled val="1"/>
        </dgm:presLayoutVars>
      </dgm:prSet>
      <dgm:spPr/>
      <dgm:t>
        <a:bodyPr/>
        <a:lstStyle/>
        <a:p>
          <a:endParaRPr lang="en-IE"/>
        </a:p>
      </dgm:t>
    </dgm:pt>
    <dgm:pt modelId="{BB6941BA-D600-4249-B321-EA583498A36B}" type="pres">
      <dgm:prSet presAssocID="{34A15890-7B17-458B-81D5-DB02B1EA7755}" presName="sibTrans" presStyleLbl="sibTrans1D1" presStyleIdx="0" presStyleCnt="11"/>
      <dgm:spPr/>
      <dgm:t>
        <a:bodyPr/>
        <a:lstStyle/>
        <a:p>
          <a:endParaRPr lang="en-IE"/>
        </a:p>
      </dgm:t>
    </dgm:pt>
    <dgm:pt modelId="{3FBAED6B-9FA9-472A-8CF6-889FCEBFC52D}" type="pres">
      <dgm:prSet presAssocID="{34A15890-7B17-458B-81D5-DB02B1EA7755}" presName="connectorText" presStyleLbl="sibTrans1D1" presStyleIdx="0" presStyleCnt="11"/>
      <dgm:spPr/>
      <dgm:t>
        <a:bodyPr/>
        <a:lstStyle/>
        <a:p>
          <a:endParaRPr lang="en-IE"/>
        </a:p>
      </dgm:t>
    </dgm:pt>
    <dgm:pt modelId="{D4EC99FF-DAAC-4FA9-96D3-56B1CACE92B8}" type="pres">
      <dgm:prSet presAssocID="{0591FE7A-948E-4651-8C16-E3FB7AAD2387}" presName="node" presStyleLbl="node1" presStyleIdx="1" presStyleCnt="12">
        <dgm:presLayoutVars>
          <dgm:bulletEnabled val="1"/>
        </dgm:presLayoutVars>
      </dgm:prSet>
      <dgm:spPr/>
      <dgm:t>
        <a:bodyPr/>
        <a:lstStyle/>
        <a:p>
          <a:endParaRPr lang="en-IE"/>
        </a:p>
      </dgm:t>
    </dgm:pt>
    <dgm:pt modelId="{3A65FACD-7DD6-4F56-8B56-51486A1BA639}" type="pres">
      <dgm:prSet presAssocID="{7B32D316-DC8F-4C97-8912-D9F80B77D89A}" presName="sibTrans" presStyleLbl="sibTrans1D1" presStyleIdx="1" presStyleCnt="11"/>
      <dgm:spPr/>
      <dgm:t>
        <a:bodyPr/>
        <a:lstStyle/>
        <a:p>
          <a:endParaRPr lang="en-IE"/>
        </a:p>
      </dgm:t>
    </dgm:pt>
    <dgm:pt modelId="{F2C0F376-AF34-4B1F-8C61-512DC952C727}" type="pres">
      <dgm:prSet presAssocID="{7B32D316-DC8F-4C97-8912-D9F80B77D89A}" presName="connectorText" presStyleLbl="sibTrans1D1" presStyleIdx="1" presStyleCnt="11"/>
      <dgm:spPr/>
      <dgm:t>
        <a:bodyPr/>
        <a:lstStyle/>
        <a:p>
          <a:endParaRPr lang="en-IE"/>
        </a:p>
      </dgm:t>
    </dgm:pt>
    <dgm:pt modelId="{4EBED1F5-A65E-4FAF-9EBE-9BB7B1A80E38}" type="pres">
      <dgm:prSet presAssocID="{971A1E34-B4E5-4D55-936F-3E1E336583E0}" presName="node" presStyleLbl="node1" presStyleIdx="2" presStyleCnt="12">
        <dgm:presLayoutVars>
          <dgm:bulletEnabled val="1"/>
        </dgm:presLayoutVars>
      </dgm:prSet>
      <dgm:spPr/>
      <dgm:t>
        <a:bodyPr/>
        <a:lstStyle/>
        <a:p>
          <a:endParaRPr lang="en-IE"/>
        </a:p>
      </dgm:t>
    </dgm:pt>
    <dgm:pt modelId="{9EE03CB0-A1E9-402D-8107-A74098FCBFBF}" type="pres">
      <dgm:prSet presAssocID="{76BD29D5-2B53-43FA-8FC7-0A4AA6DF3101}" presName="sibTrans" presStyleLbl="sibTrans1D1" presStyleIdx="2" presStyleCnt="11"/>
      <dgm:spPr/>
      <dgm:t>
        <a:bodyPr/>
        <a:lstStyle/>
        <a:p>
          <a:endParaRPr lang="en-IE"/>
        </a:p>
      </dgm:t>
    </dgm:pt>
    <dgm:pt modelId="{307899F2-3613-4EDA-ACE0-B39BD6411917}" type="pres">
      <dgm:prSet presAssocID="{76BD29D5-2B53-43FA-8FC7-0A4AA6DF3101}" presName="connectorText" presStyleLbl="sibTrans1D1" presStyleIdx="2" presStyleCnt="11"/>
      <dgm:spPr/>
      <dgm:t>
        <a:bodyPr/>
        <a:lstStyle/>
        <a:p>
          <a:endParaRPr lang="en-IE"/>
        </a:p>
      </dgm:t>
    </dgm:pt>
    <dgm:pt modelId="{58ABE0C8-A18B-42FD-9BE9-7AB3B37438E1}" type="pres">
      <dgm:prSet presAssocID="{0FD436C2-F9D9-444E-9626-42A1ABD12979}" presName="node" presStyleLbl="node1" presStyleIdx="3" presStyleCnt="12">
        <dgm:presLayoutVars>
          <dgm:bulletEnabled val="1"/>
        </dgm:presLayoutVars>
      </dgm:prSet>
      <dgm:spPr/>
      <dgm:t>
        <a:bodyPr/>
        <a:lstStyle/>
        <a:p>
          <a:endParaRPr lang="en-IE"/>
        </a:p>
      </dgm:t>
    </dgm:pt>
    <dgm:pt modelId="{3B1EDD22-47EA-433E-957C-B3B691427F0C}" type="pres">
      <dgm:prSet presAssocID="{339B372E-125D-42ED-A5BA-4F3A305E70DA}" presName="sibTrans" presStyleLbl="sibTrans1D1" presStyleIdx="3" presStyleCnt="11"/>
      <dgm:spPr/>
      <dgm:t>
        <a:bodyPr/>
        <a:lstStyle/>
        <a:p>
          <a:endParaRPr lang="en-IE"/>
        </a:p>
      </dgm:t>
    </dgm:pt>
    <dgm:pt modelId="{05F7E4C5-3D5F-4968-9653-309B04F70BDD}" type="pres">
      <dgm:prSet presAssocID="{339B372E-125D-42ED-A5BA-4F3A305E70DA}" presName="connectorText" presStyleLbl="sibTrans1D1" presStyleIdx="3" presStyleCnt="11"/>
      <dgm:spPr/>
      <dgm:t>
        <a:bodyPr/>
        <a:lstStyle/>
        <a:p>
          <a:endParaRPr lang="en-IE"/>
        </a:p>
      </dgm:t>
    </dgm:pt>
    <dgm:pt modelId="{82251190-9C10-40BD-9A06-B62037BFAE85}" type="pres">
      <dgm:prSet presAssocID="{752DA1F0-99D8-4589-953D-1E2E7113D914}" presName="node" presStyleLbl="node1" presStyleIdx="4" presStyleCnt="12">
        <dgm:presLayoutVars>
          <dgm:bulletEnabled val="1"/>
        </dgm:presLayoutVars>
      </dgm:prSet>
      <dgm:spPr/>
      <dgm:t>
        <a:bodyPr/>
        <a:lstStyle/>
        <a:p>
          <a:endParaRPr lang="en-IE"/>
        </a:p>
      </dgm:t>
    </dgm:pt>
    <dgm:pt modelId="{C3B2166E-9C65-4643-9F1A-77818DFBFD4E}" type="pres">
      <dgm:prSet presAssocID="{F98B81C5-D459-453C-BD71-6BC1310D656E}" presName="sibTrans" presStyleLbl="sibTrans1D1" presStyleIdx="4" presStyleCnt="11"/>
      <dgm:spPr/>
      <dgm:t>
        <a:bodyPr/>
        <a:lstStyle/>
        <a:p>
          <a:endParaRPr lang="en-IE"/>
        </a:p>
      </dgm:t>
    </dgm:pt>
    <dgm:pt modelId="{DD45084C-588A-4F7E-9871-E59C3D09D882}" type="pres">
      <dgm:prSet presAssocID="{F98B81C5-D459-453C-BD71-6BC1310D656E}" presName="connectorText" presStyleLbl="sibTrans1D1" presStyleIdx="4" presStyleCnt="11"/>
      <dgm:spPr/>
      <dgm:t>
        <a:bodyPr/>
        <a:lstStyle/>
        <a:p>
          <a:endParaRPr lang="en-IE"/>
        </a:p>
      </dgm:t>
    </dgm:pt>
    <dgm:pt modelId="{0C32EB0F-FFE4-47E4-A076-FFF9345A966D}" type="pres">
      <dgm:prSet presAssocID="{4537890A-7C29-402E-873C-C1F8B6506539}" presName="node" presStyleLbl="node1" presStyleIdx="5" presStyleCnt="12">
        <dgm:presLayoutVars>
          <dgm:bulletEnabled val="1"/>
        </dgm:presLayoutVars>
      </dgm:prSet>
      <dgm:spPr/>
      <dgm:t>
        <a:bodyPr/>
        <a:lstStyle/>
        <a:p>
          <a:endParaRPr lang="en-IE"/>
        </a:p>
      </dgm:t>
    </dgm:pt>
    <dgm:pt modelId="{1B950EB7-D0DD-4456-8E5E-07D8DF786AB3}" type="pres">
      <dgm:prSet presAssocID="{6C4648B3-C94D-4D81-AFAA-A50E5BFF6890}" presName="sibTrans" presStyleLbl="sibTrans1D1" presStyleIdx="5" presStyleCnt="11"/>
      <dgm:spPr/>
      <dgm:t>
        <a:bodyPr/>
        <a:lstStyle/>
        <a:p>
          <a:endParaRPr lang="en-IE"/>
        </a:p>
      </dgm:t>
    </dgm:pt>
    <dgm:pt modelId="{E4E2673B-64D6-413E-882E-B04DCCC50646}" type="pres">
      <dgm:prSet presAssocID="{6C4648B3-C94D-4D81-AFAA-A50E5BFF6890}" presName="connectorText" presStyleLbl="sibTrans1D1" presStyleIdx="5" presStyleCnt="11"/>
      <dgm:spPr/>
      <dgm:t>
        <a:bodyPr/>
        <a:lstStyle/>
        <a:p>
          <a:endParaRPr lang="en-IE"/>
        </a:p>
      </dgm:t>
    </dgm:pt>
    <dgm:pt modelId="{E914373D-4305-4154-91C6-F686A298F06B}" type="pres">
      <dgm:prSet presAssocID="{2C6C1431-55B4-4851-9943-BB60E0633BAF}" presName="node" presStyleLbl="node1" presStyleIdx="6" presStyleCnt="12">
        <dgm:presLayoutVars>
          <dgm:bulletEnabled val="1"/>
        </dgm:presLayoutVars>
      </dgm:prSet>
      <dgm:spPr/>
      <dgm:t>
        <a:bodyPr/>
        <a:lstStyle/>
        <a:p>
          <a:endParaRPr lang="en-IE"/>
        </a:p>
      </dgm:t>
    </dgm:pt>
    <dgm:pt modelId="{20DEF3C4-6224-4CC7-AB06-B831F9095968}" type="pres">
      <dgm:prSet presAssocID="{EAC61CA8-26FE-41C4-9111-049184FAEDAF}" presName="sibTrans" presStyleLbl="sibTrans1D1" presStyleIdx="6" presStyleCnt="11"/>
      <dgm:spPr/>
      <dgm:t>
        <a:bodyPr/>
        <a:lstStyle/>
        <a:p>
          <a:endParaRPr lang="en-IE"/>
        </a:p>
      </dgm:t>
    </dgm:pt>
    <dgm:pt modelId="{57067139-4CBA-46A4-AC72-DD2233F8E048}" type="pres">
      <dgm:prSet presAssocID="{EAC61CA8-26FE-41C4-9111-049184FAEDAF}" presName="connectorText" presStyleLbl="sibTrans1D1" presStyleIdx="6" presStyleCnt="11"/>
      <dgm:spPr/>
      <dgm:t>
        <a:bodyPr/>
        <a:lstStyle/>
        <a:p>
          <a:endParaRPr lang="en-IE"/>
        </a:p>
      </dgm:t>
    </dgm:pt>
    <dgm:pt modelId="{792CCD5B-734C-482E-B809-0F9859DFA5BE}" type="pres">
      <dgm:prSet presAssocID="{A52B5D51-5BF6-4BD6-A6BD-5DE810DCD12E}" presName="node" presStyleLbl="node1" presStyleIdx="7" presStyleCnt="12">
        <dgm:presLayoutVars>
          <dgm:bulletEnabled val="1"/>
        </dgm:presLayoutVars>
      </dgm:prSet>
      <dgm:spPr/>
      <dgm:t>
        <a:bodyPr/>
        <a:lstStyle/>
        <a:p>
          <a:endParaRPr lang="en-IE"/>
        </a:p>
      </dgm:t>
    </dgm:pt>
    <dgm:pt modelId="{87D8DD01-CEBD-4C52-AFCE-39B18AB56D37}" type="pres">
      <dgm:prSet presAssocID="{CCDB7B11-BCD1-46AD-AB35-EEC65CC1AD85}" presName="sibTrans" presStyleLbl="sibTrans1D1" presStyleIdx="7" presStyleCnt="11"/>
      <dgm:spPr/>
      <dgm:t>
        <a:bodyPr/>
        <a:lstStyle/>
        <a:p>
          <a:endParaRPr lang="en-IE"/>
        </a:p>
      </dgm:t>
    </dgm:pt>
    <dgm:pt modelId="{A018B6D2-8EDF-4334-BB92-D298917DEC14}" type="pres">
      <dgm:prSet presAssocID="{CCDB7B11-BCD1-46AD-AB35-EEC65CC1AD85}" presName="connectorText" presStyleLbl="sibTrans1D1" presStyleIdx="7" presStyleCnt="11"/>
      <dgm:spPr/>
      <dgm:t>
        <a:bodyPr/>
        <a:lstStyle/>
        <a:p>
          <a:endParaRPr lang="en-IE"/>
        </a:p>
      </dgm:t>
    </dgm:pt>
    <dgm:pt modelId="{109D5CCE-73AC-4386-9F14-3B77080A7357}" type="pres">
      <dgm:prSet presAssocID="{480F6F5F-0BB9-4F5E-A2E5-783554FBEAE5}" presName="node" presStyleLbl="node1" presStyleIdx="8" presStyleCnt="12">
        <dgm:presLayoutVars>
          <dgm:bulletEnabled val="1"/>
        </dgm:presLayoutVars>
      </dgm:prSet>
      <dgm:spPr/>
      <dgm:t>
        <a:bodyPr/>
        <a:lstStyle/>
        <a:p>
          <a:endParaRPr lang="en-IE"/>
        </a:p>
      </dgm:t>
    </dgm:pt>
    <dgm:pt modelId="{15E5A0BB-2131-4A48-AA08-F2C201355A0A}" type="pres">
      <dgm:prSet presAssocID="{71C00877-E15C-4485-994B-D614E0F47362}" presName="sibTrans" presStyleLbl="sibTrans1D1" presStyleIdx="8" presStyleCnt="11"/>
      <dgm:spPr/>
      <dgm:t>
        <a:bodyPr/>
        <a:lstStyle/>
        <a:p>
          <a:endParaRPr lang="en-IE"/>
        </a:p>
      </dgm:t>
    </dgm:pt>
    <dgm:pt modelId="{69A305B2-8D5F-4105-8082-439378C9C250}" type="pres">
      <dgm:prSet presAssocID="{71C00877-E15C-4485-994B-D614E0F47362}" presName="connectorText" presStyleLbl="sibTrans1D1" presStyleIdx="8" presStyleCnt="11"/>
      <dgm:spPr/>
      <dgm:t>
        <a:bodyPr/>
        <a:lstStyle/>
        <a:p>
          <a:endParaRPr lang="en-IE"/>
        </a:p>
      </dgm:t>
    </dgm:pt>
    <dgm:pt modelId="{A3E5DDFF-F2AC-47BB-8100-CC5BD0F08922}" type="pres">
      <dgm:prSet presAssocID="{759B566E-2FB9-4691-9CE0-65B30D39658D}" presName="node" presStyleLbl="node1" presStyleIdx="9" presStyleCnt="12">
        <dgm:presLayoutVars>
          <dgm:bulletEnabled val="1"/>
        </dgm:presLayoutVars>
      </dgm:prSet>
      <dgm:spPr/>
      <dgm:t>
        <a:bodyPr/>
        <a:lstStyle/>
        <a:p>
          <a:endParaRPr lang="en-IE"/>
        </a:p>
      </dgm:t>
    </dgm:pt>
    <dgm:pt modelId="{3E6CAFC6-DC7A-47ED-A3BF-C023EE2E0414}" type="pres">
      <dgm:prSet presAssocID="{1FE29B2D-738A-4A8C-A11C-68781428F36C}" presName="sibTrans" presStyleLbl="sibTrans1D1" presStyleIdx="9" presStyleCnt="11"/>
      <dgm:spPr/>
      <dgm:t>
        <a:bodyPr/>
        <a:lstStyle/>
        <a:p>
          <a:endParaRPr lang="en-IE"/>
        </a:p>
      </dgm:t>
    </dgm:pt>
    <dgm:pt modelId="{5182FB6B-A034-4B42-A97E-22E251100878}" type="pres">
      <dgm:prSet presAssocID="{1FE29B2D-738A-4A8C-A11C-68781428F36C}" presName="connectorText" presStyleLbl="sibTrans1D1" presStyleIdx="9" presStyleCnt="11"/>
      <dgm:spPr/>
      <dgm:t>
        <a:bodyPr/>
        <a:lstStyle/>
        <a:p>
          <a:endParaRPr lang="en-IE"/>
        </a:p>
      </dgm:t>
    </dgm:pt>
    <dgm:pt modelId="{FD45AFE7-9049-4A13-A3BB-5813BB3197AE}" type="pres">
      <dgm:prSet presAssocID="{B832C54D-CD50-453B-8342-EC1B3D374466}" presName="node" presStyleLbl="node1" presStyleIdx="10" presStyleCnt="12">
        <dgm:presLayoutVars>
          <dgm:bulletEnabled val="1"/>
        </dgm:presLayoutVars>
      </dgm:prSet>
      <dgm:spPr/>
      <dgm:t>
        <a:bodyPr/>
        <a:lstStyle/>
        <a:p>
          <a:endParaRPr lang="en-IE"/>
        </a:p>
      </dgm:t>
    </dgm:pt>
    <dgm:pt modelId="{A67C4C1E-EFB0-4FC1-812E-D6DA72FFA360}" type="pres">
      <dgm:prSet presAssocID="{0AD5C57A-93A3-4B05-828D-91E23C6649B6}" presName="sibTrans" presStyleLbl="sibTrans1D1" presStyleIdx="10" presStyleCnt="11"/>
      <dgm:spPr/>
      <dgm:t>
        <a:bodyPr/>
        <a:lstStyle/>
        <a:p>
          <a:endParaRPr lang="en-IE"/>
        </a:p>
      </dgm:t>
    </dgm:pt>
    <dgm:pt modelId="{0DBC4161-5FBC-4989-B473-C9F440AB50EE}" type="pres">
      <dgm:prSet presAssocID="{0AD5C57A-93A3-4B05-828D-91E23C6649B6}" presName="connectorText" presStyleLbl="sibTrans1D1" presStyleIdx="10" presStyleCnt="11"/>
      <dgm:spPr/>
      <dgm:t>
        <a:bodyPr/>
        <a:lstStyle/>
        <a:p>
          <a:endParaRPr lang="en-IE"/>
        </a:p>
      </dgm:t>
    </dgm:pt>
    <dgm:pt modelId="{693249A4-0E12-4F95-BB0A-3B015DAE6F7C}" type="pres">
      <dgm:prSet presAssocID="{F853065A-A427-4BDB-91BD-6881B8692E51}" presName="node" presStyleLbl="node1" presStyleIdx="11" presStyleCnt="12">
        <dgm:presLayoutVars>
          <dgm:bulletEnabled val="1"/>
        </dgm:presLayoutVars>
      </dgm:prSet>
      <dgm:spPr/>
      <dgm:t>
        <a:bodyPr/>
        <a:lstStyle/>
        <a:p>
          <a:endParaRPr lang="en-IE"/>
        </a:p>
      </dgm:t>
    </dgm:pt>
  </dgm:ptLst>
  <dgm:cxnLst>
    <dgm:cxn modelId="{FF065C77-0BF4-481C-B323-74D9577A65E1}" type="presOf" srcId="{0AD5C57A-93A3-4B05-828D-91E23C6649B6}" destId="{A67C4C1E-EFB0-4FC1-812E-D6DA72FFA360}" srcOrd="0" destOrd="0" presId="urn:microsoft.com/office/officeart/2005/8/layout/bProcess3"/>
    <dgm:cxn modelId="{85056A21-541D-45B6-A0DD-F58F305F2D28}" type="presOf" srcId="{480F6F5F-0BB9-4F5E-A2E5-783554FBEAE5}" destId="{109D5CCE-73AC-4386-9F14-3B77080A7357}" srcOrd="0" destOrd="0" presId="urn:microsoft.com/office/officeart/2005/8/layout/bProcess3"/>
    <dgm:cxn modelId="{202173B8-99DA-4729-A374-0DB76843D303}" srcId="{BDBCCEE3-0C87-4F77-91C9-A290A9FF4CBD}" destId="{759B566E-2FB9-4691-9CE0-65B30D39658D}" srcOrd="9" destOrd="0" parTransId="{33CBF366-DB3C-4642-AF56-1D60EE7D0F21}" sibTransId="{1FE29B2D-738A-4A8C-A11C-68781428F36C}"/>
    <dgm:cxn modelId="{0864F501-18E0-43DE-B4CE-7F3BBAF93215}" srcId="{BDBCCEE3-0C87-4F77-91C9-A290A9FF4CBD}" destId="{F853065A-A427-4BDB-91BD-6881B8692E51}" srcOrd="11" destOrd="0" parTransId="{2474393F-469E-48C0-A4C7-5EDA48D449E4}" sibTransId="{FE14EF60-B7E3-481F-BC93-C5B336FA37A1}"/>
    <dgm:cxn modelId="{B4B9D17A-27FD-4290-9700-D567D02011A2}" type="presOf" srcId="{B832C54D-CD50-453B-8342-EC1B3D374466}" destId="{FD45AFE7-9049-4A13-A3BB-5813BB3197AE}" srcOrd="0" destOrd="0" presId="urn:microsoft.com/office/officeart/2005/8/layout/bProcess3"/>
    <dgm:cxn modelId="{3C138E9E-7D6F-4992-8B09-25BF15AE6EC1}" type="presOf" srcId="{759B566E-2FB9-4691-9CE0-65B30D39658D}" destId="{A3E5DDFF-F2AC-47BB-8100-CC5BD0F08922}" srcOrd="0" destOrd="0" presId="urn:microsoft.com/office/officeart/2005/8/layout/bProcess3"/>
    <dgm:cxn modelId="{2A2EF160-1F1B-4648-A254-94EF02074E5A}" type="presOf" srcId="{0591FE7A-948E-4651-8C16-E3FB7AAD2387}" destId="{D4EC99FF-DAAC-4FA9-96D3-56B1CACE92B8}" srcOrd="0" destOrd="0" presId="urn:microsoft.com/office/officeart/2005/8/layout/bProcess3"/>
    <dgm:cxn modelId="{97039F83-A720-4979-855E-653A43CC5865}" type="presOf" srcId="{76BD29D5-2B53-43FA-8FC7-0A4AA6DF3101}" destId="{307899F2-3613-4EDA-ACE0-B39BD6411917}" srcOrd="1" destOrd="0" presId="urn:microsoft.com/office/officeart/2005/8/layout/bProcess3"/>
    <dgm:cxn modelId="{8A76AB69-346F-438B-AFAF-6A75B5E3649A}" srcId="{BDBCCEE3-0C87-4F77-91C9-A290A9FF4CBD}" destId="{480F6F5F-0BB9-4F5E-A2E5-783554FBEAE5}" srcOrd="8" destOrd="0" parTransId="{A82399AD-BF76-4796-8882-5179C3AAD366}" sibTransId="{71C00877-E15C-4485-994B-D614E0F47362}"/>
    <dgm:cxn modelId="{9A3AC956-8F1F-4076-AF55-7631B19AD9CA}" type="presOf" srcId="{CCDB7B11-BCD1-46AD-AB35-EEC65CC1AD85}" destId="{A018B6D2-8EDF-4334-BB92-D298917DEC14}" srcOrd="1" destOrd="0" presId="urn:microsoft.com/office/officeart/2005/8/layout/bProcess3"/>
    <dgm:cxn modelId="{9FDDA188-7E99-4970-A432-DA13BDCA6320}" type="presOf" srcId="{0FD436C2-F9D9-444E-9626-42A1ABD12979}" destId="{58ABE0C8-A18B-42FD-9BE9-7AB3B37438E1}" srcOrd="0" destOrd="0" presId="urn:microsoft.com/office/officeart/2005/8/layout/bProcess3"/>
    <dgm:cxn modelId="{AE9BD62A-7F1D-4797-A9B3-8667CDE6BD72}" type="presOf" srcId="{34A15890-7B17-458B-81D5-DB02B1EA7755}" destId="{BB6941BA-D600-4249-B321-EA583498A36B}" srcOrd="0" destOrd="0" presId="urn:microsoft.com/office/officeart/2005/8/layout/bProcess3"/>
    <dgm:cxn modelId="{24DCBF3F-E13C-454C-915F-9B4520AFC68B}" srcId="{BDBCCEE3-0C87-4F77-91C9-A290A9FF4CBD}" destId="{2C6C1431-55B4-4851-9943-BB60E0633BAF}" srcOrd="6" destOrd="0" parTransId="{88C9D734-A9D5-4914-AD2B-E744E356C41D}" sibTransId="{EAC61CA8-26FE-41C4-9111-049184FAEDAF}"/>
    <dgm:cxn modelId="{484E3063-C056-4681-9E5B-0EFD20EC9A50}" type="presOf" srcId="{2C6C1431-55B4-4851-9943-BB60E0633BAF}" destId="{E914373D-4305-4154-91C6-F686A298F06B}" srcOrd="0" destOrd="0" presId="urn:microsoft.com/office/officeart/2005/8/layout/bProcess3"/>
    <dgm:cxn modelId="{A634B6FA-B053-49BA-AC77-2F68E7862785}" type="presOf" srcId="{7B32D316-DC8F-4C97-8912-D9F80B77D89A}" destId="{3A65FACD-7DD6-4F56-8B56-51486A1BA639}" srcOrd="0" destOrd="0" presId="urn:microsoft.com/office/officeart/2005/8/layout/bProcess3"/>
    <dgm:cxn modelId="{924846C2-3FBF-4249-8495-3B8291482540}" srcId="{BDBCCEE3-0C87-4F77-91C9-A290A9FF4CBD}" destId="{B832C54D-CD50-453B-8342-EC1B3D374466}" srcOrd="10" destOrd="0" parTransId="{D4D670A7-E84A-4340-BF5E-3CC87D12025F}" sibTransId="{0AD5C57A-93A3-4B05-828D-91E23C6649B6}"/>
    <dgm:cxn modelId="{2DC6DE9F-D208-4D9C-B67C-2FC2802A0989}" srcId="{BDBCCEE3-0C87-4F77-91C9-A290A9FF4CBD}" destId="{A52B5D51-5BF6-4BD6-A6BD-5DE810DCD12E}" srcOrd="7" destOrd="0" parTransId="{B688FFBD-CFEA-4420-8FA6-C62F8709A407}" sibTransId="{CCDB7B11-BCD1-46AD-AB35-EEC65CC1AD85}"/>
    <dgm:cxn modelId="{CD8C695C-54EE-4D3F-9803-5CBDD85F9645}" type="presOf" srcId="{CCDB7B11-BCD1-46AD-AB35-EEC65CC1AD85}" destId="{87D8DD01-CEBD-4C52-AFCE-39B18AB56D37}" srcOrd="0" destOrd="0" presId="urn:microsoft.com/office/officeart/2005/8/layout/bProcess3"/>
    <dgm:cxn modelId="{B6A60D5A-925A-4C57-B6BD-642CB23761F4}" type="presOf" srcId="{6C4648B3-C94D-4D81-AFAA-A50E5BFF6890}" destId="{1B950EB7-D0DD-4456-8E5E-07D8DF786AB3}" srcOrd="0" destOrd="0" presId="urn:microsoft.com/office/officeart/2005/8/layout/bProcess3"/>
    <dgm:cxn modelId="{828EA0EB-3A13-4B11-97D5-59374521DF7A}" type="presOf" srcId="{71C00877-E15C-4485-994B-D614E0F47362}" destId="{69A305B2-8D5F-4105-8082-439378C9C250}" srcOrd="1" destOrd="0" presId="urn:microsoft.com/office/officeart/2005/8/layout/bProcess3"/>
    <dgm:cxn modelId="{B4BD9EAA-44A6-4FE1-9F5A-B833BD0FEB2D}" srcId="{BDBCCEE3-0C87-4F77-91C9-A290A9FF4CBD}" destId="{0FD436C2-F9D9-444E-9626-42A1ABD12979}" srcOrd="3" destOrd="0" parTransId="{2ACA6FF2-9ED1-4B68-9D6E-BAA4884079A3}" sibTransId="{339B372E-125D-42ED-A5BA-4F3A305E70DA}"/>
    <dgm:cxn modelId="{CE372C53-3819-422E-87F3-2A6BD3AF25EE}" type="presOf" srcId="{6C4648B3-C94D-4D81-AFAA-A50E5BFF6890}" destId="{E4E2673B-64D6-413E-882E-B04DCCC50646}" srcOrd="1" destOrd="0" presId="urn:microsoft.com/office/officeart/2005/8/layout/bProcess3"/>
    <dgm:cxn modelId="{E63C5819-A376-44FC-8165-A84BE8941F55}" srcId="{BDBCCEE3-0C87-4F77-91C9-A290A9FF4CBD}" destId="{971A1E34-B4E5-4D55-936F-3E1E336583E0}" srcOrd="2" destOrd="0" parTransId="{4CA40B36-C118-467A-9768-19CF23675D46}" sibTransId="{76BD29D5-2B53-43FA-8FC7-0A4AA6DF3101}"/>
    <dgm:cxn modelId="{A0073B7D-DD99-4EF9-A7EE-A4CE4159C655}" type="presOf" srcId="{F98B81C5-D459-453C-BD71-6BC1310D656E}" destId="{DD45084C-588A-4F7E-9871-E59C3D09D882}" srcOrd="1" destOrd="0" presId="urn:microsoft.com/office/officeart/2005/8/layout/bProcess3"/>
    <dgm:cxn modelId="{F52EA406-97D7-4B62-9FDF-62FC4D1C517D}" srcId="{BDBCCEE3-0C87-4F77-91C9-A290A9FF4CBD}" destId="{752DA1F0-99D8-4589-953D-1E2E7113D914}" srcOrd="4" destOrd="0" parTransId="{49E14605-FCD0-462E-9346-77BD57ECF13F}" sibTransId="{F98B81C5-D459-453C-BD71-6BC1310D656E}"/>
    <dgm:cxn modelId="{9566279D-EF59-411E-B019-41E99AA6602D}" type="presOf" srcId="{971A1E34-B4E5-4D55-936F-3E1E336583E0}" destId="{4EBED1F5-A65E-4FAF-9EBE-9BB7B1A80E38}" srcOrd="0" destOrd="0" presId="urn:microsoft.com/office/officeart/2005/8/layout/bProcess3"/>
    <dgm:cxn modelId="{FFC20463-7F61-405A-BD95-EA87EAD080B3}" type="presOf" srcId="{F98B81C5-D459-453C-BD71-6BC1310D656E}" destId="{C3B2166E-9C65-4643-9F1A-77818DFBFD4E}" srcOrd="0" destOrd="0" presId="urn:microsoft.com/office/officeart/2005/8/layout/bProcess3"/>
    <dgm:cxn modelId="{3AF2A6DA-B67C-41A9-96DA-5D9650EEF3CC}" srcId="{BDBCCEE3-0C87-4F77-91C9-A290A9FF4CBD}" destId="{0C5601D1-AD85-4408-A905-49FD60726689}" srcOrd="0" destOrd="0" parTransId="{EC4F3B40-48B7-4885-894E-90BDD997A484}" sibTransId="{34A15890-7B17-458B-81D5-DB02B1EA7755}"/>
    <dgm:cxn modelId="{A6D46623-26CB-4060-AE93-E1CD334A2E03}" type="presOf" srcId="{339B372E-125D-42ED-A5BA-4F3A305E70DA}" destId="{05F7E4C5-3D5F-4968-9653-309B04F70BDD}" srcOrd="1" destOrd="0" presId="urn:microsoft.com/office/officeart/2005/8/layout/bProcess3"/>
    <dgm:cxn modelId="{157E21C7-E5E4-404A-8574-F55A63483174}" srcId="{BDBCCEE3-0C87-4F77-91C9-A290A9FF4CBD}" destId="{4537890A-7C29-402E-873C-C1F8B6506539}" srcOrd="5" destOrd="0" parTransId="{1B372849-AD32-4ADA-9DD4-B962E5640B98}" sibTransId="{6C4648B3-C94D-4D81-AFAA-A50E5BFF6890}"/>
    <dgm:cxn modelId="{ED27D4DD-16FA-44E0-8D61-B33F2FB2F6F4}" type="presOf" srcId="{7B32D316-DC8F-4C97-8912-D9F80B77D89A}" destId="{F2C0F376-AF34-4B1F-8C61-512DC952C727}" srcOrd="1" destOrd="0" presId="urn:microsoft.com/office/officeart/2005/8/layout/bProcess3"/>
    <dgm:cxn modelId="{B90D3BE5-F82F-45E9-8E22-0C8F86D243B1}" type="presOf" srcId="{0AD5C57A-93A3-4B05-828D-91E23C6649B6}" destId="{0DBC4161-5FBC-4989-B473-C9F440AB50EE}" srcOrd="1" destOrd="0" presId="urn:microsoft.com/office/officeart/2005/8/layout/bProcess3"/>
    <dgm:cxn modelId="{96C3B9B3-EF8C-41C4-BF49-48980AC82D62}" type="presOf" srcId="{76BD29D5-2B53-43FA-8FC7-0A4AA6DF3101}" destId="{9EE03CB0-A1E9-402D-8107-A74098FCBFBF}" srcOrd="0" destOrd="0" presId="urn:microsoft.com/office/officeart/2005/8/layout/bProcess3"/>
    <dgm:cxn modelId="{8E5BAF99-28BF-4D5B-BE64-E2C2D4F01B1A}" type="presOf" srcId="{1FE29B2D-738A-4A8C-A11C-68781428F36C}" destId="{5182FB6B-A034-4B42-A97E-22E251100878}" srcOrd="1" destOrd="0" presId="urn:microsoft.com/office/officeart/2005/8/layout/bProcess3"/>
    <dgm:cxn modelId="{3CA693B6-27CF-4EC0-941E-0D2CD1A9E7A8}" type="presOf" srcId="{A52B5D51-5BF6-4BD6-A6BD-5DE810DCD12E}" destId="{792CCD5B-734C-482E-B809-0F9859DFA5BE}" srcOrd="0" destOrd="0" presId="urn:microsoft.com/office/officeart/2005/8/layout/bProcess3"/>
    <dgm:cxn modelId="{4C5C595D-2228-4D8F-907D-DC04163B0281}" type="presOf" srcId="{34A15890-7B17-458B-81D5-DB02B1EA7755}" destId="{3FBAED6B-9FA9-472A-8CF6-889FCEBFC52D}" srcOrd="1" destOrd="0" presId="urn:microsoft.com/office/officeart/2005/8/layout/bProcess3"/>
    <dgm:cxn modelId="{679AFBDF-3B24-4534-A6C5-829AFBAEBCC1}" type="presOf" srcId="{1FE29B2D-738A-4A8C-A11C-68781428F36C}" destId="{3E6CAFC6-DC7A-47ED-A3BF-C023EE2E0414}" srcOrd="0" destOrd="0" presId="urn:microsoft.com/office/officeart/2005/8/layout/bProcess3"/>
    <dgm:cxn modelId="{39C912AE-DCF7-4556-9570-1965276844A9}" type="presOf" srcId="{4537890A-7C29-402E-873C-C1F8B6506539}" destId="{0C32EB0F-FFE4-47E4-A076-FFF9345A966D}" srcOrd="0" destOrd="0" presId="urn:microsoft.com/office/officeart/2005/8/layout/bProcess3"/>
    <dgm:cxn modelId="{19F7507A-6499-45DF-9234-495247048964}" type="presOf" srcId="{752DA1F0-99D8-4589-953D-1E2E7113D914}" destId="{82251190-9C10-40BD-9A06-B62037BFAE85}" srcOrd="0" destOrd="0" presId="urn:microsoft.com/office/officeart/2005/8/layout/bProcess3"/>
    <dgm:cxn modelId="{8FC0552E-4633-4C70-87CE-9C22CB1AA0F7}" type="presOf" srcId="{71C00877-E15C-4485-994B-D614E0F47362}" destId="{15E5A0BB-2131-4A48-AA08-F2C201355A0A}" srcOrd="0" destOrd="0" presId="urn:microsoft.com/office/officeart/2005/8/layout/bProcess3"/>
    <dgm:cxn modelId="{57795F04-5BB5-439E-90EA-95A825C7E624}" type="presOf" srcId="{0C5601D1-AD85-4408-A905-49FD60726689}" destId="{13690400-E2B1-4E60-B467-8583E791A3AA}" srcOrd="0" destOrd="0" presId="urn:microsoft.com/office/officeart/2005/8/layout/bProcess3"/>
    <dgm:cxn modelId="{F78A3BE3-17AC-4A43-B333-89B08A9CB5F8}" srcId="{BDBCCEE3-0C87-4F77-91C9-A290A9FF4CBD}" destId="{0591FE7A-948E-4651-8C16-E3FB7AAD2387}" srcOrd="1" destOrd="0" parTransId="{76AD6913-F750-4D85-ADCF-6731839ED3CB}" sibTransId="{7B32D316-DC8F-4C97-8912-D9F80B77D89A}"/>
    <dgm:cxn modelId="{1FE76A8F-0B61-4F41-8294-8D32A7B3E612}" type="presOf" srcId="{BDBCCEE3-0C87-4F77-91C9-A290A9FF4CBD}" destId="{03B48EB9-5962-4057-95C5-752B6350D09E}" srcOrd="0" destOrd="0" presId="urn:microsoft.com/office/officeart/2005/8/layout/bProcess3"/>
    <dgm:cxn modelId="{4EDAD44D-E255-4822-A03F-B453EA79F9D0}" type="presOf" srcId="{EAC61CA8-26FE-41C4-9111-049184FAEDAF}" destId="{57067139-4CBA-46A4-AC72-DD2233F8E048}" srcOrd="1" destOrd="0" presId="urn:microsoft.com/office/officeart/2005/8/layout/bProcess3"/>
    <dgm:cxn modelId="{C4590727-1F0E-4AFF-9C88-0AF9F95E8278}" type="presOf" srcId="{F853065A-A427-4BDB-91BD-6881B8692E51}" destId="{693249A4-0E12-4F95-BB0A-3B015DAE6F7C}" srcOrd="0" destOrd="0" presId="urn:microsoft.com/office/officeart/2005/8/layout/bProcess3"/>
    <dgm:cxn modelId="{8CCDF7C4-586C-4B3E-8541-8D0286C61CCC}" type="presOf" srcId="{339B372E-125D-42ED-A5BA-4F3A305E70DA}" destId="{3B1EDD22-47EA-433E-957C-B3B691427F0C}" srcOrd="0" destOrd="0" presId="urn:microsoft.com/office/officeart/2005/8/layout/bProcess3"/>
    <dgm:cxn modelId="{7DFE435A-157F-423B-B1C5-366F7EEE1DD1}" type="presOf" srcId="{EAC61CA8-26FE-41C4-9111-049184FAEDAF}" destId="{20DEF3C4-6224-4CC7-AB06-B831F9095968}" srcOrd="0" destOrd="0" presId="urn:microsoft.com/office/officeart/2005/8/layout/bProcess3"/>
    <dgm:cxn modelId="{0270657A-FC49-44D5-A021-84661CE6AD7E}" type="presParOf" srcId="{03B48EB9-5962-4057-95C5-752B6350D09E}" destId="{13690400-E2B1-4E60-B467-8583E791A3AA}" srcOrd="0" destOrd="0" presId="urn:microsoft.com/office/officeart/2005/8/layout/bProcess3"/>
    <dgm:cxn modelId="{45CD2160-A66A-40BE-8917-6082C34079A7}" type="presParOf" srcId="{03B48EB9-5962-4057-95C5-752B6350D09E}" destId="{BB6941BA-D600-4249-B321-EA583498A36B}" srcOrd="1" destOrd="0" presId="urn:microsoft.com/office/officeart/2005/8/layout/bProcess3"/>
    <dgm:cxn modelId="{787D997B-2EE7-49F6-9F44-04E3559203D0}" type="presParOf" srcId="{BB6941BA-D600-4249-B321-EA583498A36B}" destId="{3FBAED6B-9FA9-472A-8CF6-889FCEBFC52D}" srcOrd="0" destOrd="0" presId="urn:microsoft.com/office/officeart/2005/8/layout/bProcess3"/>
    <dgm:cxn modelId="{D46F249F-C228-49C9-9B74-84DF509C4BFF}" type="presParOf" srcId="{03B48EB9-5962-4057-95C5-752B6350D09E}" destId="{D4EC99FF-DAAC-4FA9-96D3-56B1CACE92B8}" srcOrd="2" destOrd="0" presId="urn:microsoft.com/office/officeart/2005/8/layout/bProcess3"/>
    <dgm:cxn modelId="{4E16C0C6-BA53-453C-BFB9-A6A88D0BBD2B}" type="presParOf" srcId="{03B48EB9-5962-4057-95C5-752B6350D09E}" destId="{3A65FACD-7DD6-4F56-8B56-51486A1BA639}" srcOrd="3" destOrd="0" presId="urn:microsoft.com/office/officeart/2005/8/layout/bProcess3"/>
    <dgm:cxn modelId="{076F16BC-2569-42FE-BA18-A3536AA0C719}" type="presParOf" srcId="{3A65FACD-7DD6-4F56-8B56-51486A1BA639}" destId="{F2C0F376-AF34-4B1F-8C61-512DC952C727}" srcOrd="0" destOrd="0" presId="urn:microsoft.com/office/officeart/2005/8/layout/bProcess3"/>
    <dgm:cxn modelId="{3A0731E9-EE68-41DA-838F-A730D9180026}" type="presParOf" srcId="{03B48EB9-5962-4057-95C5-752B6350D09E}" destId="{4EBED1F5-A65E-4FAF-9EBE-9BB7B1A80E38}" srcOrd="4" destOrd="0" presId="urn:microsoft.com/office/officeart/2005/8/layout/bProcess3"/>
    <dgm:cxn modelId="{3A467BBA-8907-4B7F-88FB-C33B22DF1694}" type="presParOf" srcId="{03B48EB9-5962-4057-95C5-752B6350D09E}" destId="{9EE03CB0-A1E9-402D-8107-A74098FCBFBF}" srcOrd="5" destOrd="0" presId="urn:microsoft.com/office/officeart/2005/8/layout/bProcess3"/>
    <dgm:cxn modelId="{6924C91B-B00F-454C-8E0E-C7639E73BB22}" type="presParOf" srcId="{9EE03CB0-A1E9-402D-8107-A74098FCBFBF}" destId="{307899F2-3613-4EDA-ACE0-B39BD6411917}" srcOrd="0" destOrd="0" presId="urn:microsoft.com/office/officeart/2005/8/layout/bProcess3"/>
    <dgm:cxn modelId="{135B3673-50CF-4171-84E8-513B0BB66544}" type="presParOf" srcId="{03B48EB9-5962-4057-95C5-752B6350D09E}" destId="{58ABE0C8-A18B-42FD-9BE9-7AB3B37438E1}" srcOrd="6" destOrd="0" presId="urn:microsoft.com/office/officeart/2005/8/layout/bProcess3"/>
    <dgm:cxn modelId="{71D68D14-E31F-447D-AFB1-7ABBF16665AF}" type="presParOf" srcId="{03B48EB9-5962-4057-95C5-752B6350D09E}" destId="{3B1EDD22-47EA-433E-957C-B3B691427F0C}" srcOrd="7" destOrd="0" presId="urn:microsoft.com/office/officeart/2005/8/layout/bProcess3"/>
    <dgm:cxn modelId="{67B9D5E1-6543-46B5-992E-F376293FD8DD}" type="presParOf" srcId="{3B1EDD22-47EA-433E-957C-B3B691427F0C}" destId="{05F7E4C5-3D5F-4968-9653-309B04F70BDD}" srcOrd="0" destOrd="0" presId="urn:microsoft.com/office/officeart/2005/8/layout/bProcess3"/>
    <dgm:cxn modelId="{B39FEF86-1B58-41D3-95BD-C1314984ADD9}" type="presParOf" srcId="{03B48EB9-5962-4057-95C5-752B6350D09E}" destId="{82251190-9C10-40BD-9A06-B62037BFAE85}" srcOrd="8" destOrd="0" presId="urn:microsoft.com/office/officeart/2005/8/layout/bProcess3"/>
    <dgm:cxn modelId="{7B5CFF8A-4EC9-4778-9A28-FE1B3B880E09}" type="presParOf" srcId="{03B48EB9-5962-4057-95C5-752B6350D09E}" destId="{C3B2166E-9C65-4643-9F1A-77818DFBFD4E}" srcOrd="9" destOrd="0" presId="urn:microsoft.com/office/officeart/2005/8/layout/bProcess3"/>
    <dgm:cxn modelId="{A3071277-E40E-49E6-94A6-81424FFF3609}" type="presParOf" srcId="{C3B2166E-9C65-4643-9F1A-77818DFBFD4E}" destId="{DD45084C-588A-4F7E-9871-E59C3D09D882}" srcOrd="0" destOrd="0" presId="urn:microsoft.com/office/officeart/2005/8/layout/bProcess3"/>
    <dgm:cxn modelId="{70F270BA-0485-44D9-96E0-7A63BC276959}" type="presParOf" srcId="{03B48EB9-5962-4057-95C5-752B6350D09E}" destId="{0C32EB0F-FFE4-47E4-A076-FFF9345A966D}" srcOrd="10" destOrd="0" presId="urn:microsoft.com/office/officeart/2005/8/layout/bProcess3"/>
    <dgm:cxn modelId="{A681A182-2D08-4AF8-BF11-0E292229A0B7}" type="presParOf" srcId="{03B48EB9-5962-4057-95C5-752B6350D09E}" destId="{1B950EB7-D0DD-4456-8E5E-07D8DF786AB3}" srcOrd="11" destOrd="0" presId="urn:microsoft.com/office/officeart/2005/8/layout/bProcess3"/>
    <dgm:cxn modelId="{A41ED68F-3AD0-4612-B37E-3E251297D434}" type="presParOf" srcId="{1B950EB7-D0DD-4456-8E5E-07D8DF786AB3}" destId="{E4E2673B-64D6-413E-882E-B04DCCC50646}" srcOrd="0" destOrd="0" presId="urn:microsoft.com/office/officeart/2005/8/layout/bProcess3"/>
    <dgm:cxn modelId="{865BBA20-BD48-4A61-8802-26D55EE50B2A}" type="presParOf" srcId="{03B48EB9-5962-4057-95C5-752B6350D09E}" destId="{E914373D-4305-4154-91C6-F686A298F06B}" srcOrd="12" destOrd="0" presId="urn:microsoft.com/office/officeart/2005/8/layout/bProcess3"/>
    <dgm:cxn modelId="{0057454C-1F85-4909-8AA3-7A80BA341193}" type="presParOf" srcId="{03B48EB9-5962-4057-95C5-752B6350D09E}" destId="{20DEF3C4-6224-4CC7-AB06-B831F9095968}" srcOrd="13" destOrd="0" presId="urn:microsoft.com/office/officeart/2005/8/layout/bProcess3"/>
    <dgm:cxn modelId="{DAE2B7A9-F274-43BC-A9E7-11DA11D19873}" type="presParOf" srcId="{20DEF3C4-6224-4CC7-AB06-B831F9095968}" destId="{57067139-4CBA-46A4-AC72-DD2233F8E048}" srcOrd="0" destOrd="0" presId="urn:microsoft.com/office/officeart/2005/8/layout/bProcess3"/>
    <dgm:cxn modelId="{DF8CE9D8-273C-422D-9D95-0B13ADA0132C}" type="presParOf" srcId="{03B48EB9-5962-4057-95C5-752B6350D09E}" destId="{792CCD5B-734C-482E-B809-0F9859DFA5BE}" srcOrd="14" destOrd="0" presId="urn:microsoft.com/office/officeart/2005/8/layout/bProcess3"/>
    <dgm:cxn modelId="{2354E198-D892-4BE9-8DAB-699E1815865F}" type="presParOf" srcId="{03B48EB9-5962-4057-95C5-752B6350D09E}" destId="{87D8DD01-CEBD-4C52-AFCE-39B18AB56D37}" srcOrd="15" destOrd="0" presId="urn:microsoft.com/office/officeart/2005/8/layout/bProcess3"/>
    <dgm:cxn modelId="{71115A44-0802-45DF-92FB-C2AF70739909}" type="presParOf" srcId="{87D8DD01-CEBD-4C52-AFCE-39B18AB56D37}" destId="{A018B6D2-8EDF-4334-BB92-D298917DEC14}" srcOrd="0" destOrd="0" presId="urn:microsoft.com/office/officeart/2005/8/layout/bProcess3"/>
    <dgm:cxn modelId="{DBCCF727-8D37-48CF-8CF6-C5769DF1B089}" type="presParOf" srcId="{03B48EB9-5962-4057-95C5-752B6350D09E}" destId="{109D5CCE-73AC-4386-9F14-3B77080A7357}" srcOrd="16" destOrd="0" presId="urn:microsoft.com/office/officeart/2005/8/layout/bProcess3"/>
    <dgm:cxn modelId="{EFF5DD9B-4960-467A-B056-D3C6C4C4EA93}" type="presParOf" srcId="{03B48EB9-5962-4057-95C5-752B6350D09E}" destId="{15E5A0BB-2131-4A48-AA08-F2C201355A0A}" srcOrd="17" destOrd="0" presId="urn:microsoft.com/office/officeart/2005/8/layout/bProcess3"/>
    <dgm:cxn modelId="{C234B79E-30C7-453B-B1FB-A1A6803B20B1}" type="presParOf" srcId="{15E5A0BB-2131-4A48-AA08-F2C201355A0A}" destId="{69A305B2-8D5F-4105-8082-439378C9C250}" srcOrd="0" destOrd="0" presId="urn:microsoft.com/office/officeart/2005/8/layout/bProcess3"/>
    <dgm:cxn modelId="{CAE2CF91-A2CC-4C2F-95D2-4EC8837076C7}" type="presParOf" srcId="{03B48EB9-5962-4057-95C5-752B6350D09E}" destId="{A3E5DDFF-F2AC-47BB-8100-CC5BD0F08922}" srcOrd="18" destOrd="0" presId="urn:microsoft.com/office/officeart/2005/8/layout/bProcess3"/>
    <dgm:cxn modelId="{F4EF2B77-183C-4A8C-86CA-5E862E9C71F5}" type="presParOf" srcId="{03B48EB9-5962-4057-95C5-752B6350D09E}" destId="{3E6CAFC6-DC7A-47ED-A3BF-C023EE2E0414}" srcOrd="19" destOrd="0" presId="urn:microsoft.com/office/officeart/2005/8/layout/bProcess3"/>
    <dgm:cxn modelId="{8D776CAA-5A4A-4AEF-8630-C1F3AEBAC08F}" type="presParOf" srcId="{3E6CAFC6-DC7A-47ED-A3BF-C023EE2E0414}" destId="{5182FB6B-A034-4B42-A97E-22E251100878}" srcOrd="0" destOrd="0" presId="urn:microsoft.com/office/officeart/2005/8/layout/bProcess3"/>
    <dgm:cxn modelId="{CF31D9CD-2D05-437B-B5C7-796F1EAAC20D}" type="presParOf" srcId="{03B48EB9-5962-4057-95C5-752B6350D09E}" destId="{FD45AFE7-9049-4A13-A3BB-5813BB3197AE}" srcOrd="20" destOrd="0" presId="urn:microsoft.com/office/officeart/2005/8/layout/bProcess3"/>
    <dgm:cxn modelId="{428EDB95-3EF7-4122-A938-58B1E72C012A}" type="presParOf" srcId="{03B48EB9-5962-4057-95C5-752B6350D09E}" destId="{A67C4C1E-EFB0-4FC1-812E-D6DA72FFA360}" srcOrd="21" destOrd="0" presId="urn:microsoft.com/office/officeart/2005/8/layout/bProcess3"/>
    <dgm:cxn modelId="{8103DD88-FB57-424F-A93C-1DA4EB9DA048}" type="presParOf" srcId="{A67C4C1E-EFB0-4FC1-812E-D6DA72FFA360}" destId="{0DBC4161-5FBC-4989-B473-C9F440AB50EE}" srcOrd="0" destOrd="0" presId="urn:microsoft.com/office/officeart/2005/8/layout/bProcess3"/>
    <dgm:cxn modelId="{D1AFF9FC-041D-4653-85D8-D2ACE6A44EAD}" type="presParOf" srcId="{03B48EB9-5962-4057-95C5-752B6350D09E}" destId="{693249A4-0E12-4F95-BB0A-3B015DAE6F7C}"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C54D2-6506-46E8-B16E-F2E17516B0C9}"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IE"/>
        </a:p>
      </dgm:t>
    </dgm:pt>
    <dgm:pt modelId="{06B5E05F-0248-48F6-BD4F-1DB4745FFD8B}">
      <dgm:prSet phldrT="[Text]" custT="1"/>
      <dgm:spPr/>
      <dgm:t>
        <a:bodyPr/>
        <a:lstStyle/>
        <a:p>
          <a:r>
            <a:rPr lang="en-IE" sz="2400" b="1" dirty="0" smtClean="0">
              <a:solidFill>
                <a:schemeClr val="accent3">
                  <a:lumMod val="50000"/>
                </a:schemeClr>
              </a:solidFill>
              <a:latin typeface="+mj-lt"/>
              <a:cs typeface="Aparajita" pitchFamily="34" charset="0"/>
            </a:rPr>
            <a:t>Education  Roll Out </a:t>
          </a:r>
          <a:endParaRPr lang="en-IE" sz="2400" b="1" dirty="0">
            <a:solidFill>
              <a:schemeClr val="accent3">
                <a:lumMod val="50000"/>
              </a:schemeClr>
            </a:solidFill>
            <a:latin typeface="+mj-lt"/>
            <a:cs typeface="Aparajita" pitchFamily="34" charset="0"/>
          </a:endParaRPr>
        </a:p>
      </dgm:t>
    </dgm:pt>
    <dgm:pt modelId="{B6BE54FE-7E94-48C9-9150-84ACB873D6B4}" type="parTrans" cxnId="{46E7DAF8-DA79-43FA-A604-87C71B875C1E}">
      <dgm:prSet/>
      <dgm:spPr/>
      <dgm:t>
        <a:bodyPr/>
        <a:lstStyle/>
        <a:p>
          <a:endParaRPr lang="en-IE"/>
        </a:p>
      </dgm:t>
    </dgm:pt>
    <dgm:pt modelId="{13638D65-E089-44E4-9A03-84CFBDAF1F2A}" type="sibTrans" cxnId="{46E7DAF8-DA79-43FA-A604-87C71B875C1E}">
      <dgm:prSet/>
      <dgm:spPr/>
      <dgm:t>
        <a:bodyPr/>
        <a:lstStyle/>
        <a:p>
          <a:endParaRPr lang="en-IE"/>
        </a:p>
      </dgm:t>
    </dgm:pt>
    <dgm:pt modelId="{25967DD1-4E9D-4F6B-9329-5F831B976F19}">
      <dgm:prSet phldrT="[Text]" custT="1"/>
      <dgm:spPr/>
      <dgm:t>
        <a:bodyPr/>
        <a:lstStyle/>
        <a:p>
          <a:r>
            <a:rPr lang="en-IE" sz="1500" b="1" dirty="0" smtClean="0">
              <a:latin typeface="+mj-lt"/>
              <a:cs typeface="Aparajita" pitchFamily="34" charset="0"/>
            </a:rPr>
            <a:t>MAU</a:t>
          </a:r>
          <a:endParaRPr lang="en-IE" sz="1500" b="1" dirty="0">
            <a:latin typeface="+mj-lt"/>
            <a:cs typeface="Aparajita" pitchFamily="34" charset="0"/>
          </a:endParaRPr>
        </a:p>
      </dgm:t>
    </dgm:pt>
    <dgm:pt modelId="{49E1067A-3A93-4300-9E24-1F65AB95AEF0}" type="parTrans" cxnId="{3359CE20-C8C4-41E0-A8B5-DECCDCCCB804}">
      <dgm:prSet/>
      <dgm:spPr/>
      <dgm:t>
        <a:bodyPr/>
        <a:lstStyle/>
        <a:p>
          <a:endParaRPr lang="en-IE"/>
        </a:p>
      </dgm:t>
    </dgm:pt>
    <dgm:pt modelId="{8F02E475-2606-4D92-8C99-3E12EEFDE0CC}" type="sibTrans" cxnId="{3359CE20-C8C4-41E0-A8B5-DECCDCCCB804}">
      <dgm:prSet/>
      <dgm:spPr/>
      <dgm:t>
        <a:bodyPr/>
        <a:lstStyle/>
        <a:p>
          <a:endParaRPr lang="en-IE"/>
        </a:p>
      </dgm:t>
    </dgm:pt>
    <dgm:pt modelId="{EF6E2185-81A2-4B6F-8328-42D945343D0F}">
      <dgm:prSet phldrT="[Text]" custT="1"/>
      <dgm:spPr/>
      <dgm:t>
        <a:bodyPr/>
        <a:lstStyle/>
        <a:p>
          <a:r>
            <a:rPr lang="en-IE" sz="1500" b="1" dirty="0" smtClean="0">
              <a:latin typeface="+mj-lt"/>
              <a:cs typeface="Aparajita" pitchFamily="34" charset="0"/>
            </a:rPr>
            <a:t>St. Coman’s Ward</a:t>
          </a:r>
          <a:endParaRPr lang="en-IE" sz="1500" b="1" dirty="0">
            <a:latin typeface="+mj-lt"/>
            <a:cs typeface="Aparajita" pitchFamily="34" charset="0"/>
          </a:endParaRPr>
        </a:p>
      </dgm:t>
    </dgm:pt>
    <dgm:pt modelId="{F1B8DBFB-6743-49B5-BFF7-2C597D1C8DD0}" type="parTrans" cxnId="{7B08D14D-17B1-484E-9FF5-F497DA95F91D}">
      <dgm:prSet/>
      <dgm:spPr/>
      <dgm:t>
        <a:bodyPr/>
        <a:lstStyle/>
        <a:p>
          <a:endParaRPr lang="en-IE"/>
        </a:p>
      </dgm:t>
    </dgm:pt>
    <dgm:pt modelId="{047568B4-8D97-4E9D-B290-EFD9443712FB}" type="sibTrans" cxnId="{7B08D14D-17B1-484E-9FF5-F497DA95F91D}">
      <dgm:prSet/>
      <dgm:spPr/>
      <dgm:t>
        <a:bodyPr/>
        <a:lstStyle/>
        <a:p>
          <a:endParaRPr lang="en-IE"/>
        </a:p>
      </dgm:t>
    </dgm:pt>
    <dgm:pt modelId="{C1B35313-31D8-47D2-B795-9FF135464C98}">
      <dgm:prSet phldrT="[Text]" custT="1"/>
      <dgm:spPr/>
      <dgm:t>
        <a:bodyPr/>
        <a:lstStyle/>
        <a:p>
          <a:r>
            <a:rPr lang="en-IE" sz="1500" b="1" dirty="0" smtClean="0">
              <a:latin typeface="+mj-lt"/>
              <a:cs typeface="Aparajita" pitchFamily="34" charset="0"/>
            </a:rPr>
            <a:t>St. Bridget’s Ward</a:t>
          </a:r>
          <a:endParaRPr lang="en-IE" sz="1500" b="1" dirty="0">
            <a:latin typeface="+mj-lt"/>
            <a:cs typeface="Aparajita" pitchFamily="34" charset="0"/>
          </a:endParaRPr>
        </a:p>
      </dgm:t>
    </dgm:pt>
    <dgm:pt modelId="{65BCF234-A3BB-4917-A910-1422F0D3BC16}" type="parTrans" cxnId="{CCC92C7B-1E06-464E-B5E7-65AFA8BABD77}">
      <dgm:prSet/>
      <dgm:spPr/>
      <dgm:t>
        <a:bodyPr/>
        <a:lstStyle/>
        <a:p>
          <a:endParaRPr lang="en-IE"/>
        </a:p>
      </dgm:t>
    </dgm:pt>
    <dgm:pt modelId="{E300FEB7-4569-40E1-9EE0-AE62101756C8}" type="sibTrans" cxnId="{CCC92C7B-1E06-464E-B5E7-65AFA8BABD77}">
      <dgm:prSet/>
      <dgm:spPr/>
      <dgm:t>
        <a:bodyPr/>
        <a:lstStyle/>
        <a:p>
          <a:endParaRPr lang="en-IE"/>
        </a:p>
      </dgm:t>
    </dgm:pt>
    <dgm:pt modelId="{2B70DA7D-177B-479F-920C-BF0D8BE4B557}">
      <dgm:prSet phldrT="[Text]" custT="1"/>
      <dgm:spPr/>
      <dgm:t>
        <a:bodyPr/>
        <a:lstStyle/>
        <a:p>
          <a:r>
            <a:rPr lang="en-IE" sz="1500" b="1" dirty="0" smtClean="0">
              <a:latin typeface="+mj-lt"/>
              <a:cs typeface="Aparajita" pitchFamily="34" charset="0"/>
            </a:rPr>
            <a:t>All other clinical areas</a:t>
          </a:r>
          <a:endParaRPr lang="en-IE" sz="1500" b="1" dirty="0">
            <a:latin typeface="+mj-lt"/>
            <a:cs typeface="Aparajita" pitchFamily="34" charset="0"/>
          </a:endParaRPr>
        </a:p>
      </dgm:t>
    </dgm:pt>
    <dgm:pt modelId="{18E7A5F9-F312-4053-9AA9-BF3B0C86CBEF}" type="parTrans" cxnId="{F80BB921-150F-4671-8ACE-D884B917B1E2}">
      <dgm:prSet/>
      <dgm:spPr/>
      <dgm:t>
        <a:bodyPr/>
        <a:lstStyle/>
        <a:p>
          <a:endParaRPr lang="en-IE"/>
        </a:p>
      </dgm:t>
    </dgm:pt>
    <dgm:pt modelId="{CE785B33-5205-4D98-B9B4-963A2BA04149}" type="sibTrans" cxnId="{F80BB921-150F-4671-8ACE-D884B917B1E2}">
      <dgm:prSet/>
      <dgm:spPr/>
      <dgm:t>
        <a:bodyPr/>
        <a:lstStyle/>
        <a:p>
          <a:endParaRPr lang="en-IE"/>
        </a:p>
      </dgm:t>
    </dgm:pt>
    <dgm:pt modelId="{7B77A90E-BFB5-4E96-BA08-76BE4C58FDAC}">
      <dgm:prSet custT="1"/>
      <dgm:spPr/>
      <dgm:t>
        <a:bodyPr/>
        <a:lstStyle/>
        <a:p>
          <a:r>
            <a:rPr lang="en-IE" sz="1500" b="1" dirty="0" smtClean="0">
              <a:latin typeface="+mj-lt"/>
              <a:cs typeface="Aparajita" pitchFamily="34" charset="0"/>
            </a:rPr>
            <a:t>Management Team </a:t>
          </a:r>
          <a:endParaRPr lang="en-IE" sz="1500" b="1" dirty="0">
            <a:latin typeface="+mj-lt"/>
            <a:cs typeface="Aparajita" pitchFamily="34" charset="0"/>
          </a:endParaRPr>
        </a:p>
      </dgm:t>
    </dgm:pt>
    <dgm:pt modelId="{278F4C34-DE0D-4BFF-866F-C1036040CCF6}" type="parTrans" cxnId="{21A8E49B-B8D4-4458-9C3B-12497D5F155A}">
      <dgm:prSet/>
      <dgm:spPr/>
      <dgm:t>
        <a:bodyPr/>
        <a:lstStyle/>
        <a:p>
          <a:endParaRPr lang="en-IE"/>
        </a:p>
      </dgm:t>
    </dgm:pt>
    <dgm:pt modelId="{B4C31FB2-8858-4C64-BF55-89E1CB235775}" type="sibTrans" cxnId="{21A8E49B-B8D4-4458-9C3B-12497D5F155A}">
      <dgm:prSet/>
      <dgm:spPr/>
      <dgm:t>
        <a:bodyPr/>
        <a:lstStyle/>
        <a:p>
          <a:endParaRPr lang="en-IE"/>
        </a:p>
      </dgm:t>
    </dgm:pt>
    <dgm:pt modelId="{B09A2700-3EEF-43D0-9E42-336EDF5F5287}">
      <dgm:prSet custT="1"/>
      <dgm:spPr/>
      <dgm:t>
        <a:bodyPr/>
        <a:lstStyle/>
        <a:p>
          <a:r>
            <a:rPr lang="en-IE" sz="1500" b="1" dirty="0" smtClean="0">
              <a:latin typeface="+mj-lt"/>
              <a:cs typeface="Aparajita" pitchFamily="34" charset="0"/>
            </a:rPr>
            <a:t>NCHD Education Sessions </a:t>
          </a:r>
          <a:endParaRPr lang="en-IE" sz="1500" b="1" dirty="0">
            <a:latin typeface="+mj-lt"/>
            <a:cs typeface="Aparajita" pitchFamily="34" charset="0"/>
          </a:endParaRPr>
        </a:p>
      </dgm:t>
    </dgm:pt>
    <dgm:pt modelId="{A39440CA-0406-4D1B-88D3-3938133567BE}" type="parTrans" cxnId="{F307AB78-A16A-49C9-952A-65816A9D3807}">
      <dgm:prSet/>
      <dgm:spPr/>
      <dgm:t>
        <a:bodyPr/>
        <a:lstStyle/>
        <a:p>
          <a:endParaRPr lang="en-IE"/>
        </a:p>
      </dgm:t>
    </dgm:pt>
    <dgm:pt modelId="{718ED654-9177-40E1-8F6D-D73750E1D52C}" type="sibTrans" cxnId="{F307AB78-A16A-49C9-952A-65816A9D3807}">
      <dgm:prSet/>
      <dgm:spPr/>
      <dgm:t>
        <a:bodyPr/>
        <a:lstStyle/>
        <a:p>
          <a:endParaRPr lang="en-IE"/>
        </a:p>
      </dgm:t>
    </dgm:pt>
    <dgm:pt modelId="{F8576527-5AB1-4403-A9D5-9C12310A9642}" type="pres">
      <dgm:prSet presAssocID="{D9FC54D2-6506-46E8-B16E-F2E17516B0C9}" presName="composite" presStyleCnt="0">
        <dgm:presLayoutVars>
          <dgm:chMax val="1"/>
          <dgm:dir/>
          <dgm:resizeHandles val="exact"/>
        </dgm:presLayoutVars>
      </dgm:prSet>
      <dgm:spPr/>
      <dgm:t>
        <a:bodyPr/>
        <a:lstStyle/>
        <a:p>
          <a:endParaRPr lang="en-IE"/>
        </a:p>
      </dgm:t>
    </dgm:pt>
    <dgm:pt modelId="{BEB381D4-E303-415B-9FE5-D835E5AC7784}" type="pres">
      <dgm:prSet presAssocID="{D9FC54D2-6506-46E8-B16E-F2E17516B0C9}" presName="radial" presStyleCnt="0">
        <dgm:presLayoutVars>
          <dgm:animLvl val="ctr"/>
        </dgm:presLayoutVars>
      </dgm:prSet>
      <dgm:spPr/>
      <dgm:t>
        <a:bodyPr/>
        <a:lstStyle/>
        <a:p>
          <a:endParaRPr lang="en-IE"/>
        </a:p>
      </dgm:t>
    </dgm:pt>
    <dgm:pt modelId="{0CA8068A-39C6-474C-AAF9-4E1682F06900}" type="pres">
      <dgm:prSet presAssocID="{06B5E05F-0248-48F6-BD4F-1DB4745FFD8B}" presName="centerShape" presStyleLbl="vennNode1" presStyleIdx="0" presStyleCnt="7"/>
      <dgm:spPr/>
      <dgm:t>
        <a:bodyPr/>
        <a:lstStyle/>
        <a:p>
          <a:endParaRPr lang="en-IE"/>
        </a:p>
      </dgm:t>
    </dgm:pt>
    <dgm:pt modelId="{803EBD7F-4E52-4025-86B7-2AB4B18B2EA2}" type="pres">
      <dgm:prSet presAssocID="{25967DD1-4E9D-4F6B-9329-5F831B976F19}" presName="node" presStyleLbl="vennNode1" presStyleIdx="1" presStyleCnt="7" custScaleX="140890" custScaleY="75919">
        <dgm:presLayoutVars>
          <dgm:bulletEnabled val="1"/>
        </dgm:presLayoutVars>
      </dgm:prSet>
      <dgm:spPr/>
      <dgm:t>
        <a:bodyPr/>
        <a:lstStyle/>
        <a:p>
          <a:endParaRPr lang="en-IE"/>
        </a:p>
      </dgm:t>
    </dgm:pt>
    <dgm:pt modelId="{77983046-2C32-4879-9492-E2895FCEBA8C}" type="pres">
      <dgm:prSet presAssocID="{EF6E2185-81A2-4B6F-8328-42D945343D0F}" presName="node" presStyleLbl="vennNode1" presStyleIdx="2" presStyleCnt="7" custScaleX="139095" custScaleY="81118">
        <dgm:presLayoutVars>
          <dgm:bulletEnabled val="1"/>
        </dgm:presLayoutVars>
      </dgm:prSet>
      <dgm:spPr/>
      <dgm:t>
        <a:bodyPr/>
        <a:lstStyle/>
        <a:p>
          <a:endParaRPr lang="en-IE"/>
        </a:p>
      </dgm:t>
    </dgm:pt>
    <dgm:pt modelId="{4873EE82-6D5E-4C44-8A9F-70E690CD8E22}" type="pres">
      <dgm:prSet presAssocID="{C1B35313-31D8-47D2-B795-9FF135464C98}" presName="node" presStyleLbl="vennNode1" presStyleIdx="3" presStyleCnt="7" custScaleX="139890" custScaleY="81119">
        <dgm:presLayoutVars>
          <dgm:bulletEnabled val="1"/>
        </dgm:presLayoutVars>
      </dgm:prSet>
      <dgm:spPr/>
      <dgm:t>
        <a:bodyPr/>
        <a:lstStyle/>
        <a:p>
          <a:endParaRPr lang="en-IE"/>
        </a:p>
      </dgm:t>
    </dgm:pt>
    <dgm:pt modelId="{1DBB09C8-528F-46C3-9031-C6D595DA1845}" type="pres">
      <dgm:prSet presAssocID="{2B70DA7D-177B-479F-920C-BF0D8BE4B557}" presName="node" presStyleLbl="vennNode1" presStyleIdx="4" presStyleCnt="7" custScaleX="140890" custScaleY="82994">
        <dgm:presLayoutVars>
          <dgm:bulletEnabled val="1"/>
        </dgm:presLayoutVars>
      </dgm:prSet>
      <dgm:spPr/>
      <dgm:t>
        <a:bodyPr/>
        <a:lstStyle/>
        <a:p>
          <a:endParaRPr lang="en-IE"/>
        </a:p>
      </dgm:t>
    </dgm:pt>
    <dgm:pt modelId="{A0C6C4D5-CBD7-4D6C-93EE-09BB8E697155}" type="pres">
      <dgm:prSet presAssocID="{7B77A90E-BFB5-4E96-BA08-76BE4C58FDAC}" presName="node" presStyleLbl="vennNode1" presStyleIdx="5" presStyleCnt="7" custScaleX="131641" custScaleY="81119">
        <dgm:presLayoutVars>
          <dgm:bulletEnabled val="1"/>
        </dgm:presLayoutVars>
      </dgm:prSet>
      <dgm:spPr/>
      <dgm:t>
        <a:bodyPr/>
        <a:lstStyle/>
        <a:p>
          <a:endParaRPr lang="en-IE"/>
        </a:p>
      </dgm:t>
    </dgm:pt>
    <dgm:pt modelId="{80188373-45AF-456E-B296-D53E2AEC69C5}" type="pres">
      <dgm:prSet presAssocID="{B09A2700-3EEF-43D0-9E42-336EDF5F5287}" presName="node" presStyleLbl="vennNode1" presStyleIdx="6" presStyleCnt="7" custScaleX="130846" custScaleY="81118">
        <dgm:presLayoutVars>
          <dgm:bulletEnabled val="1"/>
        </dgm:presLayoutVars>
      </dgm:prSet>
      <dgm:spPr/>
      <dgm:t>
        <a:bodyPr/>
        <a:lstStyle/>
        <a:p>
          <a:endParaRPr lang="en-IE"/>
        </a:p>
      </dgm:t>
    </dgm:pt>
  </dgm:ptLst>
  <dgm:cxnLst>
    <dgm:cxn modelId="{7165A3BF-47DE-4D98-94BD-B23B7828301B}" type="presOf" srcId="{D9FC54D2-6506-46E8-B16E-F2E17516B0C9}" destId="{F8576527-5AB1-4403-A9D5-9C12310A9642}" srcOrd="0" destOrd="0" presId="urn:microsoft.com/office/officeart/2005/8/layout/radial3"/>
    <dgm:cxn modelId="{21A8E49B-B8D4-4458-9C3B-12497D5F155A}" srcId="{06B5E05F-0248-48F6-BD4F-1DB4745FFD8B}" destId="{7B77A90E-BFB5-4E96-BA08-76BE4C58FDAC}" srcOrd="4" destOrd="0" parTransId="{278F4C34-DE0D-4BFF-866F-C1036040CCF6}" sibTransId="{B4C31FB2-8858-4C64-BF55-89E1CB235775}"/>
    <dgm:cxn modelId="{CCC92C7B-1E06-464E-B5E7-65AFA8BABD77}" srcId="{06B5E05F-0248-48F6-BD4F-1DB4745FFD8B}" destId="{C1B35313-31D8-47D2-B795-9FF135464C98}" srcOrd="2" destOrd="0" parTransId="{65BCF234-A3BB-4917-A910-1422F0D3BC16}" sibTransId="{E300FEB7-4569-40E1-9EE0-AE62101756C8}"/>
    <dgm:cxn modelId="{3359CE20-C8C4-41E0-A8B5-DECCDCCCB804}" srcId="{06B5E05F-0248-48F6-BD4F-1DB4745FFD8B}" destId="{25967DD1-4E9D-4F6B-9329-5F831B976F19}" srcOrd="0" destOrd="0" parTransId="{49E1067A-3A93-4300-9E24-1F65AB95AEF0}" sibTransId="{8F02E475-2606-4D92-8C99-3E12EEFDE0CC}"/>
    <dgm:cxn modelId="{FE9C552F-0ACF-4786-81FD-B24099BFCF2A}" type="presOf" srcId="{C1B35313-31D8-47D2-B795-9FF135464C98}" destId="{4873EE82-6D5E-4C44-8A9F-70E690CD8E22}" srcOrd="0" destOrd="0" presId="urn:microsoft.com/office/officeart/2005/8/layout/radial3"/>
    <dgm:cxn modelId="{34DDD350-A9B9-4152-9C0B-37384F3A5DDF}" type="presOf" srcId="{2B70DA7D-177B-479F-920C-BF0D8BE4B557}" destId="{1DBB09C8-528F-46C3-9031-C6D595DA1845}" srcOrd="0" destOrd="0" presId="urn:microsoft.com/office/officeart/2005/8/layout/radial3"/>
    <dgm:cxn modelId="{00628748-3E01-4CF5-86E5-980E4C901BCE}" type="presOf" srcId="{B09A2700-3EEF-43D0-9E42-336EDF5F5287}" destId="{80188373-45AF-456E-B296-D53E2AEC69C5}" srcOrd="0" destOrd="0" presId="urn:microsoft.com/office/officeart/2005/8/layout/radial3"/>
    <dgm:cxn modelId="{E6028B4E-96F1-47B1-9591-37D84FB83687}" type="presOf" srcId="{7B77A90E-BFB5-4E96-BA08-76BE4C58FDAC}" destId="{A0C6C4D5-CBD7-4D6C-93EE-09BB8E697155}" srcOrd="0" destOrd="0" presId="urn:microsoft.com/office/officeart/2005/8/layout/radial3"/>
    <dgm:cxn modelId="{7B08D14D-17B1-484E-9FF5-F497DA95F91D}" srcId="{06B5E05F-0248-48F6-BD4F-1DB4745FFD8B}" destId="{EF6E2185-81A2-4B6F-8328-42D945343D0F}" srcOrd="1" destOrd="0" parTransId="{F1B8DBFB-6743-49B5-BFF7-2C597D1C8DD0}" sibTransId="{047568B4-8D97-4E9D-B290-EFD9443712FB}"/>
    <dgm:cxn modelId="{3E948B5B-C5FF-498D-8FBC-9BD527FE947E}" type="presOf" srcId="{EF6E2185-81A2-4B6F-8328-42D945343D0F}" destId="{77983046-2C32-4879-9492-E2895FCEBA8C}" srcOrd="0" destOrd="0" presId="urn:microsoft.com/office/officeart/2005/8/layout/radial3"/>
    <dgm:cxn modelId="{F307AB78-A16A-49C9-952A-65816A9D3807}" srcId="{06B5E05F-0248-48F6-BD4F-1DB4745FFD8B}" destId="{B09A2700-3EEF-43D0-9E42-336EDF5F5287}" srcOrd="5" destOrd="0" parTransId="{A39440CA-0406-4D1B-88D3-3938133567BE}" sibTransId="{718ED654-9177-40E1-8F6D-D73750E1D52C}"/>
    <dgm:cxn modelId="{D0387212-EA2F-4972-95AA-0F10CE54FB30}" type="presOf" srcId="{25967DD1-4E9D-4F6B-9329-5F831B976F19}" destId="{803EBD7F-4E52-4025-86B7-2AB4B18B2EA2}" srcOrd="0" destOrd="0" presId="urn:microsoft.com/office/officeart/2005/8/layout/radial3"/>
    <dgm:cxn modelId="{B62B343B-A7FF-45FB-A543-E48416D1ABE9}" type="presOf" srcId="{06B5E05F-0248-48F6-BD4F-1DB4745FFD8B}" destId="{0CA8068A-39C6-474C-AAF9-4E1682F06900}" srcOrd="0" destOrd="0" presId="urn:microsoft.com/office/officeart/2005/8/layout/radial3"/>
    <dgm:cxn modelId="{F80BB921-150F-4671-8ACE-D884B917B1E2}" srcId="{06B5E05F-0248-48F6-BD4F-1DB4745FFD8B}" destId="{2B70DA7D-177B-479F-920C-BF0D8BE4B557}" srcOrd="3" destOrd="0" parTransId="{18E7A5F9-F312-4053-9AA9-BF3B0C86CBEF}" sibTransId="{CE785B33-5205-4D98-B9B4-963A2BA04149}"/>
    <dgm:cxn modelId="{46E7DAF8-DA79-43FA-A604-87C71B875C1E}" srcId="{D9FC54D2-6506-46E8-B16E-F2E17516B0C9}" destId="{06B5E05F-0248-48F6-BD4F-1DB4745FFD8B}" srcOrd="0" destOrd="0" parTransId="{B6BE54FE-7E94-48C9-9150-84ACB873D6B4}" sibTransId="{13638D65-E089-44E4-9A03-84CFBDAF1F2A}"/>
    <dgm:cxn modelId="{E8439858-125C-401E-94FB-EDFCEA8284F9}" type="presParOf" srcId="{F8576527-5AB1-4403-A9D5-9C12310A9642}" destId="{BEB381D4-E303-415B-9FE5-D835E5AC7784}" srcOrd="0" destOrd="0" presId="urn:microsoft.com/office/officeart/2005/8/layout/radial3"/>
    <dgm:cxn modelId="{1845C939-35AE-45BE-B532-357D66A75029}" type="presParOf" srcId="{BEB381D4-E303-415B-9FE5-D835E5AC7784}" destId="{0CA8068A-39C6-474C-AAF9-4E1682F06900}" srcOrd="0" destOrd="0" presId="urn:microsoft.com/office/officeart/2005/8/layout/radial3"/>
    <dgm:cxn modelId="{984F922B-FE71-41EC-BF22-C5810052B3A7}" type="presParOf" srcId="{BEB381D4-E303-415B-9FE5-D835E5AC7784}" destId="{803EBD7F-4E52-4025-86B7-2AB4B18B2EA2}" srcOrd="1" destOrd="0" presId="urn:microsoft.com/office/officeart/2005/8/layout/radial3"/>
    <dgm:cxn modelId="{58A597EF-EF30-47AD-86A2-A9192626354E}" type="presParOf" srcId="{BEB381D4-E303-415B-9FE5-D835E5AC7784}" destId="{77983046-2C32-4879-9492-E2895FCEBA8C}" srcOrd="2" destOrd="0" presId="urn:microsoft.com/office/officeart/2005/8/layout/radial3"/>
    <dgm:cxn modelId="{C4AE3F5F-7052-4102-9DB9-95CBB1D58249}" type="presParOf" srcId="{BEB381D4-E303-415B-9FE5-D835E5AC7784}" destId="{4873EE82-6D5E-4C44-8A9F-70E690CD8E22}" srcOrd="3" destOrd="0" presId="urn:microsoft.com/office/officeart/2005/8/layout/radial3"/>
    <dgm:cxn modelId="{ED844386-2162-40A9-831B-BA9C0D925DFE}" type="presParOf" srcId="{BEB381D4-E303-415B-9FE5-D835E5AC7784}" destId="{1DBB09C8-528F-46C3-9031-C6D595DA1845}" srcOrd="4" destOrd="0" presId="urn:microsoft.com/office/officeart/2005/8/layout/radial3"/>
    <dgm:cxn modelId="{8BE4B632-DE29-4590-91C7-64FC5C03CE1C}" type="presParOf" srcId="{BEB381D4-E303-415B-9FE5-D835E5AC7784}" destId="{A0C6C4D5-CBD7-4D6C-93EE-09BB8E697155}" srcOrd="5" destOrd="0" presId="urn:microsoft.com/office/officeart/2005/8/layout/radial3"/>
    <dgm:cxn modelId="{BBBBF6F1-F889-4F94-B8C4-A362BDD1CCAE}" type="presParOf" srcId="{BEB381D4-E303-415B-9FE5-D835E5AC7784}" destId="{80188373-45AF-456E-B296-D53E2AEC69C5}" srcOrd="6"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941BA-D600-4249-B321-EA583498A36B}">
      <dsp:nvSpPr>
        <dsp:cNvPr id="0" name=""/>
        <dsp:cNvSpPr/>
      </dsp:nvSpPr>
      <dsp:spPr>
        <a:xfrm>
          <a:off x="2120188" y="453310"/>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2286389" y="497119"/>
        <a:ext cx="19105" cy="3821"/>
      </dsp:txXfrm>
    </dsp:sp>
    <dsp:sp modelId="{13690400-E2B1-4E60-B467-8583E791A3AA}">
      <dsp:nvSpPr>
        <dsp:cNvPr id="0" name=""/>
        <dsp:cNvSpPr/>
      </dsp:nvSpPr>
      <dsp:spPr>
        <a:xfrm>
          <a:off x="460653" y="629"/>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Governance               Established </a:t>
          </a:r>
          <a:endParaRPr lang="en-IE" sz="1300" b="1" kern="1200" dirty="0"/>
        </a:p>
      </dsp:txBody>
      <dsp:txXfrm>
        <a:off x="460653" y="629"/>
        <a:ext cx="1661334" cy="996800"/>
      </dsp:txXfrm>
    </dsp:sp>
    <dsp:sp modelId="{3A65FACD-7DD6-4F56-8B56-51486A1BA639}">
      <dsp:nvSpPr>
        <dsp:cNvPr id="0" name=""/>
        <dsp:cNvSpPr/>
      </dsp:nvSpPr>
      <dsp:spPr>
        <a:xfrm>
          <a:off x="4163630" y="453310"/>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4329831" y="497119"/>
        <a:ext cx="19105" cy="3821"/>
      </dsp:txXfrm>
    </dsp:sp>
    <dsp:sp modelId="{D4EC99FF-DAAC-4FA9-96D3-56B1CACE92B8}">
      <dsp:nvSpPr>
        <dsp:cNvPr id="0" name=""/>
        <dsp:cNvSpPr/>
      </dsp:nvSpPr>
      <dsp:spPr>
        <a:xfrm>
          <a:off x="2504095" y="629"/>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Saolta Sepsis Steering Group Convened</a:t>
          </a:r>
        </a:p>
      </dsp:txBody>
      <dsp:txXfrm>
        <a:off x="2504095" y="629"/>
        <a:ext cx="1661334" cy="996800"/>
      </dsp:txXfrm>
    </dsp:sp>
    <dsp:sp modelId="{9EE03CB0-A1E9-402D-8107-A74098FCBFBF}">
      <dsp:nvSpPr>
        <dsp:cNvPr id="0" name=""/>
        <dsp:cNvSpPr/>
      </dsp:nvSpPr>
      <dsp:spPr>
        <a:xfrm>
          <a:off x="6207072" y="453310"/>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6373273" y="497119"/>
        <a:ext cx="19105" cy="3821"/>
      </dsp:txXfrm>
    </dsp:sp>
    <dsp:sp modelId="{4EBED1F5-A65E-4FAF-9EBE-9BB7B1A80E38}">
      <dsp:nvSpPr>
        <dsp:cNvPr id="0" name=""/>
        <dsp:cNvSpPr/>
      </dsp:nvSpPr>
      <dsp:spPr>
        <a:xfrm>
          <a:off x="4547537" y="629"/>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IE" sz="1200" b="1" kern="1200" dirty="0" smtClean="0"/>
            <a:t>Interdisciplinary Meetings and Education</a:t>
          </a:r>
        </a:p>
      </dsp:txBody>
      <dsp:txXfrm>
        <a:off x="4547537" y="629"/>
        <a:ext cx="1661334" cy="996800"/>
      </dsp:txXfrm>
    </dsp:sp>
    <dsp:sp modelId="{3B1EDD22-47EA-433E-957C-B3B691427F0C}">
      <dsp:nvSpPr>
        <dsp:cNvPr id="0" name=""/>
        <dsp:cNvSpPr/>
      </dsp:nvSpPr>
      <dsp:spPr>
        <a:xfrm>
          <a:off x="1291320" y="995630"/>
          <a:ext cx="6130326" cy="351507"/>
        </a:xfrm>
        <a:custGeom>
          <a:avLst/>
          <a:gdLst/>
          <a:ahLst/>
          <a:cxnLst/>
          <a:rect l="0" t="0" r="0" b="0"/>
          <a:pathLst>
            <a:path>
              <a:moveTo>
                <a:pt x="6130326" y="0"/>
              </a:moveTo>
              <a:lnTo>
                <a:pt x="6130326" y="192853"/>
              </a:lnTo>
              <a:lnTo>
                <a:pt x="0" y="192853"/>
              </a:lnTo>
              <a:lnTo>
                <a:pt x="0" y="351507"/>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4202928" y="1169473"/>
        <a:ext cx="307111" cy="3821"/>
      </dsp:txXfrm>
    </dsp:sp>
    <dsp:sp modelId="{58ABE0C8-A18B-42FD-9BE9-7AB3B37438E1}">
      <dsp:nvSpPr>
        <dsp:cNvPr id="0" name=""/>
        <dsp:cNvSpPr/>
      </dsp:nvSpPr>
      <dsp:spPr>
        <a:xfrm>
          <a:off x="6590979" y="629"/>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Introduction of Screening From</a:t>
          </a:r>
        </a:p>
      </dsp:txBody>
      <dsp:txXfrm>
        <a:off x="6590979" y="629"/>
        <a:ext cx="1661334" cy="996800"/>
      </dsp:txXfrm>
    </dsp:sp>
    <dsp:sp modelId="{C3B2166E-9C65-4643-9F1A-77818DFBFD4E}">
      <dsp:nvSpPr>
        <dsp:cNvPr id="0" name=""/>
        <dsp:cNvSpPr/>
      </dsp:nvSpPr>
      <dsp:spPr>
        <a:xfrm>
          <a:off x="2120188" y="1832218"/>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2286389" y="1876027"/>
        <a:ext cx="19105" cy="3821"/>
      </dsp:txXfrm>
    </dsp:sp>
    <dsp:sp modelId="{82251190-9C10-40BD-9A06-B62037BFAE85}">
      <dsp:nvSpPr>
        <dsp:cNvPr id="0" name=""/>
        <dsp:cNvSpPr/>
      </dsp:nvSpPr>
      <dsp:spPr>
        <a:xfrm>
          <a:off x="460653" y="1379538"/>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Link Staff Identified</a:t>
          </a:r>
        </a:p>
      </dsp:txBody>
      <dsp:txXfrm>
        <a:off x="460653" y="1379538"/>
        <a:ext cx="1661334" cy="996800"/>
      </dsp:txXfrm>
    </dsp:sp>
    <dsp:sp modelId="{1B950EB7-D0DD-4456-8E5E-07D8DF786AB3}">
      <dsp:nvSpPr>
        <dsp:cNvPr id="0" name=""/>
        <dsp:cNvSpPr/>
      </dsp:nvSpPr>
      <dsp:spPr>
        <a:xfrm>
          <a:off x="4163630" y="1832218"/>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4329831" y="1876027"/>
        <a:ext cx="19105" cy="3821"/>
      </dsp:txXfrm>
    </dsp:sp>
    <dsp:sp modelId="{0C32EB0F-FFE4-47E4-A076-FFF9345A966D}">
      <dsp:nvSpPr>
        <dsp:cNvPr id="0" name=""/>
        <dsp:cNvSpPr/>
      </dsp:nvSpPr>
      <dsp:spPr>
        <a:xfrm>
          <a:off x="2504095" y="1379538"/>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National Sepsis Lead and Saolta </a:t>
          </a:r>
          <a:r>
            <a:rPr lang="en-IE" sz="1300" b="1" kern="1200" dirty="0" err="1" smtClean="0"/>
            <a:t>ADoN</a:t>
          </a:r>
          <a:r>
            <a:rPr lang="en-IE" sz="1300" b="1" kern="1200" dirty="0" smtClean="0"/>
            <a:t> Sepsis Presentations and Support</a:t>
          </a:r>
        </a:p>
      </dsp:txBody>
      <dsp:txXfrm>
        <a:off x="2504095" y="1379538"/>
        <a:ext cx="1661334" cy="996800"/>
      </dsp:txXfrm>
    </dsp:sp>
    <dsp:sp modelId="{20DEF3C4-6224-4CC7-AB06-B831F9095968}">
      <dsp:nvSpPr>
        <dsp:cNvPr id="0" name=""/>
        <dsp:cNvSpPr/>
      </dsp:nvSpPr>
      <dsp:spPr>
        <a:xfrm>
          <a:off x="6207072" y="1832218"/>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6373273" y="1876027"/>
        <a:ext cx="19105" cy="3821"/>
      </dsp:txXfrm>
    </dsp:sp>
    <dsp:sp modelId="{E914373D-4305-4154-91C6-F686A298F06B}">
      <dsp:nvSpPr>
        <dsp:cNvPr id="0" name=""/>
        <dsp:cNvSpPr/>
      </dsp:nvSpPr>
      <dsp:spPr>
        <a:xfrm>
          <a:off x="4547537" y="1379538"/>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Introduction of Sepsis Screening Box (NMPDU funded)</a:t>
          </a:r>
          <a:endParaRPr lang="en-IE" sz="1300" b="1" kern="1200" dirty="0"/>
        </a:p>
      </dsp:txBody>
      <dsp:txXfrm>
        <a:off x="4547537" y="1379538"/>
        <a:ext cx="1661334" cy="996800"/>
      </dsp:txXfrm>
    </dsp:sp>
    <dsp:sp modelId="{87D8DD01-CEBD-4C52-AFCE-39B18AB56D37}">
      <dsp:nvSpPr>
        <dsp:cNvPr id="0" name=""/>
        <dsp:cNvSpPr/>
      </dsp:nvSpPr>
      <dsp:spPr>
        <a:xfrm>
          <a:off x="1291320" y="2374538"/>
          <a:ext cx="6130326" cy="351507"/>
        </a:xfrm>
        <a:custGeom>
          <a:avLst/>
          <a:gdLst/>
          <a:ahLst/>
          <a:cxnLst/>
          <a:rect l="0" t="0" r="0" b="0"/>
          <a:pathLst>
            <a:path>
              <a:moveTo>
                <a:pt x="6130326" y="0"/>
              </a:moveTo>
              <a:lnTo>
                <a:pt x="6130326" y="192853"/>
              </a:lnTo>
              <a:lnTo>
                <a:pt x="0" y="192853"/>
              </a:lnTo>
              <a:lnTo>
                <a:pt x="0" y="351507"/>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4202928" y="2548381"/>
        <a:ext cx="307111" cy="3821"/>
      </dsp:txXfrm>
    </dsp:sp>
    <dsp:sp modelId="{792CCD5B-734C-482E-B809-0F9859DFA5BE}">
      <dsp:nvSpPr>
        <dsp:cNvPr id="0" name=""/>
        <dsp:cNvSpPr/>
      </dsp:nvSpPr>
      <dsp:spPr>
        <a:xfrm>
          <a:off x="6590979" y="1379538"/>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Registration Log Established in MAU/IU for Suspected Sepsis</a:t>
          </a:r>
        </a:p>
      </dsp:txBody>
      <dsp:txXfrm>
        <a:off x="6590979" y="1379538"/>
        <a:ext cx="1661334" cy="996800"/>
      </dsp:txXfrm>
    </dsp:sp>
    <dsp:sp modelId="{15E5A0BB-2131-4A48-AA08-F2C201355A0A}">
      <dsp:nvSpPr>
        <dsp:cNvPr id="0" name=""/>
        <dsp:cNvSpPr/>
      </dsp:nvSpPr>
      <dsp:spPr>
        <a:xfrm>
          <a:off x="2120188" y="3211126"/>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2286389" y="3254935"/>
        <a:ext cx="19105" cy="3821"/>
      </dsp:txXfrm>
    </dsp:sp>
    <dsp:sp modelId="{109D5CCE-73AC-4386-9F14-3B77080A7357}">
      <dsp:nvSpPr>
        <dsp:cNvPr id="0" name=""/>
        <dsp:cNvSpPr/>
      </dsp:nvSpPr>
      <dsp:spPr>
        <a:xfrm>
          <a:off x="460653" y="2758446"/>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Introduction for Colour Sepsis Magnet (Productive Ward)</a:t>
          </a:r>
        </a:p>
      </dsp:txBody>
      <dsp:txXfrm>
        <a:off x="460653" y="2758446"/>
        <a:ext cx="1661334" cy="996800"/>
      </dsp:txXfrm>
    </dsp:sp>
    <dsp:sp modelId="{3E6CAFC6-DC7A-47ED-A3BF-C023EE2E0414}">
      <dsp:nvSpPr>
        <dsp:cNvPr id="0" name=""/>
        <dsp:cNvSpPr/>
      </dsp:nvSpPr>
      <dsp:spPr>
        <a:xfrm>
          <a:off x="4163630" y="3211126"/>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b="1" kern="1200"/>
        </a:p>
      </dsp:txBody>
      <dsp:txXfrm>
        <a:off x="4329831" y="3254935"/>
        <a:ext cx="19105" cy="3821"/>
      </dsp:txXfrm>
    </dsp:sp>
    <dsp:sp modelId="{A3E5DDFF-F2AC-47BB-8100-CC5BD0F08922}">
      <dsp:nvSpPr>
        <dsp:cNvPr id="0" name=""/>
        <dsp:cNvSpPr/>
      </dsp:nvSpPr>
      <dsp:spPr>
        <a:xfrm>
          <a:off x="2504095" y="2758446"/>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Gap Analysis/Action Plan Post 1st Sepsis Audit</a:t>
          </a:r>
        </a:p>
      </dsp:txBody>
      <dsp:txXfrm>
        <a:off x="2504095" y="2758446"/>
        <a:ext cx="1661334" cy="996800"/>
      </dsp:txXfrm>
    </dsp:sp>
    <dsp:sp modelId="{A67C4C1E-EFB0-4FC1-812E-D6DA72FFA360}">
      <dsp:nvSpPr>
        <dsp:cNvPr id="0" name=""/>
        <dsp:cNvSpPr/>
      </dsp:nvSpPr>
      <dsp:spPr>
        <a:xfrm>
          <a:off x="6207072" y="3211126"/>
          <a:ext cx="351507" cy="91440"/>
        </a:xfrm>
        <a:custGeom>
          <a:avLst/>
          <a:gdLst/>
          <a:ahLst/>
          <a:cxnLst/>
          <a:rect l="0" t="0" r="0" b="0"/>
          <a:pathLst>
            <a:path>
              <a:moveTo>
                <a:pt x="0" y="45720"/>
              </a:moveTo>
              <a:lnTo>
                <a:pt x="351507" y="45720"/>
              </a:lnTo>
            </a:path>
          </a:pathLst>
        </a:custGeom>
        <a:noFill/>
        <a:ln w="10000" cap="flat" cmpd="sng" algn="ctr">
          <a:solidFill>
            <a:schemeClr val="dk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6373273" y="3254935"/>
        <a:ext cx="19105" cy="3821"/>
      </dsp:txXfrm>
    </dsp:sp>
    <dsp:sp modelId="{FD45AFE7-9049-4A13-A3BB-5813BB3197AE}">
      <dsp:nvSpPr>
        <dsp:cNvPr id="0" name=""/>
        <dsp:cNvSpPr/>
      </dsp:nvSpPr>
      <dsp:spPr>
        <a:xfrm>
          <a:off x="4547537" y="2758446"/>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Public Sepsis Awareness Questionnaire Completed.</a:t>
          </a:r>
        </a:p>
      </dsp:txBody>
      <dsp:txXfrm>
        <a:off x="4547537" y="2758446"/>
        <a:ext cx="1661334" cy="996800"/>
      </dsp:txXfrm>
    </dsp:sp>
    <dsp:sp modelId="{693249A4-0E12-4F95-BB0A-3B015DAE6F7C}">
      <dsp:nvSpPr>
        <dsp:cNvPr id="0" name=""/>
        <dsp:cNvSpPr/>
      </dsp:nvSpPr>
      <dsp:spPr>
        <a:xfrm>
          <a:off x="6590979" y="2758446"/>
          <a:ext cx="1661334" cy="996800"/>
        </a:xfrm>
        <a:prstGeom prst="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IE" sz="1300" b="1" kern="1200" dirty="0" smtClean="0"/>
            <a:t>World Sepsis Day – 13</a:t>
          </a:r>
          <a:r>
            <a:rPr lang="en-IE" sz="1300" b="1" kern="1200" baseline="30000" dirty="0" smtClean="0"/>
            <a:t>th</a:t>
          </a:r>
          <a:r>
            <a:rPr lang="en-IE" sz="1300" b="1" kern="1200" dirty="0" smtClean="0"/>
            <a:t>  Sept, 2016                        Awareness Drive</a:t>
          </a:r>
        </a:p>
      </dsp:txBody>
      <dsp:txXfrm>
        <a:off x="6590979" y="2758446"/>
        <a:ext cx="1661334" cy="99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8068A-39C6-474C-AAF9-4E1682F06900}">
      <dsp:nvSpPr>
        <dsp:cNvPr id="0" name=""/>
        <dsp:cNvSpPr/>
      </dsp:nvSpPr>
      <dsp:spPr>
        <a:xfrm>
          <a:off x="2286091" y="983354"/>
          <a:ext cx="2504949" cy="2504949"/>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E" sz="2400" b="1" kern="1200" dirty="0" smtClean="0">
              <a:solidFill>
                <a:schemeClr val="accent3">
                  <a:lumMod val="50000"/>
                </a:schemeClr>
              </a:solidFill>
              <a:latin typeface="+mj-lt"/>
              <a:cs typeface="Aparajita" pitchFamily="34" charset="0"/>
            </a:rPr>
            <a:t>Education  Roll Out </a:t>
          </a:r>
          <a:endParaRPr lang="en-IE" sz="2400" b="1" kern="1200" dirty="0">
            <a:solidFill>
              <a:schemeClr val="accent3">
                <a:lumMod val="50000"/>
              </a:schemeClr>
            </a:solidFill>
            <a:latin typeface="+mj-lt"/>
            <a:cs typeface="Aparajita" pitchFamily="34" charset="0"/>
          </a:endParaRPr>
        </a:p>
      </dsp:txBody>
      <dsp:txXfrm>
        <a:off x="2652932" y="1350195"/>
        <a:ext cx="1771267" cy="1771267"/>
      </dsp:txXfrm>
    </dsp:sp>
    <dsp:sp modelId="{803EBD7F-4E52-4025-86B7-2AB4B18B2EA2}">
      <dsp:nvSpPr>
        <dsp:cNvPr id="0" name=""/>
        <dsp:cNvSpPr/>
      </dsp:nvSpPr>
      <dsp:spPr>
        <a:xfrm>
          <a:off x="2656260" y="129098"/>
          <a:ext cx="1764611" cy="950866"/>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E" sz="1500" b="1" kern="1200" dirty="0" smtClean="0">
              <a:latin typeface="+mj-lt"/>
              <a:cs typeface="Aparajita" pitchFamily="34" charset="0"/>
            </a:rPr>
            <a:t>MAU</a:t>
          </a:r>
          <a:endParaRPr lang="en-IE" sz="1500" b="1" kern="1200" dirty="0">
            <a:latin typeface="+mj-lt"/>
            <a:cs typeface="Aparajita" pitchFamily="34" charset="0"/>
          </a:endParaRPr>
        </a:p>
      </dsp:txBody>
      <dsp:txXfrm>
        <a:off x="2914681" y="268349"/>
        <a:ext cx="1247769" cy="672364"/>
      </dsp:txXfrm>
    </dsp:sp>
    <dsp:sp modelId="{77983046-2C32-4879-9492-E2895FCEBA8C}">
      <dsp:nvSpPr>
        <dsp:cNvPr id="0" name=""/>
        <dsp:cNvSpPr/>
      </dsp:nvSpPr>
      <dsp:spPr>
        <a:xfrm>
          <a:off x="4080247" y="912189"/>
          <a:ext cx="1742130" cy="1015982"/>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E" sz="1500" b="1" kern="1200" dirty="0" smtClean="0">
              <a:latin typeface="+mj-lt"/>
              <a:cs typeface="Aparajita" pitchFamily="34" charset="0"/>
            </a:rPr>
            <a:t>St. Coman’s Ward</a:t>
          </a:r>
          <a:endParaRPr lang="en-IE" sz="1500" b="1" kern="1200" dirty="0">
            <a:latin typeface="+mj-lt"/>
            <a:cs typeface="Aparajita" pitchFamily="34" charset="0"/>
          </a:endParaRPr>
        </a:p>
      </dsp:txBody>
      <dsp:txXfrm>
        <a:off x="4335376" y="1060976"/>
        <a:ext cx="1231872" cy="718408"/>
      </dsp:txXfrm>
    </dsp:sp>
    <dsp:sp modelId="{4873EE82-6D5E-4C44-8A9F-70E690CD8E22}">
      <dsp:nvSpPr>
        <dsp:cNvPr id="0" name=""/>
        <dsp:cNvSpPr/>
      </dsp:nvSpPr>
      <dsp:spPr>
        <a:xfrm>
          <a:off x="4075269" y="2543481"/>
          <a:ext cx="1752087" cy="1015995"/>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E" sz="1500" b="1" kern="1200" dirty="0" smtClean="0">
              <a:latin typeface="+mj-lt"/>
              <a:cs typeface="Aparajita" pitchFamily="34" charset="0"/>
            </a:rPr>
            <a:t>St. Bridget’s Ward</a:t>
          </a:r>
          <a:endParaRPr lang="en-IE" sz="1500" b="1" kern="1200" dirty="0">
            <a:latin typeface="+mj-lt"/>
            <a:cs typeface="Aparajita" pitchFamily="34" charset="0"/>
          </a:endParaRPr>
        </a:p>
      </dsp:txBody>
      <dsp:txXfrm>
        <a:off x="4331856" y="2692270"/>
        <a:ext cx="1238913" cy="718417"/>
      </dsp:txXfrm>
    </dsp:sp>
    <dsp:sp modelId="{1DBB09C8-528F-46C3-9031-C6D595DA1845}">
      <dsp:nvSpPr>
        <dsp:cNvPr id="0" name=""/>
        <dsp:cNvSpPr/>
      </dsp:nvSpPr>
      <dsp:spPr>
        <a:xfrm>
          <a:off x="2656260" y="3347388"/>
          <a:ext cx="1764611" cy="1039479"/>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E" sz="1500" b="1" kern="1200" dirty="0" smtClean="0">
              <a:latin typeface="+mj-lt"/>
              <a:cs typeface="Aparajita" pitchFamily="34" charset="0"/>
            </a:rPr>
            <a:t>All other clinical areas</a:t>
          </a:r>
          <a:endParaRPr lang="en-IE" sz="1500" b="1" kern="1200" dirty="0">
            <a:latin typeface="+mj-lt"/>
            <a:cs typeface="Aparajita" pitchFamily="34" charset="0"/>
          </a:endParaRPr>
        </a:p>
      </dsp:txBody>
      <dsp:txXfrm>
        <a:off x="2914681" y="3499616"/>
        <a:ext cx="1247769" cy="735023"/>
      </dsp:txXfrm>
    </dsp:sp>
    <dsp:sp modelId="{A0C6C4D5-CBD7-4D6C-93EE-09BB8E697155}">
      <dsp:nvSpPr>
        <dsp:cNvPr id="0" name=""/>
        <dsp:cNvSpPr/>
      </dsp:nvSpPr>
      <dsp:spPr>
        <a:xfrm>
          <a:off x="1301435" y="2543481"/>
          <a:ext cx="1648770" cy="1015995"/>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E" sz="1500" b="1" kern="1200" dirty="0" smtClean="0">
              <a:latin typeface="+mj-lt"/>
              <a:cs typeface="Aparajita" pitchFamily="34" charset="0"/>
            </a:rPr>
            <a:t>Management Team </a:t>
          </a:r>
          <a:endParaRPr lang="en-IE" sz="1500" b="1" kern="1200" dirty="0">
            <a:latin typeface="+mj-lt"/>
            <a:cs typeface="Aparajita" pitchFamily="34" charset="0"/>
          </a:endParaRPr>
        </a:p>
      </dsp:txBody>
      <dsp:txXfrm>
        <a:off x="1542892" y="2692270"/>
        <a:ext cx="1165856" cy="718417"/>
      </dsp:txXfrm>
    </dsp:sp>
    <dsp:sp modelId="{80188373-45AF-456E-B296-D53E2AEC69C5}">
      <dsp:nvSpPr>
        <dsp:cNvPr id="0" name=""/>
        <dsp:cNvSpPr/>
      </dsp:nvSpPr>
      <dsp:spPr>
        <a:xfrm>
          <a:off x="1306414" y="912189"/>
          <a:ext cx="1638813" cy="1015982"/>
        </a:xfrm>
        <a:prstGeom prst="ellipse">
          <a:avLst/>
        </a:prstGeom>
        <a:solidFill>
          <a:schemeClr val="lt1">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E" sz="1500" b="1" kern="1200" dirty="0" smtClean="0">
              <a:latin typeface="+mj-lt"/>
              <a:cs typeface="Aparajita" pitchFamily="34" charset="0"/>
            </a:rPr>
            <a:t>NCHD Education Sessions </a:t>
          </a:r>
          <a:endParaRPr lang="en-IE" sz="1500" b="1" kern="1200" dirty="0">
            <a:latin typeface="+mj-lt"/>
            <a:cs typeface="Aparajita" pitchFamily="34" charset="0"/>
          </a:endParaRPr>
        </a:p>
      </dsp:txBody>
      <dsp:txXfrm>
        <a:off x="1546413" y="1060976"/>
        <a:ext cx="1158815" cy="71840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44C82B-D845-4C20-A2EA-51DBA9913917}" type="datetimeFigureOut">
              <a:rPr lang="en-IE" smtClean="0"/>
              <a:pPr/>
              <a:t>16/09/2016</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0E2582-CE6D-47AF-8E94-5DC768821087}" type="slidenum">
              <a:rPr lang="en-IE" smtClean="0"/>
              <a:pPr/>
              <a:t>‹#›</a:t>
            </a:fld>
            <a:endParaRPr lang="en-IE"/>
          </a:p>
        </p:txBody>
      </p:sp>
    </p:spTree>
    <p:extLst>
      <p:ext uri="{BB962C8B-B14F-4D97-AF65-F5344CB8AC3E}">
        <p14:creationId xmlns:p14="http://schemas.microsoft.com/office/powerpoint/2010/main" val="416392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1480B-9A91-433E-9EB5-C4389E842DEA}" type="datetimeFigureOut">
              <a:rPr lang="en-IE" smtClean="0"/>
              <a:pPr/>
              <a:t>16/09/2016</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8ABF9-74E3-488E-890C-C9345F10E405}" type="slidenum">
              <a:rPr lang="en-IE" smtClean="0"/>
              <a:pPr/>
              <a:t>‹#›</a:t>
            </a:fld>
            <a:endParaRPr lang="en-IE"/>
          </a:p>
        </p:txBody>
      </p:sp>
    </p:spTree>
    <p:extLst>
      <p:ext uri="{BB962C8B-B14F-4D97-AF65-F5344CB8AC3E}">
        <p14:creationId xmlns:p14="http://schemas.microsoft.com/office/powerpoint/2010/main" val="130772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AB8ABF9-74E3-488E-890C-C9345F10E405}" type="slidenum">
              <a:rPr lang="en-IE" smtClean="0"/>
              <a:pPr/>
              <a:t>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IE" dirty="0" smtClean="0"/>
              <a:t>Could we put in :</a:t>
            </a:r>
            <a:r>
              <a:rPr lang="en-IE" sz="1200" dirty="0" smtClean="0">
                <a:latin typeface="Aparajita" pitchFamily="34" charset="0"/>
                <a:ea typeface="Calibri" pitchFamily="34" charset="0"/>
                <a:cs typeface="Aparajita" pitchFamily="34" charset="0"/>
              </a:rPr>
              <a:t>Link staff identified for each clinical areas.</a:t>
            </a:r>
          </a:p>
          <a:p>
            <a:pPr lvl="0"/>
            <a:r>
              <a:rPr lang="en-IE" sz="1200" dirty="0" smtClean="0">
                <a:latin typeface="Aparajita" pitchFamily="34" charset="0"/>
                <a:cs typeface="Aparajita" pitchFamily="34" charset="0"/>
              </a:rPr>
              <a:t>National </a:t>
            </a:r>
            <a:r>
              <a:rPr lang="en-IE" sz="1200" dirty="0" err="1" smtClean="0">
                <a:latin typeface="Aparajita" pitchFamily="34" charset="0"/>
                <a:cs typeface="Aparajita" pitchFamily="34" charset="0"/>
              </a:rPr>
              <a:t>Sepis</a:t>
            </a:r>
            <a:r>
              <a:rPr lang="en-IE" sz="1200" dirty="0" smtClean="0">
                <a:latin typeface="Aparajita" pitchFamily="34" charset="0"/>
                <a:cs typeface="Aparajita" pitchFamily="34" charset="0"/>
              </a:rPr>
              <a:t> Lead and Saolta </a:t>
            </a:r>
            <a:r>
              <a:rPr lang="en-IE" sz="1200" dirty="0" err="1" smtClean="0">
                <a:latin typeface="Aparajita" pitchFamily="34" charset="0"/>
                <a:cs typeface="Aparajita" pitchFamily="34" charset="0"/>
              </a:rPr>
              <a:t>ADoN</a:t>
            </a:r>
            <a:r>
              <a:rPr lang="en-IE" sz="1200" dirty="0" smtClean="0">
                <a:latin typeface="Aparajita" pitchFamily="34" charset="0"/>
                <a:cs typeface="Aparajita" pitchFamily="34" charset="0"/>
              </a:rPr>
              <a:t> Sepsis Presentations and Support  on</a:t>
            </a:r>
            <a:r>
              <a:rPr lang="en-IE" sz="1200" baseline="0" dirty="0" smtClean="0">
                <a:latin typeface="Aparajita" pitchFamily="34" charset="0"/>
                <a:cs typeface="Aparajita" pitchFamily="34" charset="0"/>
              </a:rPr>
              <a:t> this slide please Susan??</a:t>
            </a:r>
            <a:endParaRPr lang="en-IE" sz="1200" dirty="0" smtClean="0">
              <a:latin typeface="Aparajita" pitchFamily="34" charset="0"/>
              <a:cs typeface="Aparajita" pitchFamily="34" charset="0"/>
            </a:endParaRPr>
          </a:p>
          <a:p>
            <a:endParaRPr lang="en-IE" dirty="0"/>
          </a:p>
        </p:txBody>
      </p:sp>
      <p:sp>
        <p:nvSpPr>
          <p:cNvPr id="4" name="Slide Number Placeholder 3"/>
          <p:cNvSpPr>
            <a:spLocks noGrp="1"/>
          </p:cNvSpPr>
          <p:nvPr>
            <p:ph type="sldNum" sz="quarter" idx="10"/>
          </p:nvPr>
        </p:nvSpPr>
        <p:spPr/>
        <p:txBody>
          <a:bodyPr/>
          <a:lstStyle/>
          <a:p>
            <a:fld id="{7AB8ABF9-74E3-488E-890C-C9345F10E405}" type="slidenum">
              <a:rPr lang="en-IE" smtClean="0"/>
              <a:pPr/>
              <a:t>9</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Add picture</a:t>
            </a:r>
            <a:r>
              <a:rPr lang="en-IE" baseline="0" dirty="0" smtClean="0"/>
              <a:t> of Screening form and EWS?  Ann have you a better picture?</a:t>
            </a:r>
            <a:endParaRPr lang="en-IE" dirty="0"/>
          </a:p>
        </p:txBody>
      </p:sp>
      <p:sp>
        <p:nvSpPr>
          <p:cNvPr id="4" name="Slide Number Placeholder 3"/>
          <p:cNvSpPr>
            <a:spLocks noGrp="1"/>
          </p:cNvSpPr>
          <p:nvPr>
            <p:ph type="sldNum" sz="quarter" idx="10"/>
          </p:nvPr>
        </p:nvSpPr>
        <p:spPr/>
        <p:txBody>
          <a:bodyPr/>
          <a:lstStyle/>
          <a:p>
            <a:fld id="{7AB8ABF9-74E3-488E-890C-C9345F10E405}" type="slidenum">
              <a:rPr lang="en-IE" smtClean="0"/>
              <a:pPr/>
              <a:t>10</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E" dirty="0" smtClean="0"/>
              <a:t>Add picture</a:t>
            </a:r>
            <a:r>
              <a:rPr lang="en-IE" baseline="0" dirty="0" smtClean="0"/>
              <a:t> of Screening form and EWS?  Ann have you a better picture?</a:t>
            </a:r>
            <a:endParaRPr lang="en-IE" dirty="0"/>
          </a:p>
        </p:txBody>
      </p:sp>
      <p:sp>
        <p:nvSpPr>
          <p:cNvPr id="4" name="Slide Number Placeholder 3"/>
          <p:cNvSpPr>
            <a:spLocks noGrp="1"/>
          </p:cNvSpPr>
          <p:nvPr>
            <p:ph type="sldNum" sz="quarter" idx="10"/>
          </p:nvPr>
        </p:nvSpPr>
        <p:spPr/>
        <p:txBody>
          <a:bodyPr/>
          <a:lstStyle/>
          <a:p>
            <a:fld id="{7AB8ABF9-74E3-488E-890C-C9345F10E405}" type="slidenum">
              <a:rPr lang="en-IE" smtClean="0"/>
              <a:pPr/>
              <a:t>12</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tholicireland.net/wp-content/uploads/2015/07/Sepsis-logo.jp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8" name="Picture 7"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8" name="Picture 7"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8" name="Picture 7"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8" name="Picture 7"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5" name="Footer Placeholder 21"/>
          <p:cNvSpPr>
            <a:spLocks noGrp="1"/>
          </p:cNvSpPr>
          <p:nvPr>
            <p:ph type="ftr" sz="quarter" idx="11"/>
          </p:nvPr>
        </p:nvSpPr>
        <p:spPr/>
        <p:txBody>
          <a:bodyPr/>
          <a:lstStyle>
            <a:lvl1pPr>
              <a:defRPr/>
            </a:lvl1pPr>
          </a:lstStyle>
          <a:p>
            <a:endParaRPr lang="en-IE"/>
          </a:p>
        </p:txBody>
      </p:sp>
      <p:sp>
        <p:nvSpPr>
          <p:cNvPr id="6"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8" name="Picture 7"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6" name="Footer Placeholder 21"/>
          <p:cNvSpPr>
            <a:spLocks noGrp="1"/>
          </p:cNvSpPr>
          <p:nvPr>
            <p:ph type="ftr" sz="quarter" idx="11"/>
          </p:nvPr>
        </p:nvSpPr>
        <p:spPr/>
        <p:txBody>
          <a:bodyPr/>
          <a:lstStyle>
            <a:lvl1pPr>
              <a:defRPr/>
            </a:lvl1pPr>
          </a:lstStyle>
          <a:p>
            <a:endParaRPr lang="en-IE"/>
          </a:p>
        </p:txBody>
      </p:sp>
      <p:sp>
        <p:nvSpPr>
          <p:cNvPr id="7"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9" name="Picture 8"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8" name="Footer Placeholder 21"/>
          <p:cNvSpPr>
            <a:spLocks noGrp="1"/>
          </p:cNvSpPr>
          <p:nvPr>
            <p:ph type="ftr" sz="quarter" idx="11"/>
          </p:nvPr>
        </p:nvSpPr>
        <p:spPr/>
        <p:txBody>
          <a:bodyPr/>
          <a:lstStyle>
            <a:lvl1pPr>
              <a:defRPr/>
            </a:lvl1pPr>
          </a:lstStyle>
          <a:p>
            <a:endParaRPr lang="en-IE"/>
          </a:p>
        </p:txBody>
      </p:sp>
      <p:sp>
        <p:nvSpPr>
          <p:cNvPr id="9"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11" name="Picture 10"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4" name="Footer Placeholder 21"/>
          <p:cNvSpPr>
            <a:spLocks noGrp="1"/>
          </p:cNvSpPr>
          <p:nvPr>
            <p:ph type="ftr" sz="quarter" idx="11"/>
          </p:nvPr>
        </p:nvSpPr>
        <p:spPr/>
        <p:txBody>
          <a:bodyPr/>
          <a:lstStyle>
            <a:lvl1pPr>
              <a:defRPr/>
            </a:lvl1pPr>
          </a:lstStyle>
          <a:p>
            <a:endParaRPr lang="en-IE"/>
          </a:p>
        </p:txBody>
      </p:sp>
      <p:sp>
        <p:nvSpPr>
          <p:cNvPr id="5"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7" name="Picture 6"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3" name="Footer Placeholder 21"/>
          <p:cNvSpPr>
            <a:spLocks noGrp="1"/>
          </p:cNvSpPr>
          <p:nvPr>
            <p:ph type="ftr" sz="quarter" idx="11"/>
          </p:nvPr>
        </p:nvSpPr>
        <p:spPr/>
        <p:txBody>
          <a:bodyPr/>
          <a:lstStyle>
            <a:lvl1pPr>
              <a:defRPr/>
            </a:lvl1pPr>
          </a:lstStyle>
          <a:p>
            <a:endParaRPr lang="en-IE"/>
          </a:p>
        </p:txBody>
      </p:sp>
      <p:sp>
        <p:nvSpPr>
          <p:cNvPr id="4"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6" name="Picture 4" descr="saolta_logo.png"/>
          <p:cNvPicPr>
            <a:picLocks noChangeAspect="1"/>
          </p:cNvPicPr>
          <p:nvPr userDrawn="1"/>
        </p:nvPicPr>
        <p:blipFill>
          <a:blip r:embed="rId2"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6" name="Footer Placeholder 21"/>
          <p:cNvSpPr>
            <a:spLocks noGrp="1"/>
          </p:cNvSpPr>
          <p:nvPr>
            <p:ph type="ftr" sz="quarter" idx="11"/>
          </p:nvPr>
        </p:nvSpPr>
        <p:spPr/>
        <p:txBody>
          <a:bodyPr/>
          <a:lstStyle>
            <a:lvl1pPr>
              <a:defRPr/>
            </a:lvl1pPr>
          </a:lstStyle>
          <a:p>
            <a:endParaRPr lang="en-IE"/>
          </a:p>
        </p:txBody>
      </p:sp>
      <p:sp>
        <p:nvSpPr>
          <p:cNvPr id="7" name="Slide Number Placeholder 17"/>
          <p:cNvSpPr>
            <a:spLocks noGrp="1"/>
          </p:cNvSpPr>
          <p:nvPr>
            <p:ph type="sldNum" sz="quarter" idx="12"/>
          </p:nvPr>
        </p:nvSpPr>
        <p:spPr/>
        <p:txBody>
          <a:bodyPr/>
          <a:lstStyle>
            <a:lvl1pPr>
              <a:defRPr/>
            </a:lvl1pPr>
          </a:lstStyle>
          <a:p>
            <a:fld id="{DB1727ED-B15C-417F-A024-6DA067A3F4E6}" type="slidenum">
              <a:rPr lang="en-IE" smtClean="0"/>
              <a:pPr/>
              <a:t>‹#›</a:t>
            </a:fld>
            <a:endParaRPr lang="en-IE"/>
          </a:p>
        </p:txBody>
      </p:sp>
      <p:pic>
        <p:nvPicPr>
          <p:cNvPr id="9" name="Picture 8"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4"/>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16"/>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B3EC5B83-E88C-491C-B013-83C29971C83A}" type="datetimeFigureOut">
              <a:rPr lang="en-IE" smtClean="0"/>
              <a:pPr/>
              <a:t>16/09/2016</a:t>
            </a:fld>
            <a:endParaRPr lang="en-IE"/>
          </a:p>
        </p:txBody>
      </p:sp>
      <p:sp>
        <p:nvSpPr>
          <p:cNvPr id="10" name="Footer Placeholder 5"/>
          <p:cNvSpPr>
            <a:spLocks noGrp="1"/>
          </p:cNvSpPr>
          <p:nvPr>
            <p:ph type="ftr" sz="quarter" idx="11"/>
          </p:nvPr>
        </p:nvSpPr>
        <p:spPr/>
        <p:txBody>
          <a:bodyPr/>
          <a:lstStyle>
            <a:lvl1pPr>
              <a:defRPr/>
            </a:lvl1pPr>
          </a:lstStyle>
          <a:p>
            <a:endParaRPr lang="en-IE"/>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fld id="{DB1727ED-B15C-417F-A024-6DA067A3F4E6}" type="slidenum">
              <a:rPr lang="en-IE" smtClean="0"/>
              <a:pPr/>
              <a:t>‹#›</a:t>
            </a:fld>
            <a:endParaRPr lang="en-IE"/>
          </a:p>
        </p:txBody>
      </p:sp>
      <p:pic>
        <p:nvPicPr>
          <p:cNvPr id="13" name="Picture 12" descr="Sepsis logo">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 descr="saolta_logo.png"/>
          <p:cNvPicPr>
            <a:picLocks noChangeAspect="1"/>
          </p:cNvPicPr>
          <p:nvPr userDrawn="1"/>
        </p:nvPicPr>
        <p:blipFill>
          <a:blip r:embed="rId4" cstate="print"/>
          <a:srcRect/>
          <a:stretch>
            <a:fillRect/>
          </a:stretch>
        </p:blipFill>
        <p:spPr bwMode="auto">
          <a:xfrm>
            <a:off x="8028384" y="141480"/>
            <a:ext cx="840880" cy="57352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catholicireland.net/wp-content/uploads/2015/07/Sepsis-logo.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0484" name="Title Placeholder 8"/>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485" name="Text Placeholder 29"/>
          <p:cNvSpPr>
            <a:spLocks noGrp="1"/>
          </p:cNvSpPr>
          <p:nvPr>
            <p:ph type="body" idx="1"/>
          </p:nvPr>
        </p:nvSpPr>
        <p:spPr bwMode="auto">
          <a:xfrm>
            <a:off x="457200" y="1451373"/>
            <a:ext cx="8229600" cy="3292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EC5B83-E88C-491C-B013-83C29971C83A}" type="datetimeFigureOut">
              <a:rPr lang="en-IE" smtClean="0"/>
              <a:pPr/>
              <a:t>16/09/2016</a:t>
            </a:fld>
            <a:endParaRPr lang="en-IE"/>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1727ED-B15C-417F-A024-6DA067A3F4E6}" type="slidenum">
              <a:rPr lang="en-IE" smtClean="0"/>
              <a:pPr/>
              <a:t>‹#›</a:t>
            </a:fld>
            <a:endParaRPr lang="en-IE"/>
          </a:p>
        </p:txBody>
      </p:sp>
      <p:grpSp>
        <p:nvGrpSpPr>
          <p:cNvPr id="2"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pic>
        <p:nvPicPr>
          <p:cNvPr id="14" name="Picture 4" descr="saolta_logo.png"/>
          <p:cNvPicPr>
            <a:picLocks noChangeAspect="1"/>
          </p:cNvPicPr>
          <p:nvPr userDrawn="1"/>
        </p:nvPicPr>
        <p:blipFill>
          <a:blip r:embed="rId13" cstate="print"/>
          <a:srcRect/>
          <a:stretch>
            <a:fillRect/>
          </a:stretch>
        </p:blipFill>
        <p:spPr bwMode="auto">
          <a:xfrm>
            <a:off x="8028384" y="141480"/>
            <a:ext cx="840880" cy="573528"/>
          </a:xfrm>
          <a:prstGeom prst="rect">
            <a:avLst/>
          </a:prstGeom>
          <a:noFill/>
          <a:ln w="9525">
            <a:noFill/>
            <a:miter lim="800000"/>
            <a:headEnd/>
            <a:tailEnd/>
          </a:ln>
        </p:spPr>
      </p:pic>
      <p:pic>
        <p:nvPicPr>
          <p:cNvPr id="15" name="Picture 14" descr="Sepsis logo">
            <a:hlinkClick r:id="rId14"/>
          </p:cNvPr>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51520" y="141480"/>
            <a:ext cx="648072" cy="63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42924"/>
            <a:ext cx="7632848" cy="1982832"/>
          </a:xfrm>
        </p:spPr>
        <p:txBody>
          <a:bodyPr>
            <a:normAutofit/>
          </a:bodyPr>
          <a:lstStyle/>
          <a:p>
            <a:pPr algn="ctr"/>
            <a:r>
              <a:rPr lang="en-IE" sz="2800" b="1" dirty="0" smtClean="0">
                <a:solidFill>
                  <a:srgbClr val="055357"/>
                </a:solidFill>
                <a:latin typeface="+mn-lt"/>
                <a:ea typeface="Calibri" pitchFamily="34" charset="0"/>
                <a:cs typeface="Aparajita" pitchFamily="34" charset="0"/>
              </a:rPr>
              <a:t>Implementation of National Clinical Guideline No 6: </a:t>
            </a:r>
            <a:br>
              <a:rPr lang="en-IE" sz="2800" b="1" dirty="0" smtClean="0">
                <a:solidFill>
                  <a:srgbClr val="055357"/>
                </a:solidFill>
                <a:latin typeface="+mn-lt"/>
                <a:ea typeface="Calibri" pitchFamily="34" charset="0"/>
                <a:cs typeface="Aparajita" pitchFamily="34" charset="0"/>
              </a:rPr>
            </a:br>
            <a:r>
              <a:rPr lang="en-IE" sz="2800" b="1" dirty="0" smtClean="0">
                <a:solidFill>
                  <a:srgbClr val="055357"/>
                </a:solidFill>
                <a:latin typeface="+mn-lt"/>
                <a:ea typeface="Calibri" pitchFamily="34" charset="0"/>
                <a:cs typeface="Aparajita" pitchFamily="34" charset="0"/>
              </a:rPr>
              <a:t>Sepsis Management</a:t>
            </a:r>
            <a:br>
              <a:rPr lang="en-IE" sz="2800" b="1" dirty="0" smtClean="0">
                <a:solidFill>
                  <a:srgbClr val="055357"/>
                </a:solidFill>
                <a:latin typeface="+mn-lt"/>
                <a:ea typeface="Calibri" pitchFamily="34" charset="0"/>
                <a:cs typeface="Aparajita" pitchFamily="34" charset="0"/>
              </a:rPr>
            </a:br>
            <a:r>
              <a:rPr lang="en-IE" sz="2800" b="1" dirty="0" smtClean="0">
                <a:solidFill>
                  <a:srgbClr val="055357"/>
                </a:solidFill>
                <a:latin typeface="+mn-lt"/>
                <a:ea typeface="Calibri" pitchFamily="34" charset="0"/>
                <a:cs typeface="Aparajita" pitchFamily="34" charset="0"/>
              </a:rPr>
              <a:t/>
            </a:r>
            <a:br>
              <a:rPr lang="en-IE" sz="2800" b="1" dirty="0" smtClean="0">
                <a:solidFill>
                  <a:srgbClr val="055357"/>
                </a:solidFill>
                <a:latin typeface="+mn-lt"/>
                <a:ea typeface="Calibri" pitchFamily="34" charset="0"/>
                <a:cs typeface="Aparajita" pitchFamily="34" charset="0"/>
              </a:rPr>
            </a:br>
            <a:r>
              <a:rPr lang="en-IE" sz="2800" b="1" dirty="0" smtClean="0">
                <a:solidFill>
                  <a:srgbClr val="055357"/>
                </a:solidFill>
                <a:latin typeface="+mn-lt"/>
                <a:ea typeface="Calibri" pitchFamily="34" charset="0"/>
                <a:cs typeface="Aparajita" pitchFamily="34" charset="0"/>
              </a:rPr>
              <a:t>Roscommon University Hospital </a:t>
            </a:r>
            <a:endParaRPr lang="en-IE" sz="2800" b="1" dirty="0">
              <a:solidFill>
                <a:srgbClr val="055357"/>
              </a:solidFill>
              <a:latin typeface="+mn-lt"/>
            </a:endParaRPr>
          </a:p>
        </p:txBody>
      </p:sp>
      <p:sp>
        <p:nvSpPr>
          <p:cNvPr id="3" name="Content Placeholder 2"/>
          <p:cNvSpPr>
            <a:spLocks noGrp="1"/>
          </p:cNvSpPr>
          <p:nvPr>
            <p:ph idx="1"/>
          </p:nvPr>
        </p:nvSpPr>
        <p:spPr>
          <a:xfrm>
            <a:off x="539552" y="4011910"/>
            <a:ext cx="7992888" cy="681540"/>
          </a:xfrm>
        </p:spPr>
        <p:txBody>
          <a:bodyPr/>
          <a:lstStyle/>
          <a:p>
            <a:pPr algn="ctr">
              <a:buNone/>
            </a:pPr>
            <a:r>
              <a:rPr lang="en-IE" sz="2000" b="1" dirty="0" smtClean="0"/>
              <a:t>Ms. Anne </a:t>
            </a:r>
            <a:r>
              <a:rPr lang="en-IE" sz="2000" b="1" dirty="0" err="1" smtClean="0"/>
              <a:t>Scahill</a:t>
            </a:r>
            <a:r>
              <a:rPr lang="en-IE" sz="2000" b="1" dirty="0" smtClean="0"/>
              <a:t>, </a:t>
            </a:r>
            <a:r>
              <a:rPr lang="en-IE" sz="1800" b="1" dirty="0" smtClean="0"/>
              <a:t>CNM2, Training Officer</a:t>
            </a:r>
          </a:p>
          <a:p>
            <a:pPr algn="ctr">
              <a:buNone/>
            </a:pPr>
            <a:r>
              <a:rPr lang="en-IE" sz="2000" b="1" dirty="0" smtClean="0"/>
              <a:t>Ms. Caitriona Rayner, </a:t>
            </a:r>
            <a:r>
              <a:rPr lang="en-IE" sz="1800" b="1" dirty="0" smtClean="0"/>
              <a:t>CNM2,</a:t>
            </a:r>
            <a:r>
              <a:rPr lang="en-IE" sz="2000" b="1" dirty="0" smtClean="0"/>
              <a:t> </a:t>
            </a:r>
            <a:r>
              <a:rPr lang="en-IE" sz="1800" b="1" dirty="0" smtClean="0"/>
              <a:t>Medical Assessment Unit &amp; Injuries Unit </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2"/>
          </p:nvPr>
        </p:nvSpPr>
        <p:spPr>
          <a:xfrm>
            <a:off x="251520" y="987574"/>
            <a:ext cx="3024336" cy="1026114"/>
          </a:xfrm>
        </p:spPr>
        <p:txBody>
          <a:bodyPr/>
          <a:lstStyle/>
          <a:p>
            <a:pPr algn="ctr"/>
            <a:r>
              <a:rPr lang="en-IE" sz="2400" b="1" dirty="0" smtClean="0">
                <a:solidFill>
                  <a:schemeClr val="tx2"/>
                </a:solidFill>
                <a:latin typeface="+mj-lt"/>
                <a:ea typeface="Calibri" pitchFamily="34" charset="0"/>
                <a:cs typeface="Aparajita" pitchFamily="34" charset="0"/>
              </a:rPr>
              <a:t>Sepsis Screening Form was Introduced to Clinical Areas</a:t>
            </a:r>
            <a:endParaRPr lang="en-IE" sz="2400" b="1" dirty="0">
              <a:solidFill>
                <a:schemeClr val="tx2"/>
              </a:solidFill>
              <a:latin typeface="+mj-lt"/>
            </a:endParaRPr>
          </a:p>
        </p:txBody>
      </p:sp>
      <p:pic>
        <p:nvPicPr>
          <p:cNvPr id="9" name="Picture Placeholder 8" descr="sepsis box.jpg"/>
          <p:cNvPicPr>
            <a:picLocks noGrp="1" noChangeAspect="1"/>
          </p:cNvPicPr>
          <p:nvPr>
            <p:ph sz="half" idx="1"/>
          </p:nvPr>
        </p:nvPicPr>
        <p:blipFill>
          <a:blip r:embed="rId3" cstate="print">
            <a:lum bright="10000"/>
          </a:blip>
          <a:stretch>
            <a:fillRect/>
          </a:stretch>
        </p:blipFill>
        <p:spPr>
          <a:xfrm>
            <a:off x="4572000" y="699542"/>
            <a:ext cx="2880320" cy="4100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edical assessment unit.jpg"/>
          <p:cNvPicPr>
            <a:picLocks noGrp="1" noChangeAspect="1"/>
          </p:cNvPicPr>
          <p:nvPr>
            <p:ph idx="1"/>
          </p:nvPr>
        </p:nvPicPr>
        <p:blipFill>
          <a:blip r:embed="rId2" cstate="print"/>
          <a:stretch>
            <a:fillRect/>
          </a:stretch>
        </p:blipFill>
        <p:spPr>
          <a:xfrm>
            <a:off x="4211960" y="1005576"/>
            <a:ext cx="4633294" cy="3078342"/>
          </a:xfrm>
        </p:spPr>
      </p:pic>
      <p:sp>
        <p:nvSpPr>
          <p:cNvPr id="6" name="Content Placeholder 5"/>
          <p:cNvSpPr>
            <a:spLocks noGrp="1"/>
          </p:cNvSpPr>
          <p:nvPr>
            <p:ph type="body" sz="half" idx="4294967295"/>
          </p:nvPr>
        </p:nvSpPr>
        <p:spPr>
          <a:xfrm>
            <a:off x="323528" y="843558"/>
            <a:ext cx="3672408" cy="3312368"/>
          </a:xfrm>
        </p:spPr>
        <p:txBody>
          <a:bodyPr/>
          <a:lstStyle/>
          <a:p>
            <a:pPr marL="182563" lvl="0" indent="-182563" eaLnBrk="0" hangingPunct="0">
              <a:spcBef>
                <a:spcPct val="0"/>
              </a:spcBef>
              <a:buClrTx/>
              <a:buSzTx/>
              <a:buNone/>
            </a:pPr>
            <a:endParaRPr lang="en-IE" sz="2800" dirty="0" smtClean="0">
              <a:latin typeface="Aparajita" pitchFamily="34" charset="0"/>
              <a:ea typeface="Calibri" pitchFamily="34" charset="0"/>
              <a:cs typeface="Aparajita" pitchFamily="34" charset="0"/>
            </a:endParaRPr>
          </a:p>
          <a:p>
            <a:pPr marL="363538" indent="-363538" eaLnBrk="0" hangingPunct="0">
              <a:spcBef>
                <a:spcPct val="0"/>
              </a:spcBef>
              <a:buClr>
                <a:schemeClr val="accent3">
                  <a:lumMod val="50000"/>
                </a:schemeClr>
              </a:buClr>
              <a:buSzTx/>
              <a:buFont typeface="Wingdings" pitchFamily="2" charset="2"/>
              <a:buChar char="§"/>
            </a:pPr>
            <a:r>
              <a:rPr lang="en-IE" sz="2000" dirty="0" smtClean="0">
                <a:latin typeface="+mj-lt"/>
                <a:ea typeface="Calibri" pitchFamily="34" charset="0"/>
                <a:cs typeface="Aparajita" pitchFamily="34" charset="0"/>
              </a:rPr>
              <a:t>Registration log introduced into MAU/IU to record patients with suspected sepsis. </a:t>
            </a:r>
          </a:p>
          <a:p>
            <a:pPr marL="363538" indent="-363538" eaLnBrk="0" hangingPunct="0">
              <a:spcBef>
                <a:spcPct val="0"/>
              </a:spcBef>
              <a:buClr>
                <a:schemeClr val="accent3">
                  <a:lumMod val="50000"/>
                </a:schemeClr>
              </a:buClr>
              <a:buSzTx/>
              <a:buFont typeface="Wingdings" pitchFamily="2" charset="2"/>
              <a:buChar char="§"/>
            </a:pPr>
            <a:r>
              <a:rPr lang="en-IE" sz="2000" dirty="0" smtClean="0">
                <a:latin typeface="+mj-lt"/>
                <a:cs typeface="Aparajita" pitchFamily="34" charset="0"/>
              </a:rPr>
              <a:t>Trial and implementation of sepsis box in MAU/IU.</a:t>
            </a:r>
          </a:p>
          <a:p>
            <a:pPr marL="363538" indent="-363538" eaLnBrk="0" hangingPunct="0">
              <a:spcBef>
                <a:spcPct val="0"/>
              </a:spcBef>
              <a:buClr>
                <a:schemeClr val="accent3">
                  <a:lumMod val="50000"/>
                </a:schemeClr>
              </a:buClr>
              <a:buSzTx/>
              <a:buFont typeface="Wingdings" pitchFamily="2" charset="2"/>
              <a:buChar char="§"/>
            </a:pPr>
            <a:r>
              <a:rPr lang="en-IE" sz="2000" dirty="0" smtClean="0">
                <a:latin typeface="+mj-lt"/>
                <a:ea typeface="Calibri" pitchFamily="34" charset="0"/>
                <a:cs typeface="Aparajita" pitchFamily="34" charset="0"/>
              </a:rPr>
              <a:t>Patients are identified on Productive Ward Board with colour coded sepsis magnet</a:t>
            </a:r>
            <a:endParaRPr lang="en-IE" sz="2000" dirty="0">
              <a:latin typeface="+mj-lt"/>
            </a:endParaRPr>
          </a:p>
        </p:txBody>
      </p:sp>
      <p:sp>
        <p:nvSpPr>
          <p:cNvPr id="5" name="Text Placeholder 9"/>
          <p:cNvSpPr txBox="1">
            <a:spLocks/>
          </p:cNvSpPr>
          <p:nvPr/>
        </p:nvSpPr>
        <p:spPr>
          <a:xfrm>
            <a:off x="0" y="843558"/>
            <a:ext cx="3816424" cy="648072"/>
          </a:xfrm>
          <a:prstGeom prst="rect">
            <a:avLst/>
          </a:prstGeom>
        </p:spPr>
        <p:txBody>
          <a:bodyPr/>
          <a:lstStyle/>
          <a:p>
            <a:pPr marL="273050" marR="0" lvl="0" indent="-273050" algn="ctr" defTabSz="914400" rtl="0" eaLnBrk="1" fontAlgn="base" latinLnBrk="0" hangingPunct="1">
              <a:lnSpc>
                <a:spcPct val="100000"/>
              </a:lnSpc>
              <a:spcBef>
                <a:spcPct val="20000"/>
              </a:spcBef>
              <a:spcAft>
                <a:spcPct val="0"/>
              </a:spcAft>
              <a:buClr>
                <a:srgbClr val="0BD0D9"/>
              </a:buClr>
              <a:buSzPct val="95000"/>
              <a:tabLst/>
              <a:defRPr/>
            </a:pPr>
            <a:r>
              <a:rPr kumimoji="0" lang="en-IE" sz="2400" b="1" i="0" u="none" strike="noStrike" kern="1200" cap="none" spc="0" normalizeH="0" baseline="0" noProof="0" dirty="0" smtClean="0">
                <a:ln>
                  <a:noFill/>
                </a:ln>
                <a:solidFill>
                  <a:schemeClr val="tx2"/>
                </a:solidFill>
                <a:effectLst/>
                <a:uLnTx/>
                <a:uFillTx/>
                <a:latin typeface="+mj-lt"/>
                <a:ea typeface="Calibri" pitchFamily="34" charset="0"/>
                <a:cs typeface="Aparajita" pitchFamily="34" charset="0"/>
              </a:rPr>
              <a:t>Medical Assessment Unit</a:t>
            </a:r>
          </a:p>
          <a:p>
            <a:pPr marL="273050" marR="0" lvl="0" indent="-273050" algn="ctr" defTabSz="914400" rtl="0" eaLnBrk="1" fontAlgn="base" latinLnBrk="0" hangingPunct="1">
              <a:lnSpc>
                <a:spcPct val="100000"/>
              </a:lnSpc>
              <a:spcBef>
                <a:spcPct val="20000"/>
              </a:spcBef>
              <a:spcAft>
                <a:spcPct val="0"/>
              </a:spcAft>
              <a:buClr>
                <a:srgbClr val="0BD0D9"/>
              </a:buClr>
              <a:buSzPct val="95000"/>
              <a:tabLst/>
              <a:defRPr/>
            </a:pPr>
            <a:endParaRPr kumimoji="0" lang="en-IE" sz="2400" b="1" i="0" u="none" strike="noStrike" kern="1200" cap="none" spc="0" normalizeH="0" baseline="0" noProof="0" dirty="0">
              <a:ln>
                <a:noFill/>
              </a:ln>
              <a:solidFill>
                <a:schemeClr val="tx2"/>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2"/>
          </p:nvPr>
        </p:nvSpPr>
        <p:spPr>
          <a:xfrm>
            <a:off x="251520" y="843558"/>
            <a:ext cx="3024336" cy="1026114"/>
          </a:xfrm>
        </p:spPr>
        <p:txBody>
          <a:bodyPr/>
          <a:lstStyle/>
          <a:p>
            <a:pPr algn="ctr"/>
            <a:r>
              <a:rPr lang="en-IE" sz="2400" b="1" dirty="0" smtClean="0">
                <a:solidFill>
                  <a:schemeClr val="tx2"/>
                </a:solidFill>
                <a:latin typeface="+mj-lt"/>
                <a:ea typeface="Calibri" pitchFamily="34" charset="0"/>
                <a:cs typeface="Aparajita" pitchFamily="34" charset="0"/>
              </a:rPr>
              <a:t>Sepsis Screening Box</a:t>
            </a:r>
            <a:endParaRPr lang="en-IE" sz="2400" b="1" dirty="0">
              <a:solidFill>
                <a:schemeClr val="tx2"/>
              </a:solidFill>
              <a:latin typeface="+mj-lt"/>
            </a:endParaRPr>
          </a:p>
        </p:txBody>
      </p:sp>
      <p:pic>
        <p:nvPicPr>
          <p:cNvPr id="5" name="Content Placeholder 4" descr="sepsis box.jpg"/>
          <p:cNvPicPr>
            <a:picLocks noChangeAspect="1"/>
          </p:cNvPicPr>
          <p:nvPr/>
        </p:nvPicPr>
        <p:blipFill>
          <a:blip r:embed="rId3" cstate="print"/>
          <a:srcRect l="17667" r="17667"/>
          <a:stretch>
            <a:fillRect/>
          </a:stretch>
        </p:blipFill>
        <p:spPr bwMode="auto">
          <a:xfrm rot="420000">
            <a:off x="4002293" y="1151614"/>
            <a:ext cx="4617720" cy="2948940"/>
          </a:xfrm>
          <a:prstGeom prst="rect">
            <a:avLst/>
          </a:prstGeom>
          <a:ln>
            <a:noFill/>
          </a:ln>
          <a:effectLst>
            <a:outerShdw blurRad="190500" algn="tl" rotWithShape="0">
              <a:srgbClr val="000000">
                <a:alpha val="70000"/>
              </a:srgbClr>
            </a:outerShdw>
          </a:effectLst>
        </p:spPr>
      </p:pic>
      <p:sp>
        <p:nvSpPr>
          <p:cNvPr id="6" name="Text Placeholder 13"/>
          <p:cNvSpPr txBox="1">
            <a:spLocks/>
          </p:cNvSpPr>
          <p:nvPr/>
        </p:nvSpPr>
        <p:spPr bwMode="auto">
          <a:xfrm>
            <a:off x="467544" y="1275606"/>
            <a:ext cx="2952328" cy="2106234"/>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en-IE" sz="2000" b="0" i="0" u="none" strike="noStrike" kern="1200" cap="none" spc="0" normalizeH="0" baseline="0" noProof="0" dirty="0" smtClean="0">
                <a:ln>
                  <a:noFill/>
                </a:ln>
                <a:solidFill>
                  <a:schemeClr val="tx1"/>
                </a:solidFill>
                <a:effectLst/>
                <a:uLnTx/>
                <a:uFillTx/>
                <a:latin typeface="+mj-lt"/>
                <a:ea typeface="Calibri" pitchFamily="34" charset="0"/>
                <a:cs typeface="Aparajita" pitchFamily="34" charset="0"/>
              </a:rPr>
              <a:t>Funding granted by the NMPDU for designated sepsis screening boxes in individual areas.</a:t>
            </a:r>
            <a:endParaRPr kumimoji="0" lang="en-IE" sz="2000" b="0" i="0" u="none" strike="noStrike" kern="1200" cap="none" spc="0" normalizeH="0" baseline="0" noProof="0" dirty="0" smtClean="0">
              <a:ln>
                <a:noFill/>
              </a:ln>
              <a:solidFill>
                <a:schemeClr val="tx1"/>
              </a:solidFill>
              <a:effectLst/>
              <a:uLnTx/>
              <a:uFillTx/>
              <a:latin typeface="+mj-lt"/>
              <a:ea typeface="+mn-ea"/>
              <a:cs typeface="Aparajita" pitchFamily="34" charset="0"/>
            </a:endParaRP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IE"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550"/>
            <a:ext cx="8363272" cy="368927"/>
          </a:xfrm>
        </p:spPr>
        <p:txBody>
          <a:bodyPr/>
          <a:lstStyle/>
          <a:p>
            <a:r>
              <a:rPr lang="en-IE" sz="2400" b="1" dirty="0" smtClean="0"/>
              <a:t>Implementation:</a:t>
            </a:r>
            <a:endParaRPr lang="en-IE" sz="2400" b="1" dirty="0"/>
          </a:p>
        </p:txBody>
      </p:sp>
      <p:sp>
        <p:nvSpPr>
          <p:cNvPr id="5" name="Rectangle 4"/>
          <p:cNvSpPr/>
          <p:nvPr/>
        </p:nvSpPr>
        <p:spPr>
          <a:xfrm>
            <a:off x="323528" y="1131590"/>
            <a:ext cx="8640960" cy="3354765"/>
          </a:xfrm>
          <a:prstGeom prst="rect">
            <a:avLst/>
          </a:prstGeom>
        </p:spPr>
        <p:txBody>
          <a:bodyPr wrap="square">
            <a:spAutoFit/>
          </a:bodyPr>
          <a:lstStyle/>
          <a:p>
            <a:pPr marL="363538" indent="-363538">
              <a:spcBef>
                <a:spcPts val="0"/>
              </a:spcBef>
              <a:spcAft>
                <a:spcPts val="0"/>
              </a:spcAft>
              <a:buClr>
                <a:schemeClr val="accent3">
                  <a:lumMod val="50000"/>
                </a:schemeClr>
              </a:buClr>
              <a:buFont typeface="Wingdings" pitchFamily="2" charset="2"/>
              <a:buChar char="§"/>
            </a:pPr>
            <a:r>
              <a:rPr lang="en-IE" sz="2000" dirty="0" smtClean="0"/>
              <a:t>Implementation of sepsis box in all clinical areas. </a:t>
            </a:r>
          </a:p>
          <a:p>
            <a:pPr marL="363538" indent="-363538">
              <a:spcBef>
                <a:spcPts val="0"/>
              </a:spcBef>
              <a:spcAft>
                <a:spcPts val="0"/>
              </a:spcAft>
              <a:buClr>
                <a:schemeClr val="accent3">
                  <a:lumMod val="50000"/>
                </a:schemeClr>
              </a:buClr>
              <a:buFont typeface="Wingdings" pitchFamily="2" charset="2"/>
              <a:buChar char="§"/>
            </a:pPr>
            <a:endParaRPr lang="en-IE" sz="800" dirty="0" smtClean="0"/>
          </a:p>
          <a:p>
            <a:pPr marL="363538" indent="-363538">
              <a:spcBef>
                <a:spcPts val="0"/>
              </a:spcBef>
              <a:spcAft>
                <a:spcPts val="0"/>
              </a:spcAft>
              <a:buClr>
                <a:schemeClr val="accent3">
                  <a:lumMod val="50000"/>
                </a:schemeClr>
              </a:buClr>
              <a:buFont typeface="Wingdings" pitchFamily="2" charset="2"/>
              <a:buChar char="§"/>
            </a:pPr>
            <a:r>
              <a:rPr lang="en-IE" sz="2000" dirty="0" smtClean="0">
                <a:cs typeface="Aparajita" pitchFamily="34" charset="0"/>
              </a:rPr>
              <a:t>Information disseminated to Management Team, Heads of Departments, Quality and Risk Committee, Professional Practice Committee, Nurses Forum and all other meetings.</a:t>
            </a:r>
          </a:p>
          <a:p>
            <a:pPr marL="363538" indent="-363538">
              <a:spcBef>
                <a:spcPts val="0"/>
              </a:spcBef>
              <a:spcAft>
                <a:spcPts val="0"/>
              </a:spcAft>
              <a:buClr>
                <a:schemeClr val="accent3">
                  <a:lumMod val="50000"/>
                </a:schemeClr>
              </a:buClr>
              <a:buFont typeface="Wingdings" pitchFamily="2" charset="2"/>
              <a:buChar char="§"/>
            </a:pPr>
            <a:endParaRPr lang="en-IE" sz="800" dirty="0" smtClean="0"/>
          </a:p>
          <a:p>
            <a:pPr marL="363538" indent="-363538">
              <a:spcBef>
                <a:spcPts val="0"/>
              </a:spcBef>
              <a:spcAft>
                <a:spcPts val="0"/>
              </a:spcAft>
              <a:buClr>
                <a:schemeClr val="accent3">
                  <a:lumMod val="50000"/>
                </a:schemeClr>
              </a:buClr>
              <a:buFont typeface="Wingdings" pitchFamily="2" charset="2"/>
              <a:buChar char="§"/>
            </a:pPr>
            <a:r>
              <a:rPr lang="en-IE" sz="2000" dirty="0" smtClean="0"/>
              <a:t>Support from Laboratory and Nursing Administration to assist in reporting blood cultures/lactates and other markers in Sepsis identification. </a:t>
            </a:r>
          </a:p>
          <a:p>
            <a:pPr marL="363538" indent="-363538">
              <a:spcBef>
                <a:spcPts val="0"/>
              </a:spcBef>
              <a:spcAft>
                <a:spcPts val="0"/>
              </a:spcAft>
              <a:buClr>
                <a:schemeClr val="accent3">
                  <a:lumMod val="50000"/>
                </a:schemeClr>
              </a:buClr>
              <a:buFont typeface="Wingdings" pitchFamily="2" charset="2"/>
              <a:buChar char="§"/>
            </a:pPr>
            <a:endParaRPr lang="en-IE" sz="800" dirty="0" smtClean="0"/>
          </a:p>
          <a:p>
            <a:pPr marL="363538" indent="-363538">
              <a:spcBef>
                <a:spcPts val="0"/>
              </a:spcBef>
              <a:spcAft>
                <a:spcPts val="0"/>
              </a:spcAft>
              <a:buClr>
                <a:schemeClr val="accent3">
                  <a:lumMod val="50000"/>
                </a:schemeClr>
              </a:buClr>
              <a:buFont typeface="Wingdings" pitchFamily="2" charset="2"/>
              <a:buChar char="§"/>
            </a:pPr>
            <a:r>
              <a:rPr lang="en-IE" sz="2000" dirty="0" smtClean="0"/>
              <a:t>Gap analysis completed/Action plan completed following first Sepsis audit. </a:t>
            </a:r>
          </a:p>
          <a:p>
            <a:pPr marL="363538" indent="-363538">
              <a:spcBef>
                <a:spcPts val="0"/>
              </a:spcBef>
              <a:spcAft>
                <a:spcPts val="0"/>
              </a:spcAft>
              <a:buClr>
                <a:schemeClr val="accent3">
                  <a:lumMod val="50000"/>
                </a:schemeClr>
              </a:buClr>
              <a:buFont typeface="Wingdings" pitchFamily="2" charset="2"/>
              <a:buChar char="§"/>
            </a:pPr>
            <a:endParaRPr lang="en-IE" sz="800" dirty="0" smtClean="0"/>
          </a:p>
          <a:p>
            <a:pPr marL="363538" indent="-363538">
              <a:spcBef>
                <a:spcPts val="0"/>
              </a:spcBef>
              <a:spcAft>
                <a:spcPts val="0"/>
              </a:spcAft>
              <a:buClr>
                <a:schemeClr val="accent3">
                  <a:lumMod val="50000"/>
                </a:schemeClr>
              </a:buClr>
              <a:buFont typeface="Wingdings" pitchFamily="2" charset="2"/>
              <a:buChar char="§"/>
            </a:pPr>
            <a:r>
              <a:rPr lang="en-IE" sz="2000" dirty="0" smtClean="0"/>
              <a:t>RUH staff involved in the completion of the Sepsis Awareness Questionnaire for the next phase of the Sepsis Implementation Programme in 2017.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50"/>
            <a:ext cx="8229600" cy="530945"/>
          </a:xfrm>
        </p:spPr>
        <p:txBody>
          <a:bodyPr/>
          <a:lstStyle/>
          <a:p>
            <a:r>
              <a:rPr lang="en-IE" sz="2400" b="1" dirty="0" smtClean="0"/>
              <a:t>Sepsis Audit:</a:t>
            </a:r>
            <a:r>
              <a:rPr lang="en-IE" dirty="0" smtClean="0"/>
              <a:t>			</a:t>
            </a:r>
            <a:endParaRPr lang="en-IE" dirty="0"/>
          </a:p>
        </p:txBody>
      </p:sp>
      <p:sp>
        <p:nvSpPr>
          <p:cNvPr id="3" name="Content Placeholder 2"/>
          <p:cNvSpPr>
            <a:spLocks noGrp="1"/>
          </p:cNvSpPr>
          <p:nvPr>
            <p:ph idx="1"/>
          </p:nvPr>
        </p:nvSpPr>
        <p:spPr>
          <a:xfrm>
            <a:off x="251520" y="1131590"/>
            <a:ext cx="8229600" cy="3292078"/>
          </a:xfrm>
        </p:spPr>
        <p:txBody>
          <a:bodyPr/>
          <a:lstStyle/>
          <a:p>
            <a:pPr marL="363538" lvl="1" indent="-363538">
              <a:lnSpc>
                <a:spcPct val="150000"/>
              </a:lnSpc>
              <a:buClr>
                <a:srgbClr val="055357"/>
              </a:buClr>
              <a:buSzPct val="95000"/>
              <a:buFont typeface="Wingdings" pitchFamily="2" charset="2"/>
              <a:buChar char="§"/>
            </a:pPr>
            <a:r>
              <a:rPr lang="en-IE" sz="2000" dirty="0" smtClean="0"/>
              <a:t>1</a:t>
            </a:r>
            <a:r>
              <a:rPr lang="en-IE" sz="2000" baseline="30000" dirty="0" smtClean="0"/>
              <a:t>st</a:t>
            </a:r>
            <a:r>
              <a:rPr lang="en-IE" sz="2000" dirty="0" smtClean="0"/>
              <a:t> Sepsis Audit completed in April, 2016</a:t>
            </a:r>
          </a:p>
          <a:p>
            <a:pPr marL="363538" lvl="1" indent="-363538">
              <a:lnSpc>
                <a:spcPct val="150000"/>
              </a:lnSpc>
              <a:buClr>
                <a:srgbClr val="055357"/>
              </a:buClr>
              <a:buSzPct val="95000"/>
              <a:buFont typeface="Wingdings" pitchFamily="2" charset="2"/>
              <a:buChar char="§"/>
            </a:pPr>
            <a:r>
              <a:rPr lang="en-IE" sz="2000" dirty="0" smtClean="0"/>
              <a:t>Gap Analysis /Action Plan followed same</a:t>
            </a:r>
          </a:p>
          <a:p>
            <a:pPr marL="363538" lvl="1" indent="-363538">
              <a:lnSpc>
                <a:spcPct val="150000"/>
              </a:lnSpc>
              <a:buClr>
                <a:srgbClr val="055357"/>
              </a:buClr>
              <a:buSzPct val="95000"/>
              <a:buFont typeface="Wingdings" pitchFamily="2" charset="2"/>
              <a:buChar char="§"/>
            </a:pPr>
            <a:r>
              <a:rPr lang="en-IE" sz="2000" dirty="0" smtClean="0"/>
              <a:t>2</a:t>
            </a:r>
            <a:r>
              <a:rPr lang="en-IE" sz="2000" baseline="30000" dirty="0" smtClean="0"/>
              <a:t>nd</a:t>
            </a:r>
            <a:r>
              <a:rPr lang="en-IE" sz="2000" dirty="0" smtClean="0"/>
              <a:t> Sepsis Audit completed in July, 2016 and findings currently awaited</a:t>
            </a:r>
          </a:p>
          <a:p>
            <a:pPr marL="363538" lvl="1" indent="-363538">
              <a:lnSpc>
                <a:spcPct val="150000"/>
              </a:lnSpc>
              <a:buClr>
                <a:srgbClr val="055357"/>
              </a:buClr>
              <a:buSzPct val="95000"/>
              <a:buFont typeface="Wingdings" pitchFamily="2" charset="2"/>
              <a:buChar char="§"/>
            </a:pPr>
            <a:r>
              <a:rPr lang="en-IE" sz="2000" dirty="0" smtClean="0"/>
              <a:t>Education ongoing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29600" cy="756084"/>
          </a:xfrm>
        </p:spPr>
        <p:txBody>
          <a:bodyPr/>
          <a:lstStyle/>
          <a:p>
            <a:r>
              <a:rPr lang="en-IE" sz="2400" b="1" dirty="0" smtClean="0"/>
              <a:t>World Sepsis Day:</a:t>
            </a:r>
            <a:endParaRPr lang="en-IE" sz="2400" b="1" dirty="0"/>
          </a:p>
        </p:txBody>
      </p:sp>
      <p:sp>
        <p:nvSpPr>
          <p:cNvPr id="3" name="Content Placeholder 2"/>
          <p:cNvSpPr>
            <a:spLocks noGrp="1"/>
          </p:cNvSpPr>
          <p:nvPr>
            <p:ph idx="1"/>
          </p:nvPr>
        </p:nvSpPr>
        <p:spPr>
          <a:xfrm>
            <a:off x="3851920" y="1635646"/>
            <a:ext cx="4752528" cy="2608002"/>
          </a:xfrm>
        </p:spPr>
        <p:txBody>
          <a:bodyPr/>
          <a:lstStyle/>
          <a:p>
            <a:pPr marL="0" indent="0" algn="ctr">
              <a:buNone/>
            </a:pPr>
            <a:r>
              <a:rPr lang="en-IE" sz="2000" dirty="0" smtClean="0"/>
              <a:t>RUH hosted an awareness drive for all staff, patients and visitors </a:t>
            </a:r>
          </a:p>
          <a:p>
            <a:pPr marL="0" indent="0" algn="ctr">
              <a:buNone/>
            </a:pPr>
            <a:r>
              <a:rPr lang="en-IE" sz="2000" dirty="0" smtClean="0"/>
              <a:t>on 13</a:t>
            </a:r>
            <a:r>
              <a:rPr lang="en-IE" sz="2000" baseline="30000" dirty="0" smtClean="0"/>
              <a:t>th</a:t>
            </a:r>
            <a:r>
              <a:rPr lang="en-IE" sz="2000" dirty="0" smtClean="0"/>
              <a:t> September, 2016. </a:t>
            </a:r>
          </a:p>
          <a:p>
            <a:endParaRPr lang="en-IE" dirty="0" smtClean="0"/>
          </a:p>
          <a:p>
            <a:endParaRPr lang="en-IE" dirty="0" smtClean="0"/>
          </a:p>
        </p:txBody>
      </p:sp>
      <p:pic>
        <p:nvPicPr>
          <p:cNvPr id="2050" name="Picture 2" descr="C:\Users\mcginty_s\AppData\Local\Microsoft\Windows\Temporary Internet Files\Content.Outlook\04GJX24H\image1 (4).JPG"/>
          <p:cNvPicPr>
            <a:picLocks noChangeAspect="1" noChangeArrowheads="1"/>
          </p:cNvPicPr>
          <p:nvPr/>
        </p:nvPicPr>
        <p:blipFill>
          <a:blip r:embed="rId2" cstate="print"/>
          <a:srcRect/>
          <a:stretch>
            <a:fillRect/>
          </a:stretch>
        </p:blipFill>
        <p:spPr bwMode="auto">
          <a:xfrm>
            <a:off x="467544" y="1203598"/>
            <a:ext cx="2952328" cy="34898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1550"/>
            <a:ext cx="8229600" cy="422933"/>
          </a:xfrm>
        </p:spPr>
        <p:txBody>
          <a:bodyPr/>
          <a:lstStyle/>
          <a:p>
            <a:pPr lvl="0"/>
            <a:r>
              <a:rPr lang="en-IE" sz="5400" dirty="0" smtClean="0">
                <a:latin typeface="Aparajita" pitchFamily="34" charset="0"/>
                <a:cs typeface="Aparajita" pitchFamily="34" charset="0"/>
              </a:rPr>
              <a:t/>
            </a:r>
            <a:br>
              <a:rPr lang="en-IE" sz="5400" dirty="0" smtClean="0">
                <a:latin typeface="Aparajita" pitchFamily="34" charset="0"/>
                <a:cs typeface="Aparajita" pitchFamily="34" charset="0"/>
              </a:rPr>
            </a:br>
            <a:r>
              <a:rPr lang="en-IE" sz="2400" b="1" dirty="0" smtClean="0">
                <a:cs typeface="Aparajita" pitchFamily="34" charset="0"/>
              </a:rPr>
              <a:t>Future Plans:</a:t>
            </a:r>
            <a:endParaRPr lang="en-IE" sz="2400" b="1" dirty="0"/>
          </a:p>
        </p:txBody>
      </p:sp>
      <p:sp>
        <p:nvSpPr>
          <p:cNvPr id="3" name="Content Placeholder 2"/>
          <p:cNvSpPr>
            <a:spLocks noGrp="1"/>
          </p:cNvSpPr>
          <p:nvPr>
            <p:ph idx="1"/>
          </p:nvPr>
        </p:nvSpPr>
        <p:spPr>
          <a:xfrm>
            <a:off x="251520" y="1131590"/>
            <a:ext cx="8496944" cy="3292078"/>
          </a:xfrm>
        </p:spPr>
        <p:txBody>
          <a:bodyPr/>
          <a:lstStyle/>
          <a:p>
            <a:pPr marL="363538" lvl="1" indent="-363538" eaLnBrk="0" hangingPunct="0">
              <a:buClr>
                <a:schemeClr val="accent3">
                  <a:lumMod val="50000"/>
                </a:schemeClr>
              </a:buClr>
              <a:buSzPct val="95000"/>
              <a:buFont typeface="Wingdings" pitchFamily="2" charset="2"/>
              <a:buChar char="§"/>
            </a:pPr>
            <a:r>
              <a:rPr lang="en-IE" sz="2000" dirty="0" smtClean="0">
                <a:ea typeface="Calibri" pitchFamily="34" charset="0"/>
                <a:cs typeface="Aparajita" pitchFamily="34" charset="0"/>
              </a:rPr>
              <a:t>Availability of Sepsis Education Programme on </a:t>
            </a:r>
            <a:r>
              <a:rPr lang="en-IE" sz="2000" dirty="0" err="1" smtClean="0">
                <a:ea typeface="Calibri" pitchFamily="34" charset="0"/>
                <a:cs typeface="Aparajita" pitchFamily="34" charset="0"/>
              </a:rPr>
              <a:t>HSEland</a:t>
            </a:r>
            <a:r>
              <a:rPr lang="en-IE" sz="2000" dirty="0" smtClean="0">
                <a:ea typeface="Calibri" pitchFamily="34" charset="0"/>
                <a:cs typeface="Aparajita" pitchFamily="34" charset="0"/>
              </a:rPr>
              <a:t>, which will be accredited with CEU’s and CPD’s.</a:t>
            </a:r>
          </a:p>
          <a:p>
            <a:pPr marL="363538" lvl="1" indent="-363538" eaLnBrk="0" hangingPunct="0">
              <a:buClr>
                <a:schemeClr val="accent3">
                  <a:lumMod val="50000"/>
                </a:schemeClr>
              </a:buClr>
              <a:buSzPct val="95000"/>
              <a:buFont typeface="Wingdings" pitchFamily="2" charset="2"/>
              <a:buChar char="§"/>
            </a:pPr>
            <a:r>
              <a:rPr lang="en-IE" sz="2000" dirty="0" smtClean="0">
                <a:ea typeface="Calibri" pitchFamily="34" charset="0"/>
                <a:cs typeface="Aparajita" pitchFamily="34" charset="0"/>
              </a:rPr>
              <a:t>Nursing staff to administer the first dose of antimicrobial therapy. </a:t>
            </a:r>
            <a:endParaRPr lang="en-IE" sz="2000" dirty="0" smtClean="0">
              <a:cs typeface="Aparajita" pitchFamily="34" charset="0"/>
            </a:endParaRPr>
          </a:p>
          <a:p>
            <a:pPr marL="363538" lvl="1" indent="-363538" eaLnBrk="0" hangingPunct="0">
              <a:buClr>
                <a:schemeClr val="accent3">
                  <a:lumMod val="50000"/>
                </a:schemeClr>
              </a:buClr>
              <a:buSzPct val="95000"/>
              <a:buFont typeface="Wingdings" pitchFamily="2" charset="2"/>
              <a:buChar char="§"/>
            </a:pPr>
            <a:r>
              <a:rPr lang="en-IE" sz="2000" dirty="0" smtClean="0">
                <a:ea typeface="Calibri" pitchFamily="34" charset="0"/>
                <a:cs typeface="Aparajita" pitchFamily="34" charset="0"/>
              </a:rPr>
              <a:t>Re-audit and evaluate.  The goal is to achieve 100% compliance.</a:t>
            </a:r>
          </a:p>
          <a:p>
            <a:pPr marL="363538" lvl="1" indent="-363538" eaLnBrk="0" hangingPunct="0">
              <a:buClr>
                <a:schemeClr val="accent3">
                  <a:lumMod val="50000"/>
                </a:schemeClr>
              </a:buClr>
              <a:buSzPct val="95000"/>
              <a:buFont typeface="Wingdings" pitchFamily="2" charset="2"/>
              <a:buChar char="§"/>
            </a:pPr>
            <a:r>
              <a:rPr lang="en-IE" sz="2000" dirty="0" smtClean="0">
                <a:cs typeface="Aparajita" pitchFamily="34" charset="0"/>
              </a:rPr>
              <a:t>Implementation of the Saolta University Health Care Group Sepsis Policy</a:t>
            </a:r>
            <a:endParaRPr lang="en-IE"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43558"/>
            <a:ext cx="8229600" cy="422933"/>
          </a:xfrm>
        </p:spPr>
        <p:txBody>
          <a:bodyPr/>
          <a:lstStyle/>
          <a:p>
            <a:r>
              <a:rPr lang="en-IE" sz="2400" b="1" dirty="0" smtClean="0"/>
              <a:t>Conclusion:</a:t>
            </a:r>
            <a:endParaRPr lang="en-IE" sz="2400" b="1" dirty="0"/>
          </a:p>
        </p:txBody>
      </p:sp>
      <p:sp>
        <p:nvSpPr>
          <p:cNvPr id="3" name="Content Placeholder 2"/>
          <p:cNvSpPr>
            <a:spLocks noGrp="1"/>
          </p:cNvSpPr>
          <p:nvPr>
            <p:ph idx="1"/>
          </p:nvPr>
        </p:nvSpPr>
        <p:spPr>
          <a:xfrm>
            <a:off x="251520" y="1275606"/>
            <a:ext cx="8229600" cy="2968042"/>
          </a:xfrm>
        </p:spPr>
        <p:txBody>
          <a:bodyPr/>
          <a:lstStyle/>
          <a:p>
            <a:pPr marL="0" lvl="0" indent="0" eaLnBrk="0" hangingPunct="0">
              <a:buNone/>
            </a:pPr>
            <a:r>
              <a:rPr lang="en-IE" sz="2000" dirty="0" smtClean="0">
                <a:latin typeface="+mj-lt"/>
                <a:ea typeface="Calibri" pitchFamily="34" charset="0"/>
                <a:cs typeface="Aparajita" pitchFamily="34" charset="0"/>
              </a:rPr>
              <a:t>National Clinical Guideline No: 6, Sepsis Management, has been rolled out at  Roscommon University Hospital, using a targeted interdisciplinary education approach. </a:t>
            </a:r>
          </a:p>
          <a:p>
            <a:pPr marL="0" lvl="0" indent="0" eaLnBrk="0" hangingPunct="0">
              <a:buNone/>
            </a:pPr>
            <a:endParaRPr lang="en-IE" sz="2000" dirty="0" smtClean="0">
              <a:latin typeface="+mj-lt"/>
              <a:ea typeface="Calibri" pitchFamily="34" charset="0"/>
              <a:cs typeface="Aparajita" pitchFamily="34" charset="0"/>
            </a:endParaRPr>
          </a:p>
          <a:p>
            <a:pPr marL="0" lvl="0" indent="0" eaLnBrk="0" hangingPunct="0">
              <a:buNone/>
            </a:pPr>
            <a:r>
              <a:rPr lang="en-IE" sz="2000" dirty="0" smtClean="0">
                <a:latin typeface="+mj-lt"/>
                <a:ea typeface="Calibri" pitchFamily="34" charset="0"/>
                <a:cs typeface="Aparajita" pitchFamily="34" charset="0"/>
              </a:rPr>
              <a:t>We have completed two compliance audits  and our aim is to achieve 100% compliance in our subsequent audits. This will be achieved with on-going education and a robust awareness campaign at RUH.</a:t>
            </a:r>
            <a:endParaRPr lang="en-IE" sz="2000" dirty="0" smtClean="0">
              <a:latin typeface="+mj-lt"/>
              <a:cs typeface="Aparajit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ratitude and Our Ability to Humbly Say ‘Thank You’"/>
          <p:cNvPicPr>
            <a:picLocks noChangeAspect="1" noChangeArrowheads="1"/>
          </p:cNvPicPr>
          <p:nvPr/>
        </p:nvPicPr>
        <p:blipFill>
          <a:blip r:embed="rId2" cstate="print"/>
          <a:srcRect/>
          <a:stretch>
            <a:fillRect/>
          </a:stretch>
        </p:blipFill>
        <p:spPr bwMode="auto">
          <a:xfrm>
            <a:off x="1979712" y="1779662"/>
            <a:ext cx="5040560" cy="2888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131590"/>
            <a:ext cx="8640960" cy="3292078"/>
          </a:xfrm>
        </p:spPr>
        <p:txBody>
          <a:bodyPr/>
          <a:lstStyle/>
          <a:p>
            <a:pPr>
              <a:buNone/>
            </a:pPr>
            <a:r>
              <a:rPr lang="en-IE" sz="2200" i="1" dirty="0" smtClean="0">
                <a:solidFill>
                  <a:schemeClr val="accent1">
                    <a:lumMod val="10000"/>
                  </a:schemeClr>
                </a:solidFill>
                <a:latin typeface="+mj-lt"/>
                <a:cs typeface="Aparajita" pitchFamily="34" charset="0"/>
              </a:rPr>
              <a:t> </a:t>
            </a:r>
            <a:r>
              <a:rPr lang="en-IE" sz="2000" i="1" dirty="0" smtClean="0">
                <a:solidFill>
                  <a:schemeClr val="accent1">
                    <a:lumMod val="10000"/>
                  </a:schemeClr>
                </a:solidFill>
                <a:latin typeface="+mj-lt"/>
                <a:cs typeface="Aparajita" pitchFamily="34" charset="0"/>
              </a:rPr>
              <a:t>“ Sepsis is a life threatening condition that arises when the body’s response to an infection injures its own tissues and organs. Sepsis leads to shock, multiple organ failure and death, especially if not recognised early and treated promptly. Sepsis remains the primary cause of death from infection despite advances in modern medicine, including vaccines, antibiotics and acute care. Millions of people die of sepsis every year worldwide.”   </a:t>
            </a:r>
          </a:p>
          <a:p>
            <a:pPr algn="r">
              <a:buNone/>
            </a:pPr>
            <a:r>
              <a:rPr lang="en-IE" sz="2000" i="1" dirty="0" err="1" smtClean="0">
                <a:solidFill>
                  <a:schemeClr val="accent3">
                    <a:lumMod val="50000"/>
                  </a:schemeClr>
                </a:solidFill>
                <a:latin typeface="+mj-lt"/>
                <a:cs typeface="Aparajita" pitchFamily="34" charset="0"/>
              </a:rPr>
              <a:t>Merinoff</a:t>
            </a:r>
            <a:r>
              <a:rPr lang="en-IE" sz="2000" i="1" dirty="0" smtClean="0">
                <a:solidFill>
                  <a:schemeClr val="accent3">
                    <a:lumMod val="50000"/>
                  </a:schemeClr>
                </a:solidFill>
                <a:latin typeface="+mj-lt"/>
                <a:cs typeface="Aparajita" pitchFamily="34" charset="0"/>
              </a:rPr>
              <a:t> Symposium 2010: Sepsis </a:t>
            </a:r>
            <a:endParaRPr lang="en-IE" sz="2000" i="1" dirty="0" smtClean="0">
              <a:solidFill>
                <a:schemeClr val="accent3">
                  <a:lumMod val="50000"/>
                </a:schemeClr>
              </a:solidFill>
              <a:latin typeface="+mj-lt"/>
            </a:endParaRPr>
          </a:p>
          <a:p>
            <a:endParaRPr lang="en-IE" dirty="0"/>
          </a:p>
        </p:txBody>
      </p:sp>
      <p:sp>
        <p:nvSpPr>
          <p:cNvPr id="4" name="Title 1"/>
          <p:cNvSpPr txBox="1">
            <a:spLocks/>
          </p:cNvSpPr>
          <p:nvPr/>
        </p:nvSpPr>
        <p:spPr>
          <a:xfrm>
            <a:off x="251520" y="339502"/>
            <a:ext cx="8229600" cy="37804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2400" b="1" i="0" u="none" strike="noStrike" kern="1200" cap="none" spc="0" normalizeH="0" baseline="0" noProof="0" dirty="0" smtClean="0">
              <a:ln>
                <a:noFill/>
              </a:ln>
              <a:solidFill>
                <a:schemeClr val="tx2"/>
              </a:solidFill>
              <a:effectLst/>
              <a:uLnTx/>
              <a:uFillTx/>
              <a:latin typeface="+mj-lt"/>
              <a:ea typeface="Calibri"/>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400" b="1" i="0" u="none" strike="noStrike" kern="1200" cap="none" spc="0" normalizeH="0" baseline="0" noProof="0" dirty="0" smtClean="0">
                <a:ln>
                  <a:noFill/>
                </a:ln>
                <a:solidFill>
                  <a:schemeClr val="tx2"/>
                </a:solidFill>
                <a:effectLst/>
                <a:uLnTx/>
                <a:uFillTx/>
                <a:latin typeface="+mj-lt"/>
                <a:ea typeface="Calibri"/>
                <a:cs typeface="Times New Roman"/>
              </a:rPr>
              <a:t>What is Sepsis?:</a:t>
            </a:r>
            <a:endParaRPr kumimoji="0" lang="en-IE" sz="1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7534"/>
            <a:ext cx="8229600" cy="540060"/>
          </a:xfrm>
        </p:spPr>
        <p:txBody>
          <a:bodyPr/>
          <a:lstStyle/>
          <a:p>
            <a:r>
              <a:rPr lang="en-IE" sz="2400" b="1" dirty="0" smtClean="0">
                <a:ea typeface="Calibri"/>
                <a:cs typeface="Times New Roman"/>
              </a:rPr>
              <a:t>Background:</a:t>
            </a:r>
            <a:endParaRPr lang="en-IE" sz="2400" dirty="0"/>
          </a:p>
        </p:txBody>
      </p:sp>
      <p:sp>
        <p:nvSpPr>
          <p:cNvPr id="3" name="Content Placeholder 2"/>
          <p:cNvSpPr>
            <a:spLocks noGrp="1"/>
          </p:cNvSpPr>
          <p:nvPr>
            <p:ph idx="1"/>
          </p:nvPr>
        </p:nvSpPr>
        <p:spPr>
          <a:xfrm>
            <a:off x="323528" y="1203598"/>
            <a:ext cx="8424936" cy="3672408"/>
          </a:xfrm>
        </p:spPr>
        <p:txBody>
          <a:bodyPr/>
          <a:lstStyle/>
          <a:p>
            <a:pPr marL="0" indent="0">
              <a:spcBef>
                <a:spcPts val="0"/>
              </a:spcBef>
              <a:spcAft>
                <a:spcPts val="0"/>
              </a:spcAft>
              <a:buNone/>
            </a:pPr>
            <a:r>
              <a:rPr lang="en-IE" sz="2000" dirty="0" smtClean="0">
                <a:cs typeface="Aparajita" pitchFamily="34" charset="0"/>
              </a:rPr>
              <a:t>2016 was identified as the year for the implementation of the National Clinical Guideline in Sepsis Management.  </a:t>
            </a:r>
          </a:p>
          <a:p>
            <a:pPr marL="0" indent="0">
              <a:spcBef>
                <a:spcPts val="0"/>
              </a:spcBef>
              <a:spcAft>
                <a:spcPts val="0"/>
              </a:spcAft>
              <a:buNone/>
            </a:pPr>
            <a:endParaRPr lang="en-IE" sz="2000" dirty="0" smtClean="0">
              <a:cs typeface="Aparajita" pitchFamily="34" charset="0"/>
            </a:endParaRPr>
          </a:p>
          <a:p>
            <a:pPr marL="0" indent="0">
              <a:spcBef>
                <a:spcPts val="0"/>
              </a:spcBef>
              <a:spcAft>
                <a:spcPts val="0"/>
              </a:spcAft>
              <a:buNone/>
            </a:pPr>
            <a:r>
              <a:rPr lang="en-IE" sz="2000" dirty="0" smtClean="0">
                <a:cs typeface="Aparajita" pitchFamily="34" charset="0"/>
              </a:rPr>
              <a:t>The Sepsis Screening Tool is a clinical decision making tool to standardise practice and to aid the early detection of sepsis, sever sepsis and/or septic shock.</a:t>
            </a:r>
          </a:p>
          <a:p>
            <a:pPr marL="0" indent="0">
              <a:spcBef>
                <a:spcPts val="0"/>
              </a:spcBef>
              <a:spcAft>
                <a:spcPts val="0"/>
              </a:spcAft>
              <a:buNone/>
            </a:pPr>
            <a:endParaRPr lang="en-IE" sz="2000" dirty="0" smtClean="0">
              <a:cs typeface="Aparajita" pitchFamily="34" charset="0"/>
            </a:endParaRPr>
          </a:p>
          <a:p>
            <a:pPr>
              <a:buNone/>
            </a:pPr>
            <a:r>
              <a:rPr lang="en-IE" sz="2000" dirty="0" smtClean="0">
                <a:cs typeface="Aparajita" pitchFamily="34" charset="0"/>
              </a:rPr>
              <a:t>Medical Assessment Units are ideal clinical environments to introduce</a:t>
            </a:r>
          </a:p>
          <a:p>
            <a:pPr>
              <a:buNone/>
            </a:pPr>
            <a:r>
              <a:rPr lang="en-IE" sz="2000" dirty="0" smtClean="0">
                <a:cs typeface="Aparajita" pitchFamily="34" charset="0"/>
              </a:rPr>
              <a:t>the sepsis screening tool as it promotes rapid assessment, supports swift</a:t>
            </a:r>
          </a:p>
          <a:p>
            <a:pPr>
              <a:buNone/>
            </a:pPr>
            <a:r>
              <a:rPr lang="en-IE" sz="2000" dirty="0" smtClean="0">
                <a:cs typeface="Aparajita" pitchFamily="34" charset="0"/>
              </a:rPr>
              <a:t>clinical decision making and timely treatments.</a:t>
            </a:r>
          </a:p>
          <a:p>
            <a:pPr>
              <a:buNone/>
            </a:pPr>
            <a:endParaRPr lang="en-IE" sz="2200" dirty="0" smtClean="0">
              <a:cs typeface="Aparajita" pitchFamily="34" charset="0"/>
            </a:endParaRPr>
          </a:p>
          <a:p>
            <a:pPr marL="0" indent="0">
              <a:spcBef>
                <a:spcPts val="0"/>
              </a:spcBef>
              <a:spcAft>
                <a:spcPts val="0"/>
              </a:spcAft>
              <a:buNone/>
            </a:pPr>
            <a:endParaRPr lang="en-IE" sz="2200" dirty="0" smtClean="0">
              <a:cs typeface="Aparajita" pitchFamily="34" charset="0"/>
            </a:endParaRPr>
          </a:p>
          <a:p>
            <a:pPr marL="0" indent="0">
              <a:spcBef>
                <a:spcPts val="0"/>
              </a:spcBef>
              <a:spcAft>
                <a:spcPts val="0"/>
              </a:spcAft>
              <a:buNone/>
            </a:pPr>
            <a:endParaRPr lang="en-IE" sz="2200" dirty="0" smtClean="0">
              <a:cs typeface="Aparajita" pitchFamily="34" charset="0"/>
            </a:endParaRPr>
          </a:p>
          <a:p>
            <a:pPr marL="0" indent="0">
              <a:spcBef>
                <a:spcPts val="0"/>
              </a:spcBef>
              <a:spcAft>
                <a:spcPts val="0"/>
              </a:spcAft>
              <a:buNone/>
            </a:pPr>
            <a:endParaRPr lang="en-IE" sz="2200" dirty="0" smtClean="0">
              <a:cs typeface="Aparajita" pitchFamily="34" charset="0"/>
            </a:endParaRPr>
          </a:p>
          <a:p>
            <a:pPr marL="0" indent="0">
              <a:spcBef>
                <a:spcPts val="0"/>
              </a:spcBef>
              <a:spcAft>
                <a:spcPts val="0"/>
              </a:spcAft>
              <a:buNone/>
            </a:pPr>
            <a:endParaRPr lang="en-IE" sz="2200" dirty="0" smtClean="0">
              <a:cs typeface="Aparajita" pitchFamily="34" charset="0"/>
            </a:endParaRPr>
          </a:p>
          <a:p>
            <a:pPr marL="0" indent="0">
              <a:spcBef>
                <a:spcPts val="0"/>
              </a:spcBef>
              <a:spcAft>
                <a:spcPts val="0"/>
              </a:spcAft>
              <a:buNone/>
            </a:pPr>
            <a:endParaRPr lang="en-IE" sz="2000" dirty="0" smtClean="0">
              <a:cs typeface="Aparajita" pitchFamily="34" charset="0"/>
            </a:endParaRPr>
          </a:p>
          <a:p>
            <a:pPr>
              <a:buNone/>
            </a:pPr>
            <a:endParaRPr lang="en-IE"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203598"/>
            <a:ext cx="8568952" cy="1323439"/>
          </a:xfrm>
          <a:prstGeom prst="rect">
            <a:avLst/>
          </a:prstGeom>
        </p:spPr>
        <p:txBody>
          <a:bodyPr wrap="square">
            <a:spAutoFit/>
          </a:bodyPr>
          <a:lstStyle/>
          <a:p>
            <a:pPr>
              <a:buNone/>
            </a:pPr>
            <a:r>
              <a:rPr lang="en-IE" sz="2000" dirty="0" smtClean="0">
                <a:cs typeface="Aparajita" pitchFamily="34" charset="0"/>
              </a:rPr>
              <a:t>52% of the patients admitted to RUH are admitted via the Medical</a:t>
            </a:r>
          </a:p>
          <a:p>
            <a:pPr>
              <a:buNone/>
            </a:pPr>
            <a:r>
              <a:rPr lang="en-IE" sz="2000" dirty="0" smtClean="0">
                <a:cs typeface="Aparajita" pitchFamily="34" charset="0"/>
              </a:rPr>
              <a:t>Assessment Unit (MAU), therefore it was agreed to commence education and implementation of the Sepsis Screening Tool in the MAU and subsequently roll out to all staff</a:t>
            </a:r>
            <a:endParaRPr lang="en-IE" sz="2000" dirty="0" smtClean="0"/>
          </a:p>
        </p:txBody>
      </p:sp>
      <p:sp>
        <p:nvSpPr>
          <p:cNvPr id="5" name="Title 1"/>
          <p:cNvSpPr>
            <a:spLocks noGrp="1"/>
          </p:cNvSpPr>
          <p:nvPr>
            <p:ph type="title"/>
          </p:nvPr>
        </p:nvSpPr>
        <p:spPr>
          <a:xfrm>
            <a:off x="395536" y="627534"/>
            <a:ext cx="8229600" cy="540060"/>
          </a:xfrm>
        </p:spPr>
        <p:txBody>
          <a:bodyPr/>
          <a:lstStyle/>
          <a:p>
            <a:r>
              <a:rPr lang="en-IE" sz="2400" b="1" dirty="0" smtClean="0">
                <a:ea typeface="Calibri"/>
                <a:cs typeface="Times New Roman"/>
              </a:rPr>
              <a:t>Background </a:t>
            </a:r>
            <a:r>
              <a:rPr lang="en-IE" sz="1600" b="1" dirty="0" smtClean="0">
                <a:ea typeface="Calibri"/>
                <a:cs typeface="Times New Roman"/>
              </a:rPr>
              <a:t>(Contd)</a:t>
            </a:r>
            <a:r>
              <a:rPr lang="en-IE" sz="2400" b="1" dirty="0" smtClean="0">
                <a:ea typeface="Calibri"/>
                <a:cs typeface="Times New Roman"/>
              </a:rPr>
              <a:t>:</a:t>
            </a:r>
            <a:endParaRPr lang="en-I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627534"/>
            <a:ext cx="8085584" cy="476939"/>
          </a:xfrm>
        </p:spPr>
        <p:txBody>
          <a:bodyPr/>
          <a:lstStyle/>
          <a:p>
            <a:r>
              <a:rPr lang="en-IE" sz="5400" b="1" u="sng" dirty="0" smtClean="0">
                <a:latin typeface="Aparajita" pitchFamily="34" charset="0"/>
                <a:ea typeface="Calibri"/>
                <a:cs typeface="Aparajita" pitchFamily="34" charset="0"/>
              </a:rPr>
              <a:t/>
            </a:r>
            <a:br>
              <a:rPr lang="en-IE" sz="5400" b="1" u="sng" dirty="0" smtClean="0">
                <a:latin typeface="Aparajita" pitchFamily="34" charset="0"/>
                <a:ea typeface="Calibri"/>
                <a:cs typeface="Aparajita" pitchFamily="34" charset="0"/>
              </a:rPr>
            </a:br>
            <a:r>
              <a:rPr lang="en-IE" sz="2400" b="1" dirty="0" smtClean="0">
                <a:ea typeface="Calibri"/>
                <a:cs typeface="Aparajita" pitchFamily="34" charset="0"/>
              </a:rPr>
              <a:t>Objectives:</a:t>
            </a:r>
            <a:endParaRPr lang="en-IE" sz="2400" dirty="0"/>
          </a:p>
        </p:txBody>
      </p:sp>
      <p:sp>
        <p:nvSpPr>
          <p:cNvPr id="4" name="Content Placeholder 3"/>
          <p:cNvSpPr>
            <a:spLocks noGrp="1"/>
          </p:cNvSpPr>
          <p:nvPr>
            <p:ph idx="1"/>
          </p:nvPr>
        </p:nvSpPr>
        <p:spPr>
          <a:xfrm>
            <a:off x="323528" y="1005576"/>
            <a:ext cx="8496944" cy="3726414"/>
          </a:xfrm>
        </p:spPr>
        <p:txBody>
          <a:bodyPr/>
          <a:lstStyle/>
          <a:p>
            <a:pPr marL="430213" indent="-430213">
              <a:lnSpc>
                <a:spcPct val="150000"/>
              </a:lnSpc>
              <a:spcBef>
                <a:spcPts val="0"/>
              </a:spcBef>
              <a:spcAft>
                <a:spcPts val="0"/>
              </a:spcAft>
              <a:buClr>
                <a:schemeClr val="accent3">
                  <a:lumMod val="50000"/>
                </a:schemeClr>
              </a:buClr>
              <a:buFont typeface="Wingdings" pitchFamily="2" charset="2"/>
              <a:buChar char="§"/>
            </a:pPr>
            <a:r>
              <a:rPr lang="en-IE" sz="2000" dirty="0" smtClean="0">
                <a:latin typeface="+mj-lt"/>
                <a:ea typeface="Calibri"/>
                <a:cs typeface="Aparajita" pitchFamily="34" charset="0"/>
              </a:rPr>
              <a:t>Timely management of patients with suspected Sepsis.</a:t>
            </a:r>
          </a:p>
          <a:p>
            <a:pPr marL="430213" indent="-430213">
              <a:lnSpc>
                <a:spcPct val="150000"/>
              </a:lnSpc>
              <a:spcBef>
                <a:spcPts val="0"/>
              </a:spcBef>
              <a:spcAft>
                <a:spcPts val="0"/>
              </a:spcAft>
              <a:buClr>
                <a:schemeClr val="accent3">
                  <a:lumMod val="50000"/>
                </a:schemeClr>
              </a:buClr>
              <a:buFont typeface="Wingdings" pitchFamily="2" charset="2"/>
              <a:buChar char="§"/>
            </a:pPr>
            <a:r>
              <a:rPr lang="en-IE" sz="2000" dirty="0" smtClean="0">
                <a:latin typeface="+mj-lt"/>
                <a:ea typeface="Calibri"/>
                <a:cs typeface="Aparajita" pitchFamily="34" charset="0"/>
              </a:rPr>
              <a:t>Ensure Sepsis Screening form is commenced if infection is suspected.</a:t>
            </a:r>
          </a:p>
          <a:p>
            <a:pPr marL="430213" indent="-430213">
              <a:lnSpc>
                <a:spcPct val="150000"/>
              </a:lnSpc>
              <a:spcBef>
                <a:spcPts val="0"/>
              </a:spcBef>
              <a:spcAft>
                <a:spcPts val="0"/>
              </a:spcAft>
              <a:buClr>
                <a:schemeClr val="accent3">
                  <a:lumMod val="50000"/>
                </a:schemeClr>
              </a:buClr>
              <a:buFont typeface="Wingdings" pitchFamily="2" charset="2"/>
              <a:buChar char="§"/>
            </a:pPr>
            <a:r>
              <a:rPr lang="en-IE" sz="2000" dirty="0" smtClean="0">
                <a:latin typeface="+mj-lt"/>
                <a:ea typeface="Calibri"/>
                <a:cs typeface="Aparajita" pitchFamily="34" charset="0"/>
              </a:rPr>
              <a:t>Educate the interdisciplinary team on Sepsis and Sepsis Management.</a:t>
            </a:r>
          </a:p>
          <a:p>
            <a:pPr marL="430213" indent="-430213">
              <a:lnSpc>
                <a:spcPct val="150000"/>
              </a:lnSpc>
              <a:spcBef>
                <a:spcPts val="0"/>
              </a:spcBef>
              <a:spcAft>
                <a:spcPts val="0"/>
              </a:spcAft>
              <a:buClr>
                <a:schemeClr val="accent3">
                  <a:lumMod val="50000"/>
                </a:schemeClr>
              </a:buClr>
              <a:buFont typeface="Wingdings" pitchFamily="2" charset="2"/>
              <a:buChar char="§"/>
            </a:pPr>
            <a:r>
              <a:rPr lang="en-IE" sz="2000" dirty="0" smtClean="0">
                <a:latin typeface="+mj-lt"/>
                <a:ea typeface="Calibri"/>
                <a:cs typeface="Aparajita" pitchFamily="34" charset="0"/>
              </a:rPr>
              <a:t>Audit and evaluate outcome of Implementation of Clinical Guideline No 6.</a:t>
            </a:r>
          </a:p>
          <a:p>
            <a:pPr marL="430213" indent="-430213">
              <a:lnSpc>
                <a:spcPct val="150000"/>
              </a:lnSpc>
              <a:spcBef>
                <a:spcPts val="0"/>
              </a:spcBef>
              <a:spcAft>
                <a:spcPts val="0"/>
              </a:spcAft>
              <a:buClr>
                <a:schemeClr val="accent3">
                  <a:lumMod val="50000"/>
                </a:schemeClr>
              </a:buClr>
              <a:buFont typeface="Wingdings" pitchFamily="2" charset="2"/>
              <a:buChar char="§"/>
            </a:pPr>
            <a:r>
              <a:rPr lang="en-IE" sz="2000" dirty="0" smtClean="0">
                <a:latin typeface="+mj-lt"/>
                <a:ea typeface="Calibri" pitchFamily="34" charset="0"/>
                <a:cs typeface="Aparajita" pitchFamily="34" charset="0"/>
              </a:rPr>
              <a:t>Sepsis box available in all clinical areas, launched on World Sepsis Day, 13</a:t>
            </a:r>
            <a:r>
              <a:rPr lang="en-IE" sz="2000" baseline="30000" dirty="0" smtClean="0">
                <a:latin typeface="+mj-lt"/>
                <a:ea typeface="Calibri" pitchFamily="34" charset="0"/>
                <a:cs typeface="Aparajita" pitchFamily="34" charset="0"/>
              </a:rPr>
              <a:t>th</a:t>
            </a:r>
            <a:r>
              <a:rPr lang="en-IE" sz="2000" dirty="0" smtClean="0">
                <a:latin typeface="+mj-lt"/>
                <a:ea typeface="Calibri" pitchFamily="34" charset="0"/>
                <a:cs typeface="Aparajita" pitchFamily="34" charset="0"/>
              </a:rPr>
              <a:t> September 2016.</a:t>
            </a:r>
            <a:endParaRPr lang="en-IE" sz="2000" dirty="0" smtClean="0">
              <a:latin typeface="+mj-lt"/>
              <a:cs typeface="Aparajita" pitchFamily="34" charset="0"/>
            </a:endParaRPr>
          </a:p>
          <a:p>
            <a:pPr marL="363538" indent="-363538">
              <a:buFont typeface="Wingdings" pitchFamily="2" charset="2"/>
              <a:buChar char="§"/>
            </a:pPr>
            <a:endParaRPr lang="en-IE"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8638"/>
            <a:ext cx="8229600" cy="674960"/>
          </a:xfrm>
        </p:spPr>
        <p:txBody>
          <a:bodyPr/>
          <a:lstStyle/>
          <a:p>
            <a:r>
              <a:rPr lang="en-IE" sz="2400" b="1" dirty="0" smtClean="0"/>
              <a:t>Implementation of the Sepsis Screening Programme in RUH:</a:t>
            </a:r>
            <a:endParaRPr lang="en-IE" sz="2400" b="1" dirty="0"/>
          </a:p>
        </p:txBody>
      </p:sp>
      <p:pic>
        <p:nvPicPr>
          <p:cNvPr id="6" name="Content Placeholder 5" descr="implementation.png"/>
          <p:cNvPicPr>
            <a:picLocks noGrp="1" noChangeAspect="1"/>
          </p:cNvPicPr>
          <p:nvPr>
            <p:ph idx="1"/>
          </p:nvPr>
        </p:nvPicPr>
        <p:blipFill>
          <a:blip r:embed="rId2" cstate="print"/>
          <a:stretch>
            <a:fillRect/>
          </a:stretch>
        </p:blipFill>
        <p:spPr>
          <a:xfrm>
            <a:off x="1547664" y="1635646"/>
            <a:ext cx="6033290" cy="23324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79512" y="987573"/>
          <a:ext cx="8712968" cy="3755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9542"/>
            <a:ext cx="8363272" cy="368927"/>
          </a:xfrm>
        </p:spPr>
        <p:txBody>
          <a:bodyPr/>
          <a:lstStyle/>
          <a:p>
            <a:r>
              <a:rPr lang="en-IE" sz="2400" b="1" dirty="0" smtClean="0"/>
              <a:t>Governance:</a:t>
            </a:r>
            <a:endParaRPr lang="en-IE" sz="2400" b="1" dirty="0"/>
          </a:p>
        </p:txBody>
      </p:sp>
      <p:sp>
        <p:nvSpPr>
          <p:cNvPr id="5" name="Rectangle 4"/>
          <p:cNvSpPr/>
          <p:nvPr/>
        </p:nvSpPr>
        <p:spPr>
          <a:xfrm>
            <a:off x="251520" y="843558"/>
            <a:ext cx="8712968" cy="4247317"/>
          </a:xfrm>
          <a:prstGeom prst="rect">
            <a:avLst/>
          </a:prstGeom>
        </p:spPr>
        <p:txBody>
          <a:bodyPr wrap="square">
            <a:spAutoFit/>
          </a:bodyPr>
          <a:lstStyle/>
          <a:p>
            <a:pPr marL="363538" indent="-363538">
              <a:lnSpc>
                <a:spcPct val="150000"/>
              </a:lnSpc>
              <a:spcBef>
                <a:spcPts val="0"/>
              </a:spcBef>
              <a:spcAft>
                <a:spcPts val="0"/>
              </a:spcAft>
              <a:buClr>
                <a:schemeClr val="accent3">
                  <a:lumMod val="50000"/>
                </a:schemeClr>
              </a:buClr>
              <a:buFont typeface="Wingdings" pitchFamily="2" charset="2"/>
              <a:buChar char="§"/>
            </a:pPr>
            <a:r>
              <a:rPr lang="en-IE" sz="2000" dirty="0" smtClean="0"/>
              <a:t>The governance for the sepsis programme and its implementation at RUH is provided by our Resuscitation Committee which incorporates Clinical Guideline No 6. There is local involvement and guidance from the Infection Control and Prevention Team. </a:t>
            </a:r>
          </a:p>
          <a:p>
            <a:pPr marL="363538" indent="-363538">
              <a:lnSpc>
                <a:spcPct val="150000"/>
              </a:lnSpc>
              <a:spcBef>
                <a:spcPts val="0"/>
              </a:spcBef>
              <a:spcAft>
                <a:spcPts val="0"/>
              </a:spcAft>
              <a:buClr>
                <a:schemeClr val="accent3">
                  <a:lumMod val="50000"/>
                </a:schemeClr>
              </a:buClr>
              <a:buFont typeface="Wingdings" pitchFamily="2" charset="2"/>
              <a:buChar char="§"/>
            </a:pPr>
            <a:r>
              <a:rPr lang="en-IE" sz="2000" dirty="0" smtClean="0"/>
              <a:t>The Medical and Nursing leads were identified and agreed. </a:t>
            </a:r>
          </a:p>
          <a:p>
            <a:pPr marL="363538" indent="-363538">
              <a:lnSpc>
                <a:spcPct val="150000"/>
              </a:lnSpc>
              <a:buClr>
                <a:schemeClr val="accent3">
                  <a:lumMod val="50000"/>
                </a:schemeClr>
              </a:buClr>
              <a:buFont typeface="Wingdings" pitchFamily="2" charset="2"/>
              <a:buChar char="§"/>
            </a:pPr>
            <a:r>
              <a:rPr lang="en-IE" sz="2000" dirty="0" smtClean="0"/>
              <a:t>Link staff identified for each clinical areas. </a:t>
            </a:r>
          </a:p>
          <a:p>
            <a:pPr marL="363538" indent="-363538">
              <a:lnSpc>
                <a:spcPct val="150000"/>
              </a:lnSpc>
              <a:buClr>
                <a:schemeClr val="accent3">
                  <a:lumMod val="50000"/>
                </a:schemeClr>
              </a:buClr>
              <a:buFont typeface="Wingdings" pitchFamily="2" charset="2"/>
              <a:buChar char="§"/>
            </a:pPr>
            <a:r>
              <a:rPr lang="en-IE" sz="2000" dirty="0" smtClean="0"/>
              <a:t>Close links with </a:t>
            </a:r>
            <a:r>
              <a:rPr lang="en-IE" sz="2000" dirty="0" smtClean="0"/>
              <a:t>Saolta Group Sepsis </a:t>
            </a:r>
            <a:r>
              <a:rPr lang="en-IE" sz="2000" dirty="0" smtClean="0"/>
              <a:t>ADoN including regular meetings and education sessions.</a:t>
            </a:r>
            <a:endParaRPr lang="en-IE" sz="2000" b="1" dirty="0" smtClean="0">
              <a:solidFill>
                <a:srgbClr val="FF0000"/>
              </a:solidFill>
            </a:endParaRPr>
          </a:p>
          <a:p>
            <a:pPr marL="363538" indent="-363538">
              <a:lnSpc>
                <a:spcPct val="150000"/>
              </a:lnSpc>
              <a:buClr>
                <a:schemeClr val="accent3">
                  <a:lumMod val="50000"/>
                </a:schemeClr>
              </a:buClr>
              <a:buFont typeface="Wingdings" pitchFamily="2" charset="2"/>
              <a:buChar char="§"/>
            </a:pPr>
            <a:r>
              <a:rPr lang="en-IE" sz="2000" dirty="0" smtClean="0"/>
              <a:t>The Saolta Sepsis Steering Group were convened.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915566"/>
            <a:ext cx="2520280" cy="2448272"/>
          </a:xfrm>
        </p:spPr>
        <p:txBody>
          <a:bodyPr/>
          <a:lstStyle/>
          <a:p>
            <a:pPr lvl="0" algn="ctr"/>
            <a:r>
              <a:rPr lang="en-IE" sz="2400" b="1" dirty="0" smtClean="0">
                <a:cs typeface="Aparajita" pitchFamily="34" charset="0"/>
              </a:rPr>
              <a:t>Schedule of Meeting and Education Sessions were Provided for Inter-Disciplinary Teams</a:t>
            </a:r>
            <a:endParaRPr lang="en-IE" sz="2400" b="1" dirty="0"/>
          </a:p>
        </p:txBody>
      </p:sp>
      <p:sp>
        <p:nvSpPr>
          <p:cNvPr id="3" name="Content Placeholder 2"/>
          <p:cNvSpPr>
            <a:spLocks noGrp="1"/>
          </p:cNvSpPr>
          <p:nvPr>
            <p:ph idx="1"/>
          </p:nvPr>
        </p:nvSpPr>
        <p:spPr/>
        <p:txBody>
          <a:bodyPr/>
          <a:lstStyle/>
          <a:p>
            <a:pPr marL="182563" lvl="0" indent="-182563" eaLnBrk="0" hangingPunct="0">
              <a:spcBef>
                <a:spcPct val="0"/>
              </a:spcBef>
              <a:buClrTx/>
              <a:buSzTx/>
              <a:buNone/>
            </a:pPr>
            <a:endParaRPr lang="en-IE" sz="2400" dirty="0" smtClean="0">
              <a:latin typeface="Aparajita" pitchFamily="34" charset="0"/>
              <a:cs typeface="Aparajita" pitchFamily="34" charset="0"/>
            </a:endParaRPr>
          </a:p>
          <a:p>
            <a:pPr>
              <a:buNone/>
            </a:pPr>
            <a:endParaRPr lang="en-IE" dirty="0" smtClean="0"/>
          </a:p>
          <a:p>
            <a:pPr>
              <a:buNone/>
            </a:pPr>
            <a:endParaRPr lang="en-IE" dirty="0"/>
          </a:p>
        </p:txBody>
      </p:sp>
      <p:graphicFrame>
        <p:nvGraphicFramePr>
          <p:cNvPr id="4" name="Diagram 3"/>
          <p:cNvGraphicFramePr/>
          <p:nvPr/>
        </p:nvGraphicFramePr>
        <p:xfrm>
          <a:off x="2015208" y="483518"/>
          <a:ext cx="7128792" cy="4515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1718</TotalTime>
  <Words>876</Words>
  <Application>Microsoft Office PowerPoint</Application>
  <PresentationFormat>On-screen Show (16:9)</PresentationFormat>
  <Paragraphs>100</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Implementation of National Clinical Guideline No 6:  Sepsis Management  Roscommon University Hospital </vt:lpstr>
      <vt:lpstr>PowerPoint Presentation</vt:lpstr>
      <vt:lpstr>Background:</vt:lpstr>
      <vt:lpstr>Background (Contd):</vt:lpstr>
      <vt:lpstr> Objectives:</vt:lpstr>
      <vt:lpstr>Implementation of the Sepsis Screening Programme in RUH:</vt:lpstr>
      <vt:lpstr>PowerPoint Presentation</vt:lpstr>
      <vt:lpstr>Governance:</vt:lpstr>
      <vt:lpstr>Schedule of Meeting and Education Sessions were Provided for Inter-Disciplinary Teams</vt:lpstr>
      <vt:lpstr>PowerPoint Presentation</vt:lpstr>
      <vt:lpstr>PowerPoint Presentation</vt:lpstr>
      <vt:lpstr>PowerPoint Presentation</vt:lpstr>
      <vt:lpstr>Implementation:</vt:lpstr>
      <vt:lpstr>Sepsis Audit:   </vt:lpstr>
      <vt:lpstr>World Sepsis Day:</vt:lpstr>
      <vt:lpstr> Future Plans: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Admin</dc:creator>
  <cp:lastModifiedBy>Admin</cp:lastModifiedBy>
  <cp:revision>140</cp:revision>
  <dcterms:created xsi:type="dcterms:W3CDTF">2016-04-29T15:18:14Z</dcterms:created>
  <dcterms:modified xsi:type="dcterms:W3CDTF">2016-09-16T16:07:17Z</dcterms:modified>
</cp:coreProperties>
</file>