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</p:sldMasterIdLst>
  <p:notesMasterIdLst>
    <p:notesMasterId r:id="rId10"/>
  </p:notesMasterIdLst>
  <p:handoutMasterIdLst>
    <p:handoutMasterId r:id="rId11"/>
  </p:handoutMasterIdLst>
  <p:sldIdLst>
    <p:sldId id="258" r:id="rId2"/>
    <p:sldId id="275" r:id="rId3"/>
    <p:sldId id="274" r:id="rId4"/>
    <p:sldId id="262" r:id="rId5"/>
    <p:sldId id="270" r:id="rId6"/>
    <p:sldId id="260" r:id="rId7"/>
    <p:sldId id="257" r:id="rId8"/>
    <p:sldId id="272" r:id="rId9"/>
  </p:sldIdLst>
  <p:sldSz cx="9906000" cy="6858000" type="A4"/>
  <p:notesSz cx="10693400" cy="7569200"/>
  <p:defaultTextStyle>
    <a:defPPr>
      <a:defRPr lang="en-US"/>
    </a:defPPr>
    <a:lvl1pPr marL="0" algn="l" defTabSz="83932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19664" algn="l" defTabSz="83932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39328" algn="l" defTabSz="83932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258992" algn="l" defTabSz="83932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678656" algn="l" defTabSz="83932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098319" algn="l" defTabSz="83932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517983" algn="l" defTabSz="83932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2937647" algn="l" defTabSz="83932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357311" algn="l" defTabSz="83932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09">
          <p15:clr>
            <a:srgbClr val="A4A3A4"/>
          </p15:clr>
        </p15:guide>
        <p15:guide id="2" pos="200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84">
          <p15:clr>
            <a:srgbClr val="A4A3A4"/>
          </p15:clr>
        </p15:guide>
        <p15:guide id="2" pos="33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CEA4"/>
    <a:srgbClr val="FF0000"/>
    <a:srgbClr val="E82A72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265" autoAdjust="0"/>
  </p:normalViewPr>
  <p:slideViewPr>
    <p:cSldViewPr>
      <p:cViewPr varScale="1">
        <p:scale>
          <a:sx n="103" d="100"/>
          <a:sy n="103" d="100"/>
        </p:scale>
        <p:origin x="1608" y="102"/>
      </p:cViewPr>
      <p:guideLst>
        <p:guide orient="horz" pos="2609"/>
        <p:guide pos="200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1896" y="-120"/>
      </p:cViewPr>
      <p:guideLst>
        <p:guide orient="horz" pos="2384"/>
        <p:guide pos="33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CD7038-E5CA-42ED-A5EC-E5719A987301}" type="doc">
      <dgm:prSet loTypeId="urn:microsoft.com/office/officeart/2005/8/layout/pyramid3" loCatId="pyramid" qsTypeId="urn:microsoft.com/office/officeart/2005/8/quickstyle/simple1" qsCatId="simple" csTypeId="urn:microsoft.com/office/officeart/2005/8/colors/colorful5" csCatId="colorful" phldr="1"/>
      <dgm:spPr/>
    </dgm:pt>
    <dgm:pt modelId="{E0CBDA43-42F4-4B12-B32A-715818F3C71F}">
      <dgm:prSet phldrT="[Text]" custT="1"/>
      <dgm:spPr/>
      <dgm:t>
        <a:bodyPr/>
        <a:lstStyle/>
        <a:p>
          <a:r>
            <a:rPr lang="en-GB" sz="2800" b="1" dirty="0" smtClean="0"/>
            <a:t>Global Aim </a:t>
          </a:r>
        </a:p>
        <a:p>
          <a:r>
            <a:rPr lang="en-GB" sz="1400" b="0" i="1" dirty="0" smtClean="0"/>
            <a:t>“The big picture”</a:t>
          </a:r>
          <a:endParaRPr lang="en-GB" sz="1400" b="0" i="1" dirty="0"/>
        </a:p>
      </dgm:t>
    </dgm:pt>
    <dgm:pt modelId="{C681C16F-E471-4221-8D81-72644288FF9B}" type="parTrans" cxnId="{A44AC832-ACEE-4E08-A005-77C0F961536C}">
      <dgm:prSet/>
      <dgm:spPr/>
      <dgm:t>
        <a:bodyPr/>
        <a:lstStyle/>
        <a:p>
          <a:endParaRPr lang="en-GB"/>
        </a:p>
      </dgm:t>
    </dgm:pt>
    <dgm:pt modelId="{C78F85DE-96B1-4473-8F54-CF2D7B6D9622}" type="sibTrans" cxnId="{A44AC832-ACEE-4E08-A005-77C0F961536C}">
      <dgm:prSet/>
      <dgm:spPr/>
      <dgm:t>
        <a:bodyPr/>
        <a:lstStyle/>
        <a:p>
          <a:endParaRPr lang="en-GB"/>
        </a:p>
      </dgm:t>
    </dgm:pt>
    <dgm:pt modelId="{20C102AE-F458-408B-A3C4-1FFD5C6EF4C5}">
      <dgm:prSet phldrT="[Text]" custT="1"/>
      <dgm:spPr/>
      <dgm:t>
        <a:bodyPr/>
        <a:lstStyle/>
        <a:p>
          <a:r>
            <a:rPr lang="en-GB" sz="1400" b="1" dirty="0" smtClean="0"/>
            <a:t>Conceptual Definition</a:t>
          </a:r>
        </a:p>
        <a:p>
          <a:r>
            <a:rPr lang="en-GB" sz="1000" b="1" dirty="0" smtClean="0"/>
            <a:t>“What will you measure”</a:t>
          </a:r>
          <a:endParaRPr lang="en-GB" sz="1000" b="1" dirty="0"/>
        </a:p>
      </dgm:t>
    </dgm:pt>
    <dgm:pt modelId="{2C28E29A-E8A3-4AF8-AA73-74FFA8099D38}" type="parTrans" cxnId="{FAEA9EE6-80A8-43ED-8B9C-2F0AD78AE3F1}">
      <dgm:prSet/>
      <dgm:spPr/>
      <dgm:t>
        <a:bodyPr/>
        <a:lstStyle/>
        <a:p>
          <a:endParaRPr lang="en-GB"/>
        </a:p>
      </dgm:t>
    </dgm:pt>
    <dgm:pt modelId="{73E2D971-7BD1-46C7-AFF0-7C3ECE164500}" type="sibTrans" cxnId="{FAEA9EE6-80A8-43ED-8B9C-2F0AD78AE3F1}">
      <dgm:prSet/>
      <dgm:spPr/>
      <dgm:t>
        <a:bodyPr/>
        <a:lstStyle/>
        <a:p>
          <a:endParaRPr lang="en-GB"/>
        </a:p>
      </dgm:t>
    </dgm:pt>
    <dgm:pt modelId="{87ADEC40-16DB-4C05-B2C6-D2F857C9CCAB}">
      <dgm:prSet custT="1"/>
      <dgm:spPr/>
      <dgm:t>
        <a:bodyPr/>
        <a:lstStyle/>
        <a:p>
          <a:r>
            <a:rPr lang="en-GB" sz="2400" b="1" dirty="0" smtClean="0"/>
            <a:t>Specific Aim</a:t>
          </a:r>
        </a:p>
        <a:p>
          <a:r>
            <a:rPr lang="en-GB" sz="1400" i="1" dirty="0" smtClean="0"/>
            <a:t>“the components part”</a:t>
          </a:r>
          <a:r>
            <a:rPr lang="en-GB" sz="2400" dirty="0" smtClean="0"/>
            <a:t> </a:t>
          </a:r>
          <a:endParaRPr lang="en-GB" sz="2400" dirty="0"/>
        </a:p>
      </dgm:t>
    </dgm:pt>
    <dgm:pt modelId="{754400E8-783F-4FD5-B0A8-AC318E56514C}" type="parTrans" cxnId="{6BBA9FB1-F5E3-4C13-835D-A058B41130C0}">
      <dgm:prSet/>
      <dgm:spPr/>
      <dgm:t>
        <a:bodyPr/>
        <a:lstStyle/>
        <a:p>
          <a:endParaRPr lang="en-GB"/>
        </a:p>
      </dgm:t>
    </dgm:pt>
    <dgm:pt modelId="{6B5BEADA-A440-4CBC-8CD9-F7D76688482D}" type="sibTrans" cxnId="{6BBA9FB1-F5E3-4C13-835D-A058B41130C0}">
      <dgm:prSet/>
      <dgm:spPr/>
      <dgm:t>
        <a:bodyPr/>
        <a:lstStyle/>
        <a:p>
          <a:endParaRPr lang="en-GB"/>
        </a:p>
      </dgm:t>
    </dgm:pt>
    <dgm:pt modelId="{6FF0FB38-627F-4D81-B9BE-0450BAB6BBC3}">
      <dgm:prSet custT="1"/>
      <dgm:spPr/>
      <dgm:t>
        <a:bodyPr/>
        <a:lstStyle/>
        <a:p>
          <a:r>
            <a:rPr lang="en-GB" sz="2000" b="1" dirty="0" smtClean="0"/>
            <a:t>Change Ideas</a:t>
          </a:r>
        </a:p>
        <a:p>
          <a:r>
            <a:rPr lang="en-GB" sz="1400" i="1" dirty="0" smtClean="0"/>
            <a:t>“what will you do</a:t>
          </a:r>
          <a:r>
            <a:rPr lang="en-GB" sz="1400" dirty="0" smtClean="0"/>
            <a:t>”</a:t>
          </a:r>
          <a:endParaRPr lang="en-GB" sz="1400" dirty="0"/>
        </a:p>
      </dgm:t>
    </dgm:pt>
    <dgm:pt modelId="{7924CC20-6240-4654-AA12-30334B0EA008}" type="parTrans" cxnId="{EDE73342-FAD1-4E78-A4F8-233B8DF7EA54}">
      <dgm:prSet/>
      <dgm:spPr/>
      <dgm:t>
        <a:bodyPr/>
        <a:lstStyle/>
        <a:p>
          <a:endParaRPr lang="en-GB"/>
        </a:p>
      </dgm:t>
    </dgm:pt>
    <dgm:pt modelId="{ECC42D7C-7F6C-4DA0-945E-AD37A8F4770E}" type="sibTrans" cxnId="{EDE73342-FAD1-4E78-A4F8-233B8DF7EA54}">
      <dgm:prSet/>
      <dgm:spPr/>
      <dgm:t>
        <a:bodyPr/>
        <a:lstStyle/>
        <a:p>
          <a:endParaRPr lang="en-GB"/>
        </a:p>
      </dgm:t>
    </dgm:pt>
    <dgm:pt modelId="{DEA997CA-7613-46F6-94E3-B234B3FF3046}">
      <dgm:prSet phldrT="[Text]" custT="1"/>
      <dgm:spPr/>
      <dgm:t>
        <a:bodyPr/>
        <a:lstStyle/>
        <a:p>
          <a:r>
            <a:rPr lang="en-GB" sz="1100" b="1" dirty="0" smtClean="0"/>
            <a:t>Operational definition </a:t>
          </a:r>
          <a:endParaRPr lang="en-GB" sz="1100" b="1" dirty="0"/>
        </a:p>
      </dgm:t>
    </dgm:pt>
    <dgm:pt modelId="{8165CB40-3A6C-401E-A607-D1F93F7BB049}" type="parTrans" cxnId="{610DA4CD-2F06-4A90-B511-306747156261}">
      <dgm:prSet/>
      <dgm:spPr/>
      <dgm:t>
        <a:bodyPr/>
        <a:lstStyle/>
        <a:p>
          <a:endParaRPr lang="en-GB"/>
        </a:p>
      </dgm:t>
    </dgm:pt>
    <dgm:pt modelId="{5753CF7C-5BEE-48E1-A644-2FD74CB3E8FD}" type="sibTrans" cxnId="{610DA4CD-2F06-4A90-B511-306747156261}">
      <dgm:prSet/>
      <dgm:spPr/>
      <dgm:t>
        <a:bodyPr/>
        <a:lstStyle/>
        <a:p>
          <a:endParaRPr lang="en-GB"/>
        </a:p>
      </dgm:t>
    </dgm:pt>
    <dgm:pt modelId="{D3BE5DD3-D5E8-44E2-923A-4612E8E2A86E}" type="pres">
      <dgm:prSet presAssocID="{7ECD7038-E5CA-42ED-A5EC-E5719A987301}" presName="Name0" presStyleCnt="0">
        <dgm:presLayoutVars>
          <dgm:dir/>
          <dgm:animLvl val="lvl"/>
          <dgm:resizeHandles val="exact"/>
        </dgm:presLayoutVars>
      </dgm:prSet>
      <dgm:spPr/>
    </dgm:pt>
    <dgm:pt modelId="{4506A0B5-197E-479E-B4BD-AB2913F9F538}" type="pres">
      <dgm:prSet presAssocID="{E0CBDA43-42F4-4B12-B32A-715818F3C71F}" presName="Name8" presStyleCnt="0"/>
      <dgm:spPr/>
    </dgm:pt>
    <dgm:pt modelId="{60690865-D206-42ED-AE99-BF349A606C00}" type="pres">
      <dgm:prSet presAssocID="{E0CBDA43-42F4-4B12-B32A-715818F3C71F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FFD90E7-187F-493D-BFBD-08993D32FA55}" type="pres">
      <dgm:prSet presAssocID="{E0CBDA43-42F4-4B12-B32A-715818F3C71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6634947-52B7-40BD-B2F4-F60DC2EE240F}" type="pres">
      <dgm:prSet presAssocID="{87ADEC40-16DB-4C05-B2C6-D2F857C9CCAB}" presName="Name8" presStyleCnt="0"/>
      <dgm:spPr/>
    </dgm:pt>
    <dgm:pt modelId="{7EB1D2F9-B658-4AA7-ACEB-55BCA175860C}" type="pres">
      <dgm:prSet presAssocID="{87ADEC40-16DB-4C05-B2C6-D2F857C9CCAB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E80F191-D5B3-4143-838A-F1E5E726204B}" type="pres">
      <dgm:prSet presAssocID="{87ADEC40-16DB-4C05-B2C6-D2F857C9CCA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3F427EC-2C6C-4BC6-828D-998E18958A0D}" type="pres">
      <dgm:prSet presAssocID="{6FF0FB38-627F-4D81-B9BE-0450BAB6BBC3}" presName="Name8" presStyleCnt="0"/>
      <dgm:spPr/>
    </dgm:pt>
    <dgm:pt modelId="{4AB6B23F-3992-4078-B2B4-46B4784BB5A9}" type="pres">
      <dgm:prSet presAssocID="{6FF0FB38-627F-4D81-B9BE-0450BAB6BBC3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13DABD-1BDD-46E9-8B5A-0271B6B3CEEA}" type="pres">
      <dgm:prSet presAssocID="{6FF0FB38-627F-4D81-B9BE-0450BAB6BBC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487ED0-5187-42B2-B927-5FFFB76E5DE6}" type="pres">
      <dgm:prSet presAssocID="{20C102AE-F458-408B-A3C4-1FFD5C6EF4C5}" presName="Name8" presStyleCnt="0"/>
      <dgm:spPr/>
    </dgm:pt>
    <dgm:pt modelId="{744B6746-C8C0-4F17-85AC-558675F38891}" type="pres">
      <dgm:prSet presAssocID="{20C102AE-F458-408B-A3C4-1FFD5C6EF4C5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E3A0964-0512-44C3-83B7-22215ED75368}" type="pres">
      <dgm:prSet presAssocID="{20C102AE-F458-408B-A3C4-1FFD5C6EF4C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5BFC9B9-4B61-4565-8C05-CF93B5353CA7}" type="pres">
      <dgm:prSet presAssocID="{DEA997CA-7613-46F6-94E3-B234B3FF3046}" presName="Name8" presStyleCnt="0"/>
      <dgm:spPr/>
    </dgm:pt>
    <dgm:pt modelId="{CE336669-149F-4ED7-BFA5-7658DE79A170}" type="pres">
      <dgm:prSet presAssocID="{DEA997CA-7613-46F6-94E3-B234B3FF3046}" presName="level" presStyleLbl="node1" presStyleIdx="4" presStyleCnt="5" custLinFactNeighborX="0" custLinFactNeighborY="193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DBD2559-C894-430D-8586-410FA3F91CE2}" type="pres">
      <dgm:prSet presAssocID="{DEA997CA-7613-46F6-94E3-B234B3FF304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AFEC9B8-F0C1-4E07-B995-560B63A0C4E8}" type="presOf" srcId="{87ADEC40-16DB-4C05-B2C6-D2F857C9CCAB}" destId="{9E80F191-D5B3-4143-838A-F1E5E726204B}" srcOrd="1" destOrd="0" presId="urn:microsoft.com/office/officeart/2005/8/layout/pyramid3"/>
    <dgm:cxn modelId="{6BBA9FB1-F5E3-4C13-835D-A058B41130C0}" srcId="{7ECD7038-E5CA-42ED-A5EC-E5719A987301}" destId="{87ADEC40-16DB-4C05-B2C6-D2F857C9CCAB}" srcOrd="1" destOrd="0" parTransId="{754400E8-783F-4FD5-B0A8-AC318E56514C}" sibTransId="{6B5BEADA-A440-4CBC-8CD9-F7D76688482D}"/>
    <dgm:cxn modelId="{424ED8E1-AA8F-4C46-B779-D70D7256E077}" type="presOf" srcId="{DEA997CA-7613-46F6-94E3-B234B3FF3046}" destId="{9DBD2559-C894-430D-8586-410FA3F91CE2}" srcOrd="1" destOrd="0" presId="urn:microsoft.com/office/officeart/2005/8/layout/pyramid3"/>
    <dgm:cxn modelId="{DF7791BB-DEDA-4867-A5A0-A255D880AFDA}" type="presOf" srcId="{7ECD7038-E5CA-42ED-A5EC-E5719A987301}" destId="{D3BE5DD3-D5E8-44E2-923A-4612E8E2A86E}" srcOrd="0" destOrd="0" presId="urn:microsoft.com/office/officeart/2005/8/layout/pyramid3"/>
    <dgm:cxn modelId="{A44AC832-ACEE-4E08-A005-77C0F961536C}" srcId="{7ECD7038-E5CA-42ED-A5EC-E5719A987301}" destId="{E0CBDA43-42F4-4B12-B32A-715818F3C71F}" srcOrd="0" destOrd="0" parTransId="{C681C16F-E471-4221-8D81-72644288FF9B}" sibTransId="{C78F85DE-96B1-4473-8F54-CF2D7B6D9622}"/>
    <dgm:cxn modelId="{FAEA9EE6-80A8-43ED-8B9C-2F0AD78AE3F1}" srcId="{7ECD7038-E5CA-42ED-A5EC-E5719A987301}" destId="{20C102AE-F458-408B-A3C4-1FFD5C6EF4C5}" srcOrd="3" destOrd="0" parTransId="{2C28E29A-E8A3-4AF8-AA73-74FFA8099D38}" sibTransId="{73E2D971-7BD1-46C7-AFF0-7C3ECE164500}"/>
    <dgm:cxn modelId="{E3326D7E-BEF2-4E8E-9F62-DAFC1C5564A7}" type="presOf" srcId="{6FF0FB38-627F-4D81-B9BE-0450BAB6BBC3}" destId="{C913DABD-1BDD-46E9-8B5A-0271B6B3CEEA}" srcOrd="1" destOrd="0" presId="urn:microsoft.com/office/officeart/2005/8/layout/pyramid3"/>
    <dgm:cxn modelId="{610DA4CD-2F06-4A90-B511-306747156261}" srcId="{7ECD7038-E5CA-42ED-A5EC-E5719A987301}" destId="{DEA997CA-7613-46F6-94E3-B234B3FF3046}" srcOrd="4" destOrd="0" parTransId="{8165CB40-3A6C-401E-A607-D1F93F7BB049}" sibTransId="{5753CF7C-5BEE-48E1-A644-2FD74CB3E8FD}"/>
    <dgm:cxn modelId="{15703CC7-6F76-48BC-9D99-674972329B64}" type="presOf" srcId="{E0CBDA43-42F4-4B12-B32A-715818F3C71F}" destId="{60690865-D206-42ED-AE99-BF349A606C00}" srcOrd="0" destOrd="0" presId="urn:microsoft.com/office/officeart/2005/8/layout/pyramid3"/>
    <dgm:cxn modelId="{7DEB1827-7807-4CED-911E-2B2DB129A6AD}" type="presOf" srcId="{87ADEC40-16DB-4C05-B2C6-D2F857C9CCAB}" destId="{7EB1D2F9-B658-4AA7-ACEB-55BCA175860C}" srcOrd="0" destOrd="0" presId="urn:microsoft.com/office/officeart/2005/8/layout/pyramid3"/>
    <dgm:cxn modelId="{7CA39765-81A1-42AA-8F96-497C9E173879}" type="presOf" srcId="{E0CBDA43-42F4-4B12-B32A-715818F3C71F}" destId="{BFFD90E7-187F-493D-BFBD-08993D32FA55}" srcOrd="1" destOrd="0" presId="urn:microsoft.com/office/officeart/2005/8/layout/pyramid3"/>
    <dgm:cxn modelId="{EDE73342-FAD1-4E78-A4F8-233B8DF7EA54}" srcId="{7ECD7038-E5CA-42ED-A5EC-E5719A987301}" destId="{6FF0FB38-627F-4D81-B9BE-0450BAB6BBC3}" srcOrd="2" destOrd="0" parTransId="{7924CC20-6240-4654-AA12-30334B0EA008}" sibTransId="{ECC42D7C-7F6C-4DA0-945E-AD37A8F4770E}"/>
    <dgm:cxn modelId="{A284E736-FDEC-4D2D-A778-E378782998C8}" type="presOf" srcId="{20C102AE-F458-408B-A3C4-1FFD5C6EF4C5}" destId="{744B6746-C8C0-4F17-85AC-558675F38891}" srcOrd="0" destOrd="0" presId="urn:microsoft.com/office/officeart/2005/8/layout/pyramid3"/>
    <dgm:cxn modelId="{FD31FBFF-D6BF-4ED2-A99A-2102E540ABCD}" type="presOf" srcId="{DEA997CA-7613-46F6-94E3-B234B3FF3046}" destId="{CE336669-149F-4ED7-BFA5-7658DE79A170}" srcOrd="0" destOrd="0" presId="urn:microsoft.com/office/officeart/2005/8/layout/pyramid3"/>
    <dgm:cxn modelId="{E008DA2A-15E2-43CF-83FB-EBE7053541EE}" type="presOf" srcId="{6FF0FB38-627F-4D81-B9BE-0450BAB6BBC3}" destId="{4AB6B23F-3992-4078-B2B4-46B4784BB5A9}" srcOrd="0" destOrd="0" presId="urn:microsoft.com/office/officeart/2005/8/layout/pyramid3"/>
    <dgm:cxn modelId="{8DDDA2DF-0D13-4751-9DBD-42EF3DB7EF17}" type="presOf" srcId="{20C102AE-F458-408B-A3C4-1FFD5C6EF4C5}" destId="{3E3A0964-0512-44C3-83B7-22215ED75368}" srcOrd="1" destOrd="0" presId="urn:microsoft.com/office/officeart/2005/8/layout/pyramid3"/>
    <dgm:cxn modelId="{236730F1-1BCB-463F-9E3B-A65857E2CCCD}" type="presParOf" srcId="{D3BE5DD3-D5E8-44E2-923A-4612E8E2A86E}" destId="{4506A0B5-197E-479E-B4BD-AB2913F9F538}" srcOrd="0" destOrd="0" presId="urn:microsoft.com/office/officeart/2005/8/layout/pyramid3"/>
    <dgm:cxn modelId="{94A3E1FF-8850-4DCE-8C81-AC0A0CFE1138}" type="presParOf" srcId="{4506A0B5-197E-479E-B4BD-AB2913F9F538}" destId="{60690865-D206-42ED-AE99-BF349A606C00}" srcOrd="0" destOrd="0" presId="urn:microsoft.com/office/officeart/2005/8/layout/pyramid3"/>
    <dgm:cxn modelId="{FC2C63D2-756D-4C4C-9C31-1278998812CE}" type="presParOf" srcId="{4506A0B5-197E-479E-B4BD-AB2913F9F538}" destId="{BFFD90E7-187F-493D-BFBD-08993D32FA55}" srcOrd="1" destOrd="0" presId="urn:microsoft.com/office/officeart/2005/8/layout/pyramid3"/>
    <dgm:cxn modelId="{DDA56A30-96D5-428B-BD39-94E0CC303FD1}" type="presParOf" srcId="{D3BE5DD3-D5E8-44E2-923A-4612E8E2A86E}" destId="{F6634947-52B7-40BD-B2F4-F60DC2EE240F}" srcOrd="1" destOrd="0" presId="urn:microsoft.com/office/officeart/2005/8/layout/pyramid3"/>
    <dgm:cxn modelId="{4067AE78-7399-4905-83D0-2A45124E8CB4}" type="presParOf" srcId="{F6634947-52B7-40BD-B2F4-F60DC2EE240F}" destId="{7EB1D2F9-B658-4AA7-ACEB-55BCA175860C}" srcOrd="0" destOrd="0" presId="urn:microsoft.com/office/officeart/2005/8/layout/pyramid3"/>
    <dgm:cxn modelId="{3D1D2BC6-0220-4CD6-90C0-96944F1E71E7}" type="presParOf" srcId="{F6634947-52B7-40BD-B2F4-F60DC2EE240F}" destId="{9E80F191-D5B3-4143-838A-F1E5E726204B}" srcOrd="1" destOrd="0" presId="urn:microsoft.com/office/officeart/2005/8/layout/pyramid3"/>
    <dgm:cxn modelId="{4EABCD2E-BB77-4D4E-8B5F-AEA7864BE0BC}" type="presParOf" srcId="{D3BE5DD3-D5E8-44E2-923A-4612E8E2A86E}" destId="{73F427EC-2C6C-4BC6-828D-998E18958A0D}" srcOrd="2" destOrd="0" presId="urn:microsoft.com/office/officeart/2005/8/layout/pyramid3"/>
    <dgm:cxn modelId="{F7376459-3A6B-48CD-A9EA-BBCD38102987}" type="presParOf" srcId="{73F427EC-2C6C-4BC6-828D-998E18958A0D}" destId="{4AB6B23F-3992-4078-B2B4-46B4784BB5A9}" srcOrd="0" destOrd="0" presId="urn:microsoft.com/office/officeart/2005/8/layout/pyramid3"/>
    <dgm:cxn modelId="{E1C684AC-6DA1-409E-8BF1-AEE24631AA4C}" type="presParOf" srcId="{73F427EC-2C6C-4BC6-828D-998E18958A0D}" destId="{C913DABD-1BDD-46E9-8B5A-0271B6B3CEEA}" srcOrd="1" destOrd="0" presId="urn:microsoft.com/office/officeart/2005/8/layout/pyramid3"/>
    <dgm:cxn modelId="{1AD1D398-573F-4EF3-886F-0A27A08C90AC}" type="presParOf" srcId="{D3BE5DD3-D5E8-44E2-923A-4612E8E2A86E}" destId="{5A487ED0-5187-42B2-B927-5FFFB76E5DE6}" srcOrd="3" destOrd="0" presId="urn:microsoft.com/office/officeart/2005/8/layout/pyramid3"/>
    <dgm:cxn modelId="{BE5A0AA8-B858-425E-836F-44E0EE38ED28}" type="presParOf" srcId="{5A487ED0-5187-42B2-B927-5FFFB76E5DE6}" destId="{744B6746-C8C0-4F17-85AC-558675F38891}" srcOrd="0" destOrd="0" presId="urn:microsoft.com/office/officeart/2005/8/layout/pyramid3"/>
    <dgm:cxn modelId="{92C24360-48C2-4528-A403-0AE074D1549A}" type="presParOf" srcId="{5A487ED0-5187-42B2-B927-5FFFB76E5DE6}" destId="{3E3A0964-0512-44C3-83B7-22215ED75368}" srcOrd="1" destOrd="0" presId="urn:microsoft.com/office/officeart/2005/8/layout/pyramid3"/>
    <dgm:cxn modelId="{AAF6205F-8460-4347-A856-772D0B5AEA81}" type="presParOf" srcId="{D3BE5DD3-D5E8-44E2-923A-4612E8E2A86E}" destId="{85BFC9B9-4B61-4565-8C05-CF93B5353CA7}" srcOrd="4" destOrd="0" presId="urn:microsoft.com/office/officeart/2005/8/layout/pyramid3"/>
    <dgm:cxn modelId="{C50D9675-77A9-4978-B297-ABA64B68F806}" type="presParOf" srcId="{85BFC9B9-4B61-4565-8C05-CF93B5353CA7}" destId="{CE336669-149F-4ED7-BFA5-7658DE79A170}" srcOrd="0" destOrd="0" presId="urn:microsoft.com/office/officeart/2005/8/layout/pyramid3"/>
    <dgm:cxn modelId="{B32F9344-0BB5-4271-8C50-A2199E87DAAA}" type="presParOf" srcId="{85BFC9B9-4B61-4565-8C05-CF93B5353CA7}" destId="{9DBD2559-C894-430D-8586-410FA3F91CE2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7631711-4F85-4411-8BB4-34704819E017}" type="doc">
      <dgm:prSet loTypeId="urn:microsoft.com/office/officeart/2005/8/layout/radial5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GB"/>
        </a:p>
      </dgm:t>
    </dgm:pt>
    <dgm:pt modelId="{74A34EFC-130D-4054-86F1-69C7827AFDFB}">
      <dgm:prSet phldrT="[Text]"/>
      <dgm:spPr>
        <a:ln>
          <a:solidFill>
            <a:srgbClr val="CC0000"/>
          </a:solidFill>
        </a:ln>
      </dgm:spPr>
      <dgm:t>
        <a:bodyPr/>
        <a:lstStyle/>
        <a:p>
          <a:r>
            <a:rPr lang="en-GB" dirty="0" smtClean="0"/>
            <a:t>Patient Information Leaflet</a:t>
          </a:r>
          <a:endParaRPr lang="en-GB" dirty="0"/>
        </a:p>
      </dgm:t>
    </dgm:pt>
    <dgm:pt modelId="{42AB2B2A-1A66-457D-A4D0-1E104788CC51}" type="parTrans" cxnId="{C333B2EC-0F50-4B35-97BA-48D86BF066B0}">
      <dgm:prSet/>
      <dgm:spPr/>
      <dgm:t>
        <a:bodyPr/>
        <a:lstStyle/>
        <a:p>
          <a:endParaRPr lang="en-GB"/>
        </a:p>
      </dgm:t>
    </dgm:pt>
    <dgm:pt modelId="{D6602FE6-B494-499F-918E-DEAC705B0A30}" type="sibTrans" cxnId="{C333B2EC-0F50-4B35-97BA-48D86BF066B0}">
      <dgm:prSet/>
      <dgm:spPr/>
      <dgm:t>
        <a:bodyPr/>
        <a:lstStyle/>
        <a:p>
          <a:endParaRPr lang="en-GB"/>
        </a:p>
      </dgm:t>
    </dgm:pt>
    <dgm:pt modelId="{45D4A3A7-C0AE-472F-A167-F62646AC49A7}">
      <dgm:prSet phldrT="[Text]"/>
      <dgm:spPr>
        <a:ln>
          <a:solidFill>
            <a:srgbClr val="1CCEA4"/>
          </a:solidFill>
        </a:ln>
      </dgm:spPr>
      <dgm:t>
        <a:bodyPr/>
        <a:lstStyle/>
        <a:p>
          <a:r>
            <a:rPr lang="en-GB" dirty="0" smtClean="0"/>
            <a:t>Promote Wellness Offer health lifestyle choices</a:t>
          </a:r>
          <a:endParaRPr lang="en-GB" dirty="0"/>
        </a:p>
      </dgm:t>
    </dgm:pt>
    <dgm:pt modelId="{341AA9D2-5B35-47F7-91CB-F174E8B6F3EA}" type="parTrans" cxnId="{889ED45A-4957-4B85-8FC4-31D82D54040B}">
      <dgm:prSet/>
      <dgm:spPr>
        <a:solidFill>
          <a:srgbClr val="CC0000"/>
        </a:solidFill>
        <a:ln>
          <a:solidFill>
            <a:srgbClr val="CC0000"/>
          </a:solidFill>
        </a:ln>
      </dgm:spPr>
      <dgm:t>
        <a:bodyPr/>
        <a:lstStyle/>
        <a:p>
          <a:endParaRPr lang="en-GB" dirty="0"/>
        </a:p>
      </dgm:t>
    </dgm:pt>
    <dgm:pt modelId="{11A91EFE-3804-41AF-B96C-96F0DF3A5F93}" type="sibTrans" cxnId="{889ED45A-4957-4B85-8FC4-31D82D54040B}">
      <dgm:prSet/>
      <dgm:spPr/>
      <dgm:t>
        <a:bodyPr/>
        <a:lstStyle/>
        <a:p>
          <a:endParaRPr lang="en-GB"/>
        </a:p>
      </dgm:t>
    </dgm:pt>
    <dgm:pt modelId="{742C1BC2-1BEE-46E8-B78C-D6AE7FC9205B}">
      <dgm:prSet phldrT="[Text]"/>
      <dgm:spPr>
        <a:ln>
          <a:solidFill>
            <a:srgbClr val="1CCEA4"/>
          </a:solidFill>
        </a:ln>
      </dgm:spPr>
      <dgm:t>
        <a:bodyPr/>
        <a:lstStyle/>
        <a:p>
          <a:r>
            <a:rPr lang="en-GB" dirty="0" smtClean="0"/>
            <a:t>Increase self awareness</a:t>
          </a:r>
          <a:endParaRPr lang="en-GB" dirty="0"/>
        </a:p>
      </dgm:t>
    </dgm:pt>
    <dgm:pt modelId="{FA90C708-82E2-4B43-B84D-5736CFD4E13C}" type="parTrans" cxnId="{C49A82E1-FF60-4CE5-9131-CD240B38AA5C}">
      <dgm:prSet/>
      <dgm:spPr>
        <a:solidFill>
          <a:srgbClr val="CC0000"/>
        </a:solidFill>
        <a:ln>
          <a:solidFill>
            <a:srgbClr val="CC0000"/>
          </a:solidFill>
        </a:ln>
      </dgm:spPr>
      <dgm:t>
        <a:bodyPr/>
        <a:lstStyle/>
        <a:p>
          <a:endParaRPr lang="en-GB" dirty="0"/>
        </a:p>
      </dgm:t>
    </dgm:pt>
    <dgm:pt modelId="{3575C7A2-9B03-4F1F-8B75-6647E0CC16FF}" type="sibTrans" cxnId="{C49A82E1-FF60-4CE5-9131-CD240B38AA5C}">
      <dgm:prSet/>
      <dgm:spPr/>
      <dgm:t>
        <a:bodyPr/>
        <a:lstStyle/>
        <a:p>
          <a:endParaRPr lang="en-GB"/>
        </a:p>
      </dgm:t>
    </dgm:pt>
    <dgm:pt modelId="{575B3849-9F3C-4ABD-9BAF-89037E4F1F5C}">
      <dgm:prSet phldrT="[Text]"/>
      <dgm:spPr>
        <a:ln>
          <a:solidFill>
            <a:srgbClr val="1CCEA4"/>
          </a:solidFill>
        </a:ln>
      </dgm:spPr>
      <dgm:t>
        <a:bodyPr/>
        <a:lstStyle/>
        <a:p>
          <a:r>
            <a:rPr lang="en-GB" dirty="0" smtClean="0"/>
            <a:t>User and reader friendly</a:t>
          </a:r>
          <a:endParaRPr lang="en-GB" dirty="0"/>
        </a:p>
      </dgm:t>
    </dgm:pt>
    <dgm:pt modelId="{52455F10-13C7-4F53-8228-880D7B2527C1}" type="parTrans" cxnId="{600CADFB-F3B9-4AFA-9DFE-511B35571AC7}">
      <dgm:prSet/>
      <dgm:spPr>
        <a:solidFill>
          <a:srgbClr val="CC0000"/>
        </a:solidFill>
      </dgm:spPr>
      <dgm:t>
        <a:bodyPr/>
        <a:lstStyle/>
        <a:p>
          <a:endParaRPr lang="en-GB" dirty="0"/>
        </a:p>
      </dgm:t>
    </dgm:pt>
    <dgm:pt modelId="{F673F44E-CA93-4DF0-B61E-46C8225C7565}" type="sibTrans" cxnId="{600CADFB-F3B9-4AFA-9DFE-511B35571AC7}">
      <dgm:prSet/>
      <dgm:spPr/>
      <dgm:t>
        <a:bodyPr/>
        <a:lstStyle/>
        <a:p>
          <a:endParaRPr lang="en-GB"/>
        </a:p>
      </dgm:t>
    </dgm:pt>
    <dgm:pt modelId="{25C62051-90E4-4200-92E9-78DE231F2995}">
      <dgm:prSet phldrT="[Text]"/>
      <dgm:spPr>
        <a:solidFill>
          <a:srgbClr val="FF0000"/>
        </a:solidFill>
        <a:ln>
          <a:solidFill>
            <a:srgbClr val="1CCEA4"/>
          </a:solidFill>
        </a:ln>
      </dgm:spPr>
      <dgm:t>
        <a:bodyPr/>
        <a:lstStyle/>
        <a:p>
          <a:r>
            <a:rPr lang="en-GB" b="1" dirty="0" smtClean="0"/>
            <a:t>Eye catching “</a:t>
          </a:r>
          <a:r>
            <a:rPr lang="en-GB" b="1" u="sng" dirty="0" smtClean="0">
              <a:solidFill>
                <a:schemeClr val="tx1"/>
              </a:solidFill>
            </a:rPr>
            <a:t>WOW Factor”</a:t>
          </a:r>
          <a:endParaRPr lang="en-GB" b="1" u="sng" dirty="0">
            <a:solidFill>
              <a:schemeClr val="tx1"/>
            </a:solidFill>
          </a:endParaRPr>
        </a:p>
      </dgm:t>
    </dgm:pt>
    <dgm:pt modelId="{9F1EC216-16B3-4496-B904-E6C377D69D51}" type="parTrans" cxnId="{14CA1709-865F-4122-93A1-1A1A50DB168D}">
      <dgm:prSet/>
      <dgm:spPr>
        <a:solidFill>
          <a:srgbClr val="CC0000"/>
        </a:solidFill>
        <a:ln>
          <a:solidFill>
            <a:srgbClr val="C00000"/>
          </a:solidFill>
        </a:ln>
      </dgm:spPr>
      <dgm:t>
        <a:bodyPr/>
        <a:lstStyle/>
        <a:p>
          <a:endParaRPr lang="en-GB" dirty="0"/>
        </a:p>
      </dgm:t>
    </dgm:pt>
    <dgm:pt modelId="{053177A0-AB25-4FB7-AFB2-7BBC4FF5C846}" type="sibTrans" cxnId="{14CA1709-865F-4122-93A1-1A1A50DB168D}">
      <dgm:prSet/>
      <dgm:spPr/>
      <dgm:t>
        <a:bodyPr/>
        <a:lstStyle/>
        <a:p>
          <a:endParaRPr lang="en-GB"/>
        </a:p>
      </dgm:t>
    </dgm:pt>
    <dgm:pt modelId="{8B38E7B7-B684-44BB-A4E6-A796FE1A99C1}">
      <dgm:prSet phldrT="[Text]"/>
      <dgm:spPr>
        <a:ln>
          <a:solidFill>
            <a:srgbClr val="1CCEA4"/>
          </a:solidFill>
        </a:ln>
      </dgm:spPr>
      <dgm:t>
        <a:bodyPr/>
        <a:lstStyle/>
        <a:p>
          <a:r>
            <a:rPr lang="en-GB" dirty="0" smtClean="0"/>
            <a:t>Resourceful</a:t>
          </a:r>
          <a:endParaRPr lang="en-GB" dirty="0"/>
        </a:p>
      </dgm:t>
    </dgm:pt>
    <dgm:pt modelId="{A5808F18-4437-4906-8BAB-F66EC002A70B}" type="parTrans" cxnId="{ECB458CD-CEE2-4857-8E8E-A40883452273}">
      <dgm:prSet/>
      <dgm:spPr>
        <a:solidFill>
          <a:srgbClr val="CC0000"/>
        </a:solidFill>
        <a:ln>
          <a:solidFill>
            <a:srgbClr val="CC0000"/>
          </a:solidFill>
        </a:ln>
      </dgm:spPr>
      <dgm:t>
        <a:bodyPr/>
        <a:lstStyle/>
        <a:p>
          <a:endParaRPr lang="en-GB" dirty="0"/>
        </a:p>
      </dgm:t>
    </dgm:pt>
    <dgm:pt modelId="{5551F1C8-23F1-4DE2-8F02-34D421AE3CE0}" type="sibTrans" cxnId="{ECB458CD-CEE2-4857-8E8E-A40883452273}">
      <dgm:prSet/>
      <dgm:spPr/>
      <dgm:t>
        <a:bodyPr/>
        <a:lstStyle/>
        <a:p>
          <a:endParaRPr lang="en-GB"/>
        </a:p>
      </dgm:t>
    </dgm:pt>
    <dgm:pt modelId="{A0A2A0A9-E40B-49EA-A4F5-AE88ED1D9C80}">
      <dgm:prSet phldrT="[Text]"/>
      <dgm:spPr>
        <a:ln>
          <a:solidFill>
            <a:srgbClr val="1CCEA4"/>
          </a:solidFill>
        </a:ln>
      </dgm:spPr>
      <dgm:t>
        <a:bodyPr/>
        <a:lstStyle/>
        <a:p>
          <a:r>
            <a:rPr lang="en-GB" dirty="0" smtClean="0"/>
            <a:t>Evidence based research </a:t>
          </a:r>
          <a:endParaRPr lang="en-GB" dirty="0"/>
        </a:p>
      </dgm:t>
    </dgm:pt>
    <dgm:pt modelId="{DFD4138B-5ACD-4122-9F2D-DFDA6A4CE658}" type="parTrans" cxnId="{C22E151B-A01C-4AA0-B828-A112D0113254}">
      <dgm:prSet/>
      <dgm:spPr>
        <a:solidFill>
          <a:srgbClr val="C00000"/>
        </a:solidFill>
      </dgm:spPr>
      <dgm:t>
        <a:bodyPr/>
        <a:lstStyle/>
        <a:p>
          <a:endParaRPr lang="en-GB" dirty="0"/>
        </a:p>
      </dgm:t>
    </dgm:pt>
    <dgm:pt modelId="{95336029-2156-4905-AC17-DFA911A2F4CA}" type="sibTrans" cxnId="{C22E151B-A01C-4AA0-B828-A112D0113254}">
      <dgm:prSet/>
      <dgm:spPr/>
      <dgm:t>
        <a:bodyPr/>
        <a:lstStyle/>
        <a:p>
          <a:endParaRPr lang="en-GB"/>
        </a:p>
      </dgm:t>
    </dgm:pt>
    <dgm:pt modelId="{857A433C-D243-4408-8471-A92684E4ED40}" type="pres">
      <dgm:prSet presAssocID="{A7631711-4F85-4411-8BB4-34704819E01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0613DFD-690A-49D5-A9B7-C0E0ADFF0BE6}" type="pres">
      <dgm:prSet presAssocID="{74A34EFC-130D-4054-86F1-69C7827AFDFB}" presName="centerShape" presStyleLbl="node0" presStyleIdx="0" presStyleCnt="1" custScaleX="125002" custScaleY="126310"/>
      <dgm:spPr/>
      <dgm:t>
        <a:bodyPr/>
        <a:lstStyle/>
        <a:p>
          <a:endParaRPr lang="en-GB"/>
        </a:p>
      </dgm:t>
    </dgm:pt>
    <dgm:pt modelId="{553F34EA-6653-498E-AAE0-9DA27E1D7F7B}" type="pres">
      <dgm:prSet presAssocID="{341AA9D2-5B35-47F7-91CB-F174E8B6F3EA}" presName="parTrans" presStyleLbl="sibTrans2D1" presStyleIdx="0" presStyleCnt="6"/>
      <dgm:spPr/>
      <dgm:t>
        <a:bodyPr/>
        <a:lstStyle/>
        <a:p>
          <a:endParaRPr lang="en-GB"/>
        </a:p>
      </dgm:t>
    </dgm:pt>
    <dgm:pt modelId="{C436F7FF-36DC-4EF7-B629-28565DB71B90}" type="pres">
      <dgm:prSet presAssocID="{341AA9D2-5B35-47F7-91CB-F174E8B6F3EA}" presName="connectorText" presStyleLbl="sibTrans2D1" presStyleIdx="0" presStyleCnt="6"/>
      <dgm:spPr/>
      <dgm:t>
        <a:bodyPr/>
        <a:lstStyle/>
        <a:p>
          <a:endParaRPr lang="en-GB"/>
        </a:p>
      </dgm:t>
    </dgm:pt>
    <dgm:pt modelId="{F11E9EEC-CCBE-4BB1-8876-B148E4CCB389}" type="pres">
      <dgm:prSet presAssocID="{45D4A3A7-C0AE-472F-A167-F62646AC49A7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B8E17C0-5826-4217-831B-D9894986BA84}" type="pres">
      <dgm:prSet presAssocID="{FA90C708-82E2-4B43-B84D-5736CFD4E13C}" presName="parTrans" presStyleLbl="sibTrans2D1" presStyleIdx="1" presStyleCnt="6"/>
      <dgm:spPr/>
      <dgm:t>
        <a:bodyPr/>
        <a:lstStyle/>
        <a:p>
          <a:endParaRPr lang="en-GB"/>
        </a:p>
      </dgm:t>
    </dgm:pt>
    <dgm:pt modelId="{3F88421E-D906-454F-86E9-0A45D0F992CF}" type="pres">
      <dgm:prSet presAssocID="{FA90C708-82E2-4B43-B84D-5736CFD4E13C}" presName="connectorText" presStyleLbl="sibTrans2D1" presStyleIdx="1" presStyleCnt="6"/>
      <dgm:spPr/>
      <dgm:t>
        <a:bodyPr/>
        <a:lstStyle/>
        <a:p>
          <a:endParaRPr lang="en-GB"/>
        </a:p>
      </dgm:t>
    </dgm:pt>
    <dgm:pt modelId="{BA734C25-5D3E-417A-BD35-F900358EA378}" type="pres">
      <dgm:prSet presAssocID="{742C1BC2-1BEE-46E8-B78C-D6AE7FC9205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7A21CF0-8903-4EFF-8385-4BFA6EA4BFE1}" type="pres">
      <dgm:prSet presAssocID="{52455F10-13C7-4F53-8228-880D7B2527C1}" presName="parTrans" presStyleLbl="sibTrans2D1" presStyleIdx="2" presStyleCnt="6"/>
      <dgm:spPr/>
      <dgm:t>
        <a:bodyPr/>
        <a:lstStyle/>
        <a:p>
          <a:endParaRPr lang="en-GB"/>
        </a:p>
      </dgm:t>
    </dgm:pt>
    <dgm:pt modelId="{B8020FDB-3A2B-4572-90D8-F6259FB3984E}" type="pres">
      <dgm:prSet presAssocID="{52455F10-13C7-4F53-8228-880D7B2527C1}" presName="connectorText" presStyleLbl="sibTrans2D1" presStyleIdx="2" presStyleCnt="6"/>
      <dgm:spPr/>
      <dgm:t>
        <a:bodyPr/>
        <a:lstStyle/>
        <a:p>
          <a:endParaRPr lang="en-GB"/>
        </a:p>
      </dgm:t>
    </dgm:pt>
    <dgm:pt modelId="{65571F2F-52FE-4EFF-AA73-8C4313EEFC30}" type="pres">
      <dgm:prSet presAssocID="{575B3849-9F3C-4ABD-9BAF-89037E4F1F5C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0176D5-A513-47C0-AD7F-02A4391194C7}" type="pres">
      <dgm:prSet presAssocID="{9F1EC216-16B3-4496-B904-E6C377D69D51}" presName="parTrans" presStyleLbl="sibTrans2D1" presStyleIdx="3" presStyleCnt="6"/>
      <dgm:spPr/>
      <dgm:t>
        <a:bodyPr/>
        <a:lstStyle/>
        <a:p>
          <a:endParaRPr lang="en-GB"/>
        </a:p>
      </dgm:t>
    </dgm:pt>
    <dgm:pt modelId="{82E03959-EC48-4D17-AC71-2FEF3689E73C}" type="pres">
      <dgm:prSet presAssocID="{9F1EC216-16B3-4496-B904-E6C377D69D51}" presName="connectorText" presStyleLbl="sibTrans2D1" presStyleIdx="3" presStyleCnt="6"/>
      <dgm:spPr/>
      <dgm:t>
        <a:bodyPr/>
        <a:lstStyle/>
        <a:p>
          <a:endParaRPr lang="en-GB"/>
        </a:p>
      </dgm:t>
    </dgm:pt>
    <dgm:pt modelId="{AA644F9D-C2DE-4F97-9C06-AA2B480277B1}" type="pres">
      <dgm:prSet presAssocID="{25C62051-90E4-4200-92E9-78DE231F2995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92D4993-8787-43DE-BD1A-4AC21F129080}" type="pres">
      <dgm:prSet presAssocID="{A5808F18-4437-4906-8BAB-F66EC002A70B}" presName="parTrans" presStyleLbl="sibTrans2D1" presStyleIdx="4" presStyleCnt="6"/>
      <dgm:spPr/>
      <dgm:t>
        <a:bodyPr/>
        <a:lstStyle/>
        <a:p>
          <a:endParaRPr lang="en-GB"/>
        </a:p>
      </dgm:t>
    </dgm:pt>
    <dgm:pt modelId="{3D26D85A-20FA-4C4E-9DE1-FE165F154FB1}" type="pres">
      <dgm:prSet presAssocID="{A5808F18-4437-4906-8BAB-F66EC002A70B}" presName="connectorText" presStyleLbl="sibTrans2D1" presStyleIdx="4" presStyleCnt="6"/>
      <dgm:spPr/>
      <dgm:t>
        <a:bodyPr/>
        <a:lstStyle/>
        <a:p>
          <a:endParaRPr lang="en-GB"/>
        </a:p>
      </dgm:t>
    </dgm:pt>
    <dgm:pt modelId="{971D2A94-2ED4-4E58-9F9F-6D3C182C223C}" type="pres">
      <dgm:prSet presAssocID="{8B38E7B7-B684-44BB-A4E6-A796FE1A99C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074A12-F29E-4681-983C-E5FAA1FCC277}" type="pres">
      <dgm:prSet presAssocID="{DFD4138B-5ACD-4122-9F2D-DFDA6A4CE658}" presName="parTrans" presStyleLbl="sibTrans2D1" presStyleIdx="5" presStyleCnt="6"/>
      <dgm:spPr/>
      <dgm:t>
        <a:bodyPr/>
        <a:lstStyle/>
        <a:p>
          <a:endParaRPr lang="en-GB"/>
        </a:p>
      </dgm:t>
    </dgm:pt>
    <dgm:pt modelId="{D9FA3F1A-841D-4C41-8CD8-33BEF6BA51D7}" type="pres">
      <dgm:prSet presAssocID="{DFD4138B-5ACD-4122-9F2D-DFDA6A4CE658}" presName="connectorText" presStyleLbl="sibTrans2D1" presStyleIdx="5" presStyleCnt="6"/>
      <dgm:spPr/>
      <dgm:t>
        <a:bodyPr/>
        <a:lstStyle/>
        <a:p>
          <a:endParaRPr lang="en-GB"/>
        </a:p>
      </dgm:t>
    </dgm:pt>
    <dgm:pt modelId="{90A1D39A-2101-4846-A496-2341C775B338}" type="pres">
      <dgm:prSet presAssocID="{A0A2A0A9-E40B-49EA-A4F5-AE88ED1D9C80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8FE0D3E-251E-47A9-B6A4-BDB68C98CCB8}" type="presOf" srcId="{341AA9D2-5B35-47F7-91CB-F174E8B6F3EA}" destId="{C436F7FF-36DC-4EF7-B629-28565DB71B90}" srcOrd="1" destOrd="0" presId="urn:microsoft.com/office/officeart/2005/8/layout/radial5"/>
    <dgm:cxn modelId="{A3294DFD-87AF-46CC-9876-B087FEF45C09}" type="presOf" srcId="{9F1EC216-16B3-4496-B904-E6C377D69D51}" destId="{82E03959-EC48-4D17-AC71-2FEF3689E73C}" srcOrd="1" destOrd="0" presId="urn:microsoft.com/office/officeart/2005/8/layout/radial5"/>
    <dgm:cxn modelId="{F8EA8B23-C9C1-48E0-822D-17AB0E2E8EF7}" type="presOf" srcId="{8B38E7B7-B684-44BB-A4E6-A796FE1A99C1}" destId="{971D2A94-2ED4-4E58-9F9F-6D3C182C223C}" srcOrd="0" destOrd="0" presId="urn:microsoft.com/office/officeart/2005/8/layout/radial5"/>
    <dgm:cxn modelId="{66268E9F-8B12-46EC-988B-56615B943755}" type="presOf" srcId="{DFD4138B-5ACD-4122-9F2D-DFDA6A4CE658}" destId="{D9FA3F1A-841D-4C41-8CD8-33BEF6BA51D7}" srcOrd="1" destOrd="0" presId="urn:microsoft.com/office/officeart/2005/8/layout/radial5"/>
    <dgm:cxn modelId="{6C7D1926-F785-4F3B-B799-6F83689CB010}" type="presOf" srcId="{DFD4138B-5ACD-4122-9F2D-DFDA6A4CE658}" destId="{3A074A12-F29E-4681-983C-E5FAA1FCC277}" srcOrd="0" destOrd="0" presId="urn:microsoft.com/office/officeart/2005/8/layout/radial5"/>
    <dgm:cxn modelId="{600CADFB-F3B9-4AFA-9DFE-511B35571AC7}" srcId="{74A34EFC-130D-4054-86F1-69C7827AFDFB}" destId="{575B3849-9F3C-4ABD-9BAF-89037E4F1F5C}" srcOrd="2" destOrd="0" parTransId="{52455F10-13C7-4F53-8228-880D7B2527C1}" sibTransId="{F673F44E-CA93-4DF0-B61E-46C8225C7565}"/>
    <dgm:cxn modelId="{62E70FAA-0A87-4153-B746-4D33C1708C43}" type="presOf" srcId="{25C62051-90E4-4200-92E9-78DE231F2995}" destId="{AA644F9D-C2DE-4F97-9C06-AA2B480277B1}" srcOrd="0" destOrd="0" presId="urn:microsoft.com/office/officeart/2005/8/layout/radial5"/>
    <dgm:cxn modelId="{2FF02215-BB6F-4E81-8B3E-0A4E60C45DDD}" type="presOf" srcId="{52455F10-13C7-4F53-8228-880D7B2527C1}" destId="{B8020FDB-3A2B-4572-90D8-F6259FB3984E}" srcOrd="1" destOrd="0" presId="urn:microsoft.com/office/officeart/2005/8/layout/radial5"/>
    <dgm:cxn modelId="{889ED45A-4957-4B85-8FC4-31D82D54040B}" srcId="{74A34EFC-130D-4054-86F1-69C7827AFDFB}" destId="{45D4A3A7-C0AE-472F-A167-F62646AC49A7}" srcOrd="0" destOrd="0" parTransId="{341AA9D2-5B35-47F7-91CB-F174E8B6F3EA}" sibTransId="{11A91EFE-3804-41AF-B96C-96F0DF3A5F93}"/>
    <dgm:cxn modelId="{C49A82E1-FF60-4CE5-9131-CD240B38AA5C}" srcId="{74A34EFC-130D-4054-86F1-69C7827AFDFB}" destId="{742C1BC2-1BEE-46E8-B78C-D6AE7FC9205B}" srcOrd="1" destOrd="0" parTransId="{FA90C708-82E2-4B43-B84D-5736CFD4E13C}" sibTransId="{3575C7A2-9B03-4F1F-8B75-6647E0CC16FF}"/>
    <dgm:cxn modelId="{C22E151B-A01C-4AA0-B828-A112D0113254}" srcId="{74A34EFC-130D-4054-86F1-69C7827AFDFB}" destId="{A0A2A0A9-E40B-49EA-A4F5-AE88ED1D9C80}" srcOrd="5" destOrd="0" parTransId="{DFD4138B-5ACD-4122-9F2D-DFDA6A4CE658}" sibTransId="{95336029-2156-4905-AC17-DFA911A2F4CA}"/>
    <dgm:cxn modelId="{30A56C45-E2AD-49FD-91D0-7D3A45426578}" type="presOf" srcId="{74A34EFC-130D-4054-86F1-69C7827AFDFB}" destId="{10613DFD-690A-49D5-A9B7-C0E0ADFF0BE6}" srcOrd="0" destOrd="0" presId="urn:microsoft.com/office/officeart/2005/8/layout/radial5"/>
    <dgm:cxn modelId="{ECB458CD-CEE2-4857-8E8E-A40883452273}" srcId="{74A34EFC-130D-4054-86F1-69C7827AFDFB}" destId="{8B38E7B7-B684-44BB-A4E6-A796FE1A99C1}" srcOrd="4" destOrd="0" parTransId="{A5808F18-4437-4906-8BAB-F66EC002A70B}" sibTransId="{5551F1C8-23F1-4DE2-8F02-34D421AE3CE0}"/>
    <dgm:cxn modelId="{3BB89C50-86A7-44D8-B6B9-26C74C9F9588}" type="presOf" srcId="{575B3849-9F3C-4ABD-9BAF-89037E4F1F5C}" destId="{65571F2F-52FE-4EFF-AA73-8C4313EEFC30}" srcOrd="0" destOrd="0" presId="urn:microsoft.com/office/officeart/2005/8/layout/radial5"/>
    <dgm:cxn modelId="{C333B2EC-0F50-4B35-97BA-48D86BF066B0}" srcId="{A7631711-4F85-4411-8BB4-34704819E017}" destId="{74A34EFC-130D-4054-86F1-69C7827AFDFB}" srcOrd="0" destOrd="0" parTransId="{42AB2B2A-1A66-457D-A4D0-1E104788CC51}" sibTransId="{D6602FE6-B494-499F-918E-DEAC705B0A30}"/>
    <dgm:cxn modelId="{2B6F43E3-7CD1-41F4-AE2E-4687C77C56E1}" type="presOf" srcId="{742C1BC2-1BEE-46E8-B78C-D6AE7FC9205B}" destId="{BA734C25-5D3E-417A-BD35-F900358EA378}" srcOrd="0" destOrd="0" presId="urn:microsoft.com/office/officeart/2005/8/layout/radial5"/>
    <dgm:cxn modelId="{303A0118-9944-4281-9E35-35D100DC8CE5}" type="presOf" srcId="{FA90C708-82E2-4B43-B84D-5736CFD4E13C}" destId="{AB8E17C0-5826-4217-831B-D9894986BA84}" srcOrd="0" destOrd="0" presId="urn:microsoft.com/office/officeart/2005/8/layout/radial5"/>
    <dgm:cxn modelId="{C0F86052-30BB-4D86-8774-D32ED66D5B73}" type="presOf" srcId="{A5808F18-4437-4906-8BAB-F66EC002A70B}" destId="{3D26D85A-20FA-4C4E-9DE1-FE165F154FB1}" srcOrd="1" destOrd="0" presId="urn:microsoft.com/office/officeart/2005/8/layout/radial5"/>
    <dgm:cxn modelId="{E1927D47-F696-4DC9-811E-92F45BE93F44}" type="presOf" srcId="{341AA9D2-5B35-47F7-91CB-F174E8B6F3EA}" destId="{553F34EA-6653-498E-AAE0-9DA27E1D7F7B}" srcOrd="0" destOrd="0" presId="urn:microsoft.com/office/officeart/2005/8/layout/radial5"/>
    <dgm:cxn modelId="{758760A1-8B9E-4087-B855-46BE3529CAE8}" type="presOf" srcId="{52455F10-13C7-4F53-8228-880D7B2527C1}" destId="{E7A21CF0-8903-4EFF-8385-4BFA6EA4BFE1}" srcOrd="0" destOrd="0" presId="urn:microsoft.com/office/officeart/2005/8/layout/radial5"/>
    <dgm:cxn modelId="{A1898113-E69D-4A0D-B81F-0DCF5E6F0E95}" type="presOf" srcId="{A5808F18-4437-4906-8BAB-F66EC002A70B}" destId="{E92D4993-8787-43DE-BD1A-4AC21F129080}" srcOrd="0" destOrd="0" presId="urn:microsoft.com/office/officeart/2005/8/layout/radial5"/>
    <dgm:cxn modelId="{C25B27C6-E804-4C60-BD6C-4A981A837C7F}" type="presOf" srcId="{45D4A3A7-C0AE-472F-A167-F62646AC49A7}" destId="{F11E9EEC-CCBE-4BB1-8876-B148E4CCB389}" srcOrd="0" destOrd="0" presId="urn:microsoft.com/office/officeart/2005/8/layout/radial5"/>
    <dgm:cxn modelId="{B91C721B-6327-45AF-816D-7AB11913B3BD}" type="presOf" srcId="{A7631711-4F85-4411-8BB4-34704819E017}" destId="{857A433C-D243-4408-8471-A92684E4ED40}" srcOrd="0" destOrd="0" presId="urn:microsoft.com/office/officeart/2005/8/layout/radial5"/>
    <dgm:cxn modelId="{08FE764B-E736-4595-B0A5-E1B94CE76BC0}" type="presOf" srcId="{9F1EC216-16B3-4496-B904-E6C377D69D51}" destId="{C90176D5-A513-47C0-AD7F-02A4391194C7}" srcOrd="0" destOrd="0" presId="urn:microsoft.com/office/officeart/2005/8/layout/radial5"/>
    <dgm:cxn modelId="{A51DCB82-5F90-432C-B4DB-98D93E215BDB}" type="presOf" srcId="{A0A2A0A9-E40B-49EA-A4F5-AE88ED1D9C80}" destId="{90A1D39A-2101-4846-A496-2341C775B338}" srcOrd="0" destOrd="0" presId="urn:microsoft.com/office/officeart/2005/8/layout/radial5"/>
    <dgm:cxn modelId="{118B4F57-47BD-43E6-A315-F239A626FBCC}" type="presOf" srcId="{FA90C708-82E2-4B43-B84D-5736CFD4E13C}" destId="{3F88421E-D906-454F-86E9-0A45D0F992CF}" srcOrd="1" destOrd="0" presId="urn:microsoft.com/office/officeart/2005/8/layout/radial5"/>
    <dgm:cxn modelId="{14CA1709-865F-4122-93A1-1A1A50DB168D}" srcId="{74A34EFC-130D-4054-86F1-69C7827AFDFB}" destId="{25C62051-90E4-4200-92E9-78DE231F2995}" srcOrd="3" destOrd="0" parTransId="{9F1EC216-16B3-4496-B904-E6C377D69D51}" sibTransId="{053177A0-AB25-4FB7-AFB2-7BBC4FF5C846}"/>
    <dgm:cxn modelId="{10408620-005B-4F3B-BC03-6C69CA1342DB}" type="presParOf" srcId="{857A433C-D243-4408-8471-A92684E4ED40}" destId="{10613DFD-690A-49D5-A9B7-C0E0ADFF0BE6}" srcOrd="0" destOrd="0" presId="urn:microsoft.com/office/officeart/2005/8/layout/radial5"/>
    <dgm:cxn modelId="{075EF5E8-7747-405A-89F7-31E42DF40BBE}" type="presParOf" srcId="{857A433C-D243-4408-8471-A92684E4ED40}" destId="{553F34EA-6653-498E-AAE0-9DA27E1D7F7B}" srcOrd="1" destOrd="0" presId="urn:microsoft.com/office/officeart/2005/8/layout/radial5"/>
    <dgm:cxn modelId="{585F2E04-3E87-4FCB-8993-EF3164BC1AF8}" type="presParOf" srcId="{553F34EA-6653-498E-AAE0-9DA27E1D7F7B}" destId="{C436F7FF-36DC-4EF7-B629-28565DB71B90}" srcOrd="0" destOrd="0" presId="urn:microsoft.com/office/officeart/2005/8/layout/radial5"/>
    <dgm:cxn modelId="{895FDE60-12EE-4856-BF2B-25A38FD41D9D}" type="presParOf" srcId="{857A433C-D243-4408-8471-A92684E4ED40}" destId="{F11E9EEC-CCBE-4BB1-8876-B148E4CCB389}" srcOrd="2" destOrd="0" presId="urn:microsoft.com/office/officeart/2005/8/layout/radial5"/>
    <dgm:cxn modelId="{4B99B04E-0A02-4FBF-9AE1-E129F2B2495A}" type="presParOf" srcId="{857A433C-D243-4408-8471-A92684E4ED40}" destId="{AB8E17C0-5826-4217-831B-D9894986BA84}" srcOrd="3" destOrd="0" presId="urn:microsoft.com/office/officeart/2005/8/layout/radial5"/>
    <dgm:cxn modelId="{8B5E025F-A77D-4BD1-AE5B-9B603D9DF11B}" type="presParOf" srcId="{AB8E17C0-5826-4217-831B-D9894986BA84}" destId="{3F88421E-D906-454F-86E9-0A45D0F992CF}" srcOrd="0" destOrd="0" presId="urn:microsoft.com/office/officeart/2005/8/layout/radial5"/>
    <dgm:cxn modelId="{26146DA3-2F43-4633-8FBC-5BA3A5CADF8F}" type="presParOf" srcId="{857A433C-D243-4408-8471-A92684E4ED40}" destId="{BA734C25-5D3E-417A-BD35-F900358EA378}" srcOrd="4" destOrd="0" presId="urn:microsoft.com/office/officeart/2005/8/layout/radial5"/>
    <dgm:cxn modelId="{AE275DF5-5662-4915-A4E3-FA5EDE0BEB7F}" type="presParOf" srcId="{857A433C-D243-4408-8471-A92684E4ED40}" destId="{E7A21CF0-8903-4EFF-8385-4BFA6EA4BFE1}" srcOrd="5" destOrd="0" presId="urn:microsoft.com/office/officeart/2005/8/layout/radial5"/>
    <dgm:cxn modelId="{3F5B8297-9054-483D-AE8A-EACCFEC1032F}" type="presParOf" srcId="{E7A21CF0-8903-4EFF-8385-4BFA6EA4BFE1}" destId="{B8020FDB-3A2B-4572-90D8-F6259FB3984E}" srcOrd="0" destOrd="0" presId="urn:microsoft.com/office/officeart/2005/8/layout/radial5"/>
    <dgm:cxn modelId="{41626988-3217-46CA-96DF-D5840EDD21C3}" type="presParOf" srcId="{857A433C-D243-4408-8471-A92684E4ED40}" destId="{65571F2F-52FE-4EFF-AA73-8C4313EEFC30}" srcOrd="6" destOrd="0" presId="urn:microsoft.com/office/officeart/2005/8/layout/radial5"/>
    <dgm:cxn modelId="{C21D5D77-8781-476F-B439-DE8229E5F981}" type="presParOf" srcId="{857A433C-D243-4408-8471-A92684E4ED40}" destId="{C90176D5-A513-47C0-AD7F-02A4391194C7}" srcOrd="7" destOrd="0" presId="urn:microsoft.com/office/officeart/2005/8/layout/radial5"/>
    <dgm:cxn modelId="{52B39C9A-3F02-4B99-8D33-B922F668706C}" type="presParOf" srcId="{C90176D5-A513-47C0-AD7F-02A4391194C7}" destId="{82E03959-EC48-4D17-AC71-2FEF3689E73C}" srcOrd="0" destOrd="0" presId="urn:microsoft.com/office/officeart/2005/8/layout/radial5"/>
    <dgm:cxn modelId="{38F7D88D-3C55-4D4F-9AA4-ECFF2E36EB37}" type="presParOf" srcId="{857A433C-D243-4408-8471-A92684E4ED40}" destId="{AA644F9D-C2DE-4F97-9C06-AA2B480277B1}" srcOrd="8" destOrd="0" presId="urn:microsoft.com/office/officeart/2005/8/layout/radial5"/>
    <dgm:cxn modelId="{6E53D81B-8D96-423A-B915-AAC4D6FB48D1}" type="presParOf" srcId="{857A433C-D243-4408-8471-A92684E4ED40}" destId="{E92D4993-8787-43DE-BD1A-4AC21F129080}" srcOrd="9" destOrd="0" presId="urn:microsoft.com/office/officeart/2005/8/layout/radial5"/>
    <dgm:cxn modelId="{98DDD309-994A-441A-B8C8-765B72969E06}" type="presParOf" srcId="{E92D4993-8787-43DE-BD1A-4AC21F129080}" destId="{3D26D85A-20FA-4C4E-9DE1-FE165F154FB1}" srcOrd="0" destOrd="0" presId="urn:microsoft.com/office/officeart/2005/8/layout/radial5"/>
    <dgm:cxn modelId="{AD434783-FC91-464F-9297-F1AE61DBE74B}" type="presParOf" srcId="{857A433C-D243-4408-8471-A92684E4ED40}" destId="{971D2A94-2ED4-4E58-9F9F-6D3C182C223C}" srcOrd="10" destOrd="0" presId="urn:microsoft.com/office/officeart/2005/8/layout/radial5"/>
    <dgm:cxn modelId="{C5EB20F1-9A4C-4CCE-9572-22BCCBC4F975}" type="presParOf" srcId="{857A433C-D243-4408-8471-A92684E4ED40}" destId="{3A074A12-F29E-4681-983C-E5FAA1FCC277}" srcOrd="11" destOrd="0" presId="urn:microsoft.com/office/officeart/2005/8/layout/radial5"/>
    <dgm:cxn modelId="{BB00B41D-277B-48FC-B953-9B5ED43E72E8}" type="presParOf" srcId="{3A074A12-F29E-4681-983C-E5FAA1FCC277}" destId="{D9FA3F1A-841D-4C41-8CD8-33BEF6BA51D7}" srcOrd="0" destOrd="0" presId="urn:microsoft.com/office/officeart/2005/8/layout/radial5"/>
    <dgm:cxn modelId="{1DA18459-6834-4817-9312-AEBF24DD0BB5}" type="presParOf" srcId="{857A433C-D243-4408-8471-A92684E4ED40}" destId="{90A1D39A-2101-4846-A496-2341C775B338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690865-D206-42ED-AE99-BF349A606C00}">
      <dsp:nvSpPr>
        <dsp:cNvPr id="0" name=""/>
        <dsp:cNvSpPr/>
      </dsp:nvSpPr>
      <dsp:spPr>
        <a:xfrm rot="10800000">
          <a:off x="0" y="0"/>
          <a:ext cx="4038600" cy="1188720"/>
        </a:xfrm>
        <a:prstGeom prst="trapezoid">
          <a:avLst>
            <a:gd name="adj" fmla="val 33974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/>
            <a:t>Global Aim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0" i="1" kern="1200" dirty="0" smtClean="0"/>
            <a:t>“The big picture”</a:t>
          </a:r>
          <a:endParaRPr lang="en-GB" sz="1400" b="0" i="1" kern="1200" dirty="0"/>
        </a:p>
      </dsp:txBody>
      <dsp:txXfrm rot="-10800000">
        <a:off x="706754" y="0"/>
        <a:ext cx="2625090" cy="1188720"/>
      </dsp:txXfrm>
    </dsp:sp>
    <dsp:sp modelId="{7EB1D2F9-B658-4AA7-ACEB-55BCA175860C}">
      <dsp:nvSpPr>
        <dsp:cNvPr id="0" name=""/>
        <dsp:cNvSpPr/>
      </dsp:nvSpPr>
      <dsp:spPr>
        <a:xfrm rot="10800000">
          <a:off x="403859" y="1188719"/>
          <a:ext cx="3230880" cy="1188720"/>
        </a:xfrm>
        <a:prstGeom prst="trapezoid">
          <a:avLst>
            <a:gd name="adj" fmla="val 33974"/>
          </a:avLst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dirty="0" smtClean="0"/>
            <a:t>Specific Aim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i="1" kern="1200" dirty="0" smtClean="0"/>
            <a:t>“the components part”</a:t>
          </a:r>
          <a:r>
            <a:rPr lang="en-GB" sz="2400" kern="1200" dirty="0" smtClean="0"/>
            <a:t> </a:t>
          </a:r>
          <a:endParaRPr lang="en-GB" sz="2400" kern="1200" dirty="0"/>
        </a:p>
      </dsp:txBody>
      <dsp:txXfrm rot="-10800000">
        <a:off x="969263" y="1188719"/>
        <a:ext cx="2100072" cy="1188720"/>
      </dsp:txXfrm>
    </dsp:sp>
    <dsp:sp modelId="{4AB6B23F-3992-4078-B2B4-46B4784BB5A9}">
      <dsp:nvSpPr>
        <dsp:cNvPr id="0" name=""/>
        <dsp:cNvSpPr/>
      </dsp:nvSpPr>
      <dsp:spPr>
        <a:xfrm rot="10800000">
          <a:off x="807720" y="2377439"/>
          <a:ext cx="2423160" cy="1188720"/>
        </a:xfrm>
        <a:prstGeom prst="trapezoid">
          <a:avLst>
            <a:gd name="adj" fmla="val 33974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/>
            <a:t>Change Ideas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i="1" kern="1200" dirty="0" smtClean="0"/>
            <a:t>“what will you do</a:t>
          </a:r>
          <a:r>
            <a:rPr lang="en-GB" sz="1400" kern="1200" dirty="0" smtClean="0"/>
            <a:t>”</a:t>
          </a:r>
          <a:endParaRPr lang="en-GB" sz="1400" kern="1200" dirty="0"/>
        </a:p>
      </dsp:txBody>
      <dsp:txXfrm rot="-10800000">
        <a:off x="1231773" y="2377439"/>
        <a:ext cx="1575054" cy="1188720"/>
      </dsp:txXfrm>
    </dsp:sp>
    <dsp:sp modelId="{744B6746-C8C0-4F17-85AC-558675F38891}">
      <dsp:nvSpPr>
        <dsp:cNvPr id="0" name=""/>
        <dsp:cNvSpPr/>
      </dsp:nvSpPr>
      <dsp:spPr>
        <a:xfrm rot="10800000">
          <a:off x="1211580" y="3566159"/>
          <a:ext cx="1615440" cy="1188720"/>
        </a:xfrm>
        <a:prstGeom prst="trapezoid">
          <a:avLst>
            <a:gd name="adj" fmla="val 33974"/>
          </a:avLst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Conceptual Definition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b="1" kern="1200" dirty="0" smtClean="0"/>
            <a:t>“What will you measure”</a:t>
          </a:r>
          <a:endParaRPr lang="en-GB" sz="1000" b="1" kern="1200" dirty="0"/>
        </a:p>
      </dsp:txBody>
      <dsp:txXfrm rot="-10800000">
        <a:off x="1494281" y="3566159"/>
        <a:ext cx="1050036" cy="1188720"/>
      </dsp:txXfrm>
    </dsp:sp>
    <dsp:sp modelId="{CE336669-149F-4ED7-BFA5-7658DE79A170}">
      <dsp:nvSpPr>
        <dsp:cNvPr id="0" name=""/>
        <dsp:cNvSpPr/>
      </dsp:nvSpPr>
      <dsp:spPr>
        <a:xfrm rot="10800000">
          <a:off x="1615440" y="4754880"/>
          <a:ext cx="807720" cy="1188720"/>
        </a:xfrm>
        <a:prstGeom prst="trapezoid">
          <a:avLst>
            <a:gd name="adj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b="1" kern="1200" dirty="0" smtClean="0"/>
            <a:t>Operational definition </a:t>
          </a:r>
          <a:endParaRPr lang="en-GB" sz="1100" b="1" kern="1200" dirty="0"/>
        </a:p>
      </dsp:txBody>
      <dsp:txXfrm rot="-10800000">
        <a:off x="1615440" y="4754880"/>
        <a:ext cx="807720" cy="11887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613DFD-690A-49D5-A9B7-C0E0ADFF0BE6}">
      <dsp:nvSpPr>
        <dsp:cNvPr id="0" name=""/>
        <dsp:cNvSpPr/>
      </dsp:nvSpPr>
      <dsp:spPr>
        <a:xfrm>
          <a:off x="3213273" y="1756439"/>
          <a:ext cx="1726852" cy="174492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C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Patient Information Leaflet</a:t>
          </a:r>
          <a:endParaRPr lang="en-GB" sz="1800" kern="1200" dirty="0"/>
        </a:p>
      </dsp:txBody>
      <dsp:txXfrm>
        <a:off x="3466165" y="2011977"/>
        <a:ext cx="1221068" cy="1233845"/>
      </dsp:txXfrm>
    </dsp:sp>
    <dsp:sp modelId="{553F34EA-6653-498E-AAE0-9DA27E1D7F7B}">
      <dsp:nvSpPr>
        <dsp:cNvPr id="0" name=""/>
        <dsp:cNvSpPr/>
      </dsp:nvSpPr>
      <dsp:spPr>
        <a:xfrm rot="16200000">
          <a:off x="3977935" y="1340833"/>
          <a:ext cx="197528" cy="469696"/>
        </a:xfrm>
        <a:prstGeom prst="rightArrow">
          <a:avLst>
            <a:gd name="adj1" fmla="val 60000"/>
            <a:gd name="adj2" fmla="val 50000"/>
          </a:avLst>
        </a:prstGeom>
        <a:solidFill>
          <a:srgbClr val="CC0000"/>
        </a:solidFill>
        <a:ln>
          <a:solidFill>
            <a:srgbClr val="CC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300" kern="1200" dirty="0"/>
        </a:p>
      </dsp:txBody>
      <dsp:txXfrm>
        <a:off x="4007564" y="1464401"/>
        <a:ext cx="138270" cy="281818"/>
      </dsp:txXfrm>
    </dsp:sp>
    <dsp:sp modelId="{F11E9EEC-CCBE-4BB1-8876-B148E4CCB389}">
      <dsp:nvSpPr>
        <dsp:cNvPr id="0" name=""/>
        <dsp:cNvSpPr/>
      </dsp:nvSpPr>
      <dsp:spPr>
        <a:xfrm>
          <a:off x="3385970" y="2283"/>
          <a:ext cx="1381459" cy="13814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CCEA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Promote Wellness Offer health lifestyle choices</a:t>
          </a:r>
          <a:endParaRPr lang="en-GB" sz="1300" kern="1200" dirty="0"/>
        </a:p>
      </dsp:txBody>
      <dsp:txXfrm>
        <a:off x="3588280" y="204593"/>
        <a:ext cx="976839" cy="976839"/>
      </dsp:txXfrm>
    </dsp:sp>
    <dsp:sp modelId="{AB8E17C0-5826-4217-831B-D9894986BA84}">
      <dsp:nvSpPr>
        <dsp:cNvPr id="0" name=""/>
        <dsp:cNvSpPr/>
      </dsp:nvSpPr>
      <dsp:spPr>
        <a:xfrm rot="19800000">
          <a:off x="4885213" y="1869194"/>
          <a:ext cx="201134" cy="469696"/>
        </a:xfrm>
        <a:prstGeom prst="rightArrow">
          <a:avLst>
            <a:gd name="adj1" fmla="val 60000"/>
            <a:gd name="adj2" fmla="val 50000"/>
          </a:avLst>
        </a:prstGeom>
        <a:solidFill>
          <a:srgbClr val="CC0000"/>
        </a:solidFill>
        <a:ln>
          <a:solidFill>
            <a:srgbClr val="CC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300" kern="1200" dirty="0"/>
        </a:p>
      </dsp:txBody>
      <dsp:txXfrm>
        <a:off x="4889255" y="1978218"/>
        <a:ext cx="140794" cy="281818"/>
      </dsp:txXfrm>
    </dsp:sp>
    <dsp:sp modelId="{BA734C25-5D3E-417A-BD35-F900358EA378}">
      <dsp:nvSpPr>
        <dsp:cNvPr id="0" name=""/>
        <dsp:cNvSpPr/>
      </dsp:nvSpPr>
      <dsp:spPr>
        <a:xfrm>
          <a:off x="5062497" y="970226"/>
          <a:ext cx="1381459" cy="13814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CCEA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Increase self awareness</a:t>
          </a:r>
          <a:endParaRPr lang="en-GB" sz="1300" kern="1200" dirty="0"/>
        </a:p>
      </dsp:txBody>
      <dsp:txXfrm>
        <a:off x="5264807" y="1172536"/>
        <a:ext cx="976839" cy="976839"/>
      </dsp:txXfrm>
    </dsp:sp>
    <dsp:sp modelId="{E7A21CF0-8903-4EFF-8385-4BFA6EA4BFE1}">
      <dsp:nvSpPr>
        <dsp:cNvPr id="0" name=""/>
        <dsp:cNvSpPr/>
      </dsp:nvSpPr>
      <dsp:spPr>
        <a:xfrm rot="1800000">
          <a:off x="4885213" y="2918909"/>
          <a:ext cx="201134" cy="469696"/>
        </a:xfrm>
        <a:prstGeom prst="rightArrow">
          <a:avLst>
            <a:gd name="adj1" fmla="val 60000"/>
            <a:gd name="adj2" fmla="val 50000"/>
          </a:avLst>
        </a:prstGeom>
        <a:solidFill>
          <a:srgbClr val="CC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300" kern="1200" dirty="0"/>
        </a:p>
      </dsp:txBody>
      <dsp:txXfrm>
        <a:off x="4889255" y="2997763"/>
        <a:ext cx="140794" cy="281818"/>
      </dsp:txXfrm>
    </dsp:sp>
    <dsp:sp modelId="{65571F2F-52FE-4EFF-AA73-8C4313EEFC30}">
      <dsp:nvSpPr>
        <dsp:cNvPr id="0" name=""/>
        <dsp:cNvSpPr/>
      </dsp:nvSpPr>
      <dsp:spPr>
        <a:xfrm>
          <a:off x="5062497" y="2906113"/>
          <a:ext cx="1381459" cy="13814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CCEA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User and reader friendly</a:t>
          </a:r>
          <a:endParaRPr lang="en-GB" sz="1300" kern="1200" dirty="0"/>
        </a:p>
      </dsp:txBody>
      <dsp:txXfrm>
        <a:off x="5264807" y="3108423"/>
        <a:ext cx="976839" cy="976839"/>
      </dsp:txXfrm>
    </dsp:sp>
    <dsp:sp modelId="{C90176D5-A513-47C0-AD7F-02A4391194C7}">
      <dsp:nvSpPr>
        <dsp:cNvPr id="0" name=""/>
        <dsp:cNvSpPr/>
      </dsp:nvSpPr>
      <dsp:spPr>
        <a:xfrm rot="5400000">
          <a:off x="3977935" y="3447270"/>
          <a:ext cx="197528" cy="469696"/>
        </a:xfrm>
        <a:prstGeom prst="rightArrow">
          <a:avLst>
            <a:gd name="adj1" fmla="val 60000"/>
            <a:gd name="adj2" fmla="val 50000"/>
          </a:avLst>
        </a:prstGeom>
        <a:solidFill>
          <a:srgbClr val="CC0000"/>
        </a:solidFill>
        <a:ln>
          <a:solidFill>
            <a:srgbClr val="C0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300" kern="1200" dirty="0"/>
        </a:p>
      </dsp:txBody>
      <dsp:txXfrm>
        <a:off x="4007564" y="3511580"/>
        <a:ext cx="138270" cy="281818"/>
      </dsp:txXfrm>
    </dsp:sp>
    <dsp:sp modelId="{AA644F9D-C2DE-4F97-9C06-AA2B480277B1}">
      <dsp:nvSpPr>
        <dsp:cNvPr id="0" name=""/>
        <dsp:cNvSpPr/>
      </dsp:nvSpPr>
      <dsp:spPr>
        <a:xfrm>
          <a:off x="3385970" y="3874056"/>
          <a:ext cx="1381459" cy="1381459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rgbClr val="1CCEA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b="1" kern="1200" dirty="0" smtClean="0"/>
            <a:t>Eye catching “</a:t>
          </a:r>
          <a:r>
            <a:rPr lang="en-GB" sz="1300" b="1" u="sng" kern="1200" dirty="0" smtClean="0">
              <a:solidFill>
                <a:schemeClr val="tx1"/>
              </a:solidFill>
            </a:rPr>
            <a:t>WOW Factor”</a:t>
          </a:r>
          <a:endParaRPr lang="en-GB" sz="1300" b="1" u="sng" kern="1200" dirty="0">
            <a:solidFill>
              <a:schemeClr val="tx1"/>
            </a:solidFill>
          </a:endParaRPr>
        </a:p>
      </dsp:txBody>
      <dsp:txXfrm>
        <a:off x="3588280" y="4076366"/>
        <a:ext cx="976839" cy="976839"/>
      </dsp:txXfrm>
    </dsp:sp>
    <dsp:sp modelId="{E92D4993-8787-43DE-BD1A-4AC21F129080}">
      <dsp:nvSpPr>
        <dsp:cNvPr id="0" name=""/>
        <dsp:cNvSpPr/>
      </dsp:nvSpPr>
      <dsp:spPr>
        <a:xfrm rot="9000000">
          <a:off x="3067052" y="2918909"/>
          <a:ext cx="201134" cy="469696"/>
        </a:xfrm>
        <a:prstGeom prst="rightArrow">
          <a:avLst>
            <a:gd name="adj1" fmla="val 60000"/>
            <a:gd name="adj2" fmla="val 50000"/>
          </a:avLst>
        </a:prstGeom>
        <a:solidFill>
          <a:srgbClr val="CC0000"/>
        </a:solidFill>
        <a:ln>
          <a:solidFill>
            <a:srgbClr val="CC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300" kern="1200" dirty="0"/>
        </a:p>
      </dsp:txBody>
      <dsp:txXfrm rot="10800000">
        <a:off x="3123350" y="2997763"/>
        <a:ext cx="140794" cy="281818"/>
      </dsp:txXfrm>
    </dsp:sp>
    <dsp:sp modelId="{971D2A94-2ED4-4E58-9F9F-6D3C182C223C}">
      <dsp:nvSpPr>
        <dsp:cNvPr id="0" name=""/>
        <dsp:cNvSpPr/>
      </dsp:nvSpPr>
      <dsp:spPr>
        <a:xfrm>
          <a:off x="1709442" y="2906113"/>
          <a:ext cx="1381459" cy="13814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CCEA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Resourceful</a:t>
          </a:r>
          <a:endParaRPr lang="en-GB" sz="1300" kern="1200" dirty="0"/>
        </a:p>
      </dsp:txBody>
      <dsp:txXfrm>
        <a:off x="1911752" y="3108423"/>
        <a:ext cx="976839" cy="976839"/>
      </dsp:txXfrm>
    </dsp:sp>
    <dsp:sp modelId="{3A074A12-F29E-4681-983C-E5FAA1FCC277}">
      <dsp:nvSpPr>
        <dsp:cNvPr id="0" name=""/>
        <dsp:cNvSpPr/>
      </dsp:nvSpPr>
      <dsp:spPr>
        <a:xfrm rot="12600000">
          <a:off x="3067052" y="1869194"/>
          <a:ext cx="201134" cy="469696"/>
        </a:xfrm>
        <a:prstGeom prst="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300" kern="1200" dirty="0"/>
        </a:p>
      </dsp:txBody>
      <dsp:txXfrm rot="10800000">
        <a:off x="3123350" y="1978218"/>
        <a:ext cx="140794" cy="281818"/>
      </dsp:txXfrm>
    </dsp:sp>
    <dsp:sp modelId="{90A1D39A-2101-4846-A496-2341C775B338}">
      <dsp:nvSpPr>
        <dsp:cNvPr id="0" name=""/>
        <dsp:cNvSpPr/>
      </dsp:nvSpPr>
      <dsp:spPr>
        <a:xfrm>
          <a:off x="1709442" y="970226"/>
          <a:ext cx="1381459" cy="13814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CCEA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Evidence based research </a:t>
          </a:r>
          <a:endParaRPr lang="en-GB" sz="1300" kern="1200" dirty="0"/>
        </a:p>
      </dsp:txBody>
      <dsp:txXfrm>
        <a:off x="1911752" y="1172536"/>
        <a:ext cx="976839" cy="9768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AC9006-C980-4726-8B93-F38ABDAE9BD8}" type="datetimeFigureOut">
              <a:rPr lang="en-GB" smtClean="0"/>
              <a:pPr/>
              <a:t>04/04/2019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718978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057900" y="718978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9E873-DB3A-4C3C-84C4-85D3FC97E6A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6E747-CB0B-4A95-86D1-D2E25E7819B8}" type="datetimeFigureOut">
              <a:rPr lang="en-GB" smtClean="0"/>
              <a:pPr/>
              <a:t>04/04/2019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97238" y="568325"/>
            <a:ext cx="4098925" cy="2838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595688"/>
            <a:ext cx="8553450" cy="3405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8978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8978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19CBE-AD78-4FAB-8A31-AA0B842F746F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83932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9664" algn="l" defTabSz="83932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39328" algn="l" defTabSz="83932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58992" algn="l" defTabSz="83932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78656" algn="l" defTabSz="83932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98319" algn="l" defTabSz="83932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17983" algn="l" defTabSz="83932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37647" algn="l" defTabSz="83932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57311" algn="l" defTabSz="83932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19CBE-AD78-4FAB-8A31-AA0B842F746F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19CBE-AD78-4FAB-8A31-AA0B842F746F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CA02C-C00B-4884-B6DB-A27F8573F847}" type="slidenum">
              <a:rPr lang="en-GB" smtClean="0"/>
              <a:t>3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19CBE-AD78-4FAB-8A31-AA0B842F746F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19CBE-AD78-4FAB-8A31-AA0B842F746F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297238" y="568325"/>
            <a:ext cx="4098925" cy="2838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19CBE-AD78-4FAB-8A31-AA0B842F746F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297238" y="568325"/>
            <a:ext cx="4098925" cy="2838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19CBE-AD78-4FAB-8A31-AA0B842F746F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19CBE-AD78-4FAB-8A31-AA0B842F746F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34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1B826-2455-459D-8E62-4789A4607C87}" type="datetimeFigureOut">
              <a:rPr lang="en-GB" smtClean="0"/>
              <a:pPr/>
              <a:t>04/04/2019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2FF49-B92C-465A-B199-514102F348D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1B826-2455-459D-8E62-4789A4607C87}" type="datetimeFigureOut">
              <a:rPr lang="en-GB" smtClean="0"/>
              <a:pPr/>
              <a:t>04/04/2019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2FF49-B92C-465A-B199-514102F348D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8" y="274639"/>
            <a:ext cx="70786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1B826-2455-459D-8E62-4789A4607C87}" type="datetimeFigureOut">
              <a:rPr lang="en-GB" smtClean="0"/>
              <a:pPr/>
              <a:t>04/04/2019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2FF49-B92C-465A-B199-514102F348D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1B826-2455-459D-8E62-4789A4607C87}" type="datetimeFigureOut">
              <a:rPr lang="en-GB" smtClean="0"/>
              <a:pPr/>
              <a:t>04/04/2019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2FF49-B92C-465A-B199-514102F348D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9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1B826-2455-459D-8E62-4789A4607C87}" type="datetimeFigureOut">
              <a:rPr lang="en-GB" smtClean="0"/>
              <a:pPr/>
              <a:t>04/04/2019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2FF49-B92C-465A-B199-514102F348D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4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4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1B826-2455-459D-8E62-4789A4607C87}" type="datetimeFigureOut">
              <a:rPr lang="en-GB" smtClean="0"/>
              <a:pPr/>
              <a:t>04/04/2019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2FF49-B92C-465A-B199-514102F348D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1B826-2455-459D-8E62-4789A4607C87}" type="datetimeFigureOut">
              <a:rPr lang="en-GB" smtClean="0"/>
              <a:pPr/>
              <a:t>04/04/2019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2FF49-B92C-465A-B199-514102F348D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1B826-2455-459D-8E62-4789A4607C87}" type="datetimeFigureOut">
              <a:rPr lang="en-GB" smtClean="0"/>
              <a:pPr/>
              <a:t>04/04/2019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2FF49-B92C-465A-B199-514102F348D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1B826-2455-459D-8E62-4789A4607C87}" type="datetimeFigureOut">
              <a:rPr lang="en-GB" smtClean="0"/>
              <a:pPr/>
              <a:t>04/04/2019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2FF49-B92C-465A-B199-514102F348D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1B826-2455-459D-8E62-4789A4607C87}" type="datetimeFigureOut">
              <a:rPr lang="en-GB" smtClean="0"/>
              <a:pPr/>
              <a:t>04/04/2019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2FF49-B92C-465A-B199-514102F348D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1B826-2455-459D-8E62-4789A4607C87}" type="datetimeFigureOut">
              <a:rPr lang="en-GB" smtClean="0"/>
              <a:pPr/>
              <a:t>04/04/2019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2FF49-B92C-465A-B199-514102F348D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1B826-2455-459D-8E62-4789A4607C87}" type="datetimeFigureOut">
              <a:rPr lang="en-GB" smtClean="0"/>
              <a:pPr/>
              <a:t>04/04/2019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9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2FF49-B92C-465A-B199-514102F348D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19" Type="http://schemas.openxmlformats.org/officeDocument/2006/relationships/hyperlink" Target="http://www.hse.ie/sepsis" TargetMode="External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8401050" cy="4343400"/>
          </a:xfrm>
        </p:spPr>
        <p:txBody>
          <a:bodyPr>
            <a:normAutofit/>
          </a:bodyPr>
          <a:lstStyle/>
          <a:p>
            <a:pPr marL="627063" indent="1774825" algn="l"/>
            <a:r>
              <a:rPr lang="en-GB" b="1" u="sng" dirty="0" smtClean="0">
                <a:solidFill>
                  <a:srgbClr val="FF0000"/>
                </a:solidFill>
              </a:rPr>
              <a:t/>
            </a:r>
            <a:br>
              <a:rPr lang="en-GB" b="1" u="sng" dirty="0" smtClean="0">
                <a:solidFill>
                  <a:srgbClr val="FF0000"/>
                </a:solidFill>
              </a:rPr>
            </a:br>
            <a:r>
              <a:rPr lang="en-GB" b="1" u="sng" dirty="0" smtClean="0">
                <a:solidFill>
                  <a:srgbClr val="FF0000"/>
                </a:solidFill>
              </a:rPr>
              <a:t>THINK</a:t>
            </a:r>
            <a:r>
              <a:rPr lang="en-GB" b="1" dirty="0" smtClean="0"/>
              <a:t> SIRS </a:t>
            </a:r>
            <a:br>
              <a:rPr lang="en-GB" b="1" dirty="0" smtClean="0"/>
            </a:br>
            <a:r>
              <a:rPr lang="en-GB" b="1" u="sng" dirty="0" smtClean="0">
                <a:solidFill>
                  <a:srgbClr val="FF0000"/>
                </a:solidFill>
              </a:rPr>
              <a:t>THINK</a:t>
            </a:r>
            <a:r>
              <a:rPr lang="en-GB" b="1" dirty="0" smtClean="0"/>
              <a:t> SEPSIS</a:t>
            </a:r>
            <a:br>
              <a:rPr lang="en-GB" b="1" dirty="0" smtClean="0"/>
            </a:br>
            <a:r>
              <a:rPr lang="en-GB" b="1" dirty="0" smtClean="0"/>
              <a:t>		</a:t>
            </a:r>
            <a:br>
              <a:rPr lang="en-GB" b="1" dirty="0" smtClean="0"/>
            </a:br>
            <a:r>
              <a:rPr lang="en-GB" sz="3200" b="1" dirty="0" smtClean="0"/>
              <a:t>Patient Information Leaflet</a:t>
            </a:r>
            <a:endParaRPr lang="en-GB" sz="3200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19200" y="3962400"/>
            <a:ext cx="6934200" cy="1752600"/>
          </a:xfrm>
        </p:spPr>
        <p:txBody>
          <a:bodyPr>
            <a:normAutofit/>
          </a:bodyPr>
          <a:lstStyle/>
          <a:p>
            <a:endParaRPr lang="en-GB" sz="1800" dirty="0" smtClean="0"/>
          </a:p>
          <a:p>
            <a:endParaRPr lang="en-GB" sz="1800" dirty="0" smtClean="0"/>
          </a:p>
          <a:p>
            <a:r>
              <a:rPr lang="en-GB" sz="1800" dirty="0" smtClean="0"/>
              <a:t>Aoife Feeney RGN</a:t>
            </a:r>
          </a:p>
          <a:p>
            <a:r>
              <a:rPr lang="en-GB" sz="1800" dirty="0" smtClean="0"/>
              <a:t>MSc in Clinical Practice, Pg Dip. in Emergency Nursing </a:t>
            </a:r>
            <a:endParaRPr lang="en-GB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489967"/>
            <a:ext cx="3124200" cy="3243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richardafolabi.com/wp-content/uploads/information-is-pow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04800"/>
            <a:ext cx="8331200" cy="601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0" y="1"/>
            <a:ext cx="242682" cy="6857998"/>
          </a:xfrm>
          <a:custGeom>
            <a:avLst/>
            <a:gdLst/>
            <a:ahLst/>
            <a:cxnLst/>
            <a:rect l="l" t="t" r="r" b="b"/>
            <a:pathLst>
              <a:path w="224014" h="6857998">
                <a:moveTo>
                  <a:pt x="0" y="0"/>
                </a:moveTo>
                <a:lnTo>
                  <a:pt x="0" y="6857998"/>
                </a:lnTo>
                <a:lnTo>
                  <a:pt x="224014" y="6857998"/>
                </a:lnTo>
                <a:lnTo>
                  <a:pt x="22401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1" name="object 21"/>
          <p:cNvSpPr/>
          <p:nvPr/>
        </p:nvSpPr>
        <p:spPr>
          <a:xfrm>
            <a:off x="9171" y="2878666"/>
            <a:ext cx="742950" cy="3987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2" name="object 22"/>
          <p:cNvSpPr/>
          <p:nvPr/>
        </p:nvSpPr>
        <p:spPr>
          <a:xfrm>
            <a:off x="990600" y="1371601"/>
            <a:ext cx="2476500" cy="640079"/>
          </a:xfrm>
          <a:custGeom>
            <a:avLst/>
            <a:gdLst/>
            <a:ahLst/>
            <a:cxnLst/>
            <a:rect l="l" t="t" r="r" b="b"/>
            <a:pathLst>
              <a:path w="1447800" h="640079">
                <a:moveTo>
                  <a:pt x="0" y="640079"/>
                </a:moveTo>
                <a:lnTo>
                  <a:pt x="1447800" y="640079"/>
                </a:lnTo>
                <a:lnTo>
                  <a:pt x="1447800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1CCEA4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b="1" dirty="0" smtClean="0"/>
              <a:t>Condition</a:t>
            </a:r>
            <a:endParaRPr b="1" dirty="0"/>
          </a:p>
        </p:txBody>
      </p:sp>
      <p:sp>
        <p:nvSpPr>
          <p:cNvPr id="23" name="object 23"/>
          <p:cNvSpPr/>
          <p:nvPr/>
        </p:nvSpPr>
        <p:spPr>
          <a:xfrm>
            <a:off x="2559050" y="1371601"/>
            <a:ext cx="1981200" cy="640079"/>
          </a:xfrm>
          <a:custGeom>
            <a:avLst/>
            <a:gdLst/>
            <a:ahLst/>
            <a:cxnLst/>
            <a:rect l="l" t="t" r="r" b="b"/>
            <a:pathLst>
              <a:path w="1828800" h="640079">
                <a:moveTo>
                  <a:pt x="0" y="640079"/>
                </a:moveTo>
                <a:lnTo>
                  <a:pt x="1828800" y="640079"/>
                </a:lnTo>
                <a:lnTo>
                  <a:pt x="1828800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1CCEA4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b="1" dirty="0" smtClean="0"/>
              <a:t>At Least Somewhat Aware %</a:t>
            </a:r>
            <a:endParaRPr b="1" dirty="0"/>
          </a:p>
        </p:txBody>
      </p:sp>
      <p:sp>
        <p:nvSpPr>
          <p:cNvPr id="24" name="object 24"/>
          <p:cNvSpPr/>
          <p:nvPr/>
        </p:nvSpPr>
        <p:spPr>
          <a:xfrm>
            <a:off x="4540250" y="1371601"/>
            <a:ext cx="2228850" cy="4571999"/>
          </a:xfrm>
          <a:custGeom>
            <a:avLst/>
            <a:gdLst/>
            <a:ahLst/>
            <a:cxnLst/>
            <a:rect l="l" t="t" r="r" b="b"/>
            <a:pathLst>
              <a:path w="2057400" h="640079">
                <a:moveTo>
                  <a:pt x="0" y="640079"/>
                </a:moveTo>
                <a:lnTo>
                  <a:pt x="2057400" y="640079"/>
                </a:lnTo>
                <a:lnTo>
                  <a:pt x="2057400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1CCEA4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sz="1600" dirty="0" smtClean="0"/>
              <a:t>   </a:t>
            </a:r>
            <a:r>
              <a:rPr lang="en-GB" sz="1600" b="1" dirty="0" smtClean="0"/>
              <a:t>Never Heard of %</a:t>
            </a:r>
            <a:endParaRPr sz="1600" b="1" dirty="0"/>
          </a:p>
        </p:txBody>
      </p:sp>
      <p:sp>
        <p:nvSpPr>
          <p:cNvPr id="25" name="object 25"/>
          <p:cNvSpPr/>
          <p:nvPr/>
        </p:nvSpPr>
        <p:spPr>
          <a:xfrm>
            <a:off x="6769100" y="1371601"/>
            <a:ext cx="2393950" cy="640079"/>
          </a:xfrm>
          <a:custGeom>
            <a:avLst/>
            <a:gdLst/>
            <a:ahLst/>
            <a:cxnLst/>
            <a:rect l="l" t="t" r="r" b="b"/>
            <a:pathLst>
              <a:path w="2209800" h="640079">
                <a:moveTo>
                  <a:pt x="0" y="640079"/>
                </a:moveTo>
                <a:lnTo>
                  <a:pt x="2209800" y="640079"/>
                </a:lnTo>
                <a:lnTo>
                  <a:pt x="2209800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1CCEA4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 </a:t>
            </a:r>
            <a:r>
              <a:rPr lang="en-GB" b="1" dirty="0" smtClean="0"/>
              <a:t>Never Heard of/Just  heard the name %</a:t>
            </a:r>
            <a:endParaRPr b="1" dirty="0"/>
          </a:p>
        </p:txBody>
      </p:sp>
      <p:sp>
        <p:nvSpPr>
          <p:cNvPr id="26" name="object 26"/>
          <p:cNvSpPr/>
          <p:nvPr/>
        </p:nvSpPr>
        <p:spPr>
          <a:xfrm>
            <a:off x="990600" y="2011680"/>
            <a:ext cx="1568450" cy="335742"/>
          </a:xfrm>
          <a:custGeom>
            <a:avLst/>
            <a:gdLst/>
            <a:ahLst/>
            <a:cxnLst/>
            <a:rect l="l" t="t" r="r" b="b"/>
            <a:pathLst>
              <a:path w="1447800" h="335742">
                <a:moveTo>
                  <a:pt x="0" y="335742"/>
                </a:moveTo>
                <a:lnTo>
                  <a:pt x="1447800" y="335742"/>
                </a:lnTo>
                <a:lnTo>
                  <a:pt x="1447800" y="0"/>
                </a:lnTo>
                <a:lnTo>
                  <a:pt x="0" y="0"/>
                </a:lnTo>
                <a:lnTo>
                  <a:pt x="0" y="335742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sz="1600" dirty="0" smtClean="0">
                <a:latin typeface="+mj-lt"/>
              </a:rPr>
              <a:t>Cancer</a:t>
            </a:r>
            <a:endParaRPr sz="1600" dirty="0">
              <a:latin typeface="+mj-lt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559050" y="2011680"/>
            <a:ext cx="1981200" cy="335742"/>
          </a:xfrm>
          <a:custGeom>
            <a:avLst/>
            <a:gdLst/>
            <a:ahLst/>
            <a:cxnLst/>
            <a:rect l="l" t="t" r="r" b="b"/>
            <a:pathLst>
              <a:path w="1828800" h="335742">
                <a:moveTo>
                  <a:pt x="0" y="335742"/>
                </a:moveTo>
                <a:lnTo>
                  <a:pt x="1828800" y="335742"/>
                </a:lnTo>
                <a:lnTo>
                  <a:pt x="1828800" y="0"/>
                </a:lnTo>
                <a:lnTo>
                  <a:pt x="0" y="0"/>
                </a:lnTo>
                <a:lnTo>
                  <a:pt x="0" y="335742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97</a:t>
            </a:r>
            <a:endParaRPr dirty="0"/>
          </a:p>
        </p:txBody>
      </p:sp>
      <p:sp>
        <p:nvSpPr>
          <p:cNvPr id="28" name="object 28"/>
          <p:cNvSpPr/>
          <p:nvPr/>
        </p:nvSpPr>
        <p:spPr>
          <a:xfrm>
            <a:off x="4540250" y="2011680"/>
            <a:ext cx="2228850" cy="335742"/>
          </a:xfrm>
          <a:custGeom>
            <a:avLst/>
            <a:gdLst/>
            <a:ahLst/>
            <a:cxnLst/>
            <a:rect l="l" t="t" r="r" b="b"/>
            <a:pathLst>
              <a:path w="2057400" h="335742">
                <a:moveTo>
                  <a:pt x="0" y="335742"/>
                </a:moveTo>
                <a:lnTo>
                  <a:pt x="2057400" y="335742"/>
                </a:lnTo>
                <a:lnTo>
                  <a:pt x="2057400" y="0"/>
                </a:lnTo>
                <a:lnTo>
                  <a:pt x="0" y="0"/>
                </a:lnTo>
                <a:lnTo>
                  <a:pt x="0" y="335742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1</a:t>
            </a:r>
            <a:endParaRPr dirty="0"/>
          </a:p>
        </p:txBody>
      </p:sp>
      <p:sp>
        <p:nvSpPr>
          <p:cNvPr id="29" name="object 29"/>
          <p:cNvSpPr/>
          <p:nvPr/>
        </p:nvSpPr>
        <p:spPr>
          <a:xfrm>
            <a:off x="6769100" y="2011680"/>
            <a:ext cx="2393950" cy="335742"/>
          </a:xfrm>
          <a:custGeom>
            <a:avLst/>
            <a:gdLst/>
            <a:ahLst/>
            <a:cxnLst/>
            <a:rect l="l" t="t" r="r" b="b"/>
            <a:pathLst>
              <a:path w="2209800" h="335742">
                <a:moveTo>
                  <a:pt x="0" y="335742"/>
                </a:moveTo>
                <a:lnTo>
                  <a:pt x="2209800" y="335742"/>
                </a:lnTo>
                <a:lnTo>
                  <a:pt x="2209800" y="0"/>
                </a:lnTo>
                <a:lnTo>
                  <a:pt x="0" y="0"/>
                </a:lnTo>
                <a:lnTo>
                  <a:pt x="0" y="335742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3</a:t>
            </a:r>
            <a:endParaRPr dirty="0"/>
          </a:p>
        </p:txBody>
      </p:sp>
      <p:sp>
        <p:nvSpPr>
          <p:cNvPr id="30" name="object 30"/>
          <p:cNvSpPr/>
          <p:nvPr/>
        </p:nvSpPr>
        <p:spPr>
          <a:xfrm>
            <a:off x="990600" y="2347422"/>
            <a:ext cx="1568450" cy="304800"/>
          </a:xfrm>
          <a:custGeom>
            <a:avLst/>
            <a:gdLst/>
            <a:ahLst/>
            <a:cxnLst/>
            <a:rect l="l" t="t" r="r" b="b"/>
            <a:pathLst>
              <a:path w="1447800" h="304800">
                <a:moveTo>
                  <a:pt x="0" y="304800"/>
                </a:moveTo>
                <a:lnTo>
                  <a:pt x="1447800" y="304800"/>
                </a:lnTo>
                <a:lnTo>
                  <a:pt x="1447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1" name="object 31"/>
          <p:cNvSpPr/>
          <p:nvPr/>
        </p:nvSpPr>
        <p:spPr>
          <a:xfrm>
            <a:off x="2559050" y="2347422"/>
            <a:ext cx="1981200" cy="304800"/>
          </a:xfrm>
          <a:custGeom>
            <a:avLst/>
            <a:gdLst/>
            <a:ahLst/>
            <a:cxnLst/>
            <a:rect l="l" t="t" r="r" b="b"/>
            <a:pathLst>
              <a:path w="1828800" h="304800">
                <a:moveTo>
                  <a:pt x="0" y="304800"/>
                </a:moveTo>
                <a:lnTo>
                  <a:pt x="1828800" y="304800"/>
                </a:lnTo>
                <a:lnTo>
                  <a:pt x="1828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96</a:t>
            </a:r>
          </a:p>
          <a:p>
            <a:endParaRPr dirty="0"/>
          </a:p>
        </p:txBody>
      </p:sp>
      <p:sp>
        <p:nvSpPr>
          <p:cNvPr id="32" name="object 32"/>
          <p:cNvSpPr/>
          <p:nvPr/>
        </p:nvSpPr>
        <p:spPr>
          <a:xfrm>
            <a:off x="4540250" y="2347422"/>
            <a:ext cx="2228850" cy="304800"/>
          </a:xfrm>
          <a:custGeom>
            <a:avLst/>
            <a:gdLst/>
            <a:ahLst/>
            <a:cxnLst/>
            <a:rect l="l" t="t" r="r" b="b"/>
            <a:pathLst>
              <a:path w="2057400" h="304800">
                <a:moveTo>
                  <a:pt x="0" y="304800"/>
                </a:moveTo>
                <a:lnTo>
                  <a:pt x="2057400" y="304800"/>
                </a:lnTo>
                <a:lnTo>
                  <a:pt x="2057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1</a:t>
            </a:r>
            <a:endParaRPr dirty="0"/>
          </a:p>
        </p:txBody>
      </p:sp>
      <p:sp>
        <p:nvSpPr>
          <p:cNvPr id="33" name="object 33"/>
          <p:cNvSpPr/>
          <p:nvPr/>
        </p:nvSpPr>
        <p:spPr>
          <a:xfrm>
            <a:off x="6769100" y="2347422"/>
            <a:ext cx="2393950" cy="304800"/>
          </a:xfrm>
          <a:custGeom>
            <a:avLst/>
            <a:gdLst/>
            <a:ahLst/>
            <a:cxnLst/>
            <a:rect l="l" t="t" r="r" b="b"/>
            <a:pathLst>
              <a:path w="2209800" h="304800">
                <a:moveTo>
                  <a:pt x="0" y="304800"/>
                </a:moveTo>
                <a:lnTo>
                  <a:pt x="2209800" y="304800"/>
                </a:lnTo>
                <a:lnTo>
                  <a:pt x="2209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4</a:t>
            </a:r>
            <a:endParaRPr dirty="0"/>
          </a:p>
        </p:txBody>
      </p:sp>
      <p:sp>
        <p:nvSpPr>
          <p:cNvPr id="34" name="object 34"/>
          <p:cNvSpPr/>
          <p:nvPr/>
        </p:nvSpPr>
        <p:spPr>
          <a:xfrm>
            <a:off x="990600" y="2652222"/>
            <a:ext cx="1568450" cy="304800"/>
          </a:xfrm>
          <a:custGeom>
            <a:avLst/>
            <a:gdLst/>
            <a:ahLst/>
            <a:cxnLst/>
            <a:rect l="l" t="t" r="r" b="b"/>
            <a:pathLst>
              <a:path w="1447800" h="304800">
                <a:moveTo>
                  <a:pt x="0" y="304800"/>
                </a:moveTo>
                <a:lnTo>
                  <a:pt x="1447800" y="304800"/>
                </a:lnTo>
                <a:lnTo>
                  <a:pt x="1447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D4E5F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5" name="object 35"/>
          <p:cNvSpPr/>
          <p:nvPr/>
        </p:nvSpPr>
        <p:spPr>
          <a:xfrm>
            <a:off x="2559050" y="2652222"/>
            <a:ext cx="1981200" cy="304800"/>
          </a:xfrm>
          <a:custGeom>
            <a:avLst/>
            <a:gdLst/>
            <a:ahLst/>
            <a:cxnLst/>
            <a:rect l="l" t="t" r="r" b="b"/>
            <a:pathLst>
              <a:path w="1828800" h="304800">
                <a:moveTo>
                  <a:pt x="0" y="304800"/>
                </a:moveTo>
                <a:lnTo>
                  <a:pt x="1828800" y="304800"/>
                </a:lnTo>
                <a:lnTo>
                  <a:pt x="1828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D4E5F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6" name="object 36"/>
          <p:cNvSpPr/>
          <p:nvPr/>
        </p:nvSpPr>
        <p:spPr>
          <a:xfrm>
            <a:off x="4540250" y="2652222"/>
            <a:ext cx="2228850" cy="304800"/>
          </a:xfrm>
          <a:custGeom>
            <a:avLst/>
            <a:gdLst/>
            <a:ahLst/>
            <a:cxnLst/>
            <a:rect l="l" t="t" r="r" b="b"/>
            <a:pathLst>
              <a:path w="2057400" h="304800">
                <a:moveTo>
                  <a:pt x="0" y="304800"/>
                </a:moveTo>
                <a:lnTo>
                  <a:pt x="2057400" y="304800"/>
                </a:lnTo>
                <a:lnTo>
                  <a:pt x="2057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D4E5F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7" name="object 37"/>
          <p:cNvSpPr/>
          <p:nvPr/>
        </p:nvSpPr>
        <p:spPr>
          <a:xfrm>
            <a:off x="6769100" y="2652222"/>
            <a:ext cx="2393950" cy="304800"/>
          </a:xfrm>
          <a:custGeom>
            <a:avLst/>
            <a:gdLst/>
            <a:ahLst/>
            <a:cxnLst/>
            <a:rect l="l" t="t" r="r" b="b"/>
            <a:pathLst>
              <a:path w="2209800" h="304800">
                <a:moveTo>
                  <a:pt x="0" y="304800"/>
                </a:moveTo>
                <a:lnTo>
                  <a:pt x="2209800" y="304800"/>
                </a:lnTo>
                <a:lnTo>
                  <a:pt x="2209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8" name="object 38"/>
          <p:cNvSpPr/>
          <p:nvPr/>
        </p:nvSpPr>
        <p:spPr>
          <a:xfrm>
            <a:off x="990600" y="2957021"/>
            <a:ext cx="1568450" cy="305262"/>
          </a:xfrm>
          <a:custGeom>
            <a:avLst/>
            <a:gdLst/>
            <a:ahLst/>
            <a:cxnLst/>
            <a:rect l="l" t="t" r="r" b="b"/>
            <a:pathLst>
              <a:path w="1447800" h="305262">
                <a:moveTo>
                  <a:pt x="0" y="305262"/>
                </a:moveTo>
                <a:lnTo>
                  <a:pt x="1447800" y="305262"/>
                </a:lnTo>
                <a:lnTo>
                  <a:pt x="1447800" y="0"/>
                </a:lnTo>
                <a:lnTo>
                  <a:pt x="0" y="0"/>
                </a:lnTo>
                <a:lnTo>
                  <a:pt x="0" y="305262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sz="1600" dirty="0" smtClean="0"/>
              <a:t>Alzheimer’s</a:t>
            </a:r>
            <a:r>
              <a:rPr lang="en-GB" dirty="0" smtClean="0"/>
              <a:t>	</a:t>
            </a:r>
          </a:p>
          <a:p>
            <a:r>
              <a:rPr lang="en-GB" dirty="0" smtClean="0"/>
              <a:t>  </a:t>
            </a:r>
            <a:endParaRPr dirty="0"/>
          </a:p>
        </p:txBody>
      </p:sp>
      <p:sp>
        <p:nvSpPr>
          <p:cNvPr id="39" name="object 39"/>
          <p:cNvSpPr/>
          <p:nvPr/>
        </p:nvSpPr>
        <p:spPr>
          <a:xfrm>
            <a:off x="2559050" y="2957021"/>
            <a:ext cx="1981200" cy="305262"/>
          </a:xfrm>
          <a:custGeom>
            <a:avLst/>
            <a:gdLst/>
            <a:ahLst/>
            <a:cxnLst/>
            <a:rect l="l" t="t" r="r" b="b"/>
            <a:pathLst>
              <a:path w="1828800" h="305262">
                <a:moveTo>
                  <a:pt x="0" y="305262"/>
                </a:moveTo>
                <a:lnTo>
                  <a:pt x="1828800" y="305262"/>
                </a:lnTo>
                <a:lnTo>
                  <a:pt x="1828800" y="0"/>
                </a:lnTo>
                <a:lnTo>
                  <a:pt x="0" y="0"/>
                </a:lnTo>
                <a:lnTo>
                  <a:pt x="0" y="305262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0" name="object 40"/>
          <p:cNvSpPr/>
          <p:nvPr/>
        </p:nvSpPr>
        <p:spPr>
          <a:xfrm>
            <a:off x="4540250" y="2957021"/>
            <a:ext cx="2228850" cy="305262"/>
          </a:xfrm>
          <a:custGeom>
            <a:avLst/>
            <a:gdLst/>
            <a:ahLst/>
            <a:cxnLst/>
            <a:rect l="l" t="t" r="r" b="b"/>
            <a:pathLst>
              <a:path w="2057400" h="305262">
                <a:moveTo>
                  <a:pt x="0" y="305262"/>
                </a:moveTo>
                <a:lnTo>
                  <a:pt x="2057400" y="305262"/>
                </a:lnTo>
                <a:lnTo>
                  <a:pt x="2057400" y="0"/>
                </a:lnTo>
                <a:lnTo>
                  <a:pt x="0" y="0"/>
                </a:lnTo>
                <a:lnTo>
                  <a:pt x="0" y="305262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1" name="object 41"/>
          <p:cNvSpPr/>
          <p:nvPr/>
        </p:nvSpPr>
        <p:spPr>
          <a:xfrm>
            <a:off x="6769100" y="2957021"/>
            <a:ext cx="2393950" cy="305262"/>
          </a:xfrm>
          <a:custGeom>
            <a:avLst/>
            <a:gdLst/>
            <a:ahLst/>
            <a:cxnLst/>
            <a:rect l="l" t="t" r="r" b="b"/>
            <a:pathLst>
              <a:path w="2209800" h="305262">
                <a:moveTo>
                  <a:pt x="0" y="305262"/>
                </a:moveTo>
                <a:lnTo>
                  <a:pt x="2209800" y="305262"/>
                </a:lnTo>
                <a:lnTo>
                  <a:pt x="2209800" y="0"/>
                </a:lnTo>
                <a:lnTo>
                  <a:pt x="0" y="0"/>
                </a:lnTo>
                <a:lnTo>
                  <a:pt x="0" y="305262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7</a:t>
            </a:r>
            <a:endParaRPr dirty="0"/>
          </a:p>
        </p:txBody>
      </p:sp>
      <p:sp>
        <p:nvSpPr>
          <p:cNvPr id="42" name="object 42"/>
          <p:cNvSpPr/>
          <p:nvPr/>
        </p:nvSpPr>
        <p:spPr>
          <a:xfrm>
            <a:off x="990600" y="3262283"/>
            <a:ext cx="1568450" cy="320502"/>
          </a:xfrm>
          <a:custGeom>
            <a:avLst/>
            <a:gdLst/>
            <a:ahLst/>
            <a:cxnLst/>
            <a:rect l="l" t="t" r="r" b="b"/>
            <a:pathLst>
              <a:path w="1447800" h="320502">
                <a:moveTo>
                  <a:pt x="0" y="320502"/>
                </a:moveTo>
                <a:lnTo>
                  <a:pt x="1447800" y="320502"/>
                </a:lnTo>
                <a:lnTo>
                  <a:pt x="1447800" y="0"/>
                </a:lnTo>
                <a:lnTo>
                  <a:pt x="0" y="0"/>
                </a:lnTo>
                <a:lnTo>
                  <a:pt x="0" y="320502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sz="1600" dirty="0" smtClean="0"/>
              <a:t>Ebola</a:t>
            </a:r>
            <a:endParaRPr sz="1600" dirty="0"/>
          </a:p>
        </p:txBody>
      </p:sp>
      <p:sp>
        <p:nvSpPr>
          <p:cNvPr id="43" name="object 43"/>
          <p:cNvSpPr/>
          <p:nvPr/>
        </p:nvSpPr>
        <p:spPr>
          <a:xfrm>
            <a:off x="2559050" y="3262283"/>
            <a:ext cx="1981200" cy="320502"/>
          </a:xfrm>
          <a:custGeom>
            <a:avLst/>
            <a:gdLst/>
            <a:ahLst/>
            <a:cxnLst/>
            <a:rect l="l" t="t" r="r" b="b"/>
            <a:pathLst>
              <a:path w="1828800" h="320502">
                <a:moveTo>
                  <a:pt x="0" y="320502"/>
                </a:moveTo>
                <a:lnTo>
                  <a:pt x="1828800" y="320502"/>
                </a:lnTo>
                <a:lnTo>
                  <a:pt x="1828800" y="0"/>
                </a:lnTo>
                <a:lnTo>
                  <a:pt x="0" y="0"/>
                </a:lnTo>
                <a:lnTo>
                  <a:pt x="0" y="320502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86</a:t>
            </a:r>
            <a:endParaRPr dirty="0"/>
          </a:p>
        </p:txBody>
      </p:sp>
      <p:sp>
        <p:nvSpPr>
          <p:cNvPr id="44" name="object 44"/>
          <p:cNvSpPr/>
          <p:nvPr/>
        </p:nvSpPr>
        <p:spPr>
          <a:xfrm>
            <a:off x="4540250" y="3262283"/>
            <a:ext cx="2228850" cy="320502"/>
          </a:xfrm>
          <a:custGeom>
            <a:avLst/>
            <a:gdLst/>
            <a:ahLst/>
            <a:cxnLst/>
            <a:rect l="l" t="t" r="r" b="b"/>
            <a:pathLst>
              <a:path w="2057400" h="320502">
                <a:moveTo>
                  <a:pt x="0" y="320502"/>
                </a:moveTo>
                <a:lnTo>
                  <a:pt x="2057400" y="320502"/>
                </a:lnTo>
                <a:lnTo>
                  <a:pt x="2057400" y="0"/>
                </a:lnTo>
                <a:lnTo>
                  <a:pt x="0" y="0"/>
                </a:lnTo>
                <a:lnTo>
                  <a:pt x="0" y="320502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2</a:t>
            </a:r>
          </a:p>
          <a:p>
            <a:endParaRPr dirty="0"/>
          </a:p>
        </p:txBody>
      </p:sp>
      <p:sp>
        <p:nvSpPr>
          <p:cNvPr id="45" name="object 45"/>
          <p:cNvSpPr/>
          <p:nvPr/>
        </p:nvSpPr>
        <p:spPr>
          <a:xfrm>
            <a:off x="6769100" y="3262283"/>
            <a:ext cx="2393950" cy="320502"/>
          </a:xfrm>
          <a:custGeom>
            <a:avLst/>
            <a:gdLst/>
            <a:ahLst/>
            <a:cxnLst/>
            <a:rect l="l" t="t" r="r" b="b"/>
            <a:pathLst>
              <a:path w="2209800" h="320502">
                <a:moveTo>
                  <a:pt x="0" y="320502"/>
                </a:moveTo>
                <a:lnTo>
                  <a:pt x="2209800" y="320502"/>
                </a:lnTo>
                <a:lnTo>
                  <a:pt x="2209800" y="0"/>
                </a:lnTo>
                <a:lnTo>
                  <a:pt x="0" y="0"/>
                </a:lnTo>
                <a:lnTo>
                  <a:pt x="0" y="32050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14</a:t>
            </a:r>
            <a:endParaRPr dirty="0"/>
          </a:p>
        </p:txBody>
      </p:sp>
      <p:sp>
        <p:nvSpPr>
          <p:cNvPr id="46" name="object 46"/>
          <p:cNvSpPr/>
          <p:nvPr/>
        </p:nvSpPr>
        <p:spPr>
          <a:xfrm>
            <a:off x="990600" y="3582785"/>
            <a:ext cx="1568450" cy="304800"/>
          </a:xfrm>
          <a:custGeom>
            <a:avLst/>
            <a:gdLst/>
            <a:ahLst/>
            <a:cxnLst/>
            <a:rect l="l" t="t" r="r" b="b"/>
            <a:pathLst>
              <a:path w="1447800" h="304800">
                <a:moveTo>
                  <a:pt x="0" y="304800"/>
                </a:moveTo>
                <a:lnTo>
                  <a:pt x="1447800" y="304800"/>
                </a:lnTo>
                <a:lnTo>
                  <a:pt x="1447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7" name="object 47"/>
          <p:cNvSpPr/>
          <p:nvPr/>
        </p:nvSpPr>
        <p:spPr>
          <a:xfrm>
            <a:off x="2559050" y="3582785"/>
            <a:ext cx="1981200" cy="304800"/>
          </a:xfrm>
          <a:custGeom>
            <a:avLst/>
            <a:gdLst/>
            <a:ahLst/>
            <a:cxnLst/>
            <a:rect l="l" t="t" r="r" b="b"/>
            <a:pathLst>
              <a:path w="1828800" h="304800">
                <a:moveTo>
                  <a:pt x="0" y="304800"/>
                </a:moveTo>
                <a:lnTo>
                  <a:pt x="1828800" y="304800"/>
                </a:lnTo>
                <a:lnTo>
                  <a:pt x="1828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76</a:t>
            </a:r>
            <a:endParaRPr dirty="0"/>
          </a:p>
        </p:txBody>
      </p:sp>
      <p:sp>
        <p:nvSpPr>
          <p:cNvPr id="48" name="object 48"/>
          <p:cNvSpPr/>
          <p:nvPr/>
        </p:nvSpPr>
        <p:spPr>
          <a:xfrm>
            <a:off x="4540250" y="3582785"/>
            <a:ext cx="2228850" cy="304800"/>
          </a:xfrm>
          <a:custGeom>
            <a:avLst/>
            <a:gdLst/>
            <a:ahLst/>
            <a:cxnLst/>
            <a:rect l="l" t="t" r="r" b="b"/>
            <a:pathLst>
              <a:path w="2057400" h="304800">
                <a:moveTo>
                  <a:pt x="0" y="304800"/>
                </a:moveTo>
                <a:lnTo>
                  <a:pt x="2057400" y="304800"/>
                </a:lnTo>
                <a:lnTo>
                  <a:pt x="2057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4</a:t>
            </a:r>
            <a:endParaRPr dirty="0"/>
          </a:p>
        </p:txBody>
      </p:sp>
      <p:sp>
        <p:nvSpPr>
          <p:cNvPr id="49" name="object 49"/>
          <p:cNvSpPr/>
          <p:nvPr/>
        </p:nvSpPr>
        <p:spPr>
          <a:xfrm>
            <a:off x="6769100" y="3582785"/>
            <a:ext cx="2393950" cy="304800"/>
          </a:xfrm>
          <a:custGeom>
            <a:avLst/>
            <a:gdLst/>
            <a:ahLst/>
            <a:cxnLst/>
            <a:rect l="l" t="t" r="r" b="b"/>
            <a:pathLst>
              <a:path w="2209800" h="304800">
                <a:moveTo>
                  <a:pt x="0" y="304800"/>
                </a:moveTo>
                <a:lnTo>
                  <a:pt x="2209800" y="304800"/>
                </a:lnTo>
                <a:lnTo>
                  <a:pt x="2209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24</a:t>
            </a:r>
            <a:endParaRPr dirty="0"/>
          </a:p>
        </p:txBody>
      </p:sp>
      <p:sp>
        <p:nvSpPr>
          <p:cNvPr id="50" name="object 50"/>
          <p:cNvSpPr/>
          <p:nvPr/>
        </p:nvSpPr>
        <p:spPr>
          <a:xfrm>
            <a:off x="990600" y="3887585"/>
            <a:ext cx="1568450" cy="304800"/>
          </a:xfrm>
          <a:custGeom>
            <a:avLst/>
            <a:gdLst/>
            <a:ahLst/>
            <a:cxnLst/>
            <a:rect l="l" t="t" r="r" b="b"/>
            <a:pathLst>
              <a:path w="1447800" h="304800">
                <a:moveTo>
                  <a:pt x="0" y="304800"/>
                </a:moveTo>
                <a:lnTo>
                  <a:pt x="1447800" y="304800"/>
                </a:lnTo>
                <a:lnTo>
                  <a:pt x="1447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1" name="object 51"/>
          <p:cNvSpPr/>
          <p:nvPr/>
        </p:nvSpPr>
        <p:spPr>
          <a:xfrm>
            <a:off x="2559050" y="3887585"/>
            <a:ext cx="1981200" cy="304800"/>
          </a:xfrm>
          <a:custGeom>
            <a:avLst/>
            <a:gdLst/>
            <a:ahLst/>
            <a:cxnLst/>
            <a:rect l="l" t="t" r="r" b="b"/>
            <a:pathLst>
              <a:path w="1828800" h="304800">
                <a:moveTo>
                  <a:pt x="0" y="304800"/>
                </a:moveTo>
                <a:lnTo>
                  <a:pt x="1828800" y="304800"/>
                </a:lnTo>
                <a:lnTo>
                  <a:pt x="1828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2" name="object 52"/>
          <p:cNvSpPr/>
          <p:nvPr/>
        </p:nvSpPr>
        <p:spPr>
          <a:xfrm>
            <a:off x="4540250" y="3887585"/>
            <a:ext cx="2228850" cy="304800"/>
          </a:xfrm>
          <a:custGeom>
            <a:avLst/>
            <a:gdLst/>
            <a:ahLst/>
            <a:cxnLst/>
            <a:rect l="l" t="t" r="r" b="b"/>
            <a:pathLst>
              <a:path w="2057400" h="304800">
                <a:moveTo>
                  <a:pt x="0" y="304800"/>
                </a:moveTo>
                <a:lnTo>
                  <a:pt x="2057400" y="304800"/>
                </a:lnTo>
                <a:lnTo>
                  <a:pt x="2057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6</a:t>
            </a:r>
            <a:endParaRPr dirty="0"/>
          </a:p>
        </p:txBody>
      </p:sp>
      <p:sp>
        <p:nvSpPr>
          <p:cNvPr id="53" name="object 53"/>
          <p:cNvSpPr/>
          <p:nvPr/>
        </p:nvSpPr>
        <p:spPr>
          <a:xfrm>
            <a:off x="6769100" y="3887585"/>
            <a:ext cx="2393950" cy="304800"/>
          </a:xfrm>
          <a:custGeom>
            <a:avLst/>
            <a:gdLst/>
            <a:ahLst/>
            <a:cxnLst/>
            <a:rect l="l" t="t" r="r" b="b"/>
            <a:pathLst>
              <a:path w="2209800" h="304800">
                <a:moveTo>
                  <a:pt x="0" y="304800"/>
                </a:moveTo>
                <a:lnTo>
                  <a:pt x="2209800" y="304800"/>
                </a:lnTo>
                <a:lnTo>
                  <a:pt x="2209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26</a:t>
            </a:r>
            <a:endParaRPr dirty="0"/>
          </a:p>
        </p:txBody>
      </p:sp>
      <p:sp>
        <p:nvSpPr>
          <p:cNvPr id="54" name="object 54"/>
          <p:cNvSpPr/>
          <p:nvPr/>
        </p:nvSpPr>
        <p:spPr>
          <a:xfrm>
            <a:off x="990600" y="4192385"/>
            <a:ext cx="1568450" cy="304800"/>
          </a:xfrm>
          <a:custGeom>
            <a:avLst/>
            <a:gdLst/>
            <a:ahLst/>
            <a:cxnLst/>
            <a:rect l="l" t="t" r="r" b="b"/>
            <a:pathLst>
              <a:path w="1447800" h="304800">
                <a:moveTo>
                  <a:pt x="0" y="304800"/>
                </a:moveTo>
                <a:lnTo>
                  <a:pt x="1447800" y="304800"/>
                </a:lnTo>
                <a:lnTo>
                  <a:pt x="1447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sz="1600" dirty="0" smtClean="0"/>
              <a:t>COPD</a:t>
            </a:r>
            <a:endParaRPr sz="1600" dirty="0"/>
          </a:p>
        </p:txBody>
      </p:sp>
      <p:sp>
        <p:nvSpPr>
          <p:cNvPr id="55" name="object 55"/>
          <p:cNvSpPr/>
          <p:nvPr/>
        </p:nvSpPr>
        <p:spPr>
          <a:xfrm>
            <a:off x="2559050" y="4192385"/>
            <a:ext cx="1981200" cy="304800"/>
          </a:xfrm>
          <a:custGeom>
            <a:avLst/>
            <a:gdLst/>
            <a:ahLst/>
            <a:cxnLst/>
            <a:rect l="l" t="t" r="r" b="b"/>
            <a:pathLst>
              <a:path w="1828800" h="304800">
                <a:moveTo>
                  <a:pt x="0" y="304800"/>
                </a:moveTo>
                <a:lnTo>
                  <a:pt x="1828800" y="304800"/>
                </a:lnTo>
                <a:lnTo>
                  <a:pt x="1828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71</a:t>
            </a:r>
            <a:endParaRPr dirty="0"/>
          </a:p>
        </p:txBody>
      </p:sp>
      <p:sp>
        <p:nvSpPr>
          <p:cNvPr id="56" name="object 56"/>
          <p:cNvSpPr/>
          <p:nvPr/>
        </p:nvSpPr>
        <p:spPr>
          <a:xfrm>
            <a:off x="4540250" y="4192385"/>
            <a:ext cx="2228850" cy="304800"/>
          </a:xfrm>
          <a:custGeom>
            <a:avLst/>
            <a:gdLst/>
            <a:ahLst/>
            <a:cxnLst/>
            <a:rect l="l" t="t" r="r" b="b"/>
            <a:pathLst>
              <a:path w="2057400" h="304800">
                <a:moveTo>
                  <a:pt x="0" y="304800"/>
                </a:moveTo>
                <a:lnTo>
                  <a:pt x="2057400" y="304800"/>
                </a:lnTo>
                <a:lnTo>
                  <a:pt x="2057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11</a:t>
            </a:r>
            <a:endParaRPr dirty="0"/>
          </a:p>
        </p:txBody>
      </p:sp>
      <p:sp>
        <p:nvSpPr>
          <p:cNvPr id="57" name="object 57"/>
          <p:cNvSpPr/>
          <p:nvPr/>
        </p:nvSpPr>
        <p:spPr>
          <a:xfrm>
            <a:off x="6769100" y="4192385"/>
            <a:ext cx="2393950" cy="304800"/>
          </a:xfrm>
          <a:custGeom>
            <a:avLst/>
            <a:gdLst/>
            <a:ahLst/>
            <a:cxnLst/>
            <a:rect l="l" t="t" r="r" b="b"/>
            <a:pathLst>
              <a:path w="2209800" h="304800">
                <a:moveTo>
                  <a:pt x="0" y="304800"/>
                </a:moveTo>
                <a:lnTo>
                  <a:pt x="2209800" y="304800"/>
                </a:lnTo>
                <a:lnTo>
                  <a:pt x="2209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29</a:t>
            </a:r>
            <a:endParaRPr dirty="0"/>
          </a:p>
        </p:txBody>
      </p:sp>
      <p:sp>
        <p:nvSpPr>
          <p:cNvPr id="58" name="object 58"/>
          <p:cNvSpPr/>
          <p:nvPr/>
        </p:nvSpPr>
        <p:spPr>
          <a:xfrm>
            <a:off x="990600" y="4497185"/>
            <a:ext cx="1568450" cy="305262"/>
          </a:xfrm>
          <a:custGeom>
            <a:avLst/>
            <a:gdLst/>
            <a:ahLst/>
            <a:cxnLst/>
            <a:rect l="l" t="t" r="r" b="b"/>
            <a:pathLst>
              <a:path w="1447800" h="305262">
                <a:moveTo>
                  <a:pt x="0" y="305262"/>
                </a:moveTo>
                <a:lnTo>
                  <a:pt x="1447800" y="305262"/>
                </a:lnTo>
                <a:lnTo>
                  <a:pt x="1447800" y="0"/>
                </a:lnTo>
                <a:lnTo>
                  <a:pt x="0" y="0"/>
                </a:lnTo>
                <a:lnTo>
                  <a:pt x="0" y="305262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9" name="object 59"/>
          <p:cNvSpPr/>
          <p:nvPr/>
        </p:nvSpPr>
        <p:spPr>
          <a:xfrm>
            <a:off x="2559050" y="4497185"/>
            <a:ext cx="1981200" cy="305262"/>
          </a:xfrm>
          <a:custGeom>
            <a:avLst/>
            <a:gdLst/>
            <a:ahLst/>
            <a:cxnLst/>
            <a:rect l="l" t="t" r="r" b="b"/>
            <a:pathLst>
              <a:path w="1828800" h="305262">
                <a:moveTo>
                  <a:pt x="0" y="305262"/>
                </a:moveTo>
                <a:lnTo>
                  <a:pt x="1828800" y="305262"/>
                </a:lnTo>
                <a:lnTo>
                  <a:pt x="1828800" y="0"/>
                </a:lnTo>
                <a:lnTo>
                  <a:pt x="0" y="0"/>
                </a:lnTo>
                <a:lnTo>
                  <a:pt x="0" y="305262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50</a:t>
            </a:r>
            <a:endParaRPr dirty="0"/>
          </a:p>
        </p:txBody>
      </p:sp>
      <p:sp>
        <p:nvSpPr>
          <p:cNvPr id="60" name="object 60"/>
          <p:cNvSpPr/>
          <p:nvPr/>
        </p:nvSpPr>
        <p:spPr>
          <a:xfrm>
            <a:off x="4540250" y="4497185"/>
            <a:ext cx="2228850" cy="305262"/>
          </a:xfrm>
          <a:custGeom>
            <a:avLst/>
            <a:gdLst/>
            <a:ahLst/>
            <a:cxnLst/>
            <a:rect l="l" t="t" r="r" b="b"/>
            <a:pathLst>
              <a:path w="2057400" h="305262">
                <a:moveTo>
                  <a:pt x="0" y="305262"/>
                </a:moveTo>
                <a:lnTo>
                  <a:pt x="2057400" y="305262"/>
                </a:lnTo>
                <a:lnTo>
                  <a:pt x="2057400" y="0"/>
                </a:lnTo>
                <a:lnTo>
                  <a:pt x="0" y="0"/>
                </a:lnTo>
                <a:lnTo>
                  <a:pt x="0" y="305262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35</a:t>
            </a:r>
            <a:endParaRPr dirty="0"/>
          </a:p>
        </p:txBody>
      </p:sp>
      <p:sp>
        <p:nvSpPr>
          <p:cNvPr id="61" name="object 61"/>
          <p:cNvSpPr/>
          <p:nvPr/>
        </p:nvSpPr>
        <p:spPr>
          <a:xfrm>
            <a:off x="6769100" y="4497184"/>
            <a:ext cx="2393950" cy="608215"/>
          </a:xfrm>
          <a:custGeom>
            <a:avLst/>
            <a:gdLst/>
            <a:ahLst/>
            <a:cxnLst/>
            <a:rect l="l" t="t" r="r" b="b"/>
            <a:pathLst>
              <a:path w="2209800" h="305262">
                <a:moveTo>
                  <a:pt x="0" y="305262"/>
                </a:moveTo>
                <a:lnTo>
                  <a:pt x="2209800" y="305262"/>
                </a:lnTo>
                <a:lnTo>
                  <a:pt x="2209800" y="0"/>
                </a:lnTo>
                <a:lnTo>
                  <a:pt x="0" y="0"/>
                </a:lnTo>
                <a:lnTo>
                  <a:pt x="0" y="305262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sz="1600" dirty="0" smtClean="0"/>
              <a:t>50</a:t>
            </a:r>
            <a:endParaRPr sz="1600" dirty="0"/>
          </a:p>
        </p:txBody>
      </p:sp>
      <p:sp>
        <p:nvSpPr>
          <p:cNvPr id="62" name="object 62"/>
          <p:cNvSpPr/>
          <p:nvPr/>
        </p:nvSpPr>
        <p:spPr>
          <a:xfrm>
            <a:off x="990600" y="4802448"/>
            <a:ext cx="1568450" cy="320502"/>
          </a:xfrm>
          <a:custGeom>
            <a:avLst/>
            <a:gdLst/>
            <a:ahLst/>
            <a:cxnLst/>
            <a:rect l="l" t="t" r="r" b="b"/>
            <a:pathLst>
              <a:path w="1447800" h="320502">
                <a:moveTo>
                  <a:pt x="0" y="320502"/>
                </a:moveTo>
                <a:lnTo>
                  <a:pt x="1447800" y="320502"/>
                </a:lnTo>
                <a:lnTo>
                  <a:pt x="1447800" y="0"/>
                </a:lnTo>
                <a:lnTo>
                  <a:pt x="0" y="0"/>
                </a:lnTo>
                <a:lnTo>
                  <a:pt x="0" y="320502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Sepsis</a:t>
            </a:r>
            <a:endParaRPr dirty="0"/>
          </a:p>
        </p:txBody>
      </p:sp>
      <p:sp>
        <p:nvSpPr>
          <p:cNvPr id="63" name="object 63"/>
          <p:cNvSpPr/>
          <p:nvPr/>
        </p:nvSpPr>
        <p:spPr>
          <a:xfrm>
            <a:off x="2559050" y="4802448"/>
            <a:ext cx="1981200" cy="320502"/>
          </a:xfrm>
          <a:custGeom>
            <a:avLst/>
            <a:gdLst/>
            <a:ahLst/>
            <a:cxnLst/>
            <a:rect l="l" t="t" r="r" b="b"/>
            <a:pathLst>
              <a:path w="1828800" h="320502">
                <a:moveTo>
                  <a:pt x="0" y="320502"/>
                </a:moveTo>
                <a:lnTo>
                  <a:pt x="1828800" y="320502"/>
                </a:lnTo>
                <a:lnTo>
                  <a:pt x="1828800" y="0"/>
                </a:lnTo>
                <a:lnTo>
                  <a:pt x="0" y="0"/>
                </a:lnTo>
                <a:lnTo>
                  <a:pt x="0" y="320502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47</a:t>
            </a:r>
            <a:endParaRPr dirty="0"/>
          </a:p>
        </p:txBody>
      </p:sp>
      <p:sp>
        <p:nvSpPr>
          <p:cNvPr id="64" name="object 64"/>
          <p:cNvSpPr/>
          <p:nvPr/>
        </p:nvSpPr>
        <p:spPr>
          <a:xfrm>
            <a:off x="4540250" y="4802448"/>
            <a:ext cx="2228850" cy="320502"/>
          </a:xfrm>
          <a:custGeom>
            <a:avLst/>
            <a:gdLst/>
            <a:ahLst/>
            <a:cxnLst/>
            <a:rect l="l" t="t" r="r" b="b"/>
            <a:pathLst>
              <a:path w="2057400" h="320502">
                <a:moveTo>
                  <a:pt x="0" y="320502"/>
                </a:moveTo>
                <a:lnTo>
                  <a:pt x="2057400" y="320502"/>
                </a:lnTo>
                <a:lnTo>
                  <a:pt x="2057400" y="0"/>
                </a:lnTo>
                <a:lnTo>
                  <a:pt x="0" y="0"/>
                </a:lnTo>
                <a:lnTo>
                  <a:pt x="0" y="320502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32</a:t>
            </a:r>
            <a:endParaRPr dirty="0"/>
          </a:p>
        </p:txBody>
      </p:sp>
      <p:sp>
        <p:nvSpPr>
          <p:cNvPr id="65" name="object 65"/>
          <p:cNvSpPr/>
          <p:nvPr/>
        </p:nvSpPr>
        <p:spPr>
          <a:xfrm>
            <a:off x="6769100" y="4802448"/>
            <a:ext cx="2393950" cy="320502"/>
          </a:xfrm>
          <a:custGeom>
            <a:avLst/>
            <a:gdLst/>
            <a:ahLst/>
            <a:cxnLst/>
            <a:rect l="l" t="t" r="r" b="b"/>
            <a:pathLst>
              <a:path w="2209800" h="320502">
                <a:moveTo>
                  <a:pt x="0" y="320502"/>
                </a:moveTo>
                <a:lnTo>
                  <a:pt x="2209800" y="320502"/>
                </a:lnTo>
                <a:lnTo>
                  <a:pt x="2209800" y="0"/>
                </a:lnTo>
                <a:lnTo>
                  <a:pt x="0" y="0"/>
                </a:lnTo>
                <a:lnTo>
                  <a:pt x="0" y="320502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53</a:t>
            </a:r>
            <a:endParaRPr dirty="0"/>
          </a:p>
        </p:txBody>
      </p:sp>
      <p:sp>
        <p:nvSpPr>
          <p:cNvPr id="66" name="object 66"/>
          <p:cNvSpPr/>
          <p:nvPr/>
        </p:nvSpPr>
        <p:spPr>
          <a:xfrm>
            <a:off x="990600" y="5122950"/>
            <a:ext cx="1568450" cy="304800"/>
          </a:xfrm>
          <a:custGeom>
            <a:avLst/>
            <a:gdLst/>
            <a:ahLst/>
            <a:cxnLst/>
            <a:rect l="l" t="t" r="r" b="b"/>
            <a:pathLst>
              <a:path w="1447800" h="304800">
                <a:moveTo>
                  <a:pt x="0" y="304800"/>
                </a:moveTo>
                <a:lnTo>
                  <a:pt x="1447800" y="304800"/>
                </a:lnTo>
                <a:lnTo>
                  <a:pt x="1447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sz="1600" dirty="0" smtClean="0"/>
              <a:t>Dengue Fever</a:t>
            </a:r>
            <a:r>
              <a:rPr lang="en-GB" dirty="0" smtClean="0"/>
              <a:t>	</a:t>
            </a:r>
          </a:p>
          <a:p>
            <a:r>
              <a:rPr lang="en-GB" dirty="0" smtClean="0"/>
              <a:t>  Fever</a:t>
            </a:r>
            <a:endParaRPr dirty="0"/>
          </a:p>
        </p:txBody>
      </p:sp>
      <p:sp>
        <p:nvSpPr>
          <p:cNvPr id="67" name="object 67"/>
          <p:cNvSpPr/>
          <p:nvPr/>
        </p:nvSpPr>
        <p:spPr>
          <a:xfrm>
            <a:off x="2559050" y="5122950"/>
            <a:ext cx="1981200" cy="304800"/>
          </a:xfrm>
          <a:custGeom>
            <a:avLst/>
            <a:gdLst/>
            <a:ahLst/>
            <a:cxnLst/>
            <a:rect l="l" t="t" r="r" b="b"/>
            <a:pathLst>
              <a:path w="1828800" h="304800">
                <a:moveTo>
                  <a:pt x="0" y="304800"/>
                </a:moveTo>
                <a:lnTo>
                  <a:pt x="1828800" y="304800"/>
                </a:lnTo>
                <a:lnTo>
                  <a:pt x="1828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26</a:t>
            </a:r>
            <a:endParaRPr dirty="0"/>
          </a:p>
        </p:txBody>
      </p:sp>
      <p:sp>
        <p:nvSpPr>
          <p:cNvPr id="68" name="object 68"/>
          <p:cNvSpPr/>
          <p:nvPr/>
        </p:nvSpPr>
        <p:spPr>
          <a:xfrm>
            <a:off x="4540250" y="5122950"/>
            <a:ext cx="2228850" cy="304800"/>
          </a:xfrm>
          <a:custGeom>
            <a:avLst/>
            <a:gdLst/>
            <a:ahLst/>
            <a:cxnLst/>
            <a:rect l="l" t="t" r="r" b="b"/>
            <a:pathLst>
              <a:path w="2057400" h="304800">
                <a:moveTo>
                  <a:pt x="0" y="304800"/>
                </a:moveTo>
                <a:lnTo>
                  <a:pt x="2057400" y="304800"/>
                </a:lnTo>
                <a:lnTo>
                  <a:pt x="2057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46</a:t>
            </a:r>
            <a:endParaRPr dirty="0"/>
          </a:p>
        </p:txBody>
      </p:sp>
      <p:sp>
        <p:nvSpPr>
          <p:cNvPr id="69" name="object 69"/>
          <p:cNvSpPr/>
          <p:nvPr/>
        </p:nvSpPr>
        <p:spPr>
          <a:xfrm>
            <a:off x="6769100" y="5122950"/>
            <a:ext cx="2393950" cy="304800"/>
          </a:xfrm>
          <a:custGeom>
            <a:avLst/>
            <a:gdLst/>
            <a:ahLst/>
            <a:cxnLst/>
            <a:rect l="l" t="t" r="r" b="b"/>
            <a:pathLst>
              <a:path w="2209800" h="304800">
                <a:moveTo>
                  <a:pt x="0" y="304800"/>
                </a:moveTo>
                <a:lnTo>
                  <a:pt x="2209800" y="304800"/>
                </a:lnTo>
                <a:lnTo>
                  <a:pt x="2209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74</a:t>
            </a:r>
            <a:endParaRPr dirty="0"/>
          </a:p>
        </p:txBody>
      </p:sp>
      <p:sp>
        <p:nvSpPr>
          <p:cNvPr id="70" name="object 70"/>
          <p:cNvSpPr/>
          <p:nvPr/>
        </p:nvSpPr>
        <p:spPr>
          <a:xfrm>
            <a:off x="990600" y="5427750"/>
            <a:ext cx="2806700" cy="287251"/>
          </a:xfrm>
          <a:custGeom>
            <a:avLst/>
            <a:gdLst/>
            <a:ahLst/>
            <a:cxnLst/>
            <a:rect l="l" t="t" r="r" b="b"/>
            <a:pathLst>
              <a:path w="1447800" h="304800">
                <a:moveTo>
                  <a:pt x="0" y="304800"/>
                </a:moveTo>
                <a:lnTo>
                  <a:pt x="1447800" y="304800"/>
                </a:lnTo>
                <a:lnTo>
                  <a:pt x="1447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sz="1600" dirty="0" smtClean="0"/>
              <a:t>Necrotising Fasciitis</a:t>
            </a:r>
            <a:endParaRPr sz="1600" dirty="0"/>
          </a:p>
        </p:txBody>
      </p:sp>
      <p:sp>
        <p:nvSpPr>
          <p:cNvPr id="71" name="object 71"/>
          <p:cNvSpPr/>
          <p:nvPr/>
        </p:nvSpPr>
        <p:spPr>
          <a:xfrm>
            <a:off x="2559050" y="5427749"/>
            <a:ext cx="1981200" cy="304800"/>
          </a:xfrm>
          <a:custGeom>
            <a:avLst/>
            <a:gdLst/>
            <a:ahLst/>
            <a:cxnLst/>
            <a:rect l="l" t="t" r="r" b="b"/>
            <a:pathLst>
              <a:path w="1828800" h="304800">
                <a:moveTo>
                  <a:pt x="0" y="304800"/>
                </a:moveTo>
                <a:lnTo>
                  <a:pt x="1828800" y="304800"/>
                </a:lnTo>
                <a:lnTo>
                  <a:pt x="1828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24</a:t>
            </a:r>
            <a:endParaRPr dirty="0"/>
          </a:p>
        </p:txBody>
      </p:sp>
      <p:sp>
        <p:nvSpPr>
          <p:cNvPr id="72" name="object 72"/>
          <p:cNvSpPr/>
          <p:nvPr/>
        </p:nvSpPr>
        <p:spPr>
          <a:xfrm>
            <a:off x="4540250" y="5427749"/>
            <a:ext cx="2228850" cy="304800"/>
          </a:xfrm>
          <a:custGeom>
            <a:avLst/>
            <a:gdLst/>
            <a:ahLst/>
            <a:cxnLst/>
            <a:rect l="l" t="t" r="r" b="b"/>
            <a:pathLst>
              <a:path w="2057400" h="304800">
                <a:moveTo>
                  <a:pt x="0" y="304800"/>
                </a:moveTo>
                <a:lnTo>
                  <a:pt x="2057400" y="304800"/>
                </a:lnTo>
                <a:lnTo>
                  <a:pt x="2057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64</a:t>
            </a:r>
            <a:endParaRPr dirty="0"/>
          </a:p>
        </p:txBody>
      </p:sp>
      <p:sp>
        <p:nvSpPr>
          <p:cNvPr id="73" name="object 73"/>
          <p:cNvSpPr/>
          <p:nvPr/>
        </p:nvSpPr>
        <p:spPr>
          <a:xfrm>
            <a:off x="6769100" y="5427749"/>
            <a:ext cx="2393950" cy="304800"/>
          </a:xfrm>
          <a:custGeom>
            <a:avLst/>
            <a:gdLst/>
            <a:ahLst/>
            <a:cxnLst/>
            <a:rect l="l" t="t" r="r" b="b"/>
            <a:pathLst>
              <a:path w="2209800" h="304800">
                <a:moveTo>
                  <a:pt x="0" y="304800"/>
                </a:moveTo>
                <a:lnTo>
                  <a:pt x="2209800" y="304800"/>
                </a:lnTo>
                <a:lnTo>
                  <a:pt x="2209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76</a:t>
            </a:r>
            <a:endParaRPr dirty="0"/>
          </a:p>
        </p:txBody>
      </p:sp>
      <p:sp>
        <p:nvSpPr>
          <p:cNvPr id="74" name="object 74"/>
          <p:cNvSpPr/>
          <p:nvPr/>
        </p:nvSpPr>
        <p:spPr>
          <a:xfrm>
            <a:off x="990600" y="5732549"/>
            <a:ext cx="1568450" cy="304800"/>
          </a:xfrm>
          <a:custGeom>
            <a:avLst/>
            <a:gdLst/>
            <a:ahLst/>
            <a:cxnLst/>
            <a:rect l="l" t="t" r="r" b="b"/>
            <a:pathLst>
              <a:path w="1447800" h="304800">
                <a:moveTo>
                  <a:pt x="0" y="304799"/>
                </a:moveTo>
                <a:lnTo>
                  <a:pt x="1447800" y="304799"/>
                </a:lnTo>
                <a:lnTo>
                  <a:pt x="1447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CDiff</a:t>
            </a:r>
            <a:endParaRPr dirty="0"/>
          </a:p>
        </p:txBody>
      </p:sp>
      <p:sp>
        <p:nvSpPr>
          <p:cNvPr id="75" name="object 75"/>
          <p:cNvSpPr/>
          <p:nvPr/>
        </p:nvSpPr>
        <p:spPr>
          <a:xfrm>
            <a:off x="2559050" y="5732549"/>
            <a:ext cx="1981200" cy="304800"/>
          </a:xfrm>
          <a:custGeom>
            <a:avLst/>
            <a:gdLst/>
            <a:ahLst/>
            <a:cxnLst/>
            <a:rect l="l" t="t" r="r" b="b"/>
            <a:pathLst>
              <a:path w="1828800" h="304800">
                <a:moveTo>
                  <a:pt x="0" y="304799"/>
                </a:moveTo>
                <a:lnTo>
                  <a:pt x="1828800" y="304799"/>
                </a:lnTo>
                <a:lnTo>
                  <a:pt x="1828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23</a:t>
            </a:r>
            <a:endParaRPr dirty="0"/>
          </a:p>
        </p:txBody>
      </p:sp>
      <p:sp>
        <p:nvSpPr>
          <p:cNvPr id="76" name="object 76"/>
          <p:cNvSpPr/>
          <p:nvPr/>
        </p:nvSpPr>
        <p:spPr>
          <a:xfrm>
            <a:off x="4540250" y="5732549"/>
            <a:ext cx="2228850" cy="304800"/>
          </a:xfrm>
          <a:custGeom>
            <a:avLst/>
            <a:gdLst/>
            <a:ahLst/>
            <a:cxnLst/>
            <a:rect l="l" t="t" r="r" b="b"/>
            <a:pathLst>
              <a:path w="2057400" h="304800">
                <a:moveTo>
                  <a:pt x="0" y="304799"/>
                </a:moveTo>
                <a:lnTo>
                  <a:pt x="2057400" y="304799"/>
                </a:lnTo>
                <a:lnTo>
                  <a:pt x="20574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66</a:t>
            </a:r>
            <a:endParaRPr dirty="0"/>
          </a:p>
        </p:txBody>
      </p:sp>
      <p:sp>
        <p:nvSpPr>
          <p:cNvPr id="77" name="object 77"/>
          <p:cNvSpPr/>
          <p:nvPr/>
        </p:nvSpPr>
        <p:spPr>
          <a:xfrm>
            <a:off x="6769100" y="5732549"/>
            <a:ext cx="2393950" cy="304800"/>
          </a:xfrm>
          <a:custGeom>
            <a:avLst/>
            <a:gdLst/>
            <a:ahLst/>
            <a:cxnLst/>
            <a:rect l="l" t="t" r="r" b="b"/>
            <a:pathLst>
              <a:path w="2209800" h="304800">
                <a:moveTo>
                  <a:pt x="0" y="304799"/>
                </a:moveTo>
                <a:lnTo>
                  <a:pt x="2209800" y="304799"/>
                </a:lnTo>
                <a:lnTo>
                  <a:pt x="2209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r>
              <a:rPr lang="en-GB" dirty="0" smtClean="0"/>
              <a:t>77</a:t>
            </a:r>
            <a:endParaRPr dirty="0"/>
          </a:p>
        </p:txBody>
      </p:sp>
      <p:sp>
        <p:nvSpPr>
          <p:cNvPr id="78" name="object 78"/>
          <p:cNvSpPr/>
          <p:nvPr/>
        </p:nvSpPr>
        <p:spPr>
          <a:xfrm>
            <a:off x="983721" y="2011680"/>
            <a:ext cx="8186207" cy="0"/>
          </a:xfrm>
          <a:custGeom>
            <a:avLst/>
            <a:gdLst/>
            <a:ahLst/>
            <a:cxnLst/>
            <a:rect l="l" t="t" r="r" b="b"/>
            <a:pathLst>
              <a:path w="7556499">
                <a:moveTo>
                  <a:pt x="0" y="0"/>
                </a:moveTo>
                <a:lnTo>
                  <a:pt x="7556499" y="0"/>
                </a:lnTo>
              </a:path>
            </a:pathLst>
          </a:custGeom>
          <a:ln w="38099">
            <a:solidFill>
              <a:srgbClr val="FEFFF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9" name="object 79"/>
          <p:cNvSpPr/>
          <p:nvPr/>
        </p:nvSpPr>
        <p:spPr>
          <a:xfrm>
            <a:off x="660399" y="4800600"/>
            <a:ext cx="8997948" cy="304800"/>
          </a:xfrm>
          <a:custGeom>
            <a:avLst/>
            <a:gdLst/>
            <a:ahLst/>
            <a:cxnLst/>
            <a:rect l="l" t="t" r="r" b="b"/>
            <a:pathLst>
              <a:path w="8305798" h="304800">
                <a:moveTo>
                  <a:pt x="0" y="50800"/>
                </a:moveTo>
                <a:lnTo>
                  <a:pt x="16589" y="13246"/>
                </a:lnTo>
                <a:lnTo>
                  <a:pt x="50800" y="0"/>
                </a:lnTo>
                <a:lnTo>
                  <a:pt x="8254997" y="0"/>
                </a:lnTo>
                <a:lnTo>
                  <a:pt x="8292552" y="16589"/>
                </a:lnTo>
                <a:lnTo>
                  <a:pt x="8305798" y="50800"/>
                </a:lnTo>
                <a:lnTo>
                  <a:pt x="8305798" y="253999"/>
                </a:lnTo>
                <a:lnTo>
                  <a:pt x="8289208" y="291553"/>
                </a:lnTo>
                <a:lnTo>
                  <a:pt x="8254997" y="304800"/>
                </a:lnTo>
                <a:lnTo>
                  <a:pt x="50800" y="304800"/>
                </a:lnTo>
                <a:lnTo>
                  <a:pt x="13246" y="288210"/>
                </a:lnTo>
                <a:lnTo>
                  <a:pt x="0" y="253999"/>
                </a:lnTo>
                <a:lnTo>
                  <a:pt x="0" y="50800"/>
                </a:lnTo>
                <a:close/>
              </a:path>
            </a:pathLst>
          </a:custGeom>
          <a:ln w="38099">
            <a:solidFill>
              <a:srgbClr val="C13C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9" name="object 19"/>
          <p:cNvSpPr/>
          <p:nvPr/>
        </p:nvSpPr>
        <p:spPr>
          <a:xfrm>
            <a:off x="9312863" y="0"/>
            <a:ext cx="275167" cy="3429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8" name="object 18"/>
          <p:cNvSpPr txBox="1"/>
          <p:nvPr/>
        </p:nvSpPr>
        <p:spPr>
          <a:xfrm>
            <a:off x="729191" y="460248"/>
            <a:ext cx="7750995" cy="12923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35"/>
              </a:lnSpc>
              <a:spcBef>
                <a:spcPts val="151"/>
              </a:spcBef>
            </a:pPr>
            <a:r>
              <a:rPr lang="en-GB" sz="3600" b="1" spc="0" baseline="2925" dirty="0" smtClean="0">
                <a:solidFill>
                  <a:srgbClr val="1CCEA4"/>
                </a:solidFill>
                <a:cs typeface="Calibri"/>
              </a:rPr>
              <a:t>EBOL</a:t>
            </a:r>
            <a:r>
              <a:rPr lang="en-GB" sz="3600" b="1" spc="-4" baseline="2925" dirty="0" smtClean="0">
                <a:solidFill>
                  <a:srgbClr val="1CCEA4"/>
                </a:solidFill>
                <a:cs typeface="Calibri"/>
              </a:rPr>
              <a:t>A</a:t>
            </a:r>
            <a:r>
              <a:rPr lang="en-GB" sz="3600" b="1" spc="-158" baseline="2925" dirty="0" smtClean="0">
                <a:solidFill>
                  <a:srgbClr val="1CCEA4"/>
                </a:solidFill>
                <a:cs typeface="Calibri"/>
              </a:rPr>
              <a:t> </a:t>
            </a:r>
            <a:r>
              <a:rPr lang="en-GB" sz="3600" b="1" spc="0" baseline="2925" dirty="0" smtClean="0">
                <a:solidFill>
                  <a:srgbClr val="1CCEA4"/>
                </a:solidFill>
                <a:cs typeface="Calibri"/>
              </a:rPr>
              <a:t> IS    UNCOMMON    IN    THE    USA,    YET    MORE      </a:t>
            </a:r>
            <a:r>
              <a:rPr lang="en-GB" sz="2800" spc="0" baseline="2925" dirty="0" smtClean="0">
                <a:solidFill>
                  <a:srgbClr val="1CCEA4"/>
                </a:solidFill>
                <a:cs typeface="Calibri"/>
              </a:rPr>
              <a:t> </a:t>
            </a:r>
            <a:r>
              <a:rPr lang="en-GB" sz="2800" b="1" spc="0" dirty="0" smtClean="0">
                <a:solidFill>
                  <a:srgbClr val="1CCEA4"/>
                </a:solidFill>
                <a:cs typeface="Calibri"/>
              </a:rPr>
              <a:t>ADULTS</a:t>
            </a:r>
            <a:r>
              <a:rPr lang="en-GB" sz="2800" b="1" spc="-158" dirty="0" smtClean="0">
                <a:solidFill>
                  <a:srgbClr val="1CCEA4"/>
                </a:solidFill>
                <a:cs typeface="Calibri"/>
              </a:rPr>
              <a:t> </a:t>
            </a:r>
            <a:r>
              <a:rPr lang="en-GB" sz="2800" b="1" spc="0" dirty="0" smtClean="0">
                <a:solidFill>
                  <a:srgbClr val="1CCEA4"/>
                </a:solidFill>
                <a:cs typeface="Calibri"/>
              </a:rPr>
              <a:t> HAVE    HEARD    OF    IT    THAN    SEPSIS   </a:t>
            </a:r>
            <a:r>
              <a:rPr lang="en-GB" sz="2800" spc="0" dirty="0" smtClean="0">
                <a:solidFill>
                  <a:srgbClr val="009CD8"/>
                </a:solidFill>
                <a:cs typeface="Calibri"/>
              </a:rPr>
              <a:t> </a:t>
            </a:r>
            <a:endParaRPr lang="en-GB" sz="2800" dirty="0"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607064" y="6613457"/>
            <a:ext cx="199527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45"/>
              </a:lnSpc>
              <a:spcBef>
                <a:spcPts val="52"/>
              </a:spcBef>
            </a:pPr>
            <a:r>
              <a:rPr sz="1350" spc="0" baseline="3034" dirty="0" smtClean="0">
                <a:solidFill>
                  <a:srgbClr val="009CD8"/>
                </a:solidFill>
                <a:latin typeface="Calibri"/>
                <a:cs typeface="Calibri"/>
              </a:rPr>
              <a:t>14 </a:t>
            </a:r>
            <a:r>
              <a:rPr sz="1350" spc="130" baseline="3034" dirty="0" smtClean="0">
                <a:solidFill>
                  <a:srgbClr val="009CD8"/>
                </a:solidFill>
                <a:latin typeface="Calibri"/>
                <a:cs typeface="Calibri"/>
              </a:rPr>
              <a:t> </a:t>
            </a:r>
            <a:r>
              <a:rPr sz="1350" spc="0" baseline="3034" dirty="0" smtClean="0">
                <a:solidFill>
                  <a:srgbClr val="009CD8"/>
                </a:solidFill>
                <a:latin typeface="Calibri"/>
                <a:cs typeface="Calibri"/>
              </a:rPr>
              <a:t> 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77850" y="1295400"/>
            <a:ext cx="9163050" cy="7162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39">
              <a:lnSpc>
                <a:spcPct val="101725"/>
              </a:lnSpc>
              <a:spcBef>
                <a:spcPts val="445"/>
              </a:spcBef>
            </a:pPr>
            <a:r>
              <a:rPr sz="1800" b="1" spc="0" dirty="0" smtClean="0">
                <a:solidFill>
                  <a:srgbClr val="FEFFFE"/>
                </a:solidFill>
                <a:latin typeface="Calibri"/>
                <a:cs typeface="Calibri"/>
              </a:rPr>
              <a:t>  </a:t>
            </a:r>
            <a:r>
              <a:rPr sz="2700" b="1" spc="0" baseline="1517" dirty="0" smtClean="0">
                <a:solidFill>
                  <a:srgbClr val="FEFFFE"/>
                </a:solidFill>
                <a:latin typeface="Calibri"/>
                <a:cs typeface="Calibri"/>
              </a:rPr>
              <a:t> 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90600" y="2011680"/>
            <a:ext cx="8172450" cy="335742"/>
          </a:xfrm>
          <a:prstGeom prst="rect">
            <a:avLst/>
          </a:prstGeom>
          <a:ln>
            <a:solidFill>
              <a:srgbClr val="1CCEA4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9524">
              <a:lnSpc>
                <a:spcPts val="2215"/>
              </a:lnSpc>
              <a:spcBef>
                <a:spcPts val="540"/>
              </a:spcBef>
            </a:pPr>
            <a:endParaRPr lang="en-GB" sz="2100" spc="49" baseline="-5851" dirty="0" smtClean="0">
              <a:latin typeface="Calibri"/>
              <a:cs typeface="Calibri"/>
            </a:endParaRPr>
          </a:p>
          <a:p>
            <a:pPr marL="9524">
              <a:lnSpc>
                <a:spcPts val="2215"/>
              </a:lnSpc>
              <a:spcBef>
                <a:spcPts val="540"/>
              </a:spcBef>
            </a:pPr>
            <a:r>
              <a:rPr lang="en-GB" sz="2400" spc="49" baseline="-5851" dirty="0" smtClean="0">
                <a:latin typeface="+mj-lt"/>
                <a:cs typeface="Calibri"/>
              </a:rPr>
              <a:t>Diabetes</a:t>
            </a:r>
            <a:r>
              <a:rPr lang="en-GB" sz="2100" spc="49" baseline="-5851" dirty="0" smtClean="0">
                <a:latin typeface="Calibri"/>
                <a:cs typeface="Calibri"/>
              </a:rPr>
              <a:t>		</a:t>
            </a:r>
            <a:r>
              <a:rPr sz="2100" spc="0" baseline="17554" dirty="0" smtClean="0">
                <a:latin typeface="Calibri"/>
                <a:cs typeface="Calibri"/>
              </a:rPr>
              <a:t>  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90600" y="2347422"/>
            <a:ext cx="8172450" cy="304800"/>
          </a:xfrm>
          <a:prstGeom prst="rect">
            <a:avLst/>
          </a:prstGeom>
          <a:ln>
            <a:solidFill>
              <a:srgbClr val="1CCEA4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9524">
              <a:lnSpc>
                <a:spcPts val="1964"/>
              </a:lnSpc>
              <a:spcBef>
                <a:spcPts val="533"/>
              </a:spcBef>
            </a:pPr>
            <a:r>
              <a:rPr lang="en-GB" sz="2100" baseline="-3900" dirty="0">
                <a:latin typeface="Calibri"/>
                <a:cs typeface="Calibri"/>
              </a:rPr>
              <a:t>	</a:t>
            </a:r>
            <a:endParaRPr lang="en-GB" sz="2100" spc="-79" baseline="-3900" dirty="0" smtClean="0">
              <a:latin typeface="Calibri"/>
              <a:cs typeface="Calibri"/>
            </a:endParaRPr>
          </a:p>
          <a:p>
            <a:pPr marL="9524">
              <a:lnSpc>
                <a:spcPts val="1964"/>
              </a:lnSpc>
              <a:spcBef>
                <a:spcPts val="533"/>
              </a:spcBef>
            </a:pPr>
            <a:r>
              <a:rPr sz="2100" spc="0" baseline="-3900" dirty="0" smtClean="0">
                <a:latin typeface="Calibri"/>
                <a:cs typeface="Calibri"/>
              </a:rPr>
              <a:t> 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GB" sz="2100" spc="0" baseline="-3900" dirty="0" smtClean="0">
                <a:latin typeface="Calibri"/>
                <a:cs typeface="Calibri"/>
              </a:rPr>
              <a:t>	</a:t>
            </a:r>
            <a:r>
              <a:rPr lang="en-GB" sz="2100" spc="0" dirty="0" smtClean="0">
                <a:latin typeface="Calibri"/>
                <a:cs typeface="Calibri"/>
              </a:rPr>
              <a:t>            </a:t>
            </a:r>
            <a:r>
              <a:rPr sz="2100" spc="0" baseline="-3900" dirty="0" smtClean="0">
                <a:latin typeface="Calibri"/>
                <a:cs typeface="Calibri"/>
              </a:rPr>
              <a:t>9</a:t>
            </a:r>
            <a:r>
              <a:rPr lang="en-GB" sz="2100" spc="0" baseline="-3900" dirty="0" smtClean="0">
                <a:latin typeface="Calibri"/>
                <a:cs typeface="Calibri"/>
              </a:rPr>
              <a:t>6</a:t>
            </a:r>
            <a:r>
              <a:rPr sz="2100" spc="0" baseline="-3900" dirty="0" smtClean="0">
                <a:latin typeface="Calibri"/>
                <a:cs typeface="Calibri"/>
              </a:rPr>
              <a:t>                                         </a:t>
            </a:r>
            <a:r>
              <a:rPr sz="2100" spc="231" baseline="-3900" dirty="0" smtClean="0">
                <a:latin typeface="Calibri"/>
                <a:cs typeface="Calibri"/>
              </a:rPr>
              <a:t> </a:t>
            </a:r>
            <a:r>
              <a:rPr lang="en-GB" sz="2100" spc="231" baseline="-3900" dirty="0" smtClean="0">
                <a:latin typeface="Calibri"/>
                <a:cs typeface="Calibri"/>
              </a:rPr>
              <a:t>  2</a:t>
            </a:r>
            <a:r>
              <a:rPr sz="2100" spc="0" baseline="9752" dirty="0" smtClean="0">
                <a:latin typeface="Calibri"/>
                <a:cs typeface="Calibri"/>
              </a:rPr>
              <a:t>                                                                </a:t>
            </a:r>
            <a:r>
              <a:rPr sz="2100" spc="97" baseline="9752" dirty="0" smtClean="0">
                <a:latin typeface="Calibri"/>
                <a:cs typeface="Calibri"/>
              </a:rPr>
              <a:t> </a:t>
            </a:r>
            <a:r>
              <a:rPr sz="2100" spc="0" baseline="9752" dirty="0" smtClean="0">
                <a:latin typeface="Calibri"/>
                <a:cs typeface="Calibri"/>
              </a:rPr>
              <a:t>   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90600" y="2652223"/>
            <a:ext cx="8172450" cy="304799"/>
          </a:xfrm>
          <a:prstGeom prst="rect">
            <a:avLst/>
          </a:prstGeom>
          <a:solidFill>
            <a:schemeClr val="bg2"/>
          </a:solidFill>
          <a:ln>
            <a:solidFill>
              <a:srgbClr val="1CCEA4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9524">
              <a:lnSpc>
                <a:spcPts val="1964"/>
              </a:lnSpc>
              <a:spcBef>
                <a:spcPts val="533"/>
              </a:spcBef>
            </a:pPr>
            <a:r>
              <a:rPr sz="2400" spc="0" baseline="-3900" dirty="0" smtClean="0">
                <a:latin typeface="Calibri"/>
                <a:cs typeface="Calibri"/>
              </a:rPr>
              <a:t>AIDS</a:t>
            </a:r>
            <a:r>
              <a:rPr sz="2400" spc="-79" baseline="-3900" dirty="0" smtClean="0">
                <a:latin typeface="Calibri"/>
                <a:cs typeface="Calibri"/>
              </a:rPr>
              <a:t> </a:t>
            </a:r>
            <a:r>
              <a:rPr sz="2400" spc="0" baseline="-3900" dirty="0" smtClean="0">
                <a:latin typeface="Calibri"/>
                <a:cs typeface="Calibri"/>
              </a:rPr>
              <a:t>                         </a:t>
            </a:r>
            <a:r>
              <a:rPr lang="en-GB" sz="2100" spc="0" baseline="-3900" dirty="0" smtClean="0">
                <a:latin typeface="Calibri"/>
                <a:cs typeface="Calibri"/>
              </a:rPr>
              <a:t>93</a:t>
            </a:r>
            <a:r>
              <a:rPr sz="2100" spc="0" baseline="-3900" dirty="0" smtClean="0">
                <a:latin typeface="Calibri"/>
                <a:cs typeface="Calibri"/>
              </a:rPr>
              <a:t>                                        </a:t>
            </a:r>
            <a:r>
              <a:rPr lang="en-GB" sz="2100" spc="0" baseline="-3900" dirty="0" smtClean="0">
                <a:latin typeface="Calibri"/>
                <a:cs typeface="Calibri"/>
              </a:rPr>
              <a:t>     1</a:t>
            </a:r>
            <a:r>
              <a:rPr sz="2100" spc="0" baseline="-3900" dirty="0" smtClean="0">
                <a:latin typeface="Calibri"/>
                <a:cs typeface="Calibri"/>
              </a:rPr>
              <a:t>                                                </a:t>
            </a:r>
            <a:r>
              <a:rPr lang="en-GB" sz="2100" spc="0" baseline="-3900" dirty="0" smtClean="0">
                <a:latin typeface="Calibri"/>
                <a:cs typeface="Calibri"/>
              </a:rPr>
              <a:t>       7</a:t>
            </a:r>
            <a:r>
              <a:rPr sz="2100" spc="0" baseline="-3900" dirty="0" smtClean="0">
                <a:latin typeface="Calibri"/>
                <a:cs typeface="Calibri"/>
              </a:rPr>
              <a:t>                                                                                                                                          </a:t>
            </a:r>
            <a:r>
              <a:rPr sz="2100" spc="44" baseline="-3900" dirty="0" smtClean="0">
                <a:latin typeface="Calibri"/>
                <a:cs typeface="Calibri"/>
              </a:rPr>
              <a:t> </a:t>
            </a:r>
            <a:r>
              <a:rPr sz="2100" spc="0" baseline="-3900" dirty="0" smtClean="0">
                <a:latin typeface="Calibri"/>
                <a:cs typeface="Calibri"/>
              </a:rPr>
              <a:t>                                         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0600" y="2957022"/>
            <a:ext cx="8172450" cy="319578"/>
          </a:xfrm>
          <a:prstGeom prst="rect">
            <a:avLst/>
          </a:prstGeom>
          <a:ln>
            <a:solidFill>
              <a:srgbClr val="1CCEA4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9524">
              <a:lnSpc>
                <a:spcPts val="1964"/>
              </a:lnSpc>
              <a:spcBef>
                <a:spcPts val="538"/>
              </a:spcBef>
            </a:pPr>
            <a:r>
              <a:rPr sz="2100" spc="0" baseline="9752" dirty="0" smtClean="0">
                <a:latin typeface="Calibri"/>
                <a:cs typeface="Calibri"/>
              </a:rPr>
              <a:t> 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0600" y="3582785"/>
            <a:ext cx="8172450" cy="304800"/>
          </a:xfrm>
          <a:prstGeom prst="rect">
            <a:avLst/>
          </a:prstGeom>
          <a:ln>
            <a:solidFill>
              <a:srgbClr val="1CCEA4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9524">
              <a:lnSpc>
                <a:spcPts val="1964"/>
              </a:lnSpc>
              <a:spcBef>
                <a:spcPts val="533"/>
              </a:spcBef>
            </a:pPr>
            <a:r>
              <a:rPr sz="2400" baseline="-3900" dirty="0" smtClean="0">
                <a:latin typeface="Calibri"/>
                <a:cs typeface="Calibri"/>
              </a:rPr>
              <a:t>Malaria  </a:t>
            </a:r>
            <a:r>
              <a:rPr sz="2100" baseline="-3900" dirty="0" smtClean="0">
                <a:latin typeface="Calibri"/>
                <a:cs typeface="Calibri"/>
              </a:rPr>
              <a:t> </a:t>
            </a:r>
            <a:r>
              <a:rPr sz="2100" spc="0" baseline="-3900" dirty="0" smtClean="0">
                <a:latin typeface="Calibri"/>
                <a:cs typeface="Calibri"/>
              </a:rPr>
              <a:t>  </a:t>
            </a:r>
            <a:r>
              <a:rPr sz="2100" spc="0" baseline="9752" dirty="0" smtClean="0">
                <a:latin typeface="Calibri"/>
                <a:cs typeface="Calibri"/>
              </a:rPr>
              <a:t> 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90600" y="3887585"/>
            <a:ext cx="8172450" cy="304800"/>
          </a:xfrm>
          <a:prstGeom prst="rect">
            <a:avLst/>
          </a:prstGeom>
          <a:ln>
            <a:solidFill>
              <a:srgbClr val="1CCEA4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9524">
              <a:lnSpc>
                <a:spcPts val="1975"/>
              </a:lnSpc>
              <a:spcBef>
                <a:spcPts val="523"/>
              </a:spcBef>
            </a:pPr>
            <a:r>
              <a:rPr sz="2000" spc="0" baseline="-3900" dirty="0" smtClean="0">
                <a:latin typeface="Calibri"/>
                <a:cs typeface="Calibri"/>
              </a:rPr>
              <a:t>ALS</a:t>
            </a:r>
            <a:r>
              <a:rPr sz="2000" spc="-79" baseline="-3900" dirty="0" smtClean="0">
                <a:latin typeface="Calibri"/>
                <a:cs typeface="Calibri"/>
              </a:rPr>
              <a:t> </a:t>
            </a:r>
            <a:r>
              <a:rPr sz="2000" spc="0" baseline="-3900" dirty="0" smtClean="0">
                <a:latin typeface="Calibri"/>
                <a:cs typeface="Calibri"/>
              </a:rPr>
              <a:t>                                 </a:t>
            </a:r>
            <a:r>
              <a:rPr lang="en-GB" sz="2100" spc="0" baseline="-3900" dirty="0" smtClean="0">
                <a:latin typeface="Calibri"/>
                <a:cs typeface="Calibri"/>
              </a:rPr>
              <a:t>74</a:t>
            </a:r>
            <a:r>
              <a:rPr sz="2100" spc="0" baseline="-3900" dirty="0" smtClean="0">
                <a:latin typeface="Calibri"/>
                <a:cs typeface="Calibri"/>
              </a:rPr>
              <a:t>                                                                                                                                                                                                                  </a:t>
            </a:r>
            <a:r>
              <a:rPr sz="2100" spc="74" baseline="9752" dirty="0" smtClean="0">
                <a:latin typeface="Calibri"/>
                <a:cs typeface="Calibri"/>
              </a:rPr>
              <a:t> </a:t>
            </a:r>
            <a:r>
              <a:rPr sz="2100" spc="0" baseline="9752" dirty="0" smtClean="0">
                <a:latin typeface="Calibri"/>
                <a:cs typeface="Calibri"/>
              </a:rPr>
              <a:t>                                                              </a:t>
            </a:r>
            <a:r>
              <a:rPr sz="2100" spc="128" baseline="9752" dirty="0" smtClean="0">
                <a:latin typeface="Calibri"/>
                <a:cs typeface="Calibri"/>
              </a:rPr>
              <a:t> 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0600" y="4192385"/>
            <a:ext cx="8172450" cy="304800"/>
          </a:xfrm>
          <a:prstGeom prst="rect">
            <a:avLst/>
          </a:prstGeom>
          <a:ln>
            <a:solidFill>
              <a:srgbClr val="1CCEA4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9524">
              <a:lnSpc>
                <a:spcPts val="1975"/>
              </a:lnSpc>
              <a:spcBef>
                <a:spcPts val="523"/>
              </a:spcBef>
            </a:pPr>
            <a:r>
              <a:rPr sz="2100" baseline="-3900" dirty="0" smtClean="0">
                <a:latin typeface="Calibri"/>
                <a:cs typeface="Calibri"/>
              </a:rPr>
              <a:t> </a:t>
            </a:r>
            <a:r>
              <a:rPr sz="2100" spc="0" baseline="-3900" dirty="0" smtClean="0">
                <a:latin typeface="Calibri"/>
                <a:cs typeface="Calibri"/>
              </a:rPr>
              <a:t>                                                               </a:t>
            </a:r>
            <a:r>
              <a:rPr sz="2100" spc="0" baseline="9752" dirty="0" smtClean="0">
                <a:latin typeface="Calibri"/>
                <a:cs typeface="Calibri"/>
              </a:rPr>
              <a:t>                                                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0600" y="4497185"/>
            <a:ext cx="8172450" cy="305262"/>
          </a:xfrm>
          <a:prstGeom prst="rect">
            <a:avLst/>
          </a:prstGeom>
          <a:ln>
            <a:solidFill>
              <a:srgbClr val="1CCEA4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9524">
              <a:lnSpc>
                <a:spcPts val="1975"/>
              </a:lnSpc>
              <a:spcBef>
                <a:spcPts val="523"/>
              </a:spcBef>
            </a:pPr>
            <a:r>
              <a:rPr sz="2400" spc="0" baseline="-3900" dirty="0" smtClean="0">
                <a:latin typeface="Calibri"/>
                <a:cs typeface="Calibri"/>
              </a:rPr>
              <a:t>MRSA</a:t>
            </a:r>
            <a:r>
              <a:rPr sz="2400" spc="-79" baseline="-3900" dirty="0" smtClean="0">
                <a:latin typeface="Calibri"/>
                <a:cs typeface="Calibri"/>
              </a:rPr>
              <a:t> </a:t>
            </a:r>
            <a:r>
              <a:rPr sz="2400" spc="0" baseline="-3900" dirty="0" smtClean="0">
                <a:latin typeface="Calibri"/>
                <a:cs typeface="Calibri"/>
              </a:rPr>
              <a:t> 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sz="2400" spc="0" baseline="9752" dirty="0" smtClean="0">
                <a:latin typeface="Calibri"/>
                <a:cs typeface="Calibri"/>
              </a:rPr>
              <a:t>  </a:t>
            </a:r>
            <a:r>
              <a:rPr sz="2100" spc="0" baseline="9752" dirty="0" smtClean="0">
                <a:latin typeface="Calibri"/>
                <a:cs typeface="Calibri"/>
              </a:rPr>
              <a:t>                                                               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0600" y="5122951"/>
            <a:ext cx="8172450" cy="304799"/>
          </a:xfrm>
          <a:prstGeom prst="rect">
            <a:avLst/>
          </a:prstGeom>
          <a:ln>
            <a:solidFill>
              <a:srgbClr val="1CCEA4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9524">
              <a:lnSpc>
                <a:spcPts val="1964"/>
              </a:lnSpc>
              <a:spcBef>
                <a:spcPts val="533"/>
              </a:spcBef>
            </a:pPr>
            <a:r>
              <a:rPr sz="2100" spc="0" baseline="-3900" dirty="0" smtClean="0">
                <a:latin typeface="Calibri"/>
                <a:cs typeface="Calibri"/>
              </a:rPr>
              <a:t>                                     </a:t>
            </a:r>
            <a:r>
              <a:rPr sz="2100" spc="0" baseline="9752" dirty="0" smtClean="0">
                <a:latin typeface="Calibri"/>
                <a:cs typeface="Calibri"/>
              </a:rPr>
              <a:t>                                                                  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0600" y="5427750"/>
            <a:ext cx="8172450" cy="304799"/>
          </a:xfrm>
          <a:prstGeom prst="rect">
            <a:avLst/>
          </a:prstGeom>
          <a:ln>
            <a:solidFill>
              <a:srgbClr val="1CCEA4"/>
            </a:solidFill>
          </a:ln>
        </p:spPr>
        <p:txBody>
          <a:bodyPr wrap="square" lIns="0" tIns="0" rIns="0" bIns="0" rtlCol="0">
            <a:noAutofit/>
          </a:bodyPr>
          <a:lstStyle/>
          <a:p>
            <a:pPr marL="9524">
              <a:lnSpc>
                <a:spcPts val="1964"/>
              </a:lnSpc>
              <a:spcBef>
                <a:spcPts val="533"/>
              </a:spcBef>
            </a:pPr>
            <a:endParaRPr sz="14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013678" y="351080"/>
            <a:ext cx="8172450" cy="4396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524">
              <a:lnSpc>
                <a:spcPts val="1964"/>
              </a:lnSpc>
              <a:spcBef>
                <a:spcPts val="533"/>
              </a:spcBef>
            </a:pPr>
            <a:r>
              <a:rPr sz="2100" spc="0" baseline="9752" dirty="0" smtClean="0">
                <a:latin typeface="Calibri"/>
                <a:cs typeface="Calibri"/>
              </a:rPr>
              <a:t> 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590800" y="6553200"/>
            <a:ext cx="50292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Sepsis Alliance  conducted by Harris Poll June 2015</a:t>
            </a:r>
            <a:endParaRPr lang="en-GB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sz="half" idx="4294967295"/>
          </p:nvPr>
        </p:nvGraphicFramePr>
        <p:xfrm>
          <a:off x="609600" y="685800"/>
          <a:ext cx="403860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4876800" y="685800"/>
            <a:ext cx="4800600" cy="19050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Global Aim</a:t>
            </a: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 To improve</a:t>
            </a:r>
            <a:r>
              <a:rPr lang="en-GB" sz="1400" dirty="0" smtClean="0">
                <a:cs typeface="Arial" pitchFamily="34" charset="0"/>
              </a:rPr>
              <a:t> </a:t>
            </a:r>
            <a:r>
              <a:rPr kumimoji="0" lang="en-GB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publics awareness of sepsis </a:t>
            </a:r>
            <a:endParaRPr lang="en-GB" sz="1400" dirty="0" smtClean="0"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Process</a:t>
            </a:r>
            <a:r>
              <a:rPr kumimoji="0" lang="en-GB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en-GB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begins from the </a:t>
            </a:r>
            <a:r>
              <a:rPr lang="en-GB" sz="1400" dirty="0" smtClean="0">
                <a:cs typeface="Arial" pitchFamily="34" charset="0"/>
              </a:rPr>
              <a:t>time  the patient registers in ED to the time the patient is discharged from hospital. By working on this process it is expected that  i)increased awareness of sepsis  to patient s and staff ii) reemphasis on assessment and management of sepsis iv) thus timely access to tx iii) increased pt &amp; staff satisfaction. It is NB to work on this now in order to improve outcomes for our patients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4876800" y="2667000"/>
            <a:ext cx="4800600" cy="9144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GB" sz="1400" b="1" dirty="0" smtClean="0">
                <a:latin typeface="Calibri" pitchFamily="34" charset="0"/>
                <a:cs typeface="Arial" pitchFamily="34" charset="0"/>
              </a:rPr>
              <a:t>Specific Aim  </a:t>
            </a:r>
            <a:r>
              <a:rPr lang="en-GB" sz="1400" dirty="0" smtClean="0">
                <a:latin typeface="Calibri" pitchFamily="34" charset="0"/>
                <a:cs typeface="Arial" pitchFamily="34" charset="0"/>
              </a:rPr>
              <a:t>To improve the quality of information  that patients receive on sepsis care from  been a significant problem to a leaflet that all patients should receive on discharge from ED. The aim is to improve this problem within 6/12</a:t>
            </a:r>
            <a:endParaRPr kumimoji="0" lang="en-GB" sz="140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4876800" y="4800600"/>
            <a:ext cx="4800600" cy="7620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Conceptual Definition</a:t>
            </a:r>
            <a:r>
              <a:rPr kumimoji="0" lang="en-GB" sz="1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sz="1400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cs typeface="Arial" pitchFamily="34" charset="0"/>
              </a:rPr>
              <a:t>Ongoing  ED survey to identify the public’s level of knowledge re sepsis . PDSA cycle Plan, Do, Study, Act </a:t>
            </a:r>
            <a:endParaRPr kumimoji="0" lang="en-GB" sz="140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876800" y="5715000"/>
            <a:ext cx="4800600" cy="11430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Operational Definition</a:t>
            </a:r>
            <a:r>
              <a:rPr lang="en-GB" sz="1400" dirty="0" smtClean="0">
                <a:latin typeface="Calibri" pitchFamily="34" charset="0"/>
                <a:cs typeface="Arial" pitchFamily="34" charset="0"/>
              </a:rPr>
              <a:t> A</a:t>
            </a: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uditing of the ED, pre and post</a:t>
            </a:r>
            <a:r>
              <a:rPr kumimoji="0" lang="en-GB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introduction of the patient information leaflet</a:t>
            </a: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. The data collection sheets will be collected</a:t>
            </a:r>
            <a:r>
              <a:rPr kumimoji="0" lang="en-GB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daily</a:t>
            </a: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GB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and correlated onto a run chart.  The findings pre and post will be displayed to ED staff </a:t>
            </a:r>
            <a:endParaRPr lang="en-GB" sz="1400" dirty="0" smtClean="0"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 flipH="1">
            <a:off x="-1" y="1143001"/>
            <a:ext cx="11429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i="1" dirty="0" smtClean="0"/>
              <a:t>Abstract</a:t>
            </a:r>
            <a:endParaRPr lang="en-GB" sz="1400" i="1" dirty="0"/>
          </a:p>
        </p:txBody>
      </p:sp>
      <p:cxnSp>
        <p:nvCxnSpPr>
          <p:cNvPr id="4102" name="AutoShape 6"/>
          <p:cNvCxnSpPr>
            <a:cxnSpLocks noChangeShapeType="1"/>
          </p:cNvCxnSpPr>
          <p:nvPr/>
        </p:nvCxnSpPr>
        <p:spPr bwMode="auto">
          <a:xfrm>
            <a:off x="381000" y="1752600"/>
            <a:ext cx="0" cy="36020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0" name="Rectangle 19"/>
          <p:cNvSpPr/>
          <p:nvPr/>
        </p:nvSpPr>
        <p:spPr>
          <a:xfrm rot="10800000" flipV="1">
            <a:off x="228598" y="5640345"/>
            <a:ext cx="1600201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 smtClean="0"/>
              <a:t>Concrete</a:t>
            </a:r>
            <a:r>
              <a:rPr lang="en-US" i="1" dirty="0" smtClean="0"/>
              <a:t> </a:t>
            </a:r>
            <a:endParaRPr lang="en-GB" dirty="0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4876800" y="3657600"/>
            <a:ext cx="4800600" cy="10668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GB" sz="1400" b="1" dirty="0" smtClean="0">
                <a:latin typeface="Calibri" pitchFamily="34" charset="0"/>
                <a:cs typeface="Arial" pitchFamily="34" charset="0"/>
              </a:rPr>
              <a:t>Change Ideas </a:t>
            </a:r>
            <a:r>
              <a:rPr lang="en-GB" sz="1400" dirty="0" smtClean="0">
                <a:latin typeface="Calibri" pitchFamily="34" charset="0"/>
                <a:cs typeface="Arial" pitchFamily="34" charset="0"/>
              </a:rPr>
              <a:t>– design a patient information leaflet, partner with ICU,NPDU for “Sepsis September” highlight awareness to staff. ED – on registration pts/relatives were given sepsis literature, Nursing and medical educational sessions re secondary sepsis triage, time to IVAB/IVF, lactate</a:t>
            </a: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667000" y="152400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Measurement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/>
              <a:t>Information Leaflet</a:t>
            </a:r>
            <a:endParaRPr lang="en-GB" sz="3200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066800" y="1143000"/>
          <a:ext cx="81534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object 318"/>
          <p:cNvSpPr/>
          <p:nvPr/>
        </p:nvSpPr>
        <p:spPr>
          <a:xfrm>
            <a:off x="4952353" y="11"/>
            <a:ext cx="4952352" cy="5371447"/>
          </a:xfrm>
          <a:custGeom>
            <a:avLst/>
            <a:gdLst/>
            <a:ahLst/>
            <a:cxnLst/>
            <a:rect l="l" t="t" r="r" b="b"/>
            <a:pathLst>
              <a:path w="5346001" h="5928486">
                <a:moveTo>
                  <a:pt x="0" y="5928486"/>
                </a:moveTo>
                <a:lnTo>
                  <a:pt x="5346001" y="5928486"/>
                </a:lnTo>
                <a:lnTo>
                  <a:pt x="5346001" y="0"/>
                </a:lnTo>
                <a:lnTo>
                  <a:pt x="0" y="0"/>
                </a:lnTo>
                <a:lnTo>
                  <a:pt x="0" y="592848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6" name="object 26"/>
          <p:cNvSpPr/>
          <p:nvPr/>
        </p:nvSpPr>
        <p:spPr>
          <a:xfrm>
            <a:off x="4952353" y="6096000"/>
            <a:ext cx="4952352" cy="753668"/>
          </a:xfrm>
          <a:custGeom>
            <a:avLst/>
            <a:gdLst/>
            <a:ahLst/>
            <a:cxnLst/>
            <a:rect l="l" t="t" r="r" b="b"/>
            <a:pathLst>
              <a:path w="5346001" h="1001458">
                <a:moveTo>
                  <a:pt x="0" y="1001458"/>
                </a:moveTo>
                <a:lnTo>
                  <a:pt x="5346001" y="1001458"/>
                </a:lnTo>
                <a:lnTo>
                  <a:pt x="5346001" y="0"/>
                </a:lnTo>
                <a:lnTo>
                  <a:pt x="0" y="0"/>
                </a:lnTo>
                <a:lnTo>
                  <a:pt x="0" y="1001458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7" name="object 27"/>
          <p:cNvSpPr/>
          <p:nvPr/>
        </p:nvSpPr>
        <p:spPr>
          <a:xfrm>
            <a:off x="1" y="6172200"/>
            <a:ext cx="4952352" cy="677468"/>
          </a:xfrm>
          <a:custGeom>
            <a:avLst/>
            <a:gdLst/>
            <a:ahLst/>
            <a:cxnLst/>
            <a:rect l="l" t="t" r="r" b="b"/>
            <a:pathLst>
              <a:path w="5346001" h="1001458">
                <a:moveTo>
                  <a:pt x="0" y="1001458"/>
                </a:moveTo>
                <a:lnTo>
                  <a:pt x="5346001" y="1001458"/>
                </a:lnTo>
                <a:lnTo>
                  <a:pt x="5346001" y="0"/>
                </a:lnTo>
                <a:lnTo>
                  <a:pt x="0" y="0"/>
                </a:lnTo>
                <a:lnTo>
                  <a:pt x="0" y="1001458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8" name="object 28"/>
          <p:cNvSpPr/>
          <p:nvPr/>
        </p:nvSpPr>
        <p:spPr>
          <a:xfrm>
            <a:off x="7084566" y="6195708"/>
            <a:ext cx="55741" cy="73643"/>
          </a:xfrm>
          <a:custGeom>
            <a:avLst/>
            <a:gdLst/>
            <a:ahLst/>
            <a:cxnLst/>
            <a:rect l="l" t="t" r="r" b="b"/>
            <a:pathLst>
              <a:path w="60172" h="81279">
                <a:moveTo>
                  <a:pt x="24701" y="8928"/>
                </a:moveTo>
                <a:lnTo>
                  <a:pt x="24701" y="81279"/>
                </a:lnTo>
                <a:lnTo>
                  <a:pt x="35331" y="81279"/>
                </a:lnTo>
                <a:lnTo>
                  <a:pt x="35331" y="8928"/>
                </a:lnTo>
                <a:lnTo>
                  <a:pt x="60172" y="8928"/>
                </a:lnTo>
                <a:lnTo>
                  <a:pt x="60172" y="0"/>
                </a:lnTo>
                <a:lnTo>
                  <a:pt x="0" y="0"/>
                </a:lnTo>
                <a:lnTo>
                  <a:pt x="0" y="8928"/>
                </a:lnTo>
                <a:lnTo>
                  <a:pt x="24701" y="8928"/>
                </a:lnTo>
                <a:close/>
              </a:path>
            </a:pathLst>
          </a:custGeom>
          <a:solidFill>
            <a:srgbClr val="91C05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9" name="object 29"/>
          <p:cNvSpPr/>
          <p:nvPr/>
        </p:nvSpPr>
        <p:spPr>
          <a:xfrm>
            <a:off x="7148004" y="6194443"/>
            <a:ext cx="46012" cy="76128"/>
          </a:xfrm>
          <a:custGeom>
            <a:avLst/>
            <a:gdLst/>
            <a:ahLst/>
            <a:cxnLst/>
            <a:rect l="l" t="t" r="r" b="b"/>
            <a:pathLst>
              <a:path w="49669" h="84023">
                <a:moveTo>
                  <a:pt x="49187" y="24307"/>
                </a:moveTo>
                <a:lnTo>
                  <a:pt x="38595" y="24307"/>
                </a:lnTo>
                <a:lnTo>
                  <a:pt x="38595" y="62052"/>
                </a:lnTo>
                <a:lnTo>
                  <a:pt x="37591" y="65417"/>
                </a:lnTo>
                <a:lnTo>
                  <a:pt x="35686" y="70256"/>
                </a:lnTo>
                <a:lnTo>
                  <a:pt x="30708" y="75183"/>
                </a:lnTo>
                <a:lnTo>
                  <a:pt x="14096" y="75183"/>
                </a:lnTo>
                <a:lnTo>
                  <a:pt x="10604" y="67627"/>
                </a:lnTo>
                <a:lnTo>
                  <a:pt x="10604" y="24307"/>
                </a:lnTo>
                <a:lnTo>
                  <a:pt x="0" y="24307"/>
                </a:lnTo>
                <a:lnTo>
                  <a:pt x="0" y="58419"/>
                </a:lnTo>
                <a:lnTo>
                  <a:pt x="1460" y="69779"/>
                </a:lnTo>
                <a:lnTo>
                  <a:pt x="9352" y="81047"/>
                </a:lnTo>
                <a:lnTo>
                  <a:pt x="20142" y="84023"/>
                </a:lnTo>
                <a:lnTo>
                  <a:pt x="30492" y="84023"/>
                </a:lnTo>
                <a:lnTo>
                  <a:pt x="36791" y="77812"/>
                </a:lnTo>
                <a:lnTo>
                  <a:pt x="39420" y="73101"/>
                </a:lnTo>
                <a:lnTo>
                  <a:pt x="39662" y="73101"/>
                </a:lnTo>
                <a:lnTo>
                  <a:pt x="40258" y="82676"/>
                </a:lnTo>
                <a:lnTo>
                  <a:pt x="49669" y="82676"/>
                </a:lnTo>
                <a:lnTo>
                  <a:pt x="49288" y="78079"/>
                </a:lnTo>
                <a:lnTo>
                  <a:pt x="49187" y="24307"/>
                </a:lnTo>
                <a:close/>
              </a:path>
              <a:path w="49669" h="84023">
                <a:moveTo>
                  <a:pt x="30391" y="0"/>
                </a:moveTo>
                <a:lnTo>
                  <a:pt x="19773" y="17233"/>
                </a:lnTo>
                <a:lnTo>
                  <a:pt x="27241" y="17233"/>
                </a:lnTo>
                <a:lnTo>
                  <a:pt x="41973" y="0"/>
                </a:lnTo>
                <a:lnTo>
                  <a:pt x="30391" y="0"/>
                </a:lnTo>
                <a:close/>
              </a:path>
            </a:pathLst>
          </a:custGeom>
          <a:solidFill>
            <a:srgbClr val="91C05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0" name="object 30"/>
          <p:cNvSpPr/>
          <p:nvPr/>
        </p:nvSpPr>
        <p:spPr>
          <a:xfrm>
            <a:off x="7206191" y="6215292"/>
            <a:ext cx="35306" cy="55278"/>
          </a:xfrm>
          <a:custGeom>
            <a:avLst/>
            <a:gdLst/>
            <a:ahLst/>
            <a:cxnLst/>
            <a:rect l="l" t="t" r="r" b="b"/>
            <a:pathLst>
              <a:path w="38112" h="61010">
                <a:moveTo>
                  <a:pt x="20300" y="32"/>
                </a:moveTo>
                <a:lnTo>
                  <a:pt x="6577" y="5384"/>
                </a:lnTo>
                <a:lnTo>
                  <a:pt x="1562" y="17081"/>
                </a:lnTo>
                <a:lnTo>
                  <a:pt x="1562" y="24091"/>
                </a:lnTo>
                <a:lnTo>
                  <a:pt x="6515" y="29717"/>
                </a:lnTo>
                <a:lnTo>
                  <a:pt x="17106" y="33616"/>
                </a:lnTo>
                <a:lnTo>
                  <a:pt x="24828" y="36512"/>
                </a:lnTo>
                <a:lnTo>
                  <a:pt x="27838" y="39281"/>
                </a:lnTo>
                <a:lnTo>
                  <a:pt x="27838" y="49288"/>
                </a:lnTo>
                <a:lnTo>
                  <a:pt x="24256" y="53022"/>
                </a:lnTo>
                <a:lnTo>
                  <a:pt x="11302" y="53022"/>
                </a:lnTo>
                <a:lnTo>
                  <a:pt x="5791" y="50850"/>
                </a:lnTo>
                <a:lnTo>
                  <a:pt x="2527" y="48907"/>
                </a:lnTo>
                <a:lnTo>
                  <a:pt x="0" y="56895"/>
                </a:lnTo>
                <a:lnTo>
                  <a:pt x="4089" y="59321"/>
                </a:lnTo>
                <a:lnTo>
                  <a:pt x="10007" y="61010"/>
                </a:lnTo>
                <a:lnTo>
                  <a:pt x="16408" y="61010"/>
                </a:lnTo>
                <a:lnTo>
                  <a:pt x="20001" y="60832"/>
                </a:lnTo>
                <a:lnTo>
                  <a:pt x="33347" y="55205"/>
                </a:lnTo>
                <a:lnTo>
                  <a:pt x="38112" y="43395"/>
                </a:lnTo>
                <a:lnTo>
                  <a:pt x="38112" y="34531"/>
                </a:lnTo>
                <a:lnTo>
                  <a:pt x="32778" y="29502"/>
                </a:lnTo>
                <a:lnTo>
                  <a:pt x="22783" y="25755"/>
                </a:lnTo>
                <a:lnTo>
                  <a:pt x="15227" y="22885"/>
                </a:lnTo>
                <a:lnTo>
                  <a:pt x="11810" y="20700"/>
                </a:lnTo>
                <a:lnTo>
                  <a:pt x="11810" y="11429"/>
                </a:lnTo>
                <a:lnTo>
                  <a:pt x="15227" y="7797"/>
                </a:lnTo>
                <a:lnTo>
                  <a:pt x="26873" y="7797"/>
                </a:lnTo>
                <a:lnTo>
                  <a:pt x="31089" y="9817"/>
                </a:lnTo>
                <a:lnTo>
                  <a:pt x="33400" y="11214"/>
                </a:lnTo>
                <a:lnTo>
                  <a:pt x="35928" y="3581"/>
                </a:lnTo>
                <a:lnTo>
                  <a:pt x="32778" y="1536"/>
                </a:lnTo>
                <a:lnTo>
                  <a:pt x="27622" y="0"/>
                </a:lnTo>
                <a:lnTo>
                  <a:pt x="20300" y="32"/>
                </a:lnTo>
                <a:close/>
              </a:path>
            </a:pathLst>
          </a:custGeom>
          <a:solidFill>
            <a:srgbClr val="91C05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1" name="object 31"/>
          <p:cNvSpPr/>
          <p:nvPr/>
        </p:nvSpPr>
        <p:spPr>
          <a:xfrm>
            <a:off x="7272427" y="6178872"/>
            <a:ext cx="48471" cy="90477"/>
          </a:xfrm>
          <a:custGeom>
            <a:avLst/>
            <a:gdLst/>
            <a:ahLst/>
            <a:cxnLst/>
            <a:rect l="l" t="t" r="r" b="b"/>
            <a:pathLst>
              <a:path w="52324" h="99860">
                <a:moveTo>
                  <a:pt x="39662" y="0"/>
                </a:moveTo>
                <a:lnTo>
                  <a:pt x="28321" y="14249"/>
                </a:lnTo>
                <a:lnTo>
                  <a:pt x="36868" y="14249"/>
                </a:lnTo>
                <a:lnTo>
                  <a:pt x="52324" y="0"/>
                </a:lnTo>
                <a:lnTo>
                  <a:pt x="39662" y="0"/>
                </a:lnTo>
                <a:close/>
              </a:path>
              <a:path w="52324" h="99860">
                <a:moveTo>
                  <a:pt x="36169" y="37376"/>
                </a:moveTo>
                <a:lnTo>
                  <a:pt x="37858" y="42697"/>
                </a:lnTo>
                <a:lnTo>
                  <a:pt x="45935" y="66090"/>
                </a:lnTo>
                <a:lnTo>
                  <a:pt x="21463" y="66090"/>
                </a:lnTo>
                <a:lnTo>
                  <a:pt x="19304" y="74269"/>
                </a:lnTo>
                <a:lnTo>
                  <a:pt x="48107" y="74269"/>
                </a:lnTo>
                <a:lnTo>
                  <a:pt x="56794" y="99860"/>
                </a:lnTo>
                <a:lnTo>
                  <a:pt x="68008" y="99860"/>
                </a:lnTo>
                <a:lnTo>
                  <a:pt x="40284" y="18580"/>
                </a:lnTo>
                <a:lnTo>
                  <a:pt x="27597" y="18580"/>
                </a:lnTo>
                <a:lnTo>
                  <a:pt x="33401" y="27851"/>
                </a:lnTo>
                <a:lnTo>
                  <a:pt x="33769" y="27851"/>
                </a:lnTo>
                <a:lnTo>
                  <a:pt x="34963" y="32588"/>
                </a:lnTo>
                <a:lnTo>
                  <a:pt x="36169" y="37376"/>
                </a:lnTo>
                <a:close/>
              </a:path>
              <a:path w="52324" h="99860">
                <a:moveTo>
                  <a:pt x="19304" y="74269"/>
                </a:moveTo>
                <a:lnTo>
                  <a:pt x="21463" y="66090"/>
                </a:lnTo>
                <a:lnTo>
                  <a:pt x="29387" y="42583"/>
                </a:lnTo>
                <a:lnTo>
                  <a:pt x="30975" y="37642"/>
                </a:lnTo>
                <a:lnTo>
                  <a:pt x="32321" y="32588"/>
                </a:lnTo>
                <a:lnTo>
                  <a:pt x="33401" y="27851"/>
                </a:lnTo>
                <a:lnTo>
                  <a:pt x="27597" y="18580"/>
                </a:lnTo>
                <a:lnTo>
                  <a:pt x="0" y="99860"/>
                </a:lnTo>
                <a:lnTo>
                  <a:pt x="10871" y="99860"/>
                </a:lnTo>
                <a:lnTo>
                  <a:pt x="19304" y="74269"/>
                </a:lnTo>
                <a:close/>
              </a:path>
            </a:pathLst>
          </a:custGeom>
          <a:solidFill>
            <a:srgbClr val="91C05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2" name="object 32"/>
          <p:cNvSpPr/>
          <p:nvPr/>
        </p:nvSpPr>
        <p:spPr>
          <a:xfrm>
            <a:off x="7344664" y="6194442"/>
            <a:ext cx="12659" cy="74908"/>
          </a:xfrm>
          <a:custGeom>
            <a:avLst/>
            <a:gdLst/>
            <a:ahLst/>
            <a:cxnLst/>
            <a:rect l="l" t="t" r="r" b="b"/>
            <a:pathLst>
              <a:path w="13665" h="82676">
                <a:moveTo>
                  <a:pt x="0" y="6692"/>
                </a:moveTo>
                <a:lnTo>
                  <a:pt x="0" y="10452"/>
                </a:lnTo>
                <a:lnTo>
                  <a:pt x="2667" y="13601"/>
                </a:lnTo>
                <a:lnTo>
                  <a:pt x="10998" y="13601"/>
                </a:lnTo>
                <a:lnTo>
                  <a:pt x="13665" y="10452"/>
                </a:lnTo>
                <a:lnTo>
                  <a:pt x="13665" y="2984"/>
                </a:lnTo>
                <a:lnTo>
                  <a:pt x="10998" y="0"/>
                </a:lnTo>
                <a:lnTo>
                  <a:pt x="2768" y="0"/>
                </a:lnTo>
                <a:lnTo>
                  <a:pt x="0" y="2984"/>
                </a:lnTo>
                <a:lnTo>
                  <a:pt x="0" y="6692"/>
                </a:lnTo>
                <a:close/>
              </a:path>
              <a:path w="13665" h="82676">
                <a:moveTo>
                  <a:pt x="1587" y="24307"/>
                </a:moveTo>
                <a:lnTo>
                  <a:pt x="1587" y="82676"/>
                </a:lnTo>
                <a:lnTo>
                  <a:pt x="12204" y="82676"/>
                </a:lnTo>
                <a:lnTo>
                  <a:pt x="12204" y="24307"/>
                </a:lnTo>
                <a:lnTo>
                  <a:pt x="1587" y="24307"/>
                </a:lnTo>
                <a:close/>
              </a:path>
            </a:pathLst>
          </a:custGeom>
          <a:solidFill>
            <a:srgbClr val="91C05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3" name="object 33"/>
          <p:cNvSpPr/>
          <p:nvPr/>
        </p:nvSpPr>
        <p:spPr>
          <a:xfrm>
            <a:off x="7366111" y="6203797"/>
            <a:ext cx="32082" cy="66773"/>
          </a:xfrm>
          <a:custGeom>
            <a:avLst/>
            <a:gdLst/>
            <a:ahLst/>
            <a:cxnLst/>
            <a:rect l="l" t="t" r="r" b="b"/>
            <a:pathLst>
              <a:path w="34632" h="73698">
                <a:moveTo>
                  <a:pt x="33985" y="72250"/>
                </a:moveTo>
                <a:lnTo>
                  <a:pt x="33540" y="64147"/>
                </a:lnTo>
                <a:lnTo>
                  <a:pt x="30276" y="64858"/>
                </a:lnTo>
                <a:lnTo>
                  <a:pt x="21488" y="64858"/>
                </a:lnTo>
                <a:lnTo>
                  <a:pt x="19418" y="60769"/>
                </a:lnTo>
                <a:lnTo>
                  <a:pt x="19418" y="22047"/>
                </a:lnTo>
                <a:lnTo>
                  <a:pt x="34632" y="22047"/>
                </a:lnTo>
                <a:lnTo>
                  <a:pt x="34632" y="13982"/>
                </a:lnTo>
                <a:lnTo>
                  <a:pt x="19418" y="13982"/>
                </a:lnTo>
                <a:lnTo>
                  <a:pt x="19418" y="0"/>
                </a:lnTo>
                <a:lnTo>
                  <a:pt x="9067" y="3276"/>
                </a:lnTo>
                <a:lnTo>
                  <a:pt x="9067" y="13982"/>
                </a:lnTo>
                <a:lnTo>
                  <a:pt x="0" y="13982"/>
                </a:lnTo>
                <a:lnTo>
                  <a:pt x="0" y="22047"/>
                </a:lnTo>
                <a:lnTo>
                  <a:pt x="9067" y="22047"/>
                </a:lnTo>
                <a:lnTo>
                  <a:pt x="9067" y="60769"/>
                </a:lnTo>
                <a:lnTo>
                  <a:pt x="10248" y="65976"/>
                </a:lnTo>
                <a:lnTo>
                  <a:pt x="13157" y="69176"/>
                </a:lnTo>
                <a:lnTo>
                  <a:pt x="15684" y="72008"/>
                </a:lnTo>
                <a:lnTo>
                  <a:pt x="19659" y="73698"/>
                </a:lnTo>
                <a:lnTo>
                  <a:pt x="28689" y="73698"/>
                </a:lnTo>
                <a:lnTo>
                  <a:pt x="31953" y="72948"/>
                </a:lnTo>
                <a:lnTo>
                  <a:pt x="33985" y="72250"/>
                </a:lnTo>
                <a:close/>
              </a:path>
            </a:pathLst>
          </a:custGeom>
          <a:solidFill>
            <a:srgbClr val="91C05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4" name="object 34"/>
          <p:cNvSpPr/>
          <p:nvPr/>
        </p:nvSpPr>
        <p:spPr>
          <a:xfrm>
            <a:off x="7404677" y="6215165"/>
            <a:ext cx="47694" cy="55278"/>
          </a:xfrm>
          <a:custGeom>
            <a:avLst/>
            <a:gdLst/>
            <a:ahLst/>
            <a:cxnLst/>
            <a:rect l="l" t="t" r="r" b="b"/>
            <a:pathLst>
              <a:path w="51485" h="61010">
                <a:moveTo>
                  <a:pt x="10325" y="24853"/>
                </a:moveTo>
                <a:lnTo>
                  <a:pt x="11214" y="17462"/>
                </a:lnTo>
                <a:lnTo>
                  <a:pt x="15786" y="7556"/>
                </a:lnTo>
                <a:lnTo>
                  <a:pt x="38455" y="7556"/>
                </a:lnTo>
                <a:lnTo>
                  <a:pt x="41376" y="18161"/>
                </a:lnTo>
                <a:lnTo>
                  <a:pt x="41224" y="24853"/>
                </a:lnTo>
                <a:lnTo>
                  <a:pt x="10325" y="24853"/>
                </a:lnTo>
                <a:lnTo>
                  <a:pt x="10274" y="32410"/>
                </a:lnTo>
                <a:lnTo>
                  <a:pt x="51092" y="32512"/>
                </a:lnTo>
                <a:lnTo>
                  <a:pt x="51333" y="31305"/>
                </a:lnTo>
                <a:lnTo>
                  <a:pt x="51485" y="27482"/>
                </a:lnTo>
                <a:lnTo>
                  <a:pt x="49863" y="16670"/>
                </a:lnTo>
                <a:lnTo>
                  <a:pt x="42653" y="5125"/>
                </a:lnTo>
                <a:lnTo>
                  <a:pt x="27508" y="0"/>
                </a:lnTo>
                <a:lnTo>
                  <a:pt x="23048" y="332"/>
                </a:lnTo>
                <a:lnTo>
                  <a:pt x="10685" y="5827"/>
                </a:lnTo>
                <a:lnTo>
                  <a:pt x="10325" y="24853"/>
                </a:lnTo>
                <a:close/>
              </a:path>
              <a:path w="51485" h="61010">
                <a:moveTo>
                  <a:pt x="48209" y="57251"/>
                </a:moveTo>
                <a:lnTo>
                  <a:pt x="46304" y="49771"/>
                </a:lnTo>
                <a:lnTo>
                  <a:pt x="42430" y="51358"/>
                </a:lnTo>
                <a:lnTo>
                  <a:pt x="37744" y="52654"/>
                </a:lnTo>
                <a:lnTo>
                  <a:pt x="30137" y="52654"/>
                </a:lnTo>
                <a:lnTo>
                  <a:pt x="26871" y="52458"/>
                </a:lnTo>
                <a:lnTo>
                  <a:pt x="15217" y="46831"/>
                </a:lnTo>
                <a:lnTo>
                  <a:pt x="10274" y="32410"/>
                </a:lnTo>
                <a:lnTo>
                  <a:pt x="10325" y="24853"/>
                </a:lnTo>
                <a:lnTo>
                  <a:pt x="10685" y="5827"/>
                </a:lnTo>
                <a:lnTo>
                  <a:pt x="2781" y="16800"/>
                </a:lnTo>
                <a:lnTo>
                  <a:pt x="0" y="31597"/>
                </a:lnTo>
                <a:lnTo>
                  <a:pt x="172" y="35334"/>
                </a:lnTo>
                <a:lnTo>
                  <a:pt x="4540" y="48835"/>
                </a:lnTo>
                <a:lnTo>
                  <a:pt x="14281" y="57775"/>
                </a:lnTo>
                <a:lnTo>
                  <a:pt x="28714" y="61010"/>
                </a:lnTo>
                <a:lnTo>
                  <a:pt x="37998" y="61010"/>
                </a:lnTo>
                <a:lnTo>
                  <a:pt x="44500" y="58940"/>
                </a:lnTo>
                <a:lnTo>
                  <a:pt x="48209" y="57251"/>
                </a:lnTo>
                <a:close/>
              </a:path>
            </a:pathLst>
          </a:custGeom>
          <a:solidFill>
            <a:srgbClr val="91C05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5" name="object 35"/>
          <p:cNvSpPr/>
          <p:nvPr/>
        </p:nvSpPr>
        <p:spPr>
          <a:xfrm>
            <a:off x="7484288" y="6191784"/>
            <a:ext cx="51059" cy="78786"/>
          </a:xfrm>
          <a:custGeom>
            <a:avLst/>
            <a:gdLst/>
            <a:ahLst/>
            <a:cxnLst/>
            <a:rect l="l" t="t" r="r" b="b"/>
            <a:pathLst>
              <a:path w="55118" h="86956">
                <a:moveTo>
                  <a:pt x="54660" y="0"/>
                </a:moveTo>
                <a:lnTo>
                  <a:pt x="44018" y="0"/>
                </a:lnTo>
                <a:lnTo>
                  <a:pt x="44018" y="34709"/>
                </a:lnTo>
                <a:lnTo>
                  <a:pt x="43776" y="34709"/>
                </a:lnTo>
                <a:lnTo>
                  <a:pt x="41275" y="30137"/>
                </a:lnTo>
                <a:lnTo>
                  <a:pt x="35242" y="25946"/>
                </a:lnTo>
                <a:lnTo>
                  <a:pt x="26162" y="25946"/>
                </a:lnTo>
                <a:lnTo>
                  <a:pt x="23253" y="26116"/>
                </a:lnTo>
                <a:lnTo>
                  <a:pt x="11517" y="30839"/>
                </a:lnTo>
                <a:lnTo>
                  <a:pt x="10718" y="56654"/>
                </a:lnTo>
                <a:lnTo>
                  <a:pt x="10941" y="52660"/>
                </a:lnTo>
                <a:lnTo>
                  <a:pt x="16379" y="39430"/>
                </a:lnTo>
                <a:lnTo>
                  <a:pt x="28257" y="34251"/>
                </a:lnTo>
                <a:lnTo>
                  <a:pt x="36182" y="34251"/>
                </a:lnTo>
                <a:lnTo>
                  <a:pt x="41973" y="39789"/>
                </a:lnTo>
                <a:lnTo>
                  <a:pt x="43561" y="46405"/>
                </a:lnTo>
                <a:lnTo>
                  <a:pt x="43878" y="47866"/>
                </a:lnTo>
                <a:lnTo>
                  <a:pt x="44018" y="51003"/>
                </a:lnTo>
                <a:lnTo>
                  <a:pt x="44018" y="62814"/>
                </a:lnTo>
                <a:lnTo>
                  <a:pt x="43561" y="65709"/>
                </a:lnTo>
                <a:lnTo>
                  <a:pt x="41617" y="73507"/>
                </a:lnTo>
                <a:lnTo>
                  <a:pt x="35090" y="78358"/>
                </a:lnTo>
                <a:lnTo>
                  <a:pt x="34632" y="86956"/>
                </a:lnTo>
                <a:lnTo>
                  <a:pt x="41617" y="81978"/>
                </a:lnTo>
                <a:lnTo>
                  <a:pt x="44894" y="75450"/>
                </a:lnTo>
                <a:lnTo>
                  <a:pt x="45110" y="75450"/>
                </a:lnTo>
                <a:lnTo>
                  <a:pt x="45567" y="85610"/>
                </a:lnTo>
                <a:lnTo>
                  <a:pt x="55118" y="85610"/>
                </a:lnTo>
                <a:lnTo>
                  <a:pt x="54762" y="81610"/>
                </a:lnTo>
                <a:lnTo>
                  <a:pt x="54660" y="0"/>
                </a:lnTo>
                <a:close/>
              </a:path>
              <a:path w="55118" h="86956">
                <a:moveTo>
                  <a:pt x="35090" y="78358"/>
                </a:moveTo>
                <a:lnTo>
                  <a:pt x="27990" y="78358"/>
                </a:lnTo>
                <a:lnTo>
                  <a:pt x="25235" y="78155"/>
                </a:lnTo>
                <a:lnTo>
                  <a:pt x="14394" y="70967"/>
                </a:lnTo>
                <a:lnTo>
                  <a:pt x="10718" y="56654"/>
                </a:lnTo>
                <a:lnTo>
                  <a:pt x="11517" y="30839"/>
                </a:lnTo>
                <a:lnTo>
                  <a:pt x="3147" y="41482"/>
                </a:lnTo>
                <a:lnTo>
                  <a:pt x="0" y="57302"/>
                </a:lnTo>
                <a:lnTo>
                  <a:pt x="12" y="58327"/>
                </a:lnTo>
                <a:lnTo>
                  <a:pt x="3623" y="73351"/>
                </a:lnTo>
                <a:lnTo>
                  <a:pt x="12534" y="83335"/>
                </a:lnTo>
                <a:lnTo>
                  <a:pt x="25107" y="86956"/>
                </a:lnTo>
                <a:lnTo>
                  <a:pt x="34632" y="86956"/>
                </a:lnTo>
                <a:lnTo>
                  <a:pt x="35090" y="78358"/>
                </a:lnTo>
                <a:close/>
              </a:path>
            </a:pathLst>
          </a:custGeom>
          <a:solidFill>
            <a:srgbClr val="91C05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6" name="object 36"/>
          <p:cNvSpPr/>
          <p:nvPr/>
        </p:nvSpPr>
        <p:spPr>
          <a:xfrm>
            <a:off x="7547278" y="6215292"/>
            <a:ext cx="52859" cy="55278"/>
          </a:xfrm>
          <a:custGeom>
            <a:avLst/>
            <a:gdLst/>
            <a:ahLst/>
            <a:cxnLst/>
            <a:rect l="l" t="t" r="r" b="b"/>
            <a:pathLst>
              <a:path w="57061" h="61010">
                <a:moveTo>
                  <a:pt x="28232" y="53022"/>
                </a:moveTo>
                <a:lnTo>
                  <a:pt x="25046" y="52698"/>
                </a:lnTo>
                <a:lnTo>
                  <a:pt x="14706" y="45260"/>
                </a:lnTo>
                <a:lnTo>
                  <a:pt x="10756" y="30568"/>
                </a:lnTo>
                <a:lnTo>
                  <a:pt x="11838" y="5285"/>
                </a:lnTo>
                <a:lnTo>
                  <a:pt x="3226" y="15659"/>
                </a:lnTo>
                <a:lnTo>
                  <a:pt x="0" y="30924"/>
                </a:lnTo>
                <a:lnTo>
                  <a:pt x="190" y="34828"/>
                </a:lnTo>
                <a:lnTo>
                  <a:pt x="4889" y="48809"/>
                </a:lnTo>
                <a:lnTo>
                  <a:pt x="14683" y="57819"/>
                </a:lnTo>
                <a:lnTo>
                  <a:pt x="27965" y="61010"/>
                </a:lnTo>
                <a:lnTo>
                  <a:pt x="28232" y="53022"/>
                </a:lnTo>
                <a:close/>
              </a:path>
              <a:path w="57061" h="61010">
                <a:moveTo>
                  <a:pt x="10756" y="30568"/>
                </a:moveTo>
                <a:lnTo>
                  <a:pt x="10989" y="26618"/>
                </a:lnTo>
                <a:lnTo>
                  <a:pt x="16121" y="13637"/>
                </a:lnTo>
                <a:lnTo>
                  <a:pt x="28613" y="7937"/>
                </a:lnTo>
                <a:lnTo>
                  <a:pt x="32236" y="8314"/>
                </a:lnTo>
                <a:lnTo>
                  <a:pt x="42850" y="16765"/>
                </a:lnTo>
                <a:lnTo>
                  <a:pt x="46062" y="30225"/>
                </a:lnTo>
                <a:lnTo>
                  <a:pt x="45745" y="34826"/>
                </a:lnTo>
                <a:lnTo>
                  <a:pt x="39820" y="47984"/>
                </a:lnTo>
                <a:lnTo>
                  <a:pt x="28371" y="53022"/>
                </a:lnTo>
                <a:lnTo>
                  <a:pt x="28232" y="53022"/>
                </a:lnTo>
                <a:lnTo>
                  <a:pt x="27965" y="61010"/>
                </a:lnTo>
                <a:lnTo>
                  <a:pt x="28105" y="61010"/>
                </a:lnTo>
                <a:lnTo>
                  <a:pt x="32453" y="60701"/>
                </a:lnTo>
                <a:lnTo>
                  <a:pt x="44386" y="56235"/>
                </a:lnTo>
                <a:lnTo>
                  <a:pt x="53458" y="46109"/>
                </a:lnTo>
                <a:lnTo>
                  <a:pt x="57061" y="29870"/>
                </a:lnTo>
                <a:lnTo>
                  <a:pt x="56891" y="26190"/>
                </a:lnTo>
                <a:lnTo>
                  <a:pt x="52450" y="12423"/>
                </a:lnTo>
                <a:lnTo>
                  <a:pt x="42783" y="3301"/>
                </a:lnTo>
                <a:lnTo>
                  <a:pt x="28968" y="0"/>
                </a:lnTo>
                <a:lnTo>
                  <a:pt x="24229" y="345"/>
                </a:lnTo>
                <a:lnTo>
                  <a:pt x="11838" y="5285"/>
                </a:lnTo>
                <a:lnTo>
                  <a:pt x="10756" y="30568"/>
                </a:lnTo>
                <a:close/>
              </a:path>
            </a:pathLst>
          </a:custGeom>
          <a:solidFill>
            <a:srgbClr val="91C05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7" name="object 37"/>
          <p:cNvSpPr/>
          <p:nvPr/>
        </p:nvSpPr>
        <p:spPr>
          <a:xfrm>
            <a:off x="6783833" y="6306092"/>
            <a:ext cx="45459" cy="76082"/>
          </a:xfrm>
          <a:custGeom>
            <a:avLst/>
            <a:gdLst/>
            <a:ahLst/>
            <a:cxnLst/>
            <a:rect l="l" t="t" r="r" b="b"/>
            <a:pathLst>
              <a:path w="49072" h="83972">
                <a:moveTo>
                  <a:pt x="2794" y="69837"/>
                </a:moveTo>
                <a:lnTo>
                  <a:pt x="0" y="78701"/>
                </a:lnTo>
                <a:lnTo>
                  <a:pt x="4381" y="81559"/>
                </a:lnTo>
                <a:lnTo>
                  <a:pt x="12928" y="83972"/>
                </a:lnTo>
                <a:lnTo>
                  <a:pt x="20777" y="83972"/>
                </a:lnTo>
                <a:lnTo>
                  <a:pt x="35728" y="81078"/>
                </a:lnTo>
                <a:lnTo>
                  <a:pt x="45772" y="72461"/>
                </a:lnTo>
                <a:lnTo>
                  <a:pt x="49072" y="60426"/>
                </a:lnTo>
                <a:lnTo>
                  <a:pt x="48298" y="54068"/>
                </a:lnTo>
                <a:lnTo>
                  <a:pt x="41734" y="43934"/>
                </a:lnTo>
                <a:lnTo>
                  <a:pt x="28473" y="36576"/>
                </a:lnTo>
                <a:lnTo>
                  <a:pt x="17259" y="32219"/>
                </a:lnTo>
                <a:lnTo>
                  <a:pt x="12306" y="28473"/>
                </a:lnTo>
                <a:lnTo>
                  <a:pt x="12306" y="15303"/>
                </a:lnTo>
                <a:lnTo>
                  <a:pt x="16535" y="8712"/>
                </a:lnTo>
                <a:lnTo>
                  <a:pt x="34975" y="8712"/>
                </a:lnTo>
                <a:lnTo>
                  <a:pt x="40411" y="10998"/>
                </a:lnTo>
                <a:lnTo>
                  <a:pt x="42913" y="12585"/>
                </a:lnTo>
                <a:lnTo>
                  <a:pt x="45821" y="4013"/>
                </a:lnTo>
                <a:lnTo>
                  <a:pt x="42341" y="1943"/>
                </a:lnTo>
                <a:lnTo>
                  <a:pt x="36195" y="0"/>
                </a:lnTo>
                <a:lnTo>
                  <a:pt x="27990" y="0"/>
                </a:lnTo>
                <a:lnTo>
                  <a:pt x="16828" y="1807"/>
                </a:lnTo>
                <a:lnTo>
                  <a:pt x="5739" y="9679"/>
                </a:lnTo>
                <a:lnTo>
                  <a:pt x="1689" y="22072"/>
                </a:lnTo>
                <a:lnTo>
                  <a:pt x="2605" y="28258"/>
                </a:lnTo>
                <a:lnTo>
                  <a:pt x="9809" y="38242"/>
                </a:lnTo>
                <a:lnTo>
                  <a:pt x="23152" y="45224"/>
                </a:lnTo>
                <a:lnTo>
                  <a:pt x="34124" y="49339"/>
                </a:lnTo>
                <a:lnTo>
                  <a:pt x="38481" y="53835"/>
                </a:lnTo>
                <a:lnTo>
                  <a:pt x="38481" y="69621"/>
                </a:lnTo>
                <a:lnTo>
                  <a:pt x="32207" y="75133"/>
                </a:lnTo>
                <a:lnTo>
                  <a:pt x="14224" y="75133"/>
                </a:lnTo>
                <a:lnTo>
                  <a:pt x="7467" y="72872"/>
                </a:lnTo>
                <a:lnTo>
                  <a:pt x="2794" y="69837"/>
                </a:lnTo>
                <a:close/>
              </a:path>
            </a:pathLst>
          </a:custGeom>
          <a:solidFill>
            <a:srgbClr val="91C05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8" name="object 38"/>
          <p:cNvSpPr/>
          <p:nvPr/>
        </p:nvSpPr>
        <p:spPr>
          <a:xfrm>
            <a:off x="6842046" y="6303387"/>
            <a:ext cx="45976" cy="77566"/>
          </a:xfrm>
          <a:custGeom>
            <a:avLst/>
            <a:gdLst/>
            <a:ahLst/>
            <a:cxnLst/>
            <a:rect l="l" t="t" r="r" b="b"/>
            <a:pathLst>
              <a:path w="49631" h="85610">
                <a:moveTo>
                  <a:pt x="12522" y="33401"/>
                </a:moveTo>
                <a:lnTo>
                  <a:pt x="10833" y="36436"/>
                </a:lnTo>
                <a:lnTo>
                  <a:pt x="10591" y="36436"/>
                </a:lnTo>
                <a:lnTo>
                  <a:pt x="10591" y="0"/>
                </a:lnTo>
                <a:lnTo>
                  <a:pt x="0" y="0"/>
                </a:lnTo>
                <a:lnTo>
                  <a:pt x="0" y="85610"/>
                </a:lnTo>
                <a:lnTo>
                  <a:pt x="10591" y="85610"/>
                </a:lnTo>
                <a:lnTo>
                  <a:pt x="10591" y="48348"/>
                </a:lnTo>
                <a:lnTo>
                  <a:pt x="11315" y="45339"/>
                </a:lnTo>
                <a:lnTo>
                  <a:pt x="13360" y="39560"/>
                </a:lnTo>
                <a:lnTo>
                  <a:pt x="18656" y="34772"/>
                </a:lnTo>
                <a:lnTo>
                  <a:pt x="35572" y="34772"/>
                </a:lnTo>
                <a:lnTo>
                  <a:pt x="39065" y="42545"/>
                </a:lnTo>
                <a:lnTo>
                  <a:pt x="39065" y="85610"/>
                </a:lnTo>
                <a:lnTo>
                  <a:pt x="49631" y="85610"/>
                </a:lnTo>
                <a:lnTo>
                  <a:pt x="49631" y="50876"/>
                </a:lnTo>
                <a:lnTo>
                  <a:pt x="48127" y="40085"/>
                </a:lnTo>
                <a:lnTo>
                  <a:pt x="39701" y="28815"/>
                </a:lnTo>
                <a:lnTo>
                  <a:pt x="29311" y="25920"/>
                </a:lnTo>
                <a:lnTo>
                  <a:pt x="25323" y="25920"/>
                </a:lnTo>
                <a:lnTo>
                  <a:pt x="21564" y="27000"/>
                </a:lnTo>
                <a:lnTo>
                  <a:pt x="18440" y="28930"/>
                </a:lnTo>
                <a:lnTo>
                  <a:pt x="15189" y="30632"/>
                </a:lnTo>
                <a:lnTo>
                  <a:pt x="12522" y="33401"/>
                </a:lnTo>
                <a:close/>
              </a:path>
            </a:pathLst>
          </a:custGeom>
          <a:solidFill>
            <a:srgbClr val="91C05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9" name="object 39"/>
          <p:cNvSpPr/>
          <p:nvPr/>
        </p:nvSpPr>
        <p:spPr>
          <a:xfrm>
            <a:off x="6899811" y="6306046"/>
            <a:ext cx="43070" cy="76128"/>
          </a:xfrm>
          <a:custGeom>
            <a:avLst/>
            <a:gdLst/>
            <a:ahLst/>
            <a:cxnLst/>
            <a:rect l="l" t="t" r="r" b="b"/>
            <a:pathLst>
              <a:path w="46494" h="84023">
                <a:moveTo>
                  <a:pt x="13556" y="48837"/>
                </a:moveTo>
                <a:lnTo>
                  <a:pt x="3459" y="56125"/>
                </a:lnTo>
                <a:lnTo>
                  <a:pt x="0" y="67271"/>
                </a:lnTo>
                <a:lnTo>
                  <a:pt x="0" y="75666"/>
                </a:lnTo>
                <a:lnTo>
                  <a:pt x="5994" y="84023"/>
                </a:lnTo>
                <a:lnTo>
                  <a:pt x="10566" y="66014"/>
                </a:lnTo>
                <a:lnTo>
                  <a:pt x="10946" y="62897"/>
                </a:lnTo>
                <a:lnTo>
                  <a:pt x="20056" y="54607"/>
                </a:lnTo>
                <a:lnTo>
                  <a:pt x="29871" y="45670"/>
                </a:lnTo>
                <a:lnTo>
                  <a:pt x="13556" y="48837"/>
                </a:lnTo>
                <a:close/>
              </a:path>
              <a:path w="46494" h="84023">
                <a:moveTo>
                  <a:pt x="29006" y="0"/>
                </a:moveTo>
                <a:lnTo>
                  <a:pt x="18389" y="17233"/>
                </a:lnTo>
                <a:lnTo>
                  <a:pt x="25895" y="17233"/>
                </a:lnTo>
                <a:lnTo>
                  <a:pt x="40601" y="0"/>
                </a:lnTo>
                <a:lnTo>
                  <a:pt x="29006" y="0"/>
                </a:lnTo>
                <a:close/>
              </a:path>
              <a:path w="46494" h="84023">
                <a:moveTo>
                  <a:pt x="15163" y="76149"/>
                </a:moveTo>
                <a:lnTo>
                  <a:pt x="10566" y="72999"/>
                </a:lnTo>
                <a:lnTo>
                  <a:pt x="10566" y="66014"/>
                </a:lnTo>
                <a:lnTo>
                  <a:pt x="5994" y="84023"/>
                </a:lnTo>
                <a:lnTo>
                  <a:pt x="26111" y="84023"/>
                </a:lnTo>
                <a:lnTo>
                  <a:pt x="32512" y="79908"/>
                </a:lnTo>
                <a:lnTo>
                  <a:pt x="35648" y="75336"/>
                </a:lnTo>
                <a:lnTo>
                  <a:pt x="36029" y="75336"/>
                </a:lnTo>
                <a:lnTo>
                  <a:pt x="36995" y="82677"/>
                </a:lnTo>
                <a:lnTo>
                  <a:pt x="46494" y="82677"/>
                </a:lnTo>
                <a:lnTo>
                  <a:pt x="45897" y="78752"/>
                </a:lnTo>
                <a:lnTo>
                  <a:pt x="45681" y="73723"/>
                </a:lnTo>
                <a:lnTo>
                  <a:pt x="45681" y="46837"/>
                </a:lnTo>
                <a:lnTo>
                  <a:pt x="44931" y="39103"/>
                </a:lnTo>
                <a:lnTo>
                  <a:pt x="38678" y="27760"/>
                </a:lnTo>
                <a:lnTo>
                  <a:pt x="23342" y="22987"/>
                </a:lnTo>
                <a:lnTo>
                  <a:pt x="16002" y="22987"/>
                </a:lnTo>
                <a:lnTo>
                  <a:pt x="8902" y="25031"/>
                </a:lnTo>
                <a:lnTo>
                  <a:pt x="4064" y="28041"/>
                </a:lnTo>
                <a:lnTo>
                  <a:pt x="6477" y="35166"/>
                </a:lnTo>
                <a:lnTo>
                  <a:pt x="10566" y="32423"/>
                </a:lnTo>
                <a:lnTo>
                  <a:pt x="16268" y="30835"/>
                </a:lnTo>
                <a:lnTo>
                  <a:pt x="33693" y="30708"/>
                </a:lnTo>
                <a:lnTo>
                  <a:pt x="35064" y="39522"/>
                </a:lnTo>
                <a:lnTo>
                  <a:pt x="35064" y="45554"/>
                </a:lnTo>
                <a:lnTo>
                  <a:pt x="29871" y="45670"/>
                </a:lnTo>
                <a:lnTo>
                  <a:pt x="20056" y="54607"/>
                </a:lnTo>
                <a:lnTo>
                  <a:pt x="35280" y="52920"/>
                </a:lnTo>
                <a:lnTo>
                  <a:pt x="35280" y="63030"/>
                </a:lnTo>
                <a:lnTo>
                  <a:pt x="34823" y="66421"/>
                </a:lnTo>
                <a:lnTo>
                  <a:pt x="33121" y="71335"/>
                </a:lnTo>
                <a:lnTo>
                  <a:pt x="28206" y="76149"/>
                </a:lnTo>
                <a:lnTo>
                  <a:pt x="15163" y="76149"/>
                </a:lnTo>
                <a:close/>
              </a:path>
            </a:pathLst>
          </a:custGeom>
          <a:solidFill>
            <a:srgbClr val="91C05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0" name="object 40"/>
          <p:cNvSpPr/>
          <p:nvPr/>
        </p:nvSpPr>
        <p:spPr>
          <a:xfrm>
            <a:off x="6957423" y="6303387"/>
            <a:ext cx="36449" cy="78786"/>
          </a:xfrm>
          <a:custGeom>
            <a:avLst/>
            <a:gdLst/>
            <a:ahLst/>
            <a:cxnLst/>
            <a:rect l="l" t="t" r="r" b="b"/>
            <a:pathLst>
              <a:path w="39346" h="86956">
                <a:moveTo>
                  <a:pt x="13474" y="73406"/>
                </a:moveTo>
                <a:lnTo>
                  <a:pt x="14465" y="83705"/>
                </a:lnTo>
                <a:lnTo>
                  <a:pt x="21081" y="86956"/>
                </a:lnTo>
                <a:lnTo>
                  <a:pt x="29527" y="86956"/>
                </a:lnTo>
                <a:lnTo>
                  <a:pt x="39346" y="73574"/>
                </a:lnTo>
                <a:lnTo>
                  <a:pt x="27343" y="78524"/>
                </a:lnTo>
                <a:lnTo>
                  <a:pt x="19761" y="78524"/>
                </a:lnTo>
                <a:lnTo>
                  <a:pt x="13474" y="73406"/>
                </a:lnTo>
                <a:close/>
              </a:path>
              <a:path w="39346" h="86956">
                <a:moveTo>
                  <a:pt x="11671" y="47294"/>
                </a:moveTo>
                <a:lnTo>
                  <a:pt x="13741" y="39319"/>
                </a:lnTo>
                <a:lnTo>
                  <a:pt x="20523" y="34251"/>
                </a:lnTo>
                <a:lnTo>
                  <a:pt x="27698" y="34251"/>
                </a:lnTo>
                <a:lnTo>
                  <a:pt x="30629" y="34487"/>
                </a:lnTo>
                <a:lnTo>
                  <a:pt x="41393" y="41824"/>
                </a:lnTo>
                <a:lnTo>
                  <a:pt x="45072" y="56095"/>
                </a:lnTo>
                <a:lnTo>
                  <a:pt x="44831" y="60400"/>
                </a:lnTo>
                <a:lnTo>
                  <a:pt x="39346" y="73574"/>
                </a:lnTo>
                <a:lnTo>
                  <a:pt x="29527" y="86956"/>
                </a:lnTo>
                <a:lnTo>
                  <a:pt x="32237" y="86807"/>
                </a:lnTo>
                <a:lnTo>
                  <a:pt x="43734" y="82460"/>
                </a:lnTo>
                <a:lnTo>
                  <a:pt x="52403" y="72067"/>
                </a:lnTo>
                <a:lnTo>
                  <a:pt x="55829" y="55587"/>
                </a:lnTo>
                <a:lnTo>
                  <a:pt x="55825" y="54977"/>
                </a:lnTo>
                <a:lnTo>
                  <a:pt x="52519" y="39773"/>
                </a:lnTo>
                <a:lnTo>
                  <a:pt x="43899" y="29618"/>
                </a:lnTo>
                <a:lnTo>
                  <a:pt x="31216" y="25920"/>
                </a:lnTo>
                <a:lnTo>
                  <a:pt x="21805" y="25920"/>
                </a:lnTo>
                <a:lnTo>
                  <a:pt x="15087" y="30035"/>
                </a:lnTo>
                <a:lnTo>
                  <a:pt x="11315" y="36550"/>
                </a:lnTo>
                <a:lnTo>
                  <a:pt x="11074" y="36550"/>
                </a:lnTo>
                <a:lnTo>
                  <a:pt x="11074" y="0"/>
                </a:lnTo>
                <a:lnTo>
                  <a:pt x="482" y="0"/>
                </a:lnTo>
                <a:lnTo>
                  <a:pt x="482" y="75717"/>
                </a:lnTo>
                <a:lnTo>
                  <a:pt x="330" y="81686"/>
                </a:lnTo>
                <a:lnTo>
                  <a:pt x="0" y="85610"/>
                </a:lnTo>
                <a:lnTo>
                  <a:pt x="9169" y="85610"/>
                </a:lnTo>
                <a:lnTo>
                  <a:pt x="9766" y="75933"/>
                </a:lnTo>
                <a:lnTo>
                  <a:pt x="10007" y="75933"/>
                </a:lnTo>
                <a:lnTo>
                  <a:pt x="14465" y="83705"/>
                </a:lnTo>
                <a:lnTo>
                  <a:pt x="13474" y="73406"/>
                </a:lnTo>
                <a:lnTo>
                  <a:pt x="11429" y="66065"/>
                </a:lnTo>
                <a:lnTo>
                  <a:pt x="11214" y="64833"/>
                </a:lnTo>
                <a:lnTo>
                  <a:pt x="11074" y="62191"/>
                </a:lnTo>
                <a:lnTo>
                  <a:pt x="11074" y="50038"/>
                </a:lnTo>
                <a:lnTo>
                  <a:pt x="11671" y="47294"/>
                </a:lnTo>
                <a:close/>
              </a:path>
            </a:pathLst>
          </a:custGeom>
          <a:solidFill>
            <a:srgbClr val="91C05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1" name="object 41"/>
          <p:cNvSpPr/>
          <p:nvPr/>
        </p:nvSpPr>
        <p:spPr>
          <a:xfrm>
            <a:off x="7021412" y="6303387"/>
            <a:ext cx="45989" cy="77566"/>
          </a:xfrm>
          <a:custGeom>
            <a:avLst/>
            <a:gdLst/>
            <a:ahLst/>
            <a:cxnLst/>
            <a:rect l="l" t="t" r="r" b="b"/>
            <a:pathLst>
              <a:path w="49644" h="85610">
                <a:moveTo>
                  <a:pt x="12534" y="33401"/>
                </a:moveTo>
                <a:lnTo>
                  <a:pt x="10845" y="36436"/>
                </a:lnTo>
                <a:lnTo>
                  <a:pt x="10604" y="36436"/>
                </a:lnTo>
                <a:lnTo>
                  <a:pt x="10604" y="0"/>
                </a:lnTo>
                <a:lnTo>
                  <a:pt x="0" y="0"/>
                </a:lnTo>
                <a:lnTo>
                  <a:pt x="0" y="85610"/>
                </a:lnTo>
                <a:lnTo>
                  <a:pt x="10604" y="85610"/>
                </a:lnTo>
                <a:lnTo>
                  <a:pt x="10604" y="48348"/>
                </a:lnTo>
                <a:lnTo>
                  <a:pt x="11328" y="45339"/>
                </a:lnTo>
                <a:lnTo>
                  <a:pt x="13398" y="39560"/>
                </a:lnTo>
                <a:lnTo>
                  <a:pt x="18694" y="34772"/>
                </a:lnTo>
                <a:lnTo>
                  <a:pt x="35547" y="34772"/>
                </a:lnTo>
                <a:lnTo>
                  <a:pt x="39077" y="42545"/>
                </a:lnTo>
                <a:lnTo>
                  <a:pt x="39077" y="85610"/>
                </a:lnTo>
                <a:lnTo>
                  <a:pt x="49644" y="85610"/>
                </a:lnTo>
                <a:lnTo>
                  <a:pt x="49644" y="50876"/>
                </a:lnTo>
                <a:lnTo>
                  <a:pt x="48127" y="40060"/>
                </a:lnTo>
                <a:lnTo>
                  <a:pt x="39681" y="28810"/>
                </a:lnTo>
                <a:lnTo>
                  <a:pt x="29286" y="25920"/>
                </a:lnTo>
                <a:lnTo>
                  <a:pt x="25336" y="25920"/>
                </a:lnTo>
                <a:lnTo>
                  <a:pt x="21564" y="27000"/>
                </a:lnTo>
                <a:lnTo>
                  <a:pt x="18427" y="28930"/>
                </a:lnTo>
                <a:lnTo>
                  <a:pt x="15201" y="30632"/>
                </a:lnTo>
                <a:lnTo>
                  <a:pt x="12534" y="33401"/>
                </a:lnTo>
                <a:close/>
              </a:path>
            </a:pathLst>
          </a:custGeom>
          <a:solidFill>
            <a:srgbClr val="91C05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2" name="object 42"/>
          <p:cNvSpPr/>
          <p:nvPr/>
        </p:nvSpPr>
        <p:spPr>
          <a:xfrm>
            <a:off x="7079154" y="6306046"/>
            <a:ext cx="43095" cy="76128"/>
          </a:xfrm>
          <a:custGeom>
            <a:avLst/>
            <a:gdLst/>
            <a:ahLst/>
            <a:cxnLst/>
            <a:rect l="l" t="t" r="r" b="b"/>
            <a:pathLst>
              <a:path w="46520" h="84023">
                <a:moveTo>
                  <a:pt x="13572" y="48837"/>
                </a:moveTo>
                <a:lnTo>
                  <a:pt x="3466" y="56125"/>
                </a:lnTo>
                <a:lnTo>
                  <a:pt x="0" y="67271"/>
                </a:lnTo>
                <a:lnTo>
                  <a:pt x="0" y="75666"/>
                </a:lnTo>
                <a:lnTo>
                  <a:pt x="6019" y="84023"/>
                </a:lnTo>
                <a:lnTo>
                  <a:pt x="10617" y="66014"/>
                </a:lnTo>
                <a:lnTo>
                  <a:pt x="10991" y="62917"/>
                </a:lnTo>
                <a:lnTo>
                  <a:pt x="20076" y="54611"/>
                </a:lnTo>
                <a:lnTo>
                  <a:pt x="29878" y="45670"/>
                </a:lnTo>
                <a:lnTo>
                  <a:pt x="13572" y="48837"/>
                </a:lnTo>
                <a:close/>
              </a:path>
              <a:path w="46520" h="84023">
                <a:moveTo>
                  <a:pt x="29044" y="0"/>
                </a:moveTo>
                <a:lnTo>
                  <a:pt x="18453" y="17233"/>
                </a:lnTo>
                <a:lnTo>
                  <a:pt x="25920" y="17233"/>
                </a:lnTo>
                <a:lnTo>
                  <a:pt x="40627" y="0"/>
                </a:lnTo>
                <a:lnTo>
                  <a:pt x="29044" y="0"/>
                </a:lnTo>
                <a:close/>
              </a:path>
              <a:path w="46520" h="84023">
                <a:moveTo>
                  <a:pt x="15227" y="76149"/>
                </a:moveTo>
                <a:lnTo>
                  <a:pt x="10617" y="72999"/>
                </a:lnTo>
                <a:lnTo>
                  <a:pt x="10617" y="66014"/>
                </a:lnTo>
                <a:lnTo>
                  <a:pt x="6019" y="84023"/>
                </a:lnTo>
                <a:lnTo>
                  <a:pt x="26187" y="84023"/>
                </a:lnTo>
                <a:lnTo>
                  <a:pt x="32562" y="79908"/>
                </a:lnTo>
                <a:lnTo>
                  <a:pt x="35661" y="75336"/>
                </a:lnTo>
                <a:lnTo>
                  <a:pt x="36055" y="75336"/>
                </a:lnTo>
                <a:lnTo>
                  <a:pt x="37033" y="82677"/>
                </a:lnTo>
                <a:lnTo>
                  <a:pt x="46520" y="82677"/>
                </a:lnTo>
                <a:lnTo>
                  <a:pt x="45935" y="78752"/>
                </a:lnTo>
                <a:lnTo>
                  <a:pt x="45681" y="73723"/>
                </a:lnTo>
                <a:lnTo>
                  <a:pt x="45681" y="46837"/>
                </a:lnTo>
                <a:lnTo>
                  <a:pt x="44938" y="39117"/>
                </a:lnTo>
                <a:lnTo>
                  <a:pt x="38706" y="27765"/>
                </a:lnTo>
                <a:lnTo>
                  <a:pt x="23367" y="22987"/>
                </a:lnTo>
                <a:lnTo>
                  <a:pt x="16027" y="22987"/>
                </a:lnTo>
                <a:lnTo>
                  <a:pt x="8928" y="25031"/>
                </a:lnTo>
                <a:lnTo>
                  <a:pt x="4089" y="28041"/>
                </a:lnTo>
                <a:lnTo>
                  <a:pt x="6489" y="35166"/>
                </a:lnTo>
                <a:lnTo>
                  <a:pt x="10617" y="32423"/>
                </a:lnTo>
                <a:lnTo>
                  <a:pt x="16294" y="30835"/>
                </a:lnTo>
                <a:lnTo>
                  <a:pt x="33781" y="30708"/>
                </a:lnTo>
                <a:lnTo>
                  <a:pt x="35064" y="39522"/>
                </a:lnTo>
                <a:lnTo>
                  <a:pt x="35064" y="45554"/>
                </a:lnTo>
                <a:lnTo>
                  <a:pt x="29878" y="45670"/>
                </a:lnTo>
                <a:lnTo>
                  <a:pt x="20076" y="54611"/>
                </a:lnTo>
                <a:lnTo>
                  <a:pt x="35305" y="52920"/>
                </a:lnTo>
                <a:lnTo>
                  <a:pt x="35305" y="63030"/>
                </a:lnTo>
                <a:lnTo>
                  <a:pt x="34874" y="66421"/>
                </a:lnTo>
                <a:lnTo>
                  <a:pt x="33185" y="71335"/>
                </a:lnTo>
                <a:lnTo>
                  <a:pt x="28206" y="76149"/>
                </a:lnTo>
                <a:lnTo>
                  <a:pt x="15227" y="76149"/>
                </a:lnTo>
                <a:close/>
              </a:path>
            </a:pathLst>
          </a:custGeom>
          <a:solidFill>
            <a:srgbClr val="91C05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3" name="object 43"/>
          <p:cNvSpPr/>
          <p:nvPr/>
        </p:nvSpPr>
        <p:spPr>
          <a:xfrm>
            <a:off x="7135778" y="6306046"/>
            <a:ext cx="12624" cy="74885"/>
          </a:xfrm>
          <a:custGeom>
            <a:avLst/>
            <a:gdLst/>
            <a:ahLst/>
            <a:cxnLst/>
            <a:rect l="l" t="t" r="r" b="b"/>
            <a:pathLst>
              <a:path w="13627" h="82651">
                <a:moveTo>
                  <a:pt x="0" y="6667"/>
                </a:moveTo>
                <a:lnTo>
                  <a:pt x="0" y="10452"/>
                </a:lnTo>
                <a:lnTo>
                  <a:pt x="2654" y="13550"/>
                </a:lnTo>
                <a:lnTo>
                  <a:pt x="10972" y="13550"/>
                </a:lnTo>
                <a:lnTo>
                  <a:pt x="13627" y="10452"/>
                </a:lnTo>
                <a:lnTo>
                  <a:pt x="13627" y="2959"/>
                </a:lnTo>
                <a:lnTo>
                  <a:pt x="10972" y="0"/>
                </a:lnTo>
                <a:lnTo>
                  <a:pt x="2794" y="0"/>
                </a:lnTo>
                <a:lnTo>
                  <a:pt x="0" y="2959"/>
                </a:lnTo>
                <a:lnTo>
                  <a:pt x="0" y="6667"/>
                </a:lnTo>
                <a:close/>
              </a:path>
              <a:path w="13627" h="82651">
                <a:moveTo>
                  <a:pt x="1562" y="24307"/>
                </a:moveTo>
                <a:lnTo>
                  <a:pt x="1562" y="82651"/>
                </a:lnTo>
                <a:lnTo>
                  <a:pt x="12204" y="82651"/>
                </a:lnTo>
                <a:lnTo>
                  <a:pt x="12204" y="24307"/>
                </a:lnTo>
                <a:lnTo>
                  <a:pt x="1562" y="24307"/>
                </a:lnTo>
                <a:close/>
              </a:path>
            </a:pathLst>
          </a:custGeom>
          <a:solidFill>
            <a:srgbClr val="91C05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4" name="object 44"/>
          <p:cNvSpPr/>
          <p:nvPr/>
        </p:nvSpPr>
        <p:spPr>
          <a:xfrm>
            <a:off x="7168284" y="6303388"/>
            <a:ext cx="0" cy="77543"/>
          </a:xfrm>
          <a:custGeom>
            <a:avLst/>
            <a:gdLst/>
            <a:ahLst/>
            <a:cxnLst/>
            <a:rect l="l" t="t" r="r" b="b"/>
            <a:pathLst>
              <a:path h="85585">
                <a:moveTo>
                  <a:pt x="0" y="0"/>
                </a:moveTo>
                <a:lnTo>
                  <a:pt x="0" y="85585"/>
                </a:lnTo>
              </a:path>
            </a:pathLst>
          </a:custGeom>
          <a:ln w="11861">
            <a:solidFill>
              <a:srgbClr val="91C05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5" name="object 45"/>
          <p:cNvSpPr/>
          <p:nvPr/>
        </p:nvSpPr>
        <p:spPr>
          <a:xfrm>
            <a:off x="7183380" y="6315378"/>
            <a:ext cx="32059" cy="66796"/>
          </a:xfrm>
          <a:custGeom>
            <a:avLst/>
            <a:gdLst/>
            <a:ahLst/>
            <a:cxnLst/>
            <a:rect l="l" t="t" r="r" b="b"/>
            <a:pathLst>
              <a:path w="34607" h="73723">
                <a:moveTo>
                  <a:pt x="34010" y="72275"/>
                </a:moveTo>
                <a:lnTo>
                  <a:pt x="33527" y="64160"/>
                </a:lnTo>
                <a:lnTo>
                  <a:pt x="30251" y="64884"/>
                </a:lnTo>
                <a:lnTo>
                  <a:pt x="21424" y="64884"/>
                </a:lnTo>
                <a:lnTo>
                  <a:pt x="19380" y="60794"/>
                </a:lnTo>
                <a:lnTo>
                  <a:pt x="19380" y="22123"/>
                </a:lnTo>
                <a:lnTo>
                  <a:pt x="34607" y="22123"/>
                </a:lnTo>
                <a:lnTo>
                  <a:pt x="34607" y="14008"/>
                </a:lnTo>
                <a:lnTo>
                  <a:pt x="19380" y="14008"/>
                </a:lnTo>
                <a:lnTo>
                  <a:pt x="19380" y="0"/>
                </a:lnTo>
                <a:lnTo>
                  <a:pt x="9004" y="3251"/>
                </a:lnTo>
                <a:lnTo>
                  <a:pt x="9004" y="14008"/>
                </a:lnTo>
                <a:lnTo>
                  <a:pt x="0" y="14008"/>
                </a:lnTo>
                <a:lnTo>
                  <a:pt x="0" y="22123"/>
                </a:lnTo>
                <a:lnTo>
                  <a:pt x="9004" y="22123"/>
                </a:lnTo>
                <a:lnTo>
                  <a:pt x="9004" y="60794"/>
                </a:lnTo>
                <a:lnTo>
                  <a:pt x="10248" y="65989"/>
                </a:lnTo>
                <a:lnTo>
                  <a:pt x="13119" y="69214"/>
                </a:lnTo>
                <a:lnTo>
                  <a:pt x="15646" y="72034"/>
                </a:lnTo>
                <a:lnTo>
                  <a:pt x="19621" y="73723"/>
                </a:lnTo>
                <a:lnTo>
                  <a:pt x="28663" y="73723"/>
                </a:lnTo>
                <a:lnTo>
                  <a:pt x="31940" y="72974"/>
                </a:lnTo>
                <a:lnTo>
                  <a:pt x="34010" y="72275"/>
                </a:lnTo>
                <a:close/>
              </a:path>
            </a:pathLst>
          </a:custGeom>
          <a:solidFill>
            <a:srgbClr val="91C05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6" name="object 46"/>
          <p:cNvSpPr/>
          <p:nvPr/>
        </p:nvSpPr>
        <p:spPr>
          <a:xfrm>
            <a:off x="7221886" y="6326757"/>
            <a:ext cx="47729" cy="55301"/>
          </a:xfrm>
          <a:custGeom>
            <a:avLst/>
            <a:gdLst/>
            <a:ahLst/>
            <a:cxnLst/>
            <a:rect l="l" t="t" r="r" b="b"/>
            <a:pathLst>
              <a:path w="51523" h="61036">
                <a:moveTo>
                  <a:pt x="51168" y="32588"/>
                </a:moveTo>
                <a:lnTo>
                  <a:pt x="10388" y="24866"/>
                </a:lnTo>
                <a:lnTo>
                  <a:pt x="10686" y="5847"/>
                </a:lnTo>
                <a:lnTo>
                  <a:pt x="2784" y="16831"/>
                </a:lnTo>
                <a:lnTo>
                  <a:pt x="0" y="31623"/>
                </a:lnTo>
                <a:lnTo>
                  <a:pt x="173" y="35364"/>
                </a:lnTo>
                <a:lnTo>
                  <a:pt x="4550" y="48871"/>
                </a:lnTo>
                <a:lnTo>
                  <a:pt x="14298" y="57806"/>
                </a:lnTo>
                <a:lnTo>
                  <a:pt x="28714" y="61036"/>
                </a:lnTo>
                <a:lnTo>
                  <a:pt x="37998" y="61036"/>
                </a:lnTo>
                <a:lnTo>
                  <a:pt x="44500" y="58966"/>
                </a:lnTo>
                <a:lnTo>
                  <a:pt x="48247" y="57289"/>
                </a:lnTo>
                <a:lnTo>
                  <a:pt x="46329" y="49847"/>
                </a:lnTo>
                <a:lnTo>
                  <a:pt x="42456" y="51384"/>
                </a:lnTo>
                <a:lnTo>
                  <a:pt x="37757" y="52730"/>
                </a:lnTo>
                <a:lnTo>
                  <a:pt x="30149" y="52730"/>
                </a:lnTo>
                <a:lnTo>
                  <a:pt x="26829" y="52527"/>
                </a:lnTo>
                <a:lnTo>
                  <a:pt x="15207" y="46872"/>
                </a:lnTo>
                <a:lnTo>
                  <a:pt x="10248" y="32448"/>
                </a:lnTo>
                <a:lnTo>
                  <a:pt x="51168" y="32588"/>
                </a:lnTo>
                <a:close/>
              </a:path>
              <a:path w="51523" h="61036">
                <a:moveTo>
                  <a:pt x="10388" y="24866"/>
                </a:moveTo>
                <a:lnTo>
                  <a:pt x="11214" y="17475"/>
                </a:lnTo>
                <a:lnTo>
                  <a:pt x="15811" y="7607"/>
                </a:lnTo>
                <a:lnTo>
                  <a:pt x="38481" y="7607"/>
                </a:lnTo>
                <a:lnTo>
                  <a:pt x="41389" y="18199"/>
                </a:lnTo>
                <a:lnTo>
                  <a:pt x="41249" y="24866"/>
                </a:lnTo>
                <a:lnTo>
                  <a:pt x="10388" y="24866"/>
                </a:lnTo>
                <a:lnTo>
                  <a:pt x="51168" y="32588"/>
                </a:lnTo>
                <a:lnTo>
                  <a:pt x="51384" y="31369"/>
                </a:lnTo>
                <a:lnTo>
                  <a:pt x="51523" y="27508"/>
                </a:lnTo>
                <a:lnTo>
                  <a:pt x="49883" y="16659"/>
                </a:lnTo>
                <a:lnTo>
                  <a:pt x="42651" y="5121"/>
                </a:lnTo>
                <a:lnTo>
                  <a:pt x="27508" y="0"/>
                </a:lnTo>
                <a:lnTo>
                  <a:pt x="23034" y="336"/>
                </a:lnTo>
                <a:lnTo>
                  <a:pt x="10686" y="5847"/>
                </a:lnTo>
                <a:lnTo>
                  <a:pt x="10388" y="24866"/>
                </a:lnTo>
                <a:close/>
              </a:path>
            </a:pathLst>
          </a:custGeom>
          <a:solidFill>
            <a:srgbClr val="91C05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7" name="object 47"/>
          <p:cNvSpPr/>
          <p:nvPr/>
        </p:nvSpPr>
        <p:spPr>
          <a:xfrm>
            <a:off x="7277533" y="6326872"/>
            <a:ext cx="43095" cy="55301"/>
          </a:xfrm>
          <a:custGeom>
            <a:avLst/>
            <a:gdLst/>
            <a:ahLst/>
            <a:cxnLst/>
            <a:rect l="l" t="t" r="r" b="b"/>
            <a:pathLst>
              <a:path w="46520" h="61036">
                <a:moveTo>
                  <a:pt x="15201" y="53162"/>
                </a:moveTo>
                <a:lnTo>
                  <a:pt x="10591" y="50012"/>
                </a:lnTo>
                <a:lnTo>
                  <a:pt x="10591" y="43027"/>
                </a:lnTo>
                <a:lnTo>
                  <a:pt x="5994" y="61036"/>
                </a:lnTo>
                <a:lnTo>
                  <a:pt x="26162" y="61036"/>
                </a:lnTo>
                <a:lnTo>
                  <a:pt x="32537" y="56921"/>
                </a:lnTo>
                <a:lnTo>
                  <a:pt x="35661" y="52349"/>
                </a:lnTo>
                <a:lnTo>
                  <a:pt x="36055" y="52349"/>
                </a:lnTo>
                <a:lnTo>
                  <a:pt x="37007" y="59690"/>
                </a:lnTo>
                <a:lnTo>
                  <a:pt x="46520" y="59690"/>
                </a:lnTo>
                <a:lnTo>
                  <a:pt x="45961" y="55765"/>
                </a:lnTo>
                <a:lnTo>
                  <a:pt x="45681" y="50736"/>
                </a:lnTo>
                <a:lnTo>
                  <a:pt x="45681" y="23850"/>
                </a:lnTo>
                <a:lnTo>
                  <a:pt x="44942" y="16144"/>
                </a:lnTo>
                <a:lnTo>
                  <a:pt x="38717" y="4783"/>
                </a:lnTo>
                <a:lnTo>
                  <a:pt x="23393" y="0"/>
                </a:lnTo>
                <a:lnTo>
                  <a:pt x="16027" y="0"/>
                </a:lnTo>
                <a:lnTo>
                  <a:pt x="8928" y="2044"/>
                </a:lnTo>
                <a:lnTo>
                  <a:pt x="4089" y="5054"/>
                </a:lnTo>
                <a:lnTo>
                  <a:pt x="6515" y="12179"/>
                </a:lnTo>
                <a:lnTo>
                  <a:pt x="10591" y="9436"/>
                </a:lnTo>
                <a:lnTo>
                  <a:pt x="16268" y="7848"/>
                </a:lnTo>
                <a:lnTo>
                  <a:pt x="21805" y="7848"/>
                </a:lnTo>
                <a:lnTo>
                  <a:pt x="33743" y="7721"/>
                </a:lnTo>
                <a:lnTo>
                  <a:pt x="35064" y="16535"/>
                </a:lnTo>
                <a:lnTo>
                  <a:pt x="35064" y="22567"/>
                </a:lnTo>
                <a:lnTo>
                  <a:pt x="29878" y="22683"/>
                </a:lnTo>
                <a:lnTo>
                  <a:pt x="20091" y="31617"/>
                </a:lnTo>
                <a:lnTo>
                  <a:pt x="35331" y="29933"/>
                </a:lnTo>
                <a:lnTo>
                  <a:pt x="35331" y="40043"/>
                </a:lnTo>
                <a:lnTo>
                  <a:pt x="34848" y="43434"/>
                </a:lnTo>
                <a:lnTo>
                  <a:pt x="33159" y="48348"/>
                </a:lnTo>
                <a:lnTo>
                  <a:pt x="28232" y="53162"/>
                </a:lnTo>
                <a:lnTo>
                  <a:pt x="15201" y="53162"/>
                </a:lnTo>
                <a:close/>
              </a:path>
              <a:path w="46520" h="61036">
                <a:moveTo>
                  <a:pt x="13572" y="25850"/>
                </a:moveTo>
                <a:lnTo>
                  <a:pt x="3466" y="33138"/>
                </a:lnTo>
                <a:lnTo>
                  <a:pt x="0" y="44284"/>
                </a:lnTo>
                <a:lnTo>
                  <a:pt x="0" y="52679"/>
                </a:lnTo>
                <a:lnTo>
                  <a:pt x="5994" y="61036"/>
                </a:lnTo>
                <a:lnTo>
                  <a:pt x="10591" y="43027"/>
                </a:lnTo>
                <a:lnTo>
                  <a:pt x="10977" y="39890"/>
                </a:lnTo>
                <a:lnTo>
                  <a:pt x="20091" y="31617"/>
                </a:lnTo>
                <a:lnTo>
                  <a:pt x="29878" y="22683"/>
                </a:lnTo>
                <a:lnTo>
                  <a:pt x="13572" y="25850"/>
                </a:lnTo>
                <a:close/>
              </a:path>
            </a:pathLst>
          </a:custGeom>
          <a:solidFill>
            <a:srgbClr val="91C05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8" name="object 48"/>
          <p:cNvSpPr/>
          <p:nvPr/>
        </p:nvSpPr>
        <p:spPr>
          <a:xfrm>
            <a:off x="7331687" y="6326873"/>
            <a:ext cx="42670" cy="55301"/>
          </a:xfrm>
          <a:custGeom>
            <a:avLst/>
            <a:gdLst/>
            <a:ahLst/>
            <a:cxnLst/>
            <a:rect l="l" t="t" r="r" b="b"/>
            <a:pathLst>
              <a:path w="46062" h="61036">
                <a:moveTo>
                  <a:pt x="2910" y="17031"/>
                </a:moveTo>
                <a:lnTo>
                  <a:pt x="0" y="31114"/>
                </a:lnTo>
                <a:lnTo>
                  <a:pt x="252" y="35633"/>
                </a:lnTo>
                <a:lnTo>
                  <a:pt x="4933" y="49080"/>
                </a:lnTo>
                <a:lnTo>
                  <a:pt x="14831" y="57880"/>
                </a:lnTo>
                <a:lnTo>
                  <a:pt x="29044" y="61036"/>
                </a:lnTo>
                <a:lnTo>
                  <a:pt x="36918" y="61036"/>
                </a:lnTo>
                <a:lnTo>
                  <a:pt x="43078" y="58966"/>
                </a:lnTo>
                <a:lnTo>
                  <a:pt x="45847" y="57619"/>
                </a:lnTo>
                <a:lnTo>
                  <a:pt x="44018" y="49720"/>
                </a:lnTo>
                <a:lnTo>
                  <a:pt x="41008" y="51015"/>
                </a:lnTo>
                <a:lnTo>
                  <a:pt x="37033" y="52438"/>
                </a:lnTo>
                <a:lnTo>
                  <a:pt x="30975" y="52438"/>
                </a:lnTo>
                <a:lnTo>
                  <a:pt x="26121" y="51917"/>
                </a:lnTo>
                <a:lnTo>
                  <a:pt x="15047" y="44844"/>
                </a:lnTo>
                <a:lnTo>
                  <a:pt x="10756" y="30632"/>
                </a:lnTo>
                <a:lnTo>
                  <a:pt x="11319" y="24914"/>
                </a:lnTo>
                <a:lnTo>
                  <a:pt x="17857" y="13123"/>
                </a:lnTo>
                <a:lnTo>
                  <a:pt x="31381" y="8420"/>
                </a:lnTo>
                <a:lnTo>
                  <a:pt x="37160" y="8420"/>
                </a:lnTo>
                <a:lnTo>
                  <a:pt x="41122" y="9867"/>
                </a:lnTo>
                <a:lnTo>
                  <a:pt x="43700" y="11239"/>
                </a:lnTo>
                <a:lnTo>
                  <a:pt x="46062" y="3124"/>
                </a:lnTo>
                <a:lnTo>
                  <a:pt x="43154" y="1562"/>
                </a:lnTo>
                <a:lnTo>
                  <a:pt x="37642" y="0"/>
                </a:lnTo>
                <a:lnTo>
                  <a:pt x="31381" y="0"/>
                </a:lnTo>
                <a:lnTo>
                  <a:pt x="23881" y="729"/>
                </a:lnTo>
                <a:lnTo>
                  <a:pt x="11128" y="6502"/>
                </a:lnTo>
                <a:lnTo>
                  <a:pt x="2910" y="17031"/>
                </a:lnTo>
                <a:close/>
              </a:path>
            </a:pathLst>
          </a:custGeom>
          <a:solidFill>
            <a:srgbClr val="91C05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9" name="object 49"/>
          <p:cNvSpPr/>
          <p:nvPr/>
        </p:nvSpPr>
        <p:spPr>
          <a:xfrm>
            <a:off x="7385641" y="6303387"/>
            <a:ext cx="46012" cy="77566"/>
          </a:xfrm>
          <a:custGeom>
            <a:avLst/>
            <a:gdLst/>
            <a:ahLst/>
            <a:cxnLst/>
            <a:rect l="l" t="t" r="r" b="b"/>
            <a:pathLst>
              <a:path w="49669" h="85610">
                <a:moveTo>
                  <a:pt x="12560" y="33401"/>
                </a:moveTo>
                <a:lnTo>
                  <a:pt x="10871" y="36436"/>
                </a:lnTo>
                <a:lnTo>
                  <a:pt x="10629" y="36436"/>
                </a:lnTo>
                <a:lnTo>
                  <a:pt x="10629" y="0"/>
                </a:lnTo>
                <a:lnTo>
                  <a:pt x="0" y="0"/>
                </a:lnTo>
                <a:lnTo>
                  <a:pt x="0" y="85610"/>
                </a:lnTo>
                <a:lnTo>
                  <a:pt x="10629" y="85610"/>
                </a:lnTo>
                <a:lnTo>
                  <a:pt x="10629" y="48348"/>
                </a:lnTo>
                <a:lnTo>
                  <a:pt x="11328" y="45339"/>
                </a:lnTo>
                <a:lnTo>
                  <a:pt x="13360" y="39560"/>
                </a:lnTo>
                <a:lnTo>
                  <a:pt x="18669" y="34772"/>
                </a:lnTo>
                <a:lnTo>
                  <a:pt x="35572" y="34772"/>
                </a:lnTo>
                <a:lnTo>
                  <a:pt x="39077" y="42545"/>
                </a:lnTo>
                <a:lnTo>
                  <a:pt x="39077" y="85610"/>
                </a:lnTo>
                <a:lnTo>
                  <a:pt x="49669" y="85610"/>
                </a:lnTo>
                <a:lnTo>
                  <a:pt x="49669" y="50876"/>
                </a:lnTo>
                <a:lnTo>
                  <a:pt x="48153" y="40060"/>
                </a:lnTo>
                <a:lnTo>
                  <a:pt x="39706" y="28810"/>
                </a:lnTo>
                <a:lnTo>
                  <a:pt x="29311" y="25920"/>
                </a:lnTo>
                <a:lnTo>
                  <a:pt x="25311" y="25920"/>
                </a:lnTo>
                <a:lnTo>
                  <a:pt x="21539" y="27000"/>
                </a:lnTo>
                <a:lnTo>
                  <a:pt x="18427" y="28930"/>
                </a:lnTo>
                <a:lnTo>
                  <a:pt x="15189" y="30632"/>
                </a:lnTo>
                <a:lnTo>
                  <a:pt x="12560" y="33401"/>
                </a:lnTo>
                <a:close/>
              </a:path>
            </a:pathLst>
          </a:custGeom>
          <a:solidFill>
            <a:srgbClr val="91C05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0" name="object 50"/>
          <p:cNvSpPr/>
          <p:nvPr/>
        </p:nvSpPr>
        <p:spPr>
          <a:xfrm>
            <a:off x="7441042" y="6315378"/>
            <a:ext cx="32059" cy="66796"/>
          </a:xfrm>
          <a:custGeom>
            <a:avLst/>
            <a:gdLst/>
            <a:ahLst/>
            <a:cxnLst/>
            <a:rect l="l" t="t" r="r" b="b"/>
            <a:pathLst>
              <a:path w="34607" h="73723">
                <a:moveTo>
                  <a:pt x="34010" y="72275"/>
                </a:moveTo>
                <a:lnTo>
                  <a:pt x="33528" y="64160"/>
                </a:lnTo>
                <a:lnTo>
                  <a:pt x="30276" y="64884"/>
                </a:lnTo>
                <a:lnTo>
                  <a:pt x="21488" y="64884"/>
                </a:lnTo>
                <a:lnTo>
                  <a:pt x="19392" y="60794"/>
                </a:lnTo>
                <a:lnTo>
                  <a:pt x="19392" y="22123"/>
                </a:lnTo>
                <a:lnTo>
                  <a:pt x="34607" y="22123"/>
                </a:lnTo>
                <a:lnTo>
                  <a:pt x="34607" y="14008"/>
                </a:lnTo>
                <a:lnTo>
                  <a:pt x="19392" y="14008"/>
                </a:lnTo>
                <a:lnTo>
                  <a:pt x="19392" y="0"/>
                </a:lnTo>
                <a:lnTo>
                  <a:pt x="9029" y="3251"/>
                </a:lnTo>
                <a:lnTo>
                  <a:pt x="9029" y="14008"/>
                </a:lnTo>
                <a:lnTo>
                  <a:pt x="0" y="14008"/>
                </a:lnTo>
                <a:lnTo>
                  <a:pt x="0" y="22123"/>
                </a:lnTo>
                <a:lnTo>
                  <a:pt x="9029" y="22123"/>
                </a:lnTo>
                <a:lnTo>
                  <a:pt x="9029" y="60794"/>
                </a:lnTo>
                <a:lnTo>
                  <a:pt x="10248" y="65989"/>
                </a:lnTo>
                <a:lnTo>
                  <a:pt x="13144" y="69214"/>
                </a:lnTo>
                <a:lnTo>
                  <a:pt x="15709" y="72034"/>
                </a:lnTo>
                <a:lnTo>
                  <a:pt x="19659" y="73723"/>
                </a:lnTo>
                <a:lnTo>
                  <a:pt x="28689" y="73723"/>
                </a:lnTo>
                <a:lnTo>
                  <a:pt x="31965" y="72974"/>
                </a:lnTo>
                <a:lnTo>
                  <a:pt x="34010" y="72275"/>
                </a:lnTo>
                <a:close/>
              </a:path>
            </a:pathLst>
          </a:custGeom>
          <a:solidFill>
            <a:srgbClr val="91C05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1" name="object 51"/>
          <p:cNvSpPr/>
          <p:nvPr/>
        </p:nvSpPr>
        <p:spPr>
          <a:xfrm>
            <a:off x="7669434" y="6306092"/>
            <a:ext cx="40064" cy="76082"/>
          </a:xfrm>
          <a:custGeom>
            <a:avLst/>
            <a:gdLst/>
            <a:ahLst/>
            <a:cxnLst/>
            <a:rect l="l" t="t" r="r" b="b"/>
            <a:pathLst>
              <a:path w="43249" h="83972">
                <a:moveTo>
                  <a:pt x="36893" y="75374"/>
                </a:moveTo>
                <a:lnTo>
                  <a:pt x="32579" y="74996"/>
                </a:lnTo>
                <a:lnTo>
                  <a:pt x="22803" y="81431"/>
                </a:lnTo>
                <a:lnTo>
                  <a:pt x="36576" y="83972"/>
                </a:lnTo>
                <a:lnTo>
                  <a:pt x="43249" y="83443"/>
                </a:lnTo>
                <a:lnTo>
                  <a:pt x="37033" y="75374"/>
                </a:lnTo>
                <a:lnTo>
                  <a:pt x="36893" y="75374"/>
                </a:lnTo>
                <a:close/>
              </a:path>
              <a:path w="43249" h="83972">
                <a:moveTo>
                  <a:pt x="0" y="42697"/>
                </a:moveTo>
                <a:lnTo>
                  <a:pt x="275" y="48372"/>
                </a:lnTo>
                <a:lnTo>
                  <a:pt x="4044" y="62998"/>
                </a:lnTo>
                <a:lnTo>
                  <a:pt x="11756" y="74228"/>
                </a:lnTo>
                <a:lnTo>
                  <a:pt x="22803" y="81431"/>
                </a:lnTo>
                <a:lnTo>
                  <a:pt x="32579" y="74996"/>
                </a:lnTo>
                <a:lnTo>
                  <a:pt x="20833" y="68919"/>
                </a:lnTo>
                <a:lnTo>
                  <a:pt x="13502" y="57273"/>
                </a:lnTo>
                <a:lnTo>
                  <a:pt x="10972" y="42456"/>
                </a:lnTo>
                <a:lnTo>
                  <a:pt x="11288" y="36707"/>
                </a:lnTo>
                <a:lnTo>
                  <a:pt x="15285" y="22639"/>
                </a:lnTo>
                <a:lnTo>
                  <a:pt x="23898" y="12487"/>
                </a:lnTo>
                <a:lnTo>
                  <a:pt x="37160" y="8585"/>
                </a:lnTo>
                <a:lnTo>
                  <a:pt x="41800" y="9008"/>
                </a:lnTo>
                <a:lnTo>
                  <a:pt x="53683" y="15411"/>
                </a:lnTo>
                <a:lnTo>
                  <a:pt x="60731" y="27265"/>
                </a:lnTo>
                <a:lnTo>
                  <a:pt x="63055" y="41656"/>
                </a:lnTo>
                <a:lnTo>
                  <a:pt x="62744" y="47364"/>
                </a:lnTo>
                <a:lnTo>
                  <a:pt x="58608" y="61632"/>
                </a:lnTo>
                <a:lnTo>
                  <a:pt x="49924" y="71615"/>
                </a:lnTo>
                <a:lnTo>
                  <a:pt x="37033" y="75374"/>
                </a:lnTo>
                <a:lnTo>
                  <a:pt x="43249" y="83443"/>
                </a:lnTo>
                <a:lnTo>
                  <a:pt x="55505" y="79110"/>
                </a:lnTo>
                <a:lnTo>
                  <a:pt x="65345" y="70523"/>
                </a:lnTo>
                <a:lnTo>
                  <a:pt x="71892" y="57823"/>
                </a:lnTo>
                <a:lnTo>
                  <a:pt x="74269" y="41148"/>
                </a:lnTo>
                <a:lnTo>
                  <a:pt x="74010" y="35622"/>
                </a:lnTo>
                <a:lnTo>
                  <a:pt x="70362" y="21120"/>
                </a:lnTo>
                <a:lnTo>
                  <a:pt x="62771" y="9868"/>
                </a:lnTo>
                <a:lnTo>
                  <a:pt x="51701" y="2587"/>
                </a:lnTo>
                <a:lnTo>
                  <a:pt x="37617" y="0"/>
                </a:lnTo>
                <a:lnTo>
                  <a:pt x="30854" y="574"/>
                </a:lnTo>
                <a:lnTo>
                  <a:pt x="18379" y="5251"/>
                </a:lnTo>
                <a:lnTo>
                  <a:pt x="8623" y="14189"/>
                </a:lnTo>
                <a:lnTo>
                  <a:pt x="2269" y="26850"/>
                </a:lnTo>
                <a:lnTo>
                  <a:pt x="0" y="42697"/>
                </a:lnTo>
                <a:close/>
              </a:path>
            </a:pathLst>
          </a:custGeom>
          <a:solidFill>
            <a:srgbClr val="66798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2" name="object 52"/>
          <p:cNvSpPr/>
          <p:nvPr/>
        </p:nvSpPr>
        <p:spPr>
          <a:xfrm>
            <a:off x="7669234" y="6305919"/>
            <a:ext cx="69200" cy="76427"/>
          </a:xfrm>
          <a:custGeom>
            <a:avLst/>
            <a:gdLst/>
            <a:ahLst/>
            <a:cxnLst/>
            <a:rect l="l" t="t" r="r" b="b"/>
            <a:pathLst>
              <a:path w="74701" h="84353">
                <a:moveTo>
                  <a:pt x="11379" y="42646"/>
                </a:moveTo>
                <a:lnTo>
                  <a:pt x="13419" y="29492"/>
                </a:lnTo>
                <a:lnTo>
                  <a:pt x="11354" y="36593"/>
                </a:lnTo>
                <a:lnTo>
                  <a:pt x="10998" y="42646"/>
                </a:lnTo>
                <a:lnTo>
                  <a:pt x="11522" y="45724"/>
                </a:lnTo>
                <a:lnTo>
                  <a:pt x="11379" y="42646"/>
                </a:lnTo>
                <a:close/>
              </a:path>
              <a:path w="74701" h="84353">
                <a:moveTo>
                  <a:pt x="37249" y="75564"/>
                </a:moveTo>
                <a:lnTo>
                  <a:pt x="37249" y="75755"/>
                </a:lnTo>
                <a:lnTo>
                  <a:pt x="39209" y="75188"/>
                </a:lnTo>
                <a:lnTo>
                  <a:pt x="37249" y="75374"/>
                </a:lnTo>
                <a:lnTo>
                  <a:pt x="37249" y="75564"/>
                </a:lnTo>
                <a:close/>
              </a:path>
              <a:path w="74701" h="84353">
                <a:moveTo>
                  <a:pt x="37109" y="75374"/>
                </a:moveTo>
                <a:lnTo>
                  <a:pt x="26367" y="72079"/>
                </a:lnTo>
                <a:lnTo>
                  <a:pt x="32492" y="75324"/>
                </a:lnTo>
                <a:lnTo>
                  <a:pt x="37109" y="75755"/>
                </a:lnTo>
                <a:lnTo>
                  <a:pt x="37109" y="75374"/>
                </a:lnTo>
                <a:close/>
              </a:path>
              <a:path w="74701" h="84353">
                <a:moveTo>
                  <a:pt x="406" y="42887"/>
                </a:moveTo>
                <a:lnTo>
                  <a:pt x="2475" y="28484"/>
                </a:lnTo>
                <a:lnTo>
                  <a:pt x="603" y="34563"/>
                </a:lnTo>
                <a:lnTo>
                  <a:pt x="0" y="42887"/>
                </a:lnTo>
                <a:lnTo>
                  <a:pt x="589" y="46897"/>
                </a:lnTo>
                <a:lnTo>
                  <a:pt x="406" y="42887"/>
                </a:lnTo>
                <a:close/>
              </a:path>
              <a:path w="74701" h="84353">
                <a:moveTo>
                  <a:pt x="37833" y="0"/>
                </a:moveTo>
                <a:lnTo>
                  <a:pt x="33939" y="701"/>
                </a:lnTo>
                <a:lnTo>
                  <a:pt x="37833" y="380"/>
                </a:lnTo>
                <a:lnTo>
                  <a:pt x="50191" y="2673"/>
                </a:lnTo>
                <a:lnTo>
                  <a:pt x="43240" y="352"/>
                </a:lnTo>
                <a:lnTo>
                  <a:pt x="37833" y="0"/>
                </a:lnTo>
                <a:close/>
              </a:path>
              <a:path w="74701" h="84353">
                <a:moveTo>
                  <a:pt x="65341" y="70692"/>
                </a:moveTo>
                <a:lnTo>
                  <a:pt x="56324" y="78488"/>
                </a:lnTo>
                <a:lnTo>
                  <a:pt x="60976" y="75810"/>
                </a:lnTo>
                <a:lnTo>
                  <a:pt x="63576" y="73329"/>
                </a:lnTo>
                <a:lnTo>
                  <a:pt x="70120" y="63703"/>
                </a:lnTo>
                <a:lnTo>
                  <a:pt x="71774" y="58282"/>
                </a:lnTo>
                <a:lnTo>
                  <a:pt x="65341" y="70692"/>
                </a:lnTo>
                <a:close/>
              </a:path>
              <a:path w="74701" h="84353">
                <a:moveTo>
                  <a:pt x="74294" y="41338"/>
                </a:moveTo>
                <a:lnTo>
                  <a:pt x="71958" y="57681"/>
                </a:lnTo>
                <a:lnTo>
                  <a:pt x="73930" y="51217"/>
                </a:lnTo>
                <a:lnTo>
                  <a:pt x="74701" y="41338"/>
                </a:lnTo>
                <a:lnTo>
                  <a:pt x="74114" y="37244"/>
                </a:lnTo>
                <a:lnTo>
                  <a:pt x="74294" y="41338"/>
                </a:lnTo>
                <a:close/>
              </a:path>
              <a:path w="74701" h="84353">
                <a:moveTo>
                  <a:pt x="37376" y="8585"/>
                </a:moveTo>
                <a:lnTo>
                  <a:pt x="35437" y="9152"/>
                </a:lnTo>
                <a:lnTo>
                  <a:pt x="37376" y="8953"/>
                </a:lnTo>
                <a:lnTo>
                  <a:pt x="48391" y="12411"/>
                </a:lnTo>
                <a:lnTo>
                  <a:pt x="42328" y="9065"/>
                </a:lnTo>
                <a:lnTo>
                  <a:pt x="37376" y="8585"/>
                </a:lnTo>
                <a:close/>
              </a:path>
              <a:path w="74701" h="84353">
                <a:moveTo>
                  <a:pt x="63093" y="41846"/>
                </a:moveTo>
                <a:lnTo>
                  <a:pt x="60960" y="55130"/>
                </a:lnTo>
                <a:lnTo>
                  <a:pt x="63109" y="47876"/>
                </a:lnTo>
                <a:lnTo>
                  <a:pt x="63461" y="41846"/>
                </a:lnTo>
                <a:lnTo>
                  <a:pt x="62948" y="38665"/>
                </a:lnTo>
                <a:lnTo>
                  <a:pt x="63093" y="41846"/>
                </a:lnTo>
                <a:close/>
              </a:path>
              <a:path w="74701" h="84353">
                <a:moveTo>
                  <a:pt x="36791" y="83985"/>
                </a:moveTo>
                <a:lnTo>
                  <a:pt x="24797" y="81761"/>
                </a:lnTo>
                <a:lnTo>
                  <a:pt x="31487" y="84001"/>
                </a:lnTo>
                <a:lnTo>
                  <a:pt x="36791" y="84353"/>
                </a:lnTo>
                <a:lnTo>
                  <a:pt x="36791" y="83985"/>
                </a:lnTo>
                <a:close/>
              </a:path>
              <a:path w="74701" h="84353">
                <a:moveTo>
                  <a:pt x="977" y="49537"/>
                </a:moveTo>
                <a:lnTo>
                  <a:pt x="589" y="46897"/>
                </a:lnTo>
                <a:lnTo>
                  <a:pt x="650" y="48238"/>
                </a:lnTo>
                <a:lnTo>
                  <a:pt x="977" y="49537"/>
                </a:lnTo>
                <a:close/>
              </a:path>
              <a:path w="74701" h="84353">
                <a:moveTo>
                  <a:pt x="4136" y="62093"/>
                </a:moveTo>
                <a:lnTo>
                  <a:pt x="977" y="49537"/>
                </a:lnTo>
                <a:lnTo>
                  <a:pt x="2296" y="58511"/>
                </a:lnTo>
                <a:lnTo>
                  <a:pt x="4136" y="62093"/>
                </a:lnTo>
                <a:close/>
              </a:path>
              <a:path w="74701" h="84353">
                <a:moveTo>
                  <a:pt x="3297" y="25816"/>
                </a:moveTo>
                <a:lnTo>
                  <a:pt x="2684" y="27030"/>
                </a:lnTo>
                <a:lnTo>
                  <a:pt x="2475" y="28484"/>
                </a:lnTo>
                <a:lnTo>
                  <a:pt x="3297" y="25816"/>
                </a:lnTo>
                <a:close/>
              </a:path>
              <a:path w="74701" h="84353">
                <a:moveTo>
                  <a:pt x="8395" y="15716"/>
                </a:moveTo>
                <a:lnTo>
                  <a:pt x="5010" y="20255"/>
                </a:lnTo>
                <a:lnTo>
                  <a:pt x="3297" y="25816"/>
                </a:lnTo>
                <a:lnTo>
                  <a:pt x="8395" y="15716"/>
                </a:lnTo>
                <a:close/>
              </a:path>
              <a:path w="74701" h="84353">
                <a:moveTo>
                  <a:pt x="5236" y="64236"/>
                </a:moveTo>
                <a:lnTo>
                  <a:pt x="4136" y="62093"/>
                </a:lnTo>
                <a:lnTo>
                  <a:pt x="4345" y="62924"/>
                </a:lnTo>
                <a:lnTo>
                  <a:pt x="5236" y="64236"/>
                </a:lnTo>
                <a:close/>
              </a:path>
              <a:path w="74701" h="84353">
                <a:moveTo>
                  <a:pt x="11479" y="73423"/>
                </a:moveTo>
                <a:lnTo>
                  <a:pt x="5236" y="64236"/>
                </a:lnTo>
                <a:lnTo>
                  <a:pt x="8704" y="70990"/>
                </a:lnTo>
                <a:lnTo>
                  <a:pt x="11479" y="73423"/>
                </a:lnTo>
                <a:close/>
              </a:path>
              <a:path w="74701" h="84353">
                <a:moveTo>
                  <a:pt x="10045" y="13503"/>
                </a:moveTo>
                <a:lnTo>
                  <a:pt x="9061" y="14396"/>
                </a:lnTo>
                <a:lnTo>
                  <a:pt x="8395" y="15716"/>
                </a:lnTo>
                <a:lnTo>
                  <a:pt x="10045" y="13503"/>
                </a:lnTo>
                <a:close/>
              </a:path>
              <a:path w="74701" h="84353">
                <a:moveTo>
                  <a:pt x="17789" y="6476"/>
                </a:moveTo>
                <a:lnTo>
                  <a:pt x="13127" y="9369"/>
                </a:lnTo>
                <a:lnTo>
                  <a:pt x="10045" y="13503"/>
                </a:lnTo>
                <a:lnTo>
                  <a:pt x="17789" y="6476"/>
                </a:lnTo>
                <a:close/>
              </a:path>
              <a:path w="74701" h="84353">
                <a:moveTo>
                  <a:pt x="13431" y="75135"/>
                </a:moveTo>
                <a:lnTo>
                  <a:pt x="11479" y="73423"/>
                </a:lnTo>
                <a:lnTo>
                  <a:pt x="12007" y="74201"/>
                </a:lnTo>
                <a:lnTo>
                  <a:pt x="13431" y="75135"/>
                </a:lnTo>
                <a:close/>
              </a:path>
              <a:path w="74701" h="84353">
                <a:moveTo>
                  <a:pt x="22203" y="80892"/>
                </a:moveTo>
                <a:lnTo>
                  <a:pt x="13431" y="75135"/>
                </a:lnTo>
                <a:lnTo>
                  <a:pt x="18632" y="79696"/>
                </a:lnTo>
                <a:lnTo>
                  <a:pt x="22203" y="80892"/>
                </a:lnTo>
                <a:close/>
              </a:path>
              <a:path w="74701" h="84353">
                <a:moveTo>
                  <a:pt x="20049" y="5073"/>
                </a:moveTo>
                <a:lnTo>
                  <a:pt x="18848" y="5514"/>
                </a:lnTo>
                <a:lnTo>
                  <a:pt x="17789" y="6476"/>
                </a:lnTo>
                <a:lnTo>
                  <a:pt x="20049" y="5073"/>
                </a:lnTo>
                <a:close/>
              </a:path>
              <a:path w="74701" h="84353">
                <a:moveTo>
                  <a:pt x="30014" y="1408"/>
                </a:moveTo>
                <a:lnTo>
                  <a:pt x="24290" y="2439"/>
                </a:lnTo>
                <a:lnTo>
                  <a:pt x="20049" y="5073"/>
                </a:lnTo>
                <a:lnTo>
                  <a:pt x="30014" y="1408"/>
                </a:lnTo>
                <a:close/>
              </a:path>
              <a:path w="74701" h="84353">
                <a:moveTo>
                  <a:pt x="24797" y="81761"/>
                </a:moveTo>
                <a:lnTo>
                  <a:pt x="22203" y="80892"/>
                </a:lnTo>
                <a:lnTo>
                  <a:pt x="23027" y="81433"/>
                </a:lnTo>
                <a:lnTo>
                  <a:pt x="24797" y="81761"/>
                </a:lnTo>
                <a:close/>
              </a:path>
              <a:path w="74701" h="84353">
                <a:moveTo>
                  <a:pt x="33939" y="701"/>
                </a:moveTo>
                <a:lnTo>
                  <a:pt x="31359" y="913"/>
                </a:lnTo>
                <a:lnTo>
                  <a:pt x="30014" y="1408"/>
                </a:lnTo>
                <a:lnTo>
                  <a:pt x="33939" y="701"/>
                </a:lnTo>
                <a:close/>
              </a:path>
              <a:path w="74701" h="84353">
                <a:moveTo>
                  <a:pt x="41087" y="83653"/>
                </a:moveTo>
                <a:lnTo>
                  <a:pt x="36868" y="83985"/>
                </a:lnTo>
                <a:lnTo>
                  <a:pt x="36868" y="84353"/>
                </a:lnTo>
                <a:lnTo>
                  <a:pt x="41087" y="83653"/>
                </a:lnTo>
                <a:close/>
              </a:path>
              <a:path w="74701" h="84353">
                <a:moveTo>
                  <a:pt x="62948" y="38665"/>
                </a:moveTo>
                <a:lnTo>
                  <a:pt x="62900" y="37608"/>
                </a:lnTo>
                <a:lnTo>
                  <a:pt x="62588" y="36431"/>
                </a:lnTo>
                <a:lnTo>
                  <a:pt x="62948" y="38665"/>
                </a:lnTo>
                <a:close/>
              </a:path>
              <a:path w="74701" h="84353">
                <a:moveTo>
                  <a:pt x="62588" y="36431"/>
                </a:moveTo>
                <a:lnTo>
                  <a:pt x="61143" y="27478"/>
                </a:lnTo>
                <a:lnTo>
                  <a:pt x="59446" y="24595"/>
                </a:lnTo>
                <a:lnTo>
                  <a:pt x="62588" y="36431"/>
                </a:lnTo>
                <a:close/>
              </a:path>
              <a:path w="74701" h="84353">
                <a:moveTo>
                  <a:pt x="60960" y="55130"/>
                </a:moveTo>
                <a:lnTo>
                  <a:pt x="60092" y="58061"/>
                </a:lnTo>
                <a:lnTo>
                  <a:pt x="60631" y="57182"/>
                </a:lnTo>
                <a:lnTo>
                  <a:pt x="60960" y="55130"/>
                </a:lnTo>
                <a:close/>
              </a:path>
              <a:path w="74701" h="84353">
                <a:moveTo>
                  <a:pt x="59446" y="24595"/>
                </a:moveTo>
                <a:lnTo>
                  <a:pt x="59198" y="23660"/>
                </a:lnTo>
                <a:lnTo>
                  <a:pt x="58077" y="22270"/>
                </a:lnTo>
                <a:lnTo>
                  <a:pt x="59446" y="24595"/>
                </a:lnTo>
                <a:close/>
              </a:path>
              <a:path w="74701" h="84353">
                <a:moveTo>
                  <a:pt x="60092" y="58061"/>
                </a:moveTo>
                <a:lnTo>
                  <a:pt x="54681" y="66889"/>
                </a:lnTo>
                <a:lnTo>
                  <a:pt x="58902" y="62079"/>
                </a:lnTo>
                <a:lnTo>
                  <a:pt x="60092" y="58061"/>
                </a:lnTo>
                <a:close/>
              </a:path>
              <a:path w="74701" h="84353">
                <a:moveTo>
                  <a:pt x="58077" y="22270"/>
                </a:moveTo>
                <a:lnTo>
                  <a:pt x="54143" y="15586"/>
                </a:lnTo>
                <a:lnTo>
                  <a:pt x="51525" y="14140"/>
                </a:lnTo>
                <a:lnTo>
                  <a:pt x="58077" y="22270"/>
                </a:lnTo>
                <a:close/>
              </a:path>
              <a:path w="74701" h="84353">
                <a:moveTo>
                  <a:pt x="54681" y="66889"/>
                </a:moveTo>
                <a:lnTo>
                  <a:pt x="52509" y="69362"/>
                </a:lnTo>
                <a:lnTo>
                  <a:pt x="53478" y="68850"/>
                </a:lnTo>
                <a:lnTo>
                  <a:pt x="54681" y="66889"/>
                </a:lnTo>
                <a:close/>
              </a:path>
              <a:path w="74701" h="84353">
                <a:moveTo>
                  <a:pt x="51525" y="14140"/>
                </a:moveTo>
                <a:lnTo>
                  <a:pt x="50720" y="13142"/>
                </a:lnTo>
                <a:lnTo>
                  <a:pt x="48391" y="12411"/>
                </a:lnTo>
                <a:lnTo>
                  <a:pt x="51525" y="14140"/>
                </a:lnTo>
                <a:close/>
              </a:path>
              <a:path w="74701" h="84353">
                <a:moveTo>
                  <a:pt x="52509" y="69362"/>
                </a:moveTo>
                <a:lnTo>
                  <a:pt x="44238" y="73734"/>
                </a:lnTo>
                <a:lnTo>
                  <a:pt x="50181" y="72015"/>
                </a:lnTo>
                <a:lnTo>
                  <a:pt x="52509" y="69362"/>
                </a:lnTo>
                <a:close/>
              </a:path>
              <a:path w="74701" h="84353">
                <a:moveTo>
                  <a:pt x="44238" y="73734"/>
                </a:moveTo>
                <a:lnTo>
                  <a:pt x="39209" y="75188"/>
                </a:lnTo>
                <a:lnTo>
                  <a:pt x="41984" y="74925"/>
                </a:lnTo>
                <a:lnTo>
                  <a:pt x="44238" y="73734"/>
                </a:lnTo>
                <a:close/>
              </a:path>
              <a:path w="74701" h="84353">
                <a:moveTo>
                  <a:pt x="69728" y="20457"/>
                </a:moveTo>
                <a:lnTo>
                  <a:pt x="66204" y="13479"/>
                </a:lnTo>
                <a:lnTo>
                  <a:pt x="63426" y="11021"/>
                </a:lnTo>
                <a:lnTo>
                  <a:pt x="69728" y="20457"/>
                </a:lnTo>
                <a:close/>
              </a:path>
              <a:path w="74701" h="84353">
                <a:moveTo>
                  <a:pt x="74114" y="37244"/>
                </a:moveTo>
                <a:lnTo>
                  <a:pt x="74065" y="36150"/>
                </a:lnTo>
                <a:lnTo>
                  <a:pt x="73805" y="35088"/>
                </a:lnTo>
                <a:lnTo>
                  <a:pt x="74114" y="37244"/>
                </a:lnTo>
                <a:close/>
              </a:path>
              <a:path w="74701" h="84353">
                <a:moveTo>
                  <a:pt x="73805" y="35088"/>
                </a:moveTo>
                <a:lnTo>
                  <a:pt x="72491" y="25928"/>
                </a:lnTo>
                <a:lnTo>
                  <a:pt x="70668" y="22318"/>
                </a:lnTo>
                <a:lnTo>
                  <a:pt x="73805" y="35088"/>
                </a:lnTo>
                <a:close/>
              </a:path>
              <a:path w="74701" h="84353">
                <a:moveTo>
                  <a:pt x="71958" y="57681"/>
                </a:moveTo>
                <a:lnTo>
                  <a:pt x="71774" y="58282"/>
                </a:lnTo>
                <a:lnTo>
                  <a:pt x="71909" y="58022"/>
                </a:lnTo>
                <a:lnTo>
                  <a:pt x="71958" y="57681"/>
                </a:lnTo>
                <a:close/>
              </a:path>
              <a:path w="74701" h="84353">
                <a:moveTo>
                  <a:pt x="70668" y="22318"/>
                </a:moveTo>
                <a:lnTo>
                  <a:pt x="70491" y="21600"/>
                </a:lnTo>
                <a:lnTo>
                  <a:pt x="69728" y="20457"/>
                </a:lnTo>
                <a:lnTo>
                  <a:pt x="70668" y="22318"/>
                </a:lnTo>
                <a:close/>
              </a:path>
              <a:path w="74701" h="84353">
                <a:moveTo>
                  <a:pt x="63426" y="11021"/>
                </a:moveTo>
                <a:lnTo>
                  <a:pt x="62949" y="10306"/>
                </a:lnTo>
                <a:lnTo>
                  <a:pt x="61637" y="9437"/>
                </a:lnTo>
                <a:lnTo>
                  <a:pt x="63426" y="11021"/>
                </a:lnTo>
                <a:close/>
              </a:path>
              <a:path w="74701" h="84353">
                <a:moveTo>
                  <a:pt x="61637" y="9437"/>
                </a:moveTo>
                <a:lnTo>
                  <a:pt x="56300" y="4713"/>
                </a:lnTo>
                <a:lnTo>
                  <a:pt x="52682" y="3505"/>
                </a:lnTo>
                <a:lnTo>
                  <a:pt x="61637" y="9437"/>
                </a:lnTo>
                <a:close/>
              </a:path>
              <a:path w="74701" h="84353">
                <a:moveTo>
                  <a:pt x="56324" y="78488"/>
                </a:moveTo>
                <a:lnTo>
                  <a:pt x="54399" y="79596"/>
                </a:lnTo>
                <a:lnTo>
                  <a:pt x="55474" y="79222"/>
                </a:lnTo>
                <a:lnTo>
                  <a:pt x="56324" y="78488"/>
                </a:lnTo>
                <a:close/>
              </a:path>
              <a:path w="74701" h="84353">
                <a:moveTo>
                  <a:pt x="52682" y="3505"/>
                </a:moveTo>
                <a:lnTo>
                  <a:pt x="51906" y="2991"/>
                </a:lnTo>
                <a:lnTo>
                  <a:pt x="50191" y="2673"/>
                </a:lnTo>
                <a:lnTo>
                  <a:pt x="52682" y="3505"/>
                </a:lnTo>
                <a:close/>
              </a:path>
              <a:path w="74701" h="84353">
                <a:moveTo>
                  <a:pt x="54399" y="79596"/>
                </a:moveTo>
                <a:lnTo>
                  <a:pt x="44204" y="83137"/>
                </a:lnTo>
                <a:lnTo>
                  <a:pt x="49881" y="82196"/>
                </a:lnTo>
                <a:lnTo>
                  <a:pt x="54399" y="79596"/>
                </a:lnTo>
                <a:close/>
              </a:path>
              <a:path w="74701" h="84353">
                <a:moveTo>
                  <a:pt x="44204" y="83137"/>
                </a:moveTo>
                <a:lnTo>
                  <a:pt x="41087" y="83653"/>
                </a:lnTo>
                <a:lnTo>
                  <a:pt x="43192" y="83488"/>
                </a:lnTo>
                <a:lnTo>
                  <a:pt x="44204" y="83137"/>
                </a:lnTo>
                <a:close/>
              </a:path>
              <a:path w="74701" h="84353">
                <a:moveTo>
                  <a:pt x="11976" y="48384"/>
                </a:moveTo>
                <a:lnTo>
                  <a:pt x="11522" y="45724"/>
                </a:lnTo>
                <a:lnTo>
                  <a:pt x="11580" y="46958"/>
                </a:lnTo>
                <a:lnTo>
                  <a:pt x="11976" y="48384"/>
                </a:lnTo>
                <a:close/>
              </a:path>
              <a:path w="74701" h="84353">
                <a:moveTo>
                  <a:pt x="15270" y="60251"/>
                </a:moveTo>
                <a:lnTo>
                  <a:pt x="11976" y="48384"/>
                </a:lnTo>
                <a:lnTo>
                  <a:pt x="13519" y="57440"/>
                </a:lnTo>
                <a:lnTo>
                  <a:pt x="15270" y="60251"/>
                </a:lnTo>
                <a:close/>
              </a:path>
              <a:path w="74701" h="84353">
                <a:moveTo>
                  <a:pt x="14174" y="26895"/>
                </a:moveTo>
                <a:lnTo>
                  <a:pt x="13695" y="27713"/>
                </a:lnTo>
                <a:lnTo>
                  <a:pt x="13419" y="29492"/>
                </a:lnTo>
                <a:lnTo>
                  <a:pt x="14174" y="26895"/>
                </a:lnTo>
                <a:close/>
              </a:path>
              <a:path w="74701" h="84353">
                <a:moveTo>
                  <a:pt x="19456" y="17878"/>
                </a:moveTo>
                <a:lnTo>
                  <a:pt x="15428" y="22583"/>
                </a:lnTo>
                <a:lnTo>
                  <a:pt x="14174" y="26895"/>
                </a:lnTo>
                <a:lnTo>
                  <a:pt x="19456" y="17878"/>
                </a:lnTo>
                <a:close/>
              </a:path>
              <a:path w="74701" h="84353">
                <a:moveTo>
                  <a:pt x="16686" y="62524"/>
                </a:moveTo>
                <a:lnTo>
                  <a:pt x="15270" y="60251"/>
                </a:lnTo>
                <a:lnTo>
                  <a:pt x="15515" y="61133"/>
                </a:lnTo>
                <a:lnTo>
                  <a:pt x="16686" y="62524"/>
                </a:lnTo>
                <a:close/>
              </a:path>
              <a:path w="74701" h="84353">
                <a:moveTo>
                  <a:pt x="23414" y="70515"/>
                </a:moveTo>
                <a:lnTo>
                  <a:pt x="16686" y="62524"/>
                </a:lnTo>
                <a:lnTo>
                  <a:pt x="20802" y="69131"/>
                </a:lnTo>
                <a:lnTo>
                  <a:pt x="23414" y="70515"/>
                </a:lnTo>
                <a:close/>
              </a:path>
              <a:path w="74701" h="84353">
                <a:moveTo>
                  <a:pt x="21647" y="15320"/>
                </a:moveTo>
                <a:lnTo>
                  <a:pt x="20623" y="15886"/>
                </a:lnTo>
                <a:lnTo>
                  <a:pt x="19456" y="17878"/>
                </a:lnTo>
                <a:lnTo>
                  <a:pt x="21647" y="15320"/>
                </a:lnTo>
                <a:close/>
              </a:path>
              <a:path w="74701" h="84353">
                <a:moveTo>
                  <a:pt x="29843" y="10788"/>
                </a:moveTo>
                <a:lnTo>
                  <a:pt x="24085" y="12472"/>
                </a:lnTo>
                <a:lnTo>
                  <a:pt x="21647" y="15320"/>
                </a:lnTo>
                <a:lnTo>
                  <a:pt x="29843" y="10788"/>
                </a:lnTo>
                <a:close/>
              </a:path>
              <a:path w="74701" h="84353">
                <a:moveTo>
                  <a:pt x="26367" y="72079"/>
                </a:moveTo>
                <a:lnTo>
                  <a:pt x="23414" y="70515"/>
                </a:lnTo>
                <a:lnTo>
                  <a:pt x="24162" y="71403"/>
                </a:lnTo>
                <a:lnTo>
                  <a:pt x="26367" y="72079"/>
                </a:lnTo>
                <a:close/>
              </a:path>
              <a:path w="74701" h="84353">
                <a:moveTo>
                  <a:pt x="35437" y="9152"/>
                </a:moveTo>
                <a:lnTo>
                  <a:pt x="32203" y="9483"/>
                </a:lnTo>
                <a:lnTo>
                  <a:pt x="29843" y="10788"/>
                </a:lnTo>
                <a:lnTo>
                  <a:pt x="35437" y="9152"/>
                </a:lnTo>
                <a:close/>
              </a:path>
            </a:pathLst>
          </a:custGeom>
          <a:solidFill>
            <a:srgbClr val="66798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3" name="object 53"/>
          <p:cNvSpPr/>
          <p:nvPr/>
        </p:nvSpPr>
        <p:spPr>
          <a:xfrm>
            <a:off x="7746280" y="6315378"/>
            <a:ext cx="32059" cy="66796"/>
          </a:xfrm>
          <a:custGeom>
            <a:avLst/>
            <a:gdLst/>
            <a:ahLst/>
            <a:cxnLst/>
            <a:rect l="l" t="t" r="r" b="b"/>
            <a:pathLst>
              <a:path w="34607" h="73723">
                <a:moveTo>
                  <a:pt x="33985" y="72275"/>
                </a:moveTo>
                <a:lnTo>
                  <a:pt x="33477" y="64160"/>
                </a:lnTo>
                <a:lnTo>
                  <a:pt x="30251" y="64884"/>
                </a:lnTo>
                <a:lnTo>
                  <a:pt x="21462" y="64884"/>
                </a:lnTo>
                <a:lnTo>
                  <a:pt x="19367" y="60794"/>
                </a:lnTo>
                <a:lnTo>
                  <a:pt x="19367" y="22123"/>
                </a:lnTo>
                <a:lnTo>
                  <a:pt x="34607" y="22123"/>
                </a:lnTo>
                <a:lnTo>
                  <a:pt x="34607" y="14008"/>
                </a:lnTo>
                <a:lnTo>
                  <a:pt x="19367" y="14008"/>
                </a:lnTo>
                <a:lnTo>
                  <a:pt x="19367" y="0"/>
                </a:lnTo>
                <a:lnTo>
                  <a:pt x="9042" y="3251"/>
                </a:lnTo>
                <a:lnTo>
                  <a:pt x="9042" y="14008"/>
                </a:lnTo>
                <a:lnTo>
                  <a:pt x="0" y="14008"/>
                </a:lnTo>
                <a:lnTo>
                  <a:pt x="0" y="22123"/>
                </a:lnTo>
                <a:lnTo>
                  <a:pt x="9042" y="22123"/>
                </a:lnTo>
                <a:lnTo>
                  <a:pt x="9042" y="60794"/>
                </a:lnTo>
                <a:lnTo>
                  <a:pt x="10223" y="65989"/>
                </a:lnTo>
                <a:lnTo>
                  <a:pt x="13144" y="69214"/>
                </a:lnTo>
                <a:lnTo>
                  <a:pt x="15671" y="72034"/>
                </a:lnTo>
                <a:lnTo>
                  <a:pt x="19684" y="73723"/>
                </a:lnTo>
                <a:lnTo>
                  <a:pt x="28663" y="73723"/>
                </a:lnTo>
                <a:lnTo>
                  <a:pt x="31953" y="72974"/>
                </a:lnTo>
                <a:lnTo>
                  <a:pt x="33985" y="72275"/>
                </a:lnTo>
                <a:close/>
              </a:path>
            </a:pathLst>
          </a:custGeom>
          <a:solidFill>
            <a:srgbClr val="66798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4" name="object 54"/>
          <p:cNvSpPr/>
          <p:nvPr/>
        </p:nvSpPr>
        <p:spPr>
          <a:xfrm>
            <a:off x="7746103" y="6315205"/>
            <a:ext cx="32412" cy="67141"/>
          </a:xfrm>
          <a:custGeom>
            <a:avLst/>
            <a:gdLst/>
            <a:ahLst/>
            <a:cxnLst/>
            <a:rect l="l" t="t" r="r" b="b"/>
            <a:pathLst>
              <a:path w="34988" h="74104">
                <a:moveTo>
                  <a:pt x="19761" y="190"/>
                </a:moveTo>
                <a:lnTo>
                  <a:pt x="19548" y="190"/>
                </a:lnTo>
                <a:lnTo>
                  <a:pt x="19494" y="0"/>
                </a:lnTo>
                <a:lnTo>
                  <a:pt x="9169" y="3251"/>
                </a:lnTo>
                <a:lnTo>
                  <a:pt x="9042" y="3301"/>
                </a:lnTo>
                <a:lnTo>
                  <a:pt x="9042" y="14008"/>
                </a:lnTo>
                <a:lnTo>
                  <a:pt x="0" y="14008"/>
                </a:lnTo>
                <a:lnTo>
                  <a:pt x="0" y="22313"/>
                </a:lnTo>
                <a:lnTo>
                  <a:pt x="380" y="22123"/>
                </a:lnTo>
                <a:lnTo>
                  <a:pt x="380" y="14389"/>
                </a:lnTo>
                <a:lnTo>
                  <a:pt x="9436" y="14389"/>
                </a:lnTo>
                <a:lnTo>
                  <a:pt x="9436" y="3581"/>
                </a:lnTo>
                <a:lnTo>
                  <a:pt x="19367" y="190"/>
                </a:lnTo>
                <a:lnTo>
                  <a:pt x="19608" y="406"/>
                </a:lnTo>
                <a:lnTo>
                  <a:pt x="19761" y="14008"/>
                </a:lnTo>
                <a:lnTo>
                  <a:pt x="19761" y="190"/>
                </a:lnTo>
                <a:close/>
              </a:path>
              <a:path w="34988" h="74104">
                <a:moveTo>
                  <a:pt x="9042" y="22504"/>
                </a:moveTo>
                <a:lnTo>
                  <a:pt x="9042" y="61010"/>
                </a:lnTo>
                <a:lnTo>
                  <a:pt x="10223" y="66255"/>
                </a:lnTo>
                <a:lnTo>
                  <a:pt x="13182" y="69532"/>
                </a:lnTo>
                <a:lnTo>
                  <a:pt x="15760" y="72415"/>
                </a:lnTo>
                <a:lnTo>
                  <a:pt x="19824" y="74104"/>
                </a:lnTo>
                <a:lnTo>
                  <a:pt x="28879" y="74104"/>
                </a:lnTo>
                <a:lnTo>
                  <a:pt x="32194" y="73355"/>
                </a:lnTo>
                <a:lnTo>
                  <a:pt x="34391" y="72605"/>
                </a:lnTo>
                <a:lnTo>
                  <a:pt x="33858" y="64325"/>
                </a:lnTo>
                <a:lnTo>
                  <a:pt x="33454" y="64388"/>
                </a:lnTo>
                <a:lnTo>
                  <a:pt x="30441" y="64858"/>
                </a:lnTo>
                <a:lnTo>
                  <a:pt x="21755" y="64833"/>
                </a:lnTo>
                <a:lnTo>
                  <a:pt x="19799" y="60959"/>
                </a:lnTo>
                <a:lnTo>
                  <a:pt x="19761" y="22504"/>
                </a:lnTo>
                <a:lnTo>
                  <a:pt x="34988" y="22504"/>
                </a:lnTo>
                <a:lnTo>
                  <a:pt x="34988" y="14008"/>
                </a:lnTo>
                <a:lnTo>
                  <a:pt x="19761" y="14008"/>
                </a:lnTo>
                <a:lnTo>
                  <a:pt x="19608" y="406"/>
                </a:lnTo>
                <a:lnTo>
                  <a:pt x="19367" y="190"/>
                </a:lnTo>
                <a:lnTo>
                  <a:pt x="9436" y="3581"/>
                </a:lnTo>
                <a:lnTo>
                  <a:pt x="19367" y="481"/>
                </a:lnTo>
                <a:lnTo>
                  <a:pt x="19367" y="14389"/>
                </a:lnTo>
                <a:lnTo>
                  <a:pt x="34607" y="14389"/>
                </a:lnTo>
                <a:lnTo>
                  <a:pt x="34607" y="22123"/>
                </a:lnTo>
                <a:lnTo>
                  <a:pt x="19367" y="22123"/>
                </a:lnTo>
                <a:lnTo>
                  <a:pt x="19367" y="60985"/>
                </a:lnTo>
                <a:lnTo>
                  <a:pt x="21513" y="65227"/>
                </a:lnTo>
                <a:lnTo>
                  <a:pt x="30441" y="65265"/>
                </a:lnTo>
                <a:lnTo>
                  <a:pt x="33467" y="64585"/>
                </a:lnTo>
                <a:lnTo>
                  <a:pt x="33718" y="64528"/>
                </a:lnTo>
                <a:lnTo>
                  <a:pt x="33997" y="72466"/>
                </a:lnTo>
                <a:lnTo>
                  <a:pt x="32080" y="72974"/>
                </a:lnTo>
                <a:lnTo>
                  <a:pt x="28828" y="73736"/>
                </a:lnTo>
                <a:lnTo>
                  <a:pt x="19900" y="73736"/>
                </a:lnTo>
                <a:lnTo>
                  <a:pt x="15951" y="72034"/>
                </a:lnTo>
                <a:lnTo>
                  <a:pt x="13474" y="69291"/>
                </a:lnTo>
                <a:lnTo>
                  <a:pt x="10629" y="66090"/>
                </a:lnTo>
                <a:lnTo>
                  <a:pt x="9436" y="60959"/>
                </a:lnTo>
                <a:lnTo>
                  <a:pt x="9436" y="22123"/>
                </a:lnTo>
                <a:lnTo>
                  <a:pt x="380" y="22123"/>
                </a:lnTo>
                <a:lnTo>
                  <a:pt x="0" y="22313"/>
                </a:lnTo>
                <a:lnTo>
                  <a:pt x="0" y="22504"/>
                </a:lnTo>
                <a:lnTo>
                  <a:pt x="9042" y="22504"/>
                </a:lnTo>
                <a:close/>
              </a:path>
              <a:path w="34988" h="74104">
                <a:moveTo>
                  <a:pt x="33997" y="72466"/>
                </a:moveTo>
                <a:lnTo>
                  <a:pt x="33718" y="64528"/>
                </a:lnTo>
                <a:lnTo>
                  <a:pt x="33467" y="64585"/>
                </a:lnTo>
                <a:lnTo>
                  <a:pt x="33997" y="72466"/>
                </a:lnTo>
                <a:close/>
              </a:path>
            </a:pathLst>
          </a:custGeom>
          <a:solidFill>
            <a:srgbClr val="66798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5" name="object 55"/>
          <p:cNvSpPr/>
          <p:nvPr/>
        </p:nvSpPr>
        <p:spPr>
          <a:xfrm>
            <a:off x="7789397" y="6303387"/>
            <a:ext cx="45989" cy="77566"/>
          </a:xfrm>
          <a:custGeom>
            <a:avLst/>
            <a:gdLst/>
            <a:ahLst/>
            <a:cxnLst/>
            <a:rect l="l" t="t" r="r" b="b"/>
            <a:pathLst>
              <a:path w="49644" h="85610">
                <a:moveTo>
                  <a:pt x="12509" y="33401"/>
                </a:moveTo>
                <a:lnTo>
                  <a:pt x="10833" y="36436"/>
                </a:lnTo>
                <a:lnTo>
                  <a:pt x="10591" y="36436"/>
                </a:lnTo>
                <a:lnTo>
                  <a:pt x="10591" y="0"/>
                </a:lnTo>
                <a:lnTo>
                  <a:pt x="0" y="0"/>
                </a:lnTo>
                <a:lnTo>
                  <a:pt x="0" y="85610"/>
                </a:lnTo>
                <a:lnTo>
                  <a:pt x="10591" y="85610"/>
                </a:lnTo>
                <a:lnTo>
                  <a:pt x="10591" y="48348"/>
                </a:lnTo>
                <a:lnTo>
                  <a:pt x="11290" y="45339"/>
                </a:lnTo>
                <a:lnTo>
                  <a:pt x="13335" y="39560"/>
                </a:lnTo>
                <a:lnTo>
                  <a:pt x="18669" y="34772"/>
                </a:lnTo>
                <a:lnTo>
                  <a:pt x="35572" y="34772"/>
                </a:lnTo>
                <a:lnTo>
                  <a:pt x="39039" y="42545"/>
                </a:lnTo>
                <a:lnTo>
                  <a:pt x="39039" y="85610"/>
                </a:lnTo>
                <a:lnTo>
                  <a:pt x="49644" y="85610"/>
                </a:lnTo>
                <a:lnTo>
                  <a:pt x="49644" y="50876"/>
                </a:lnTo>
                <a:lnTo>
                  <a:pt x="48133" y="40077"/>
                </a:lnTo>
                <a:lnTo>
                  <a:pt x="39692" y="28814"/>
                </a:lnTo>
                <a:lnTo>
                  <a:pt x="29311" y="25920"/>
                </a:lnTo>
                <a:lnTo>
                  <a:pt x="25298" y="25920"/>
                </a:lnTo>
                <a:lnTo>
                  <a:pt x="21564" y="27000"/>
                </a:lnTo>
                <a:lnTo>
                  <a:pt x="18427" y="28930"/>
                </a:lnTo>
                <a:lnTo>
                  <a:pt x="15163" y="30632"/>
                </a:lnTo>
                <a:lnTo>
                  <a:pt x="12509" y="33401"/>
                </a:lnTo>
                <a:close/>
              </a:path>
            </a:pathLst>
          </a:custGeom>
          <a:solidFill>
            <a:srgbClr val="66798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6" name="object 56"/>
          <p:cNvSpPr/>
          <p:nvPr/>
        </p:nvSpPr>
        <p:spPr>
          <a:xfrm>
            <a:off x="7789198" y="6303216"/>
            <a:ext cx="45647" cy="77911"/>
          </a:xfrm>
          <a:custGeom>
            <a:avLst/>
            <a:gdLst/>
            <a:ahLst/>
            <a:cxnLst/>
            <a:rect l="l" t="t" r="r" b="b"/>
            <a:pathLst>
              <a:path w="49275" h="85991">
                <a:moveTo>
                  <a:pt x="406" y="381"/>
                </a:moveTo>
                <a:lnTo>
                  <a:pt x="215" y="381"/>
                </a:lnTo>
                <a:lnTo>
                  <a:pt x="406" y="85598"/>
                </a:lnTo>
                <a:lnTo>
                  <a:pt x="406" y="381"/>
                </a:lnTo>
                <a:close/>
              </a:path>
              <a:path w="49275" h="85991">
                <a:moveTo>
                  <a:pt x="215" y="0"/>
                </a:moveTo>
                <a:lnTo>
                  <a:pt x="215" y="190"/>
                </a:lnTo>
                <a:lnTo>
                  <a:pt x="406" y="190"/>
                </a:lnTo>
                <a:lnTo>
                  <a:pt x="11023" y="0"/>
                </a:lnTo>
                <a:lnTo>
                  <a:pt x="215" y="0"/>
                </a:lnTo>
                <a:close/>
              </a:path>
              <a:path w="49275" h="85991">
                <a:moveTo>
                  <a:pt x="29527" y="25920"/>
                </a:moveTo>
                <a:lnTo>
                  <a:pt x="25488" y="25920"/>
                </a:lnTo>
                <a:lnTo>
                  <a:pt x="21704" y="27000"/>
                </a:lnTo>
                <a:lnTo>
                  <a:pt x="18529" y="28968"/>
                </a:lnTo>
                <a:lnTo>
                  <a:pt x="15252" y="30683"/>
                </a:lnTo>
                <a:lnTo>
                  <a:pt x="12560" y="33451"/>
                </a:lnTo>
                <a:lnTo>
                  <a:pt x="11023" y="36271"/>
                </a:lnTo>
                <a:lnTo>
                  <a:pt x="11023" y="0"/>
                </a:lnTo>
                <a:lnTo>
                  <a:pt x="406" y="190"/>
                </a:lnTo>
                <a:lnTo>
                  <a:pt x="0" y="190"/>
                </a:lnTo>
                <a:lnTo>
                  <a:pt x="0" y="85991"/>
                </a:lnTo>
                <a:lnTo>
                  <a:pt x="11023" y="85991"/>
                </a:lnTo>
                <a:lnTo>
                  <a:pt x="11112" y="46951"/>
                </a:lnTo>
                <a:lnTo>
                  <a:pt x="11696" y="45605"/>
                </a:lnTo>
                <a:lnTo>
                  <a:pt x="13716" y="39878"/>
                </a:lnTo>
                <a:lnTo>
                  <a:pt x="18961" y="35153"/>
                </a:lnTo>
                <a:lnTo>
                  <a:pt x="35661" y="35153"/>
                </a:lnTo>
                <a:lnTo>
                  <a:pt x="39014" y="42760"/>
                </a:lnTo>
                <a:lnTo>
                  <a:pt x="39039" y="85991"/>
                </a:lnTo>
                <a:lnTo>
                  <a:pt x="50076" y="85991"/>
                </a:lnTo>
                <a:lnTo>
                  <a:pt x="50076" y="51066"/>
                </a:lnTo>
                <a:lnTo>
                  <a:pt x="49275" y="48166"/>
                </a:lnTo>
                <a:lnTo>
                  <a:pt x="49669" y="51066"/>
                </a:lnTo>
                <a:lnTo>
                  <a:pt x="49669" y="85598"/>
                </a:lnTo>
                <a:lnTo>
                  <a:pt x="39446" y="85598"/>
                </a:lnTo>
                <a:lnTo>
                  <a:pt x="39420" y="42697"/>
                </a:lnTo>
                <a:lnTo>
                  <a:pt x="35928" y="34772"/>
                </a:lnTo>
                <a:lnTo>
                  <a:pt x="18770" y="34747"/>
                </a:lnTo>
                <a:lnTo>
                  <a:pt x="13398" y="39611"/>
                </a:lnTo>
                <a:lnTo>
                  <a:pt x="11328" y="45453"/>
                </a:lnTo>
                <a:lnTo>
                  <a:pt x="10629" y="48539"/>
                </a:lnTo>
                <a:lnTo>
                  <a:pt x="10629" y="85598"/>
                </a:lnTo>
                <a:lnTo>
                  <a:pt x="406" y="85598"/>
                </a:lnTo>
                <a:lnTo>
                  <a:pt x="215" y="381"/>
                </a:lnTo>
                <a:lnTo>
                  <a:pt x="10629" y="381"/>
                </a:lnTo>
                <a:lnTo>
                  <a:pt x="10871" y="36550"/>
                </a:lnTo>
                <a:lnTo>
                  <a:pt x="11023" y="36436"/>
                </a:lnTo>
                <a:lnTo>
                  <a:pt x="10871" y="36550"/>
                </a:lnTo>
                <a:lnTo>
                  <a:pt x="10629" y="381"/>
                </a:lnTo>
                <a:lnTo>
                  <a:pt x="10629" y="36817"/>
                </a:lnTo>
                <a:lnTo>
                  <a:pt x="11239" y="36703"/>
                </a:lnTo>
                <a:lnTo>
                  <a:pt x="12877" y="33718"/>
                </a:lnTo>
                <a:lnTo>
                  <a:pt x="15519" y="30975"/>
                </a:lnTo>
                <a:lnTo>
                  <a:pt x="18719" y="29286"/>
                </a:lnTo>
                <a:lnTo>
                  <a:pt x="21869" y="27406"/>
                </a:lnTo>
                <a:lnTo>
                  <a:pt x="25552" y="26301"/>
                </a:lnTo>
                <a:lnTo>
                  <a:pt x="29527" y="26301"/>
                </a:lnTo>
                <a:lnTo>
                  <a:pt x="38013" y="28697"/>
                </a:lnTo>
                <a:lnTo>
                  <a:pt x="35173" y="26729"/>
                </a:lnTo>
                <a:lnTo>
                  <a:pt x="29527" y="25920"/>
                </a:lnTo>
                <a:close/>
              </a:path>
              <a:path w="49275" h="85991">
                <a:moveTo>
                  <a:pt x="41039" y="30793"/>
                </a:moveTo>
                <a:lnTo>
                  <a:pt x="39889" y="29226"/>
                </a:lnTo>
                <a:lnTo>
                  <a:pt x="38013" y="28697"/>
                </a:lnTo>
                <a:lnTo>
                  <a:pt x="41039" y="30793"/>
                </a:lnTo>
                <a:close/>
              </a:path>
              <a:path w="49275" h="85991">
                <a:moveTo>
                  <a:pt x="46555" y="38308"/>
                </a:moveTo>
                <a:lnTo>
                  <a:pt x="45294" y="33741"/>
                </a:lnTo>
                <a:lnTo>
                  <a:pt x="41039" y="30793"/>
                </a:lnTo>
                <a:lnTo>
                  <a:pt x="46555" y="38308"/>
                </a:lnTo>
                <a:close/>
              </a:path>
              <a:path w="49275" h="85991">
                <a:moveTo>
                  <a:pt x="49275" y="48166"/>
                </a:moveTo>
                <a:lnTo>
                  <a:pt x="48250" y="40618"/>
                </a:lnTo>
                <a:lnTo>
                  <a:pt x="46555" y="38308"/>
                </a:lnTo>
                <a:lnTo>
                  <a:pt x="49275" y="48166"/>
                </a:lnTo>
                <a:close/>
              </a:path>
            </a:pathLst>
          </a:custGeom>
          <a:solidFill>
            <a:srgbClr val="66798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7" name="object 57"/>
          <p:cNvSpPr/>
          <p:nvPr/>
        </p:nvSpPr>
        <p:spPr>
          <a:xfrm>
            <a:off x="7847116" y="6326872"/>
            <a:ext cx="43118" cy="55301"/>
          </a:xfrm>
          <a:custGeom>
            <a:avLst/>
            <a:gdLst/>
            <a:ahLst/>
            <a:cxnLst/>
            <a:rect l="l" t="t" r="r" b="b"/>
            <a:pathLst>
              <a:path w="46545" h="61036">
                <a:moveTo>
                  <a:pt x="15189" y="53162"/>
                </a:moveTo>
                <a:lnTo>
                  <a:pt x="10617" y="50012"/>
                </a:lnTo>
                <a:lnTo>
                  <a:pt x="10617" y="43027"/>
                </a:lnTo>
                <a:lnTo>
                  <a:pt x="6045" y="61036"/>
                </a:lnTo>
                <a:lnTo>
                  <a:pt x="26162" y="61036"/>
                </a:lnTo>
                <a:lnTo>
                  <a:pt x="32562" y="56921"/>
                </a:lnTo>
                <a:lnTo>
                  <a:pt x="35687" y="52349"/>
                </a:lnTo>
                <a:lnTo>
                  <a:pt x="36055" y="52349"/>
                </a:lnTo>
                <a:lnTo>
                  <a:pt x="36995" y="59690"/>
                </a:lnTo>
                <a:lnTo>
                  <a:pt x="46545" y="59690"/>
                </a:lnTo>
                <a:lnTo>
                  <a:pt x="45948" y="55765"/>
                </a:lnTo>
                <a:lnTo>
                  <a:pt x="45681" y="50736"/>
                </a:lnTo>
                <a:lnTo>
                  <a:pt x="45681" y="23850"/>
                </a:lnTo>
                <a:lnTo>
                  <a:pt x="44937" y="16144"/>
                </a:lnTo>
                <a:lnTo>
                  <a:pt x="38701" y="4783"/>
                </a:lnTo>
                <a:lnTo>
                  <a:pt x="23393" y="0"/>
                </a:lnTo>
                <a:lnTo>
                  <a:pt x="16027" y="0"/>
                </a:lnTo>
                <a:lnTo>
                  <a:pt x="8928" y="2044"/>
                </a:lnTo>
                <a:lnTo>
                  <a:pt x="4114" y="5054"/>
                </a:lnTo>
                <a:lnTo>
                  <a:pt x="6477" y="12179"/>
                </a:lnTo>
                <a:lnTo>
                  <a:pt x="10617" y="9436"/>
                </a:lnTo>
                <a:lnTo>
                  <a:pt x="16294" y="7848"/>
                </a:lnTo>
                <a:lnTo>
                  <a:pt x="21831" y="7848"/>
                </a:lnTo>
                <a:lnTo>
                  <a:pt x="33743" y="7721"/>
                </a:lnTo>
                <a:lnTo>
                  <a:pt x="35115" y="16535"/>
                </a:lnTo>
                <a:lnTo>
                  <a:pt x="35115" y="22567"/>
                </a:lnTo>
                <a:lnTo>
                  <a:pt x="29858" y="22686"/>
                </a:lnTo>
                <a:lnTo>
                  <a:pt x="20086" y="31620"/>
                </a:lnTo>
                <a:lnTo>
                  <a:pt x="35331" y="29933"/>
                </a:lnTo>
                <a:lnTo>
                  <a:pt x="35331" y="40043"/>
                </a:lnTo>
                <a:lnTo>
                  <a:pt x="34874" y="43434"/>
                </a:lnTo>
                <a:lnTo>
                  <a:pt x="33147" y="48348"/>
                </a:lnTo>
                <a:lnTo>
                  <a:pt x="28232" y="53162"/>
                </a:lnTo>
                <a:lnTo>
                  <a:pt x="15189" y="53162"/>
                </a:lnTo>
                <a:close/>
              </a:path>
              <a:path w="46545" h="61036">
                <a:moveTo>
                  <a:pt x="13557" y="25861"/>
                </a:moveTo>
                <a:lnTo>
                  <a:pt x="3460" y="33148"/>
                </a:lnTo>
                <a:lnTo>
                  <a:pt x="0" y="44284"/>
                </a:lnTo>
                <a:lnTo>
                  <a:pt x="0" y="52679"/>
                </a:lnTo>
                <a:lnTo>
                  <a:pt x="6045" y="61036"/>
                </a:lnTo>
                <a:lnTo>
                  <a:pt x="10617" y="43027"/>
                </a:lnTo>
                <a:lnTo>
                  <a:pt x="10996" y="39910"/>
                </a:lnTo>
                <a:lnTo>
                  <a:pt x="20086" y="31620"/>
                </a:lnTo>
                <a:lnTo>
                  <a:pt x="29858" y="22686"/>
                </a:lnTo>
                <a:lnTo>
                  <a:pt x="13557" y="25861"/>
                </a:lnTo>
                <a:close/>
              </a:path>
            </a:pathLst>
          </a:custGeom>
          <a:solidFill>
            <a:srgbClr val="66798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8" name="object 58"/>
          <p:cNvSpPr/>
          <p:nvPr/>
        </p:nvSpPr>
        <p:spPr>
          <a:xfrm>
            <a:off x="7846940" y="6326699"/>
            <a:ext cx="43471" cy="55646"/>
          </a:xfrm>
          <a:custGeom>
            <a:avLst/>
            <a:gdLst/>
            <a:ahLst/>
            <a:cxnLst/>
            <a:rect l="l" t="t" r="r" b="b"/>
            <a:pathLst>
              <a:path w="46926" h="61417">
                <a:moveTo>
                  <a:pt x="6781" y="12534"/>
                </a:moveTo>
                <a:lnTo>
                  <a:pt x="10883" y="9817"/>
                </a:lnTo>
                <a:lnTo>
                  <a:pt x="6858" y="12319"/>
                </a:lnTo>
                <a:lnTo>
                  <a:pt x="6565" y="12217"/>
                </a:lnTo>
                <a:lnTo>
                  <a:pt x="6477" y="12420"/>
                </a:lnTo>
                <a:lnTo>
                  <a:pt x="6781" y="12534"/>
                </a:lnTo>
                <a:close/>
              </a:path>
              <a:path w="46926" h="61417">
                <a:moveTo>
                  <a:pt x="14779" y="25973"/>
                </a:moveTo>
                <a:lnTo>
                  <a:pt x="14212" y="26077"/>
                </a:lnTo>
                <a:lnTo>
                  <a:pt x="12879" y="27016"/>
                </a:lnTo>
                <a:lnTo>
                  <a:pt x="14779" y="25973"/>
                </a:lnTo>
                <a:close/>
              </a:path>
              <a:path w="46926" h="61417">
                <a:moveTo>
                  <a:pt x="30479" y="23092"/>
                </a:moveTo>
                <a:lnTo>
                  <a:pt x="16973" y="24769"/>
                </a:lnTo>
                <a:lnTo>
                  <a:pt x="14779" y="25973"/>
                </a:lnTo>
                <a:lnTo>
                  <a:pt x="30479" y="23092"/>
                </a:lnTo>
                <a:close/>
              </a:path>
              <a:path w="46926" h="61417">
                <a:moveTo>
                  <a:pt x="31098" y="23016"/>
                </a:moveTo>
                <a:lnTo>
                  <a:pt x="30479" y="23092"/>
                </a:lnTo>
                <a:lnTo>
                  <a:pt x="31098" y="23016"/>
                </a:lnTo>
                <a:close/>
              </a:path>
              <a:path w="46926" h="61417">
                <a:moveTo>
                  <a:pt x="40282" y="7838"/>
                </a:moveTo>
                <a:lnTo>
                  <a:pt x="38860" y="5190"/>
                </a:lnTo>
                <a:lnTo>
                  <a:pt x="36844" y="4556"/>
                </a:lnTo>
                <a:lnTo>
                  <a:pt x="40282" y="7838"/>
                </a:lnTo>
                <a:close/>
              </a:path>
              <a:path w="46926" h="61417">
                <a:moveTo>
                  <a:pt x="44436" y="15569"/>
                </a:moveTo>
                <a:lnTo>
                  <a:pt x="43551" y="10958"/>
                </a:lnTo>
                <a:lnTo>
                  <a:pt x="40282" y="7838"/>
                </a:lnTo>
                <a:lnTo>
                  <a:pt x="44436" y="15569"/>
                </a:lnTo>
                <a:close/>
              </a:path>
              <a:path w="46926" h="61417">
                <a:moveTo>
                  <a:pt x="45319" y="20168"/>
                </a:moveTo>
                <a:lnTo>
                  <a:pt x="44984" y="16589"/>
                </a:lnTo>
                <a:lnTo>
                  <a:pt x="44436" y="15569"/>
                </a:lnTo>
                <a:lnTo>
                  <a:pt x="45319" y="20168"/>
                </a:lnTo>
                <a:close/>
              </a:path>
              <a:path w="46926" h="61417">
                <a:moveTo>
                  <a:pt x="37350" y="59677"/>
                </a:moveTo>
                <a:lnTo>
                  <a:pt x="46545" y="59918"/>
                </a:lnTo>
                <a:lnTo>
                  <a:pt x="46508" y="59677"/>
                </a:lnTo>
                <a:lnTo>
                  <a:pt x="37350" y="59677"/>
                </a:lnTo>
                <a:close/>
              </a:path>
              <a:path w="46926" h="61417">
                <a:moveTo>
                  <a:pt x="12879" y="27016"/>
                </a:moveTo>
                <a:lnTo>
                  <a:pt x="5307" y="31170"/>
                </a:lnTo>
                <a:lnTo>
                  <a:pt x="4418" y="32972"/>
                </a:lnTo>
                <a:lnTo>
                  <a:pt x="12879" y="27016"/>
                </a:lnTo>
                <a:close/>
              </a:path>
              <a:path w="46926" h="61417">
                <a:moveTo>
                  <a:pt x="4191" y="5080"/>
                </a:moveTo>
                <a:lnTo>
                  <a:pt x="4495" y="5194"/>
                </a:lnTo>
                <a:lnTo>
                  <a:pt x="9067" y="2070"/>
                </a:lnTo>
                <a:lnTo>
                  <a:pt x="4191" y="5080"/>
                </a:lnTo>
                <a:close/>
              </a:path>
              <a:path w="46926" h="61417">
                <a:moveTo>
                  <a:pt x="4418" y="32972"/>
                </a:moveTo>
                <a:lnTo>
                  <a:pt x="3924" y="33319"/>
                </a:lnTo>
                <a:lnTo>
                  <a:pt x="3352" y="35134"/>
                </a:lnTo>
                <a:lnTo>
                  <a:pt x="4418" y="32972"/>
                </a:lnTo>
                <a:close/>
              </a:path>
              <a:path w="46926" h="61417">
                <a:moveTo>
                  <a:pt x="18084" y="32932"/>
                </a:moveTo>
                <a:lnTo>
                  <a:pt x="17837" y="32976"/>
                </a:lnTo>
                <a:lnTo>
                  <a:pt x="17057" y="34143"/>
                </a:lnTo>
                <a:lnTo>
                  <a:pt x="18084" y="32932"/>
                </a:lnTo>
                <a:close/>
              </a:path>
              <a:path w="46926" h="61417">
                <a:moveTo>
                  <a:pt x="10711" y="41636"/>
                </a:moveTo>
                <a:lnTo>
                  <a:pt x="10617" y="50317"/>
                </a:lnTo>
                <a:lnTo>
                  <a:pt x="15303" y="53543"/>
                </a:lnTo>
                <a:lnTo>
                  <a:pt x="28498" y="53568"/>
                </a:lnTo>
                <a:lnTo>
                  <a:pt x="33502" y="48679"/>
                </a:lnTo>
                <a:lnTo>
                  <a:pt x="35255" y="43700"/>
                </a:lnTo>
                <a:lnTo>
                  <a:pt x="35712" y="40259"/>
                </a:lnTo>
                <a:lnTo>
                  <a:pt x="35521" y="30314"/>
                </a:lnTo>
                <a:lnTo>
                  <a:pt x="35521" y="30124"/>
                </a:lnTo>
                <a:lnTo>
                  <a:pt x="33794" y="29883"/>
                </a:lnTo>
                <a:lnTo>
                  <a:pt x="35331" y="30124"/>
                </a:lnTo>
                <a:lnTo>
                  <a:pt x="35331" y="40233"/>
                </a:lnTo>
                <a:lnTo>
                  <a:pt x="34874" y="43586"/>
                </a:lnTo>
                <a:lnTo>
                  <a:pt x="33185" y="48399"/>
                </a:lnTo>
                <a:lnTo>
                  <a:pt x="28346" y="53162"/>
                </a:lnTo>
                <a:lnTo>
                  <a:pt x="15468" y="53136"/>
                </a:lnTo>
                <a:lnTo>
                  <a:pt x="11023" y="50126"/>
                </a:lnTo>
                <a:lnTo>
                  <a:pt x="10998" y="43218"/>
                </a:lnTo>
                <a:lnTo>
                  <a:pt x="17057" y="34143"/>
                </a:lnTo>
                <a:lnTo>
                  <a:pt x="10711" y="41636"/>
                </a:lnTo>
                <a:close/>
              </a:path>
              <a:path w="46926" h="61417">
                <a:moveTo>
                  <a:pt x="33794" y="29883"/>
                </a:moveTo>
                <a:lnTo>
                  <a:pt x="18729" y="32170"/>
                </a:lnTo>
                <a:lnTo>
                  <a:pt x="18084" y="32932"/>
                </a:lnTo>
                <a:lnTo>
                  <a:pt x="32757" y="30283"/>
                </a:lnTo>
                <a:lnTo>
                  <a:pt x="35331" y="30312"/>
                </a:lnTo>
                <a:lnTo>
                  <a:pt x="35331" y="30124"/>
                </a:lnTo>
                <a:lnTo>
                  <a:pt x="33794" y="29883"/>
                </a:lnTo>
                <a:close/>
              </a:path>
              <a:path w="46926" h="61417">
                <a:moveTo>
                  <a:pt x="4064" y="5168"/>
                </a:moveTo>
                <a:lnTo>
                  <a:pt x="6477" y="12420"/>
                </a:lnTo>
                <a:lnTo>
                  <a:pt x="4406" y="5410"/>
                </a:lnTo>
                <a:lnTo>
                  <a:pt x="4539" y="5327"/>
                </a:lnTo>
                <a:lnTo>
                  <a:pt x="9169" y="2451"/>
                </a:lnTo>
                <a:lnTo>
                  <a:pt x="16243" y="381"/>
                </a:lnTo>
                <a:lnTo>
                  <a:pt x="23583" y="381"/>
                </a:lnTo>
                <a:lnTo>
                  <a:pt x="36844" y="4556"/>
                </a:lnTo>
                <a:lnTo>
                  <a:pt x="33930" y="1775"/>
                </a:lnTo>
                <a:lnTo>
                  <a:pt x="23583" y="0"/>
                </a:lnTo>
                <a:lnTo>
                  <a:pt x="16192" y="0"/>
                </a:lnTo>
                <a:lnTo>
                  <a:pt x="9067" y="2070"/>
                </a:lnTo>
                <a:lnTo>
                  <a:pt x="4495" y="5194"/>
                </a:lnTo>
                <a:lnTo>
                  <a:pt x="4191" y="5080"/>
                </a:lnTo>
                <a:close/>
              </a:path>
              <a:path w="46926" h="61417">
                <a:moveTo>
                  <a:pt x="4406" y="5410"/>
                </a:moveTo>
                <a:lnTo>
                  <a:pt x="6477" y="12420"/>
                </a:lnTo>
                <a:lnTo>
                  <a:pt x="6565" y="12217"/>
                </a:lnTo>
                <a:lnTo>
                  <a:pt x="6858" y="12319"/>
                </a:lnTo>
                <a:lnTo>
                  <a:pt x="10883" y="9817"/>
                </a:lnTo>
                <a:lnTo>
                  <a:pt x="16535" y="8229"/>
                </a:lnTo>
                <a:lnTo>
                  <a:pt x="33794" y="8255"/>
                </a:lnTo>
                <a:lnTo>
                  <a:pt x="35064" y="16776"/>
                </a:lnTo>
                <a:lnTo>
                  <a:pt x="35090" y="21564"/>
                </a:lnTo>
                <a:lnTo>
                  <a:pt x="34709" y="22567"/>
                </a:lnTo>
                <a:lnTo>
                  <a:pt x="31098" y="23016"/>
                </a:lnTo>
                <a:lnTo>
                  <a:pt x="34709" y="22936"/>
                </a:lnTo>
                <a:lnTo>
                  <a:pt x="35496" y="21564"/>
                </a:lnTo>
                <a:lnTo>
                  <a:pt x="35471" y="16751"/>
                </a:lnTo>
                <a:lnTo>
                  <a:pt x="34074" y="7861"/>
                </a:lnTo>
                <a:lnTo>
                  <a:pt x="16459" y="7861"/>
                </a:lnTo>
                <a:lnTo>
                  <a:pt x="10756" y="9436"/>
                </a:lnTo>
                <a:lnTo>
                  <a:pt x="6777" y="12076"/>
                </a:lnTo>
                <a:lnTo>
                  <a:pt x="4539" y="5327"/>
                </a:lnTo>
                <a:lnTo>
                  <a:pt x="4406" y="5410"/>
                </a:lnTo>
                <a:close/>
              </a:path>
              <a:path w="46926" h="61417">
                <a:moveTo>
                  <a:pt x="35521" y="30124"/>
                </a:moveTo>
                <a:lnTo>
                  <a:pt x="35521" y="30314"/>
                </a:lnTo>
                <a:lnTo>
                  <a:pt x="35712" y="40259"/>
                </a:lnTo>
                <a:lnTo>
                  <a:pt x="35712" y="30124"/>
                </a:lnTo>
                <a:lnTo>
                  <a:pt x="35521" y="30124"/>
                </a:lnTo>
                <a:close/>
              </a:path>
              <a:path w="46926" h="61417">
                <a:moveTo>
                  <a:pt x="46736" y="60071"/>
                </a:moveTo>
                <a:lnTo>
                  <a:pt x="46926" y="59855"/>
                </a:lnTo>
                <a:lnTo>
                  <a:pt x="46329" y="55956"/>
                </a:lnTo>
                <a:lnTo>
                  <a:pt x="46062" y="50927"/>
                </a:lnTo>
                <a:lnTo>
                  <a:pt x="46062" y="24041"/>
                </a:lnTo>
                <a:lnTo>
                  <a:pt x="45319" y="20168"/>
                </a:lnTo>
                <a:lnTo>
                  <a:pt x="45681" y="24041"/>
                </a:lnTo>
                <a:lnTo>
                  <a:pt x="45872" y="45910"/>
                </a:lnTo>
                <a:lnTo>
                  <a:pt x="45948" y="55981"/>
                </a:lnTo>
                <a:lnTo>
                  <a:pt x="46508" y="59677"/>
                </a:lnTo>
                <a:lnTo>
                  <a:pt x="46736" y="59677"/>
                </a:lnTo>
                <a:lnTo>
                  <a:pt x="46736" y="60071"/>
                </a:lnTo>
                <a:close/>
              </a:path>
              <a:path w="46926" h="61417">
                <a:moveTo>
                  <a:pt x="45681" y="45910"/>
                </a:moveTo>
                <a:lnTo>
                  <a:pt x="45681" y="50927"/>
                </a:lnTo>
                <a:lnTo>
                  <a:pt x="45948" y="55981"/>
                </a:lnTo>
                <a:lnTo>
                  <a:pt x="45872" y="45910"/>
                </a:lnTo>
                <a:lnTo>
                  <a:pt x="45681" y="24041"/>
                </a:lnTo>
                <a:lnTo>
                  <a:pt x="45681" y="45910"/>
                </a:lnTo>
                <a:close/>
              </a:path>
              <a:path w="46926" h="61417">
                <a:moveTo>
                  <a:pt x="36029" y="52654"/>
                </a:moveTo>
                <a:lnTo>
                  <a:pt x="36995" y="59918"/>
                </a:lnTo>
                <a:lnTo>
                  <a:pt x="37033" y="60071"/>
                </a:lnTo>
                <a:lnTo>
                  <a:pt x="46736" y="60071"/>
                </a:lnTo>
                <a:lnTo>
                  <a:pt x="46736" y="59677"/>
                </a:lnTo>
                <a:lnTo>
                  <a:pt x="46508" y="59677"/>
                </a:lnTo>
                <a:lnTo>
                  <a:pt x="46545" y="59918"/>
                </a:lnTo>
                <a:lnTo>
                  <a:pt x="37350" y="59677"/>
                </a:lnTo>
                <a:lnTo>
                  <a:pt x="36461" y="52514"/>
                </a:lnTo>
                <a:lnTo>
                  <a:pt x="35687" y="52438"/>
                </a:lnTo>
                <a:lnTo>
                  <a:pt x="32639" y="56959"/>
                </a:lnTo>
                <a:lnTo>
                  <a:pt x="26301" y="61048"/>
                </a:lnTo>
                <a:lnTo>
                  <a:pt x="6324" y="61048"/>
                </a:lnTo>
                <a:lnTo>
                  <a:pt x="406" y="52755"/>
                </a:lnTo>
                <a:lnTo>
                  <a:pt x="406" y="44475"/>
                </a:lnTo>
                <a:lnTo>
                  <a:pt x="3352" y="35134"/>
                </a:lnTo>
                <a:lnTo>
                  <a:pt x="196" y="41532"/>
                </a:lnTo>
                <a:lnTo>
                  <a:pt x="0" y="44475"/>
                </a:lnTo>
                <a:lnTo>
                  <a:pt x="0" y="52971"/>
                </a:lnTo>
                <a:lnTo>
                  <a:pt x="6134" y="61417"/>
                </a:lnTo>
                <a:lnTo>
                  <a:pt x="26428" y="61417"/>
                </a:lnTo>
                <a:lnTo>
                  <a:pt x="32880" y="57277"/>
                </a:lnTo>
                <a:lnTo>
                  <a:pt x="36029" y="52654"/>
                </a:lnTo>
                <a:close/>
              </a:path>
            </a:pathLst>
          </a:custGeom>
          <a:solidFill>
            <a:srgbClr val="66798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9" name="object 59"/>
          <p:cNvSpPr/>
          <p:nvPr/>
        </p:nvSpPr>
        <p:spPr>
          <a:xfrm>
            <a:off x="7904881" y="6326873"/>
            <a:ext cx="27094" cy="54082"/>
          </a:xfrm>
          <a:custGeom>
            <a:avLst/>
            <a:gdLst/>
            <a:ahLst/>
            <a:cxnLst/>
            <a:rect l="l" t="t" r="r" b="b"/>
            <a:pathLst>
              <a:path w="29248" h="59690">
                <a:moveTo>
                  <a:pt x="10947" y="26758"/>
                </a:moveTo>
                <a:lnTo>
                  <a:pt x="11290" y="23533"/>
                </a:lnTo>
                <a:lnTo>
                  <a:pt x="12738" y="15671"/>
                </a:lnTo>
                <a:lnTo>
                  <a:pt x="18097" y="10007"/>
                </a:lnTo>
                <a:lnTo>
                  <a:pt x="25539" y="10007"/>
                </a:lnTo>
                <a:lnTo>
                  <a:pt x="29248" y="10248"/>
                </a:lnTo>
                <a:lnTo>
                  <a:pt x="29248" y="355"/>
                </a:lnTo>
                <a:lnTo>
                  <a:pt x="26403" y="0"/>
                </a:lnTo>
                <a:lnTo>
                  <a:pt x="19303" y="0"/>
                </a:lnTo>
                <a:lnTo>
                  <a:pt x="12738" y="4952"/>
                </a:lnTo>
                <a:lnTo>
                  <a:pt x="10083" y="12776"/>
                </a:lnTo>
                <a:lnTo>
                  <a:pt x="9778" y="12776"/>
                </a:lnTo>
                <a:lnTo>
                  <a:pt x="9245" y="1320"/>
                </a:lnTo>
                <a:lnTo>
                  <a:pt x="0" y="1320"/>
                </a:lnTo>
                <a:lnTo>
                  <a:pt x="292" y="6730"/>
                </a:lnTo>
                <a:lnTo>
                  <a:pt x="457" y="12661"/>
                </a:lnTo>
                <a:lnTo>
                  <a:pt x="457" y="19519"/>
                </a:lnTo>
                <a:lnTo>
                  <a:pt x="292" y="59689"/>
                </a:lnTo>
                <a:lnTo>
                  <a:pt x="10947" y="59689"/>
                </a:lnTo>
                <a:lnTo>
                  <a:pt x="10947" y="26758"/>
                </a:lnTo>
                <a:close/>
              </a:path>
            </a:pathLst>
          </a:custGeom>
          <a:solidFill>
            <a:srgbClr val="66798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0" name="object 60"/>
          <p:cNvSpPr/>
          <p:nvPr/>
        </p:nvSpPr>
        <p:spPr>
          <a:xfrm>
            <a:off x="7904706" y="6326700"/>
            <a:ext cx="27447" cy="54427"/>
          </a:xfrm>
          <a:custGeom>
            <a:avLst/>
            <a:gdLst/>
            <a:ahLst/>
            <a:cxnLst/>
            <a:rect l="l" t="t" r="r" b="b"/>
            <a:pathLst>
              <a:path w="29629" h="60071">
                <a:moveTo>
                  <a:pt x="190" y="1320"/>
                </a:moveTo>
                <a:lnTo>
                  <a:pt x="0" y="1511"/>
                </a:lnTo>
                <a:lnTo>
                  <a:pt x="190" y="1701"/>
                </a:lnTo>
                <a:lnTo>
                  <a:pt x="381" y="1511"/>
                </a:lnTo>
                <a:lnTo>
                  <a:pt x="9626" y="1320"/>
                </a:lnTo>
                <a:lnTo>
                  <a:pt x="190" y="1320"/>
                </a:lnTo>
                <a:close/>
              </a:path>
              <a:path w="29629" h="60071">
                <a:moveTo>
                  <a:pt x="11137" y="60070"/>
                </a:moveTo>
                <a:lnTo>
                  <a:pt x="10947" y="26949"/>
                </a:lnTo>
                <a:lnTo>
                  <a:pt x="10947" y="59677"/>
                </a:lnTo>
                <a:lnTo>
                  <a:pt x="673" y="59677"/>
                </a:lnTo>
                <a:lnTo>
                  <a:pt x="457" y="19710"/>
                </a:lnTo>
                <a:lnTo>
                  <a:pt x="292" y="60070"/>
                </a:lnTo>
                <a:lnTo>
                  <a:pt x="11137" y="60070"/>
                </a:lnTo>
                <a:close/>
              </a:path>
              <a:path w="29629" h="60071">
                <a:moveTo>
                  <a:pt x="673" y="6921"/>
                </a:moveTo>
                <a:lnTo>
                  <a:pt x="391" y="1701"/>
                </a:lnTo>
                <a:lnTo>
                  <a:pt x="9245" y="1701"/>
                </a:lnTo>
                <a:lnTo>
                  <a:pt x="9791" y="12966"/>
                </a:lnTo>
                <a:lnTo>
                  <a:pt x="10464" y="13017"/>
                </a:lnTo>
                <a:lnTo>
                  <a:pt x="13093" y="5270"/>
                </a:lnTo>
                <a:lnTo>
                  <a:pt x="19570" y="380"/>
                </a:lnTo>
                <a:lnTo>
                  <a:pt x="26593" y="380"/>
                </a:lnTo>
                <a:lnTo>
                  <a:pt x="29260" y="723"/>
                </a:lnTo>
                <a:lnTo>
                  <a:pt x="29260" y="10439"/>
                </a:lnTo>
                <a:lnTo>
                  <a:pt x="25730" y="10007"/>
                </a:lnTo>
                <a:lnTo>
                  <a:pt x="18148" y="10007"/>
                </a:lnTo>
                <a:lnTo>
                  <a:pt x="12750" y="15760"/>
                </a:lnTo>
                <a:lnTo>
                  <a:pt x="11290" y="23698"/>
                </a:lnTo>
                <a:lnTo>
                  <a:pt x="10947" y="26949"/>
                </a:lnTo>
                <a:lnTo>
                  <a:pt x="11137" y="60070"/>
                </a:lnTo>
                <a:lnTo>
                  <a:pt x="11315" y="60070"/>
                </a:lnTo>
                <a:lnTo>
                  <a:pt x="11315" y="28752"/>
                </a:lnTo>
                <a:lnTo>
                  <a:pt x="11480" y="25285"/>
                </a:lnTo>
                <a:lnTo>
                  <a:pt x="11671" y="23748"/>
                </a:lnTo>
                <a:lnTo>
                  <a:pt x="13119" y="15976"/>
                </a:lnTo>
                <a:lnTo>
                  <a:pt x="18389" y="10388"/>
                </a:lnTo>
                <a:lnTo>
                  <a:pt x="25730" y="10388"/>
                </a:lnTo>
                <a:lnTo>
                  <a:pt x="29413" y="10629"/>
                </a:lnTo>
                <a:lnTo>
                  <a:pt x="29629" y="10655"/>
                </a:lnTo>
                <a:lnTo>
                  <a:pt x="29629" y="380"/>
                </a:lnTo>
                <a:lnTo>
                  <a:pt x="26619" y="0"/>
                </a:lnTo>
                <a:lnTo>
                  <a:pt x="19392" y="0"/>
                </a:lnTo>
                <a:lnTo>
                  <a:pt x="12776" y="5003"/>
                </a:lnTo>
                <a:lnTo>
                  <a:pt x="10160" y="12776"/>
                </a:lnTo>
                <a:lnTo>
                  <a:pt x="9652" y="1511"/>
                </a:lnTo>
                <a:lnTo>
                  <a:pt x="9626" y="1320"/>
                </a:lnTo>
                <a:lnTo>
                  <a:pt x="381" y="1511"/>
                </a:lnTo>
                <a:lnTo>
                  <a:pt x="190" y="1701"/>
                </a:lnTo>
                <a:lnTo>
                  <a:pt x="0" y="1511"/>
                </a:lnTo>
                <a:lnTo>
                  <a:pt x="292" y="6921"/>
                </a:lnTo>
                <a:lnTo>
                  <a:pt x="457" y="12852"/>
                </a:lnTo>
                <a:lnTo>
                  <a:pt x="457" y="19710"/>
                </a:lnTo>
                <a:lnTo>
                  <a:pt x="647" y="19710"/>
                </a:lnTo>
                <a:lnTo>
                  <a:pt x="457" y="19710"/>
                </a:lnTo>
                <a:lnTo>
                  <a:pt x="673" y="59677"/>
                </a:lnTo>
                <a:lnTo>
                  <a:pt x="838" y="19710"/>
                </a:lnTo>
                <a:lnTo>
                  <a:pt x="838" y="12852"/>
                </a:lnTo>
                <a:lnTo>
                  <a:pt x="673" y="6921"/>
                </a:lnTo>
                <a:close/>
              </a:path>
              <a:path w="29629" h="60071">
                <a:moveTo>
                  <a:pt x="10464" y="13017"/>
                </a:moveTo>
                <a:lnTo>
                  <a:pt x="9791" y="12966"/>
                </a:lnTo>
                <a:lnTo>
                  <a:pt x="10464" y="13017"/>
                </a:lnTo>
                <a:close/>
              </a:path>
            </a:pathLst>
          </a:custGeom>
          <a:solidFill>
            <a:srgbClr val="66798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1" name="object 61"/>
          <p:cNvSpPr/>
          <p:nvPr/>
        </p:nvSpPr>
        <p:spPr>
          <a:xfrm>
            <a:off x="7495488" y="6274598"/>
            <a:ext cx="144508" cy="216314"/>
          </a:xfrm>
          <a:custGeom>
            <a:avLst/>
            <a:gdLst/>
            <a:ahLst/>
            <a:cxnLst/>
            <a:rect l="l" t="t" r="r" b="b"/>
            <a:pathLst>
              <a:path w="155994" h="238747">
                <a:moveTo>
                  <a:pt x="127571" y="189166"/>
                </a:moveTo>
                <a:lnTo>
                  <a:pt x="127571" y="173189"/>
                </a:lnTo>
                <a:lnTo>
                  <a:pt x="134823" y="165277"/>
                </a:lnTo>
                <a:lnTo>
                  <a:pt x="143865" y="165061"/>
                </a:lnTo>
                <a:lnTo>
                  <a:pt x="144373" y="165061"/>
                </a:lnTo>
                <a:lnTo>
                  <a:pt x="148107" y="165201"/>
                </a:lnTo>
                <a:lnTo>
                  <a:pt x="151523" y="166598"/>
                </a:lnTo>
                <a:lnTo>
                  <a:pt x="154292" y="168884"/>
                </a:lnTo>
                <a:lnTo>
                  <a:pt x="154434" y="113353"/>
                </a:lnTo>
                <a:lnTo>
                  <a:pt x="154591" y="95539"/>
                </a:lnTo>
                <a:lnTo>
                  <a:pt x="154786" y="78733"/>
                </a:lnTo>
                <a:lnTo>
                  <a:pt x="155003" y="63167"/>
                </a:lnTo>
                <a:lnTo>
                  <a:pt x="155230" y="49073"/>
                </a:lnTo>
                <a:lnTo>
                  <a:pt x="155451" y="36682"/>
                </a:lnTo>
                <a:lnTo>
                  <a:pt x="155652" y="26226"/>
                </a:lnTo>
                <a:lnTo>
                  <a:pt x="155819" y="17938"/>
                </a:lnTo>
                <a:lnTo>
                  <a:pt x="155991" y="8789"/>
                </a:lnTo>
                <a:lnTo>
                  <a:pt x="155994" y="3924"/>
                </a:lnTo>
                <a:lnTo>
                  <a:pt x="154292" y="0"/>
                </a:lnTo>
                <a:lnTo>
                  <a:pt x="147015" y="0"/>
                </a:lnTo>
                <a:lnTo>
                  <a:pt x="144183" y="1689"/>
                </a:lnTo>
                <a:lnTo>
                  <a:pt x="140258" y="3378"/>
                </a:lnTo>
                <a:lnTo>
                  <a:pt x="3898" y="70154"/>
                </a:lnTo>
                <a:lnTo>
                  <a:pt x="0" y="72377"/>
                </a:lnTo>
                <a:lnTo>
                  <a:pt x="520" y="76898"/>
                </a:lnTo>
                <a:lnTo>
                  <a:pt x="4470" y="88112"/>
                </a:lnTo>
                <a:lnTo>
                  <a:pt x="7835" y="90309"/>
                </a:lnTo>
                <a:lnTo>
                  <a:pt x="10629" y="89801"/>
                </a:lnTo>
                <a:lnTo>
                  <a:pt x="38138" y="81927"/>
                </a:lnTo>
                <a:lnTo>
                  <a:pt x="53222" y="78692"/>
                </a:lnTo>
                <a:lnTo>
                  <a:pt x="63360" y="78003"/>
                </a:lnTo>
                <a:lnTo>
                  <a:pt x="72869" y="84199"/>
                </a:lnTo>
                <a:lnTo>
                  <a:pt x="76183" y="99006"/>
                </a:lnTo>
                <a:lnTo>
                  <a:pt x="76403" y="238747"/>
                </a:lnTo>
                <a:lnTo>
                  <a:pt x="83043" y="231429"/>
                </a:lnTo>
                <a:lnTo>
                  <a:pt x="91711" y="223707"/>
                </a:lnTo>
                <a:lnTo>
                  <a:pt x="102556" y="216599"/>
                </a:lnTo>
                <a:lnTo>
                  <a:pt x="115729" y="211119"/>
                </a:lnTo>
                <a:lnTo>
                  <a:pt x="131380" y="208285"/>
                </a:lnTo>
                <a:lnTo>
                  <a:pt x="135305" y="208114"/>
                </a:lnTo>
                <a:lnTo>
                  <a:pt x="138163" y="208038"/>
                </a:lnTo>
                <a:lnTo>
                  <a:pt x="141071" y="208165"/>
                </a:lnTo>
                <a:lnTo>
                  <a:pt x="144132" y="208406"/>
                </a:lnTo>
                <a:lnTo>
                  <a:pt x="147142" y="208165"/>
                </a:lnTo>
                <a:lnTo>
                  <a:pt x="150075" y="208038"/>
                </a:lnTo>
                <a:lnTo>
                  <a:pt x="154381" y="208165"/>
                </a:lnTo>
                <a:lnTo>
                  <a:pt x="154317" y="196773"/>
                </a:lnTo>
                <a:lnTo>
                  <a:pt x="150418" y="199542"/>
                </a:lnTo>
                <a:lnTo>
                  <a:pt x="147523" y="200583"/>
                </a:lnTo>
                <a:lnTo>
                  <a:pt x="140715" y="200583"/>
                </a:lnTo>
                <a:lnTo>
                  <a:pt x="137820" y="199542"/>
                </a:lnTo>
                <a:lnTo>
                  <a:pt x="135305" y="197878"/>
                </a:lnTo>
                <a:lnTo>
                  <a:pt x="130682" y="194678"/>
                </a:lnTo>
                <a:lnTo>
                  <a:pt x="127571" y="189166"/>
                </a:lnTo>
                <a:close/>
              </a:path>
            </a:pathLst>
          </a:custGeom>
          <a:solidFill>
            <a:srgbClr val="91C05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2" name="object 62"/>
          <p:cNvSpPr/>
          <p:nvPr/>
        </p:nvSpPr>
        <p:spPr>
          <a:xfrm>
            <a:off x="7507394" y="6577306"/>
            <a:ext cx="51271" cy="25890"/>
          </a:xfrm>
          <a:custGeom>
            <a:avLst/>
            <a:gdLst/>
            <a:ahLst/>
            <a:cxnLst/>
            <a:rect l="l" t="t" r="r" b="b"/>
            <a:pathLst>
              <a:path w="55346" h="28575">
                <a:moveTo>
                  <a:pt x="0" y="24625"/>
                </a:moveTo>
                <a:lnTo>
                  <a:pt x="0" y="27419"/>
                </a:lnTo>
                <a:lnTo>
                  <a:pt x="1168" y="28574"/>
                </a:lnTo>
                <a:lnTo>
                  <a:pt x="10068" y="28484"/>
                </a:lnTo>
                <a:lnTo>
                  <a:pt x="22652" y="28248"/>
                </a:lnTo>
                <a:lnTo>
                  <a:pt x="39748" y="27918"/>
                </a:lnTo>
                <a:lnTo>
                  <a:pt x="48412" y="27749"/>
                </a:lnTo>
                <a:lnTo>
                  <a:pt x="50187" y="14918"/>
                </a:lnTo>
                <a:lnTo>
                  <a:pt x="54092" y="2892"/>
                </a:lnTo>
                <a:lnTo>
                  <a:pt x="55346" y="0"/>
                </a:lnTo>
                <a:lnTo>
                  <a:pt x="46574" y="4020"/>
                </a:lnTo>
                <a:lnTo>
                  <a:pt x="33356" y="5421"/>
                </a:lnTo>
                <a:lnTo>
                  <a:pt x="22478" y="5562"/>
                </a:lnTo>
                <a:lnTo>
                  <a:pt x="3365" y="5562"/>
                </a:lnTo>
                <a:lnTo>
                  <a:pt x="0" y="6121"/>
                </a:lnTo>
                <a:lnTo>
                  <a:pt x="0" y="24625"/>
                </a:lnTo>
                <a:close/>
              </a:path>
            </a:pathLst>
          </a:custGeom>
          <a:solidFill>
            <a:srgbClr val="91C05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3" name="object 63"/>
          <p:cNvSpPr/>
          <p:nvPr/>
        </p:nvSpPr>
        <p:spPr>
          <a:xfrm>
            <a:off x="7564243" y="6489014"/>
            <a:ext cx="39807" cy="78026"/>
          </a:xfrm>
          <a:custGeom>
            <a:avLst/>
            <a:gdLst/>
            <a:ahLst/>
            <a:cxnLst/>
            <a:rect l="l" t="t" r="r" b="b"/>
            <a:pathLst>
              <a:path w="42971" h="86118">
                <a:moveTo>
                  <a:pt x="9058" y="73209"/>
                </a:moveTo>
                <a:lnTo>
                  <a:pt x="18344" y="62392"/>
                </a:lnTo>
                <a:lnTo>
                  <a:pt x="26559" y="53929"/>
                </a:lnTo>
                <a:lnTo>
                  <a:pt x="31813" y="48691"/>
                </a:lnTo>
                <a:lnTo>
                  <a:pt x="39879" y="35672"/>
                </a:lnTo>
                <a:lnTo>
                  <a:pt x="42971" y="21204"/>
                </a:lnTo>
                <a:lnTo>
                  <a:pt x="42346" y="8526"/>
                </a:lnTo>
                <a:lnTo>
                  <a:pt x="39258" y="872"/>
                </a:lnTo>
                <a:lnTo>
                  <a:pt x="37909" y="0"/>
                </a:lnTo>
                <a:lnTo>
                  <a:pt x="27992" y="999"/>
                </a:lnTo>
                <a:lnTo>
                  <a:pt x="18192" y="7382"/>
                </a:lnTo>
                <a:lnTo>
                  <a:pt x="7567" y="15521"/>
                </a:lnTo>
                <a:lnTo>
                  <a:pt x="2209" y="18821"/>
                </a:lnTo>
                <a:lnTo>
                  <a:pt x="2099" y="47585"/>
                </a:lnTo>
                <a:lnTo>
                  <a:pt x="1921" y="60198"/>
                </a:lnTo>
                <a:lnTo>
                  <a:pt x="1628" y="70598"/>
                </a:lnTo>
                <a:lnTo>
                  <a:pt x="1536" y="72707"/>
                </a:lnTo>
                <a:lnTo>
                  <a:pt x="1320" y="78054"/>
                </a:lnTo>
                <a:lnTo>
                  <a:pt x="812" y="82461"/>
                </a:lnTo>
                <a:lnTo>
                  <a:pt x="0" y="86118"/>
                </a:lnTo>
                <a:lnTo>
                  <a:pt x="9058" y="73209"/>
                </a:lnTo>
                <a:close/>
              </a:path>
            </a:pathLst>
          </a:custGeom>
          <a:solidFill>
            <a:srgbClr val="91C05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4" name="object 64"/>
          <p:cNvSpPr/>
          <p:nvPr/>
        </p:nvSpPr>
        <p:spPr>
          <a:xfrm>
            <a:off x="7574478" y="6543510"/>
            <a:ext cx="109083" cy="59639"/>
          </a:xfrm>
          <a:custGeom>
            <a:avLst/>
            <a:gdLst/>
            <a:ahLst/>
            <a:cxnLst/>
            <a:rect l="l" t="t" r="r" b="b"/>
            <a:pathLst>
              <a:path w="117754" h="65824">
                <a:moveTo>
                  <a:pt x="15654" y="64340"/>
                </a:moveTo>
                <a:lnTo>
                  <a:pt x="27307" y="64198"/>
                </a:lnTo>
                <a:lnTo>
                  <a:pt x="37369" y="64267"/>
                </a:lnTo>
                <a:lnTo>
                  <a:pt x="49580" y="64481"/>
                </a:lnTo>
                <a:lnTo>
                  <a:pt x="64952" y="64778"/>
                </a:lnTo>
                <a:lnTo>
                  <a:pt x="81501" y="65110"/>
                </a:lnTo>
                <a:lnTo>
                  <a:pt x="97244" y="65428"/>
                </a:lnTo>
                <a:lnTo>
                  <a:pt x="110196" y="65686"/>
                </a:lnTo>
                <a:lnTo>
                  <a:pt x="117754" y="65824"/>
                </a:lnTo>
                <a:lnTo>
                  <a:pt x="117297" y="57035"/>
                </a:lnTo>
                <a:lnTo>
                  <a:pt x="116141" y="49504"/>
                </a:lnTo>
                <a:lnTo>
                  <a:pt x="114388" y="42862"/>
                </a:lnTo>
                <a:lnTo>
                  <a:pt x="100456" y="42862"/>
                </a:lnTo>
                <a:lnTo>
                  <a:pt x="82391" y="41463"/>
                </a:lnTo>
                <a:lnTo>
                  <a:pt x="73328" y="35382"/>
                </a:lnTo>
                <a:lnTo>
                  <a:pt x="70073" y="21790"/>
                </a:lnTo>
                <a:lnTo>
                  <a:pt x="69595" y="9766"/>
                </a:lnTo>
                <a:lnTo>
                  <a:pt x="69545" y="647"/>
                </a:lnTo>
                <a:lnTo>
                  <a:pt x="64376" y="0"/>
                </a:lnTo>
                <a:lnTo>
                  <a:pt x="60477" y="241"/>
                </a:lnTo>
                <a:lnTo>
                  <a:pt x="58597" y="342"/>
                </a:lnTo>
                <a:lnTo>
                  <a:pt x="53995" y="204"/>
                </a:lnTo>
                <a:lnTo>
                  <a:pt x="45806" y="976"/>
                </a:lnTo>
                <a:lnTo>
                  <a:pt x="35443" y="3811"/>
                </a:lnTo>
                <a:lnTo>
                  <a:pt x="24317" y="9858"/>
                </a:lnTo>
                <a:lnTo>
                  <a:pt x="13839" y="20268"/>
                </a:lnTo>
                <a:lnTo>
                  <a:pt x="5421" y="36191"/>
                </a:lnTo>
                <a:lnTo>
                  <a:pt x="474" y="58776"/>
                </a:lnTo>
                <a:lnTo>
                  <a:pt x="0" y="64617"/>
                </a:lnTo>
                <a:lnTo>
                  <a:pt x="15654" y="64340"/>
                </a:lnTo>
                <a:close/>
              </a:path>
            </a:pathLst>
          </a:custGeom>
          <a:solidFill>
            <a:srgbClr val="91C05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5" name="object 65"/>
          <p:cNvSpPr/>
          <p:nvPr/>
        </p:nvSpPr>
        <p:spPr>
          <a:xfrm>
            <a:off x="6920859" y="6507842"/>
            <a:ext cx="31153" cy="45324"/>
          </a:xfrm>
          <a:custGeom>
            <a:avLst/>
            <a:gdLst/>
            <a:ahLst/>
            <a:cxnLst/>
            <a:rect l="l" t="t" r="r" b="b"/>
            <a:pathLst>
              <a:path w="33629" h="50024">
                <a:moveTo>
                  <a:pt x="12877" y="12416"/>
                </a:moveTo>
                <a:lnTo>
                  <a:pt x="20058" y="12516"/>
                </a:lnTo>
                <a:lnTo>
                  <a:pt x="33545" y="10112"/>
                </a:lnTo>
                <a:lnTo>
                  <a:pt x="33629" y="0"/>
                </a:lnTo>
                <a:lnTo>
                  <a:pt x="19176" y="4084"/>
                </a:lnTo>
                <a:lnTo>
                  <a:pt x="15760" y="4084"/>
                </a:lnTo>
                <a:lnTo>
                  <a:pt x="12877" y="12416"/>
                </a:lnTo>
                <a:close/>
              </a:path>
              <a:path w="33629" h="50024">
                <a:moveTo>
                  <a:pt x="10464" y="44394"/>
                </a:moveTo>
                <a:lnTo>
                  <a:pt x="10464" y="11781"/>
                </a:lnTo>
                <a:lnTo>
                  <a:pt x="12877" y="12416"/>
                </a:lnTo>
                <a:lnTo>
                  <a:pt x="15760" y="4084"/>
                </a:lnTo>
                <a:lnTo>
                  <a:pt x="12776" y="3843"/>
                </a:lnTo>
                <a:lnTo>
                  <a:pt x="10464" y="3284"/>
                </a:lnTo>
                <a:lnTo>
                  <a:pt x="10464" y="-28338"/>
                </a:lnTo>
                <a:lnTo>
                  <a:pt x="12255" y="-28719"/>
                </a:lnTo>
                <a:lnTo>
                  <a:pt x="15760" y="-29151"/>
                </a:lnTo>
                <a:lnTo>
                  <a:pt x="31940" y="-29151"/>
                </a:lnTo>
                <a:lnTo>
                  <a:pt x="39522" y="-23982"/>
                </a:lnTo>
                <a:lnTo>
                  <a:pt x="39471" y="-11617"/>
                </a:lnTo>
                <a:lnTo>
                  <a:pt x="33629" y="0"/>
                </a:lnTo>
                <a:lnTo>
                  <a:pt x="33545" y="10112"/>
                </a:lnTo>
                <a:lnTo>
                  <a:pt x="43751" y="3627"/>
                </a:lnTo>
                <a:lnTo>
                  <a:pt x="47967" y="-563"/>
                </a:lnTo>
                <a:lnTo>
                  <a:pt x="50152" y="-6405"/>
                </a:lnTo>
                <a:lnTo>
                  <a:pt x="50152" y="-20997"/>
                </a:lnTo>
                <a:lnTo>
                  <a:pt x="47383" y="-26890"/>
                </a:lnTo>
                <a:lnTo>
                  <a:pt x="42887" y="-30763"/>
                </a:lnTo>
                <a:lnTo>
                  <a:pt x="38074" y="-35069"/>
                </a:lnTo>
                <a:lnTo>
                  <a:pt x="30467" y="-37507"/>
                </a:lnTo>
                <a:lnTo>
                  <a:pt x="11671" y="-37507"/>
                </a:lnTo>
                <a:lnTo>
                  <a:pt x="5029" y="-36783"/>
                </a:lnTo>
                <a:lnTo>
                  <a:pt x="0" y="-35818"/>
                </a:lnTo>
                <a:lnTo>
                  <a:pt x="0" y="44394"/>
                </a:lnTo>
                <a:lnTo>
                  <a:pt x="10464" y="44394"/>
                </a:lnTo>
                <a:close/>
              </a:path>
            </a:pathLst>
          </a:custGeom>
          <a:solidFill>
            <a:srgbClr val="66798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6" name="object 66"/>
          <p:cNvSpPr/>
          <p:nvPr/>
        </p:nvSpPr>
        <p:spPr>
          <a:xfrm>
            <a:off x="6972765" y="6493984"/>
            <a:ext cx="43118" cy="55301"/>
          </a:xfrm>
          <a:custGeom>
            <a:avLst/>
            <a:gdLst/>
            <a:ahLst/>
            <a:cxnLst/>
            <a:rect l="l" t="t" r="r" b="b"/>
            <a:pathLst>
              <a:path w="46545" h="61036">
                <a:moveTo>
                  <a:pt x="15201" y="53149"/>
                </a:moveTo>
                <a:lnTo>
                  <a:pt x="10629" y="50038"/>
                </a:lnTo>
                <a:lnTo>
                  <a:pt x="10629" y="43040"/>
                </a:lnTo>
                <a:lnTo>
                  <a:pt x="6057" y="61036"/>
                </a:lnTo>
                <a:lnTo>
                  <a:pt x="26200" y="61036"/>
                </a:lnTo>
                <a:lnTo>
                  <a:pt x="32562" y="56921"/>
                </a:lnTo>
                <a:lnTo>
                  <a:pt x="35687" y="52349"/>
                </a:lnTo>
                <a:lnTo>
                  <a:pt x="36068" y="52349"/>
                </a:lnTo>
                <a:lnTo>
                  <a:pt x="37033" y="59690"/>
                </a:lnTo>
                <a:lnTo>
                  <a:pt x="46545" y="59690"/>
                </a:lnTo>
                <a:lnTo>
                  <a:pt x="45961" y="55676"/>
                </a:lnTo>
                <a:lnTo>
                  <a:pt x="45720" y="50736"/>
                </a:lnTo>
                <a:lnTo>
                  <a:pt x="45720" y="23876"/>
                </a:lnTo>
                <a:lnTo>
                  <a:pt x="44973" y="16124"/>
                </a:lnTo>
                <a:lnTo>
                  <a:pt x="38739" y="4770"/>
                </a:lnTo>
                <a:lnTo>
                  <a:pt x="23418" y="0"/>
                </a:lnTo>
                <a:lnTo>
                  <a:pt x="16052" y="0"/>
                </a:lnTo>
                <a:lnTo>
                  <a:pt x="8953" y="2032"/>
                </a:lnTo>
                <a:lnTo>
                  <a:pt x="4089" y="5054"/>
                </a:lnTo>
                <a:lnTo>
                  <a:pt x="6515" y="12153"/>
                </a:lnTo>
                <a:lnTo>
                  <a:pt x="10629" y="9410"/>
                </a:lnTo>
                <a:lnTo>
                  <a:pt x="16268" y="7848"/>
                </a:lnTo>
                <a:lnTo>
                  <a:pt x="21844" y="7848"/>
                </a:lnTo>
                <a:lnTo>
                  <a:pt x="33782" y="7708"/>
                </a:lnTo>
                <a:lnTo>
                  <a:pt x="35115" y="16510"/>
                </a:lnTo>
                <a:lnTo>
                  <a:pt x="35115" y="22555"/>
                </a:lnTo>
                <a:lnTo>
                  <a:pt x="29830" y="22669"/>
                </a:lnTo>
                <a:lnTo>
                  <a:pt x="20096" y="31605"/>
                </a:lnTo>
                <a:lnTo>
                  <a:pt x="35331" y="29870"/>
                </a:lnTo>
                <a:lnTo>
                  <a:pt x="35331" y="40055"/>
                </a:lnTo>
                <a:lnTo>
                  <a:pt x="34848" y="43421"/>
                </a:lnTo>
                <a:lnTo>
                  <a:pt x="33185" y="48310"/>
                </a:lnTo>
                <a:lnTo>
                  <a:pt x="28232" y="53149"/>
                </a:lnTo>
                <a:lnTo>
                  <a:pt x="15201" y="53149"/>
                </a:lnTo>
                <a:close/>
              </a:path>
              <a:path w="46545" h="61036">
                <a:moveTo>
                  <a:pt x="13544" y="25834"/>
                </a:moveTo>
                <a:lnTo>
                  <a:pt x="3457" y="33119"/>
                </a:lnTo>
                <a:lnTo>
                  <a:pt x="0" y="44259"/>
                </a:lnTo>
                <a:lnTo>
                  <a:pt x="0" y="52666"/>
                </a:lnTo>
                <a:lnTo>
                  <a:pt x="6057" y="61036"/>
                </a:lnTo>
                <a:lnTo>
                  <a:pt x="10629" y="43040"/>
                </a:lnTo>
                <a:lnTo>
                  <a:pt x="11003" y="39937"/>
                </a:lnTo>
                <a:lnTo>
                  <a:pt x="20096" y="31605"/>
                </a:lnTo>
                <a:lnTo>
                  <a:pt x="29830" y="22669"/>
                </a:lnTo>
                <a:lnTo>
                  <a:pt x="13544" y="25834"/>
                </a:lnTo>
                <a:close/>
              </a:path>
            </a:pathLst>
          </a:custGeom>
          <a:solidFill>
            <a:srgbClr val="66798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7" name="object 67"/>
          <p:cNvSpPr/>
          <p:nvPr/>
        </p:nvSpPr>
        <p:spPr>
          <a:xfrm>
            <a:off x="7024260" y="6482501"/>
            <a:ext cx="32059" cy="66784"/>
          </a:xfrm>
          <a:custGeom>
            <a:avLst/>
            <a:gdLst/>
            <a:ahLst/>
            <a:cxnLst/>
            <a:rect l="l" t="t" r="r" b="b"/>
            <a:pathLst>
              <a:path w="34607" h="73710">
                <a:moveTo>
                  <a:pt x="34010" y="72224"/>
                </a:moveTo>
                <a:lnTo>
                  <a:pt x="33553" y="64134"/>
                </a:lnTo>
                <a:lnTo>
                  <a:pt x="30251" y="64884"/>
                </a:lnTo>
                <a:lnTo>
                  <a:pt x="21475" y="64884"/>
                </a:lnTo>
                <a:lnTo>
                  <a:pt x="19405" y="60769"/>
                </a:lnTo>
                <a:lnTo>
                  <a:pt x="19405" y="22085"/>
                </a:lnTo>
                <a:lnTo>
                  <a:pt x="34607" y="22085"/>
                </a:lnTo>
                <a:lnTo>
                  <a:pt x="34607" y="13957"/>
                </a:lnTo>
                <a:lnTo>
                  <a:pt x="19405" y="13957"/>
                </a:lnTo>
                <a:lnTo>
                  <a:pt x="19405" y="0"/>
                </a:lnTo>
                <a:lnTo>
                  <a:pt x="9055" y="3263"/>
                </a:lnTo>
                <a:lnTo>
                  <a:pt x="9055" y="13957"/>
                </a:lnTo>
                <a:lnTo>
                  <a:pt x="0" y="13957"/>
                </a:lnTo>
                <a:lnTo>
                  <a:pt x="0" y="22085"/>
                </a:lnTo>
                <a:lnTo>
                  <a:pt x="9055" y="22085"/>
                </a:lnTo>
                <a:lnTo>
                  <a:pt x="9055" y="60769"/>
                </a:lnTo>
                <a:lnTo>
                  <a:pt x="10274" y="65963"/>
                </a:lnTo>
                <a:lnTo>
                  <a:pt x="13144" y="69189"/>
                </a:lnTo>
                <a:lnTo>
                  <a:pt x="15671" y="71983"/>
                </a:lnTo>
                <a:lnTo>
                  <a:pt x="19685" y="73710"/>
                </a:lnTo>
                <a:lnTo>
                  <a:pt x="28714" y="73710"/>
                </a:lnTo>
                <a:lnTo>
                  <a:pt x="31965" y="72961"/>
                </a:lnTo>
                <a:lnTo>
                  <a:pt x="34010" y="72224"/>
                </a:lnTo>
                <a:close/>
              </a:path>
            </a:pathLst>
          </a:custGeom>
          <a:solidFill>
            <a:srgbClr val="66798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8" name="object 68"/>
          <p:cNvSpPr/>
          <p:nvPr/>
        </p:nvSpPr>
        <p:spPr>
          <a:xfrm>
            <a:off x="7065907" y="6473099"/>
            <a:ext cx="12624" cy="74966"/>
          </a:xfrm>
          <a:custGeom>
            <a:avLst/>
            <a:gdLst/>
            <a:ahLst/>
            <a:cxnLst/>
            <a:rect l="l" t="t" r="r" b="b"/>
            <a:pathLst>
              <a:path w="13627" h="82740">
                <a:moveTo>
                  <a:pt x="0" y="6781"/>
                </a:moveTo>
                <a:lnTo>
                  <a:pt x="0" y="10515"/>
                </a:lnTo>
                <a:lnTo>
                  <a:pt x="2666" y="13639"/>
                </a:lnTo>
                <a:lnTo>
                  <a:pt x="10998" y="13639"/>
                </a:lnTo>
                <a:lnTo>
                  <a:pt x="13627" y="10515"/>
                </a:lnTo>
                <a:lnTo>
                  <a:pt x="13627" y="3009"/>
                </a:lnTo>
                <a:lnTo>
                  <a:pt x="10998" y="0"/>
                </a:lnTo>
                <a:lnTo>
                  <a:pt x="2819" y="0"/>
                </a:lnTo>
                <a:lnTo>
                  <a:pt x="0" y="3009"/>
                </a:lnTo>
                <a:lnTo>
                  <a:pt x="0" y="6781"/>
                </a:lnTo>
                <a:close/>
              </a:path>
              <a:path w="13627" h="82740">
                <a:moveTo>
                  <a:pt x="1612" y="24333"/>
                </a:moveTo>
                <a:lnTo>
                  <a:pt x="1612" y="82740"/>
                </a:lnTo>
                <a:lnTo>
                  <a:pt x="12179" y="82740"/>
                </a:lnTo>
                <a:lnTo>
                  <a:pt x="12179" y="24333"/>
                </a:lnTo>
                <a:lnTo>
                  <a:pt x="1612" y="24333"/>
                </a:lnTo>
                <a:close/>
              </a:path>
            </a:pathLst>
          </a:custGeom>
          <a:solidFill>
            <a:srgbClr val="66798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9" name="object 69"/>
          <p:cNvSpPr/>
          <p:nvPr/>
        </p:nvSpPr>
        <p:spPr>
          <a:xfrm>
            <a:off x="7089613" y="6493882"/>
            <a:ext cx="47706" cy="55232"/>
          </a:xfrm>
          <a:custGeom>
            <a:avLst/>
            <a:gdLst/>
            <a:ahLst/>
            <a:cxnLst/>
            <a:rect l="l" t="t" r="r" b="b"/>
            <a:pathLst>
              <a:path w="51498" h="60959">
                <a:moveTo>
                  <a:pt x="10363" y="24815"/>
                </a:moveTo>
                <a:lnTo>
                  <a:pt x="11188" y="17424"/>
                </a:lnTo>
                <a:lnTo>
                  <a:pt x="15786" y="7581"/>
                </a:lnTo>
                <a:lnTo>
                  <a:pt x="38455" y="7581"/>
                </a:lnTo>
                <a:lnTo>
                  <a:pt x="41363" y="18237"/>
                </a:lnTo>
                <a:lnTo>
                  <a:pt x="41249" y="24815"/>
                </a:lnTo>
                <a:lnTo>
                  <a:pt x="10363" y="24815"/>
                </a:lnTo>
                <a:lnTo>
                  <a:pt x="10248" y="32397"/>
                </a:lnTo>
                <a:lnTo>
                  <a:pt x="51117" y="32537"/>
                </a:lnTo>
                <a:lnTo>
                  <a:pt x="51358" y="31330"/>
                </a:lnTo>
                <a:lnTo>
                  <a:pt x="51498" y="27457"/>
                </a:lnTo>
                <a:lnTo>
                  <a:pt x="49866" y="16669"/>
                </a:lnTo>
                <a:lnTo>
                  <a:pt x="42637" y="5129"/>
                </a:lnTo>
                <a:lnTo>
                  <a:pt x="27482" y="0"/>
                </a:lnTo>
                <a:lnTo>
                  <a:pt x="23065" y="328"/>
                </a:lnTo>
                <a:lnTo>
                  <a:pt x="10697" y="5825"/>
                </a:lnTo>
                <a:lnTo>
                  <a:pt x="10363" y="24815"/>
                </a:lnTo>
                <a:close/>
              </a:path>
              <a:path w="51498" h="60959">
                <a:moveTo>
                  <a:pt x="48247" y="57251"/>
                </a:moveTo>
                <a:lnTo>
                  <a:pt x="46304" y="49796"/>
                </a:lnTo>
                <a:lnTo>
                  <a:pt x="42443" y="51358"/>
                </a:lnTo>
                <a:lnTo>
                  <a:pt x="37731" y="52679"/>
                </a:lnTo>
                <a:lnTo>
                  <a:pt x="30149" y="52679"/>
                </a:lnTo>
                <a:lnTo>
                  <a:pt x="26832" y="52475"/>
                </a:lnTo>
                <a:lnTo>
                  <a:pt x="15201" y="46811"/>
                </a:lnTo>
                <a:lnTo>
                  <a:pt x="10248" y="32397"/>
                </a:lnTo>
                <a:lnTo>
                  <a:pt x="10363" y="24815"/>
                </a:lnTo>
                <a:lnTo>
                  <a:pt x="10697" y="5825"/>
                </a:lnTo>
                <a:lnTo>
                  <a:pt x="2785" y="16802"/>
                </a:lnTo>
                <a:lnTo>
                  <a:pt x="0" y="31572"/>
                </a:lnTo>
                <a:lnTo>
                  <a:pt x="166" y="35253"/>
                </a:lnTo>
                <a:lnTo>
                  <a:pt x="4515" y="48782"/>
                </a:lnTo>
                <a:lnTo>
                  <a:pt x="14243" y="57727"/>
                </a:lnTo>
                <a:lnTo>
                  <a:pt x="28663" y="60959"/>
                </a:lnTo>
                <a:lnTo>
                  <a:pt x="37973" y="60959"/>
                </a:lnTo>
                <a:lnTo>
                  <a:pt x="44513" y="58940"/>
                </a:lnTo>
                <a:lnTo>
                  <a:pt x="48247" y="57251"/>
                </a:lnTo>
                <a:close/>
              </a:path>
            </a:pathLst>
          </a:custGeom>
          <a:solidFill>
            <a:srgbClr val="66798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0" name="object 70"/>
          <p:cNvSpPr/>
          <p:nvPr/>
        </p:nvSpPr>
        <p:spPr>
          <a:xfrm>
            <a:off x="7149027" y="6493985"/>
            <a:ext cx="46482" cy="54082"/>
          </a:xfrm>
          <a:custGeom>
            <a:avLst/>
            <a:gdLst/>
            <a:ahLst/>
            <a:cxnLst/>
            <a:rect l="l" t="t" r="r" b="b"/>
            <a:pathLst>
              <a:path w="50177" h="59690">
                <a:moveTo>
                  <a:pt x="0" y="1282"/>
                </a:moveTo>
                <a:lnTo>
                  <a:pt x="355" y="6146"/>
                </a:lnTo>
                <a:lnTo>
                  <a:pt x="482" y="10960"/>
                </a:lnTo>
                <a:lnTo>
                  <a:pt x="482" y="59689"/>
                </a:lnTo>
                <a:lnTo>
                  <a:pt x="11087" y="59689"/>
                </a:lnTo>
                <a:lnTo>
                  <a:pt x="11087" y="22821"/>
                </a:lnTo>
                <a:lnTo>
                  <a:pt x="11811" y="19519"/>
                </a:lnTo>
                <a:lnTo>
                  <a:pt x="13741" y="13601"/>
                </a:lnTo>
                <a:lnTo>
                  <a:pt x="19202" y="8648"/>
                </a:lnTo>
                <a:lnTo>
                  <a:pt x="36029" y="8648"/>
                </a:lnTo>
                <a:lnTo>
                  <a:pt x="39560" y="16636"/>
                </a:lnTo>
                <a:lnTo>
                  <a:pt x="39560" y="59689"/>
                </a:lnTo>
                <a:lnTo>
                  <a:pt x="50177" y="59689"/>
                </a:lnTo>
                <a:lnTo>
                  <a:pt x="50177" y="24815"/>
                </a:lnTo>
                <a:lnTo>
                  <a:pt x="48635" y="14018"/>
                </a:lnTo>
                <a:lnTo>
                  <a:pt x="40124" y="2876"/>
                </a:lnTo>
                <a:lnTo>
                  <a:pt x="29552" y="0"/>
                </a:lnTo>
                <a:lnTo>
                  <a:pt x="19900" y="0"/>
                </a:lnTo>
                <a:lnTo>
                  <a:pt x="13157" y="5422"/>
                </a:lnTo>
                <a:lnTo>
                  <a:pt x="10274" y="10833"/>
                </a:lnTo>
                <a:lnTo>
                  <a:pt x="10033" y="10833"/>
                </a:lnTo>
                <a:lnTo>
                  <a:pt x="9385" y="1282"/>
                </a:lnTo>
                <a:lnTo>
                  <a:pt x="0" y="1282"/>
                </a:lnTo>
                <a:close/>
              </a:path>
            </a:pathLst>
          </a:custGeom>
          <a:solidFill>
            <a:srgbClr val="66798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1" name="object 71"/>
          <p:cNvSpPr/>
          <p:nvPr/>
        </p:nvSpPr>
        <p:spPr>
          <a:xfrm>
            <a:off x="7204873" y="6482501"/>
            <a:ext cx="32082" cy="66784"/>
          </a:xfrm>
          <a:custGeom>
            <a:avLst/>
            <a:gdLst/>
            <a:ahLst/>
            <a:cxnLst/>
            <a:rect l="l" t="t" r="r" b="b"/>
            <a:pathLst>
              <a:path w="34632" h="73710">
                <a:moveTo>
                  <a:pt x="33985" y="72224"/>
                </a:moveTo>
                <a:lnTo>
                  <a:pt x="33502" y="64134"/>
                </a:lnTo>
                <a:lnTo>
                  <a:pt x="30276" y="64884"/>
                </a:lnTo>
                <a:lnTo>
                  <a:pt x="21462" y="64884"/>
                </a:lnTo>
                <a:lnTo>
                  <a:pt x="19443" y="60769"/>
                </a:lnTo>
                <a:lnTo>
                  <a:pt x="19443" y="22085"/>
                </a:lnTo>
                <a:lnTo>
                  <a:pt x="34632" y="22085"/>
                </a:lnTo>
                <a:lnTo>
                  <a:pt x="34632" y="13957"/>
                </a:lnTo>
                <a:lnTo>
                  <a:pt x="19443" y="13957"/>
                </a:lnTo>
                <a:lnTo>
                  <a:pt x="19443" y="0"/>
                </a:lnTo>
                <a:lnTo>
                  <a:pt x="9067" y="3263"/>
                </a:lnTo>
                <a:lnTo>
                  <a:pt x="9067" y="13957"/>
                </a:lnTo>
                <a:lnTo>
                  <a:pt x="0" y="13957"/>
                </a:lnTo>
                <a:lnTo>
                  <a:pt x="0" y="22085"/>
                </a:lnTo>
                <a:lnTo>
                  <a:pt x="9067" y="22085"/>
                </a:lnTo>
                <a:lnTo>
                  <a:pt x="9067" y="60769"/>
                </a:lnTo>
                <a:lnTo>
                  <a:pt x="10248" y="65963"/>
                </a:lnTo>
                <a:lnTo>
                  <a:pt x="13157" y="69189"/>
                </a:lnTo>
                <a:lnTo>
                  <a:pt x="15684" y="71983"/>
                </a:lnTo>
                <a:lnTo>
                  <a:pt x="19684" y="73710"/>
                </a:lnTo>
                <a:lnTo>
                  <a:pt x="28714" y="73710"/>
                </a:lnTo>
                <a:lnTo>
                  <a:pt x="31940" y="72961"/>
                </a:lnTo>
                <a:lnTo>
                  <a:pt x="33985" y="72224"/>
                </a:lnTo>
                <a:close/>
              </a:path>
            </a:pathLst>
          </a:custGeom>
          <a:solidFill>
            <a:srgbClr val="66798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2" name="object 72"/>
          <p:cNvSpPr/>
          <p:nvPr/>
        </p:nvSpPr>
        <p:spPr>
          <a:xfrm>
            <a:off x="7268192" y="6473227"/>
            <a:ext cx="45483" cy="76059"/>
          </a:xfrm>
          <a:custGeom>
            <a:avLst/>
            <a:gdLst/>
            <a:ahLst/>
            <a:cxnLst/>
            <a:rect l="l" t="t" r="r" b="b"/>
            <a:pathLst>
              <a:path w="49098" h="83947">
                <a:moveTo>
                  <a:pt x="2794" y="69824"/>
                </a:moveTo>
                <a:lnTo>
                  <a:pt x="0" y="78587"/>
                </a:lnTo>
                <a:lnTo>
                  <a:pt x="4356" y="81521"/>
                </a:lnTo>
                <a:lnTo>
                  <a:pt x="12941" y="83947"/>
                </a:lnTo>
                <a:lnTo>
                  <a:pt x="20764" y="83947"/>
                </a:lnTo>
                <a:lnTo>
                  <a:pt x="35762" y="81051"/>
                </a:lnTo>
                <a:lnTo>
                  <a:pt x="45802" y="72444"/>
                </a:lnTo>
                <a:lnTo>
                  <a:pt x="49098" y="60413"/>
                </a:lnTo>
                <a:lnTo>
                  <a:pt x="48309" y="53998"/>
                </a:lnTo>
                <a:lnTo>
                  <a:pt x="41725" y="43867"/>
                </a:lnTo>
                <a:lnTo>
                  <a:pt x="28473" y="36512"/>
                </a:lnTo>
                <a:lnTo>
                  <a:pt x="17233" y="32181"/>
                </a:lnTo>
                <a:lnTo>
                  <a:pt x="12319" y="28448"/>
                </a:lnTo>
                <a:lnTo>
                  <a:pt x="12319" y="15290"/>
                </a:lnTo>
                <a:lnTo>
                  <a:pt x="16573" y="8686"/>
                </a:lnTo>
                <a:lnTo>
                  <a:pt x="34988" y="8686"/>
                </a:lnTo>
                <a:lnTo>
                  <a:pt x="40424" y="10960"/>
                </a:lnTo>
                <a:lnTo>
                  <a:pt x="42951" y="12522"/>
                </a:lnTo>
                <a:lnTo>
                  <a:pt x="45821" y="3975"/>
                </a:lnTo>
                <a:lnTo>
                  <a:pt x="42329" y="1930"/>
                </a:lnTo>
                <a:lnTo>
                  <a:pt x="36195" y="0"/>
                </a:lnTo>
                <a:lnTo>
                  <a:pt x="28016" y="0"/>
                </a:lnTo>
                <a:lnTo>
                  <a:pt x="16802" y="1814"/>
                </a:lnTo>
                <a:lnTo>
                  <a:pt x="5714" y="9680"/>
                </a:lnTo>
                <a:lnTo>
                  <a:pt x="1663" y="22072"/>
                </a:lnTo>
                <a:lnTo>
                  <a:pt x="2586" y="28251"/>
                </a:lnTo>
                <a:lnTo>
                  <a:pt x="9806" y="38208"/>
                </a:lnTo>
                <a:lnTo>
                  <a:pt x="23152" y="45224"/>
                </a:lnTo>
                <a:lnTo>
                  <a:pt x="34175" y="49339"/>
                </a:lnTo>
                <a:lnTo>
                  <a:pt x="38481" y="53771"/>
                </a:lnTo>
                <a:lnTo>
                  <a:pt x="38481" y="69532"/>
                </a:lnTo>
                <a:lnTo>
                  <a:pt x="32219" y="75120"/>
                </a:lnTo>
                <a:lnTo>
                  <a:pt x="14249" y="75120"/>
                </a:lnTo>
                <a:lnTo>
                  <a:pt x="7505" y="72809"/>
                </a:lnTo>
                <a:lnTo>
                  <a:pt x="2794" y="69824"/>
                </a:lnTo>
                <a:close/>
              </a:path>
            </a:pathLst>
          </a:custGeom>
          <a:solidFill>
            <a:srgbClr val="66798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3" name="object 73"/>
          <p:cNvSpPr/>
          <p:nvPr/>
        </p:nvSpPr>
        <p:spPr>
          <a:xfrm>
            <a:off x="7323039" y="6493984"/>
            <a:ext cx="43070" cy="55301"/>
          </a:xfrm>
          <a:custGeom>
            <a:avLst/>
            <a:gdLst/>
            <a:ahLst/>
            <a:cxnLst/>
            <a:rect l="l" t="t" r="r" b="b"/>
            <a:pathLst>
              <a:path w="46494" h="61036">
                <a:moveTo>
                  <a:pt x="13552" y="25829"/>
                </a:moveTo>
                <a:lnTo>
                  <a:pt x="3460" y="33114"/>
                </a:lnTo>
                <a:lnTo>
                  <a:pt x="0" y="44259"/>
                </a:lnTo>
                <a:lnTo>
                  <a:pt x="0" y="52666"/>
                </a:lnTo>
                <a:lnTo>
                  <a:pt x="6032" y="61036"/>
                </a:lnTo>
                <a:lnTo>
                  <a:pt x="10604" y="43040"/>
                </a:lnTo>
                <a:lnTo>
                  <a:pt x="10986" y="39906"/>
                </a:lnTo>
                <a:lnTo>
                  <a:pt x="20093" y="31600"/>
                </a:lnTo>
                <a:lnTo>
                  <a:pt x="29840" y="22668"/>
                </a:lnTo>
                <a:lnTo>
                  <a:pt x="13552" y="25829"/>
                </a:lnTo>
                <a:close/>
              </a:path>
              <a:path w="46494" h="61036">
                <a:moveTo>
                  <a:pt x="15201" y="53149"/>
                </a:moveTo>
                <a:lnTo>
                  <a:pt x="10604" y="50038"/>
                </a:lnTo>
                <a:lnTo>
                  <a:pt x="10604" y="43040"/>
                </a:lnTo>
                <a:lnTo>
                  <a:pt x="6032" y="61036"/>
                </a:lnTo>
                <a:lnTo>
                  <a:pt x="26136" y="61036"/>
                </a:lnTo>
                <a:lnTo>
                  <a:pt x="32512" y="56921"/>
                </a:lnTo>
                <a:lnTo>
                  <a:pt x="35687" y="52349"/>
                </a:lnTo>
                <a:lnTo>
                  <a:pt x="36068" y="52349"/>
                </a:lnTo>
                <a:lnTo>
                  <a:pt x="37007" y="59690"/>
                </a:lnTo>
                <a:lnTo>
                  <a:pt x="46494" y="59690"/>
                </a:lnTo>
                <a:lnTo>
                  <a:pt x="45935" y="55676"/>
                </a:lnTo>
                <a:lnTo>
                  <a:pt x="45720" y="50736"/>
                </a:lnTo>
                <a:lnTo>
                  <a:pt x="45720" y="23876"/>
                </a:lnTo>
                <a:lnTo>
                  <a:pt x="44964" y="16096"/>
                </a:lnTo>
                <a:lnTo>
                  <a:pt x="38705" y="4760"/>
                </a:lnTo>
                <a:lnTo>
                  <a:pt x="23368" y="0"/>
                </a:lnTo>
                <a:lnTo>
                  <a:pt x="16027" y="0"/>
                </a:lnTo>
                <a:lnTo>
                  <a:pt x="8902" y="2032"/>
                </a:lnTo>
                <a:lnTo>
                  <a:pt x="4089" y="5054"/>
                </a:lnTo>
                <a:lnTo>
                  <a:pt x="6489" y="12153"/>
                </a:lnTo>
                <a:lnTo>
                  <a:pt x="10604" y="9410"/>
                </a:lnTo>
                <a:lnTo>
                  <a:pt x="16268" y="7848"/>
                </a:lnTo>
                <a:lnTo>
                  <a:pt x="21844" y="7848"/>
                </a:lnTo>
                <a:lnTo>
                  <a:pt x="33731" y="7708"/>
                </a:lnTo>
                <a:lnTo>
                  <a:pt x="35090" y="16510"/>
                </a:lnTo>
                <a:lnTo>
                  <a:pt x="35090" y="22555"/>
                </a:lnTo>
                <a:lnTo>
                  <a:pt x="29840" y="22668"/>
                </a:lnTo>
                <a:lnTo>
                  <a:pt x="20093" y="31600"/>
                </a:lnTo>
                <a:lnTo>
                  <a:pt x="35344" y="29870"/>
                </a:lnTo>
                <a:lnTo>
                  <a:pt x="35344" y="40055"/>
                </a:lnTo>
                <a:lnTo>
                  <a:pt x="34848" y="43421"/>
                </a:lnTo>
                <a:lnTo>
                  <a:pt x="33159" y="48310"/>
                </a:lnTo>
                <a:lnTo>
                  <a:pt x="28206" y="53149"/>
                </a:lnTo>
                <a:lnTo>
                  <a:pt x="15201" y="53149"/>
                </a:lnTo>
                <a:close/>
              </a:path>
            </a:pathLst>
          </a:custGeom>
          <a:solidFill>
            <a:srgbClr val="66798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4" name="object 74"/>
          <p:cNvSpPr/>
          <p:nvPr/>
        </p:nvSpPr>
        <p:spPr>
          <a:xfrm>
            <a:off x="7374534" y="6469279"/>
            <a:ext cx="35295" cy="78786"/>
          </a:xfrm>
          <a:custGeom>
            <a:avLst/>
            <a:gdLst/>
            <a:ahLst/>
            <a:cxnLst/>
            <a:rect l="l" t="t" r="r" b="b"/>
            <a:pathLst>
              <a:path w="38100" h="86956">
                <a:moveTo>
                  <a:pt x="32664" y="36677"/>
                </a:moveTo>
                <a:lnTo>
                  <a:pt x="32664" y="28549"/>
                </a:lnTo>
                <a:lnTo>
                  <a:pt x="18580" y="28549"/>
                </a:lnTo>
                <a:lnTo>
                  <a:pt x="18580" y="16484"/>
                </a:lnTo>
                <a:lnTo>
                  <a:pt x="20942" y="8547"/>
                </a:lnTo>
                <a:lnTo>
                  <a:pt x="33019" y="8547"/>
                </a:lnTo>
                <a:lnTo>
                  <a:pt x="36753" y="9893"/>
                </a:lnTo>
                <a:lnTo>
                  <a:pt x="38099" y="1689"/>
                </a:lnTo>
                <a:lnTo>
                  <a:pt x="36029" y="850"/>
                </a:lnTo>
                <a:lnTo>
                  <a:pt x="32880" y="0"/>
                </a:lnTo>
                <a:lnTo>
                  <a:pt x="24193" y="0"/>
                </a:lnTo>
                <a:lnTo>
                  <a:pt x="18897" y="1587"/>
                </a:lnTo>
                <a:lnTo>
                  <a:pt x="14947" y="5397"/>
                </a:lnTo>
                <a:lnTo>
                  <a:pt x="10007" y="10134"/>
                </a:lnTo>
                <a:lnTo>
                  <a:pt x="8064" y="17602"/>
                </a:lnTo>
                <a:lnTo>
                  <a:pt x="8064" y="28549"/>
                </a:lnTo>
                <a:lnTo>
                  <a:pt x="0" y="28549"/>
                </a:lnTo>
                <a:lnTo>
                  <a:pt x="0" y="36677"/>
                </a:lnTo>
                <a:lnTo>
                  <a:pt x="8064" y="36677"/>
                </a:lnTo>
                <a:lnTo>
                  <a:pt x="8064" y="86956"/>
                </a:lnTo>
                <a:lnTo>
                  <a:pt x="18681" y="86956"/>
                </a:lnTo>
                <a:lnTo>
                  <a:pt x="18681" y="36677"/>
                </a:lnTo>
                <a:lnTo>
                  <a:pt x="32664" y="36677"/>
                </a:lnTo>
                <a:close/>
              </a:path>
            </a:pathLst>
          </a:custGeom>
          <a:solidFill>
            <a:srgbClr val="66798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5" name="object 75"/>
          <p:cNvSpPr/>
          <p:nvPr/>
        </p:nvSpPr>
        <p:spPr>
          <a:xfrm>
            <a:off x="7408487" y="6493882"/>
            <a:ext cx="47671" cy="55232"/>
          </a:xfrm>
          <a:custGeom>
            <a:avLst/>
            <a:gdLst/>
            <a:ahLst/>
            <a:cxnLst/>
            <a:rect l="l" t="t" r="r" b="b"/>
            <a:pathLst>
              <a:path w="51460" h="60959">
                <a:moveTo>
                  <a:pt x="51117" y="32537"/>
                </a:moveTo>
                <a:lnTo>
                  <a:pt x="10375" y="24815"/>
                </a:lnTo>
                <a:lnTo>
                  <a:pt x="10678" y="5832"/>
                </a:lnTo>
                <a:lnTo>
                  <a:pt x="2776" y="16808"/>
                </a:lnTo>
                <a:lnTo>
                  <a:pt x="0" y="31572"/>
                </a:lnTo>
                <a:lnTo>
                  <a:pt x="168" y="35273"/>
                </a:lnTo>
                <a:lnTo>
                  <a:pt x="4519" y="48792"/>
                </a:lnTo>
                <a:lnTo>
                  <a:pt x="14251" y="57730"/>
                </a:lnTo>
                <a:lnTo>
                  <a:pt x="28689" y="60959"/>
                </a:lnTo>
                <a:lnTo>
                  <a:pt x="37960" y="60959"/>
                </a:lnTo>
                <a:lnTo>
                  <a:pt x="44526" y="58940"/>
                </a:lnTo>
                <a:lnTo>
                  <a:pt x="48234" y="57251"/>
                </a:lnTo>
                <a:lnTo>
                  <a:pt x="46278" y="49796"/>
                </a:lnTo>
                <a:lnTo>
                  <a:pt x="42456" y="51358"/>
                </a:lnTo>
                <a:lnTo>
                  <a:pt x="37744" y="52679"/>
                </a:lnTo>
                <a:lnTo>
                  <a:pt x="30137" y="52679"/>
                </a:lnTo>
                <a:lnTo>
                  <a:pt x="26795" y="52473"/>
                </a:lnTo>
                <a:lnTo>
                  <a:pt x="15160" y="46805"/>
                </a:lnTo>
                <a:lnTo>
                  <a:pt x="10210" y="32397"/>
                </a:lnTo>
                <a:lnTo>
                  <a:pt x="51117" y="32537"/>
                </a:lnTo>
                <a:close/>
              </a:path>
              <a:path w="51460" h="60959">
                <a:moveTo>
                  <a:pt x="10375" y="24815"/>
                </a:moveTo>
                <a:lnTo>
                  <a:pt x="11214" y="17424"/>
                </a:lnTo>
                <a:lnTo>
                  <a:pt x="15786" y="7581"/>
                </a:lnTo>
                <a:lnTo>
                  <a:pt x="38442" y="7581"/>
                </a:lnTo>
                <a:lnTo>
                  <a:pt x="41325" y="18237"/>
                </a:lnTo>
                <a:lnTo>
                  <a:pt x="41224" y="24815"/>
                </a:lnTo>
                <a:lnTo>
                  <a:pt x="10375" y="24815"/>
                </a:lnTo>
                <a:lnTo>
                  <a:pt x="51117" y="32537"/>
                </a:lnTo>
                <a:lnTo>
                  <a:pt x="51333" y="31330"/>
                </a:lnTo>
                <a:lnTo>
                  <a:pt x="51460" y="27457"/>
                </a:lnTo>
                <a:lnTo>
                  <a:pt x="49851" y="16698"/>
                </a:lnTo>
                <a:lnTo>
                  <a:pt x="42657" y="5139"/>
                </a:lnTo>
                <a:lnTo>
                  <a:pt x="27508" y="0"/>
                </a:lnTo>
                <a:lnTo>
                  <a:pt x="23059" y="331"/>
                </a:lnTo>
                <a:lnTo>
                  <a:pt x="10678" y="5832"/>
                </a:lnTo>
                <a:lnTo>
                  <a:pt x="10375" y="24815"/>
                </a:lnTo>
                <a:close/>
              </a:path>
            </a:pathLst>
          </a:custGeom>
          <a:solidFill>
            <a:srgbClr val="66798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6" name="object 76"/>
          <p:cNvSpPr/>
          <p:nvPr/>
        </p:nvSpPr>
        <p:spPr>
          <a:xfrm>
            <a:off x="7462194" y="6482501"/>
            <a:ext cx="32082" cy="66784"/>
          </a:xfrm>
          <a:custGeom>
            <a:avLst/>
            <a:gdLst/>
            <a:ahLst/>
            <a:cxnLst/>
            <a:rect l="l" t="t" r="r" b="b"/>
            <a:pathLst>
              <a:path w="34632" h="73710">
                <a:moveTo>
                  <a:pt x="34010" y="72224"/>
                </a:moveTo>
                <a:lnTo>
                  <a:pt x="33528" y="64134"/>
                </a:lnTo>
                <a:lnTo>
                  <a:pt x="30276" y="64884"/>
                </a:lnTo>
                <a:lnTo>
                  <a:pt x="21450" y="64884"/>
                </a:lnTo>
                <a:lnTo>
                  <a:pt x="19405" y="60769"/>
                </a:lnTo>
                <a:lnTo>
                  <a:pt x="19405" y="22085"/>
                </a:lnTo>
                <a:lnTo>
                  <a:pt x="34632" y="22085"/>
                </a:lnTo>
                <a:lnTo>
                  <a:pt x="34632" y="13957"/>
                </a:lnTo>
                <a:lnTo>
                  <a:pt x="19405" y="13957"/>
                </a:lnTo>
                <a:lnTo>
                  <a:pt x="19405" y="0"/>
                </a:lnTo>
                <a:lnTo>
                  <a:pt x="9055" y="3263"/>
                </a:lnTo>
                <a:lnTo>
                  <a:pt x="9055" y="13957"/>
                </a:lnTo>
                <a:lnTo>
                  <a:pt x="0" y="13957"/>
                </a:lnTo>
                <a:lnTo>
                  <a:pt x="0" y="22085"/>
                </a:lnTo>
                <a:lnTo>
                  <a:pt x="9055" y="22085"/>
                </a:lnTo>
                <a:lnTo>
                  <a:pt x="9055" y="60769"/>
                </a:lnTo>
                <a:lnTo>
                  <a:pt x="10261" y="65963"/>
                </a:lnTo>
                <a:lnTo>
                  <a:pt x="13144" y="69189"/>
                </a:lnTo>
                <a:lnTo>
                  <a:pt x="15671" y="71983"/>
                </a:lnTo>
                <a:lnTo>
                  <a:pt x="19672" y="73710"/>
                </a:lnTo>
                <a:lnTo>
                  <a:pt x="28689" y="73710"/>
                </a:lnTo>
                <a:lnTo>
                  <a:pt x="31940" y="72961"/>
                </a:lnTo>
                <a:lnTo>
                  <a:pt x="34010" y="72224"/>
                </a:lnTo>
                <a:close/>
              </a:path>
            </a:pathLst>
          </a:custGeom>
          <a:solidFill>
            <a:srgbClr val="66798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7" name="object 77"/>
          <p:cNvSpPr/>
          <p:nvPr/>
        </p:nvSpPr>
        <p:spPr>
          <a:xfrm>
            <a:off x="7499160" y="6495148"/>
            <a:ext cx="50812" cy="77014"/>
          </a:xfrm>
          <a:custGeom>
            <a:avLst/>
            <a:gdLst/>
            <a:ahLst/>
            <a:cxnLst/>
            <a:rect l="l" t="t" r="r" b="b"/>
            <a:pathLst>
              <a:path w="54851" h="85001">
                <a:moveTo>
                  <a:pt x="12522" y="70942"/>
                </a:moveTo>
                <a:lnTo>
                  <a:pt x="9347" y="73710"/>
                </a:lnTo>
                <a:lnTo>
                  <a:pt x="5880" y="75425"/>
                </a:lnTo>
                <a:lnTo>
                  <a:pt x="3251" y="76098"/>
                </a:lnTo>
                <a:lnTo>
                  <a:pt x="5880" y="85001"/>
                </a:lnTo>
                <a:lnTo>
                  <a:pt x="13601" y="82765"/>
                </a:lnTo>
                <a:lnTo>
                  <a:pt x="18922" y="78282"/>
                </a:lnTo>
                <a:lnTo>
                  <a:pt x="26744" y="68643"/>
                </a:lnTo>
                <a:lnTo>
                  <a:pt x="32544" y="57363"/>
                </a:lnTo>
                <a:lnTo>
                  <a:pt x="38925" y="41655"/>
                </a:lnTo>
                <a:lnTo>
                  <a:pt x="54851" y="0"/>
                </a:lnTo>
                <a:lnTo>
                  <a:pt x="43637" y="0"/>
                </a:lnTo>
                <a:lnTo>
                  <a:pt x="32042" y="34264"/>
                </a:lnTo>
                <a:lnTo>
                  <a:pt x="30619" y="38480"/>
                </a:lnTo>
                <a:lnTo>
                  <a:pt x="29413" y="42976"/>
                </a:lnTo>
                <a:lnTo>
                  <a:pt x="28333" y="46469"/>
                </a:lnTo>
                <a:lnTo>
                  <a:pt x="28066" y="46469"/>
                </a:lnTo>
                <a:lnTo>
                  <a:pt x="27127" y="42976"/>
                </a:lnTo>
                <a:lnTo>
                  <a:pt x="25679" y="38404"/>
                </a:lnTo>
                <a:lnTo>
                  <a:pt x="24218" y="34480"/>
                </a:lnTo>
                <a:lnTo>
                  <a:pt x="11556" y="0"/>
                </a:lnTo>
                <a:lnTo>
                  <a:pt x="0" y="0"/>
                </a:lnTo>
                <a:lnTo>
                  <a:pt x="21450" y="53949"/>
                </a:lnTo>
                <a:lnTo>
                  <a:pt x="22313" y="56603"/>
                </a:lnTo>
                <a:lnTo>
                  <a:pt x="21450" y="59131"/>
                </a:lnTo>
                <a:lnTo>
                  <a:pt x="18922" y="64592"/>
                </a:lnTo>
                <a:lnTo>
                  <a:pt x="15430" y="68656"/>
                </a:lnTo>
                <a:lnTo>
                  <a:pt x="12522" y="70942"/>
                </a:lnTo>
                <a:close/>
              </a:path>
            </a:pathLst>
          </a:custGeom>
          <a:solidFill>
            <a:srgbClr val="66798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8" name="object 78"/>
          <p:cNvSpPr/>
          <p:nvPr/>
        </p:nvSpPr>
        <p:spPr>
          <a:xfrm>
            <a:off x="7663679" y="6474411"/>
            <a:ext cx="40553" cy="73654"/>
          </a:xfrm>
          <a:custGeom>
            <a:avLst/>
            <a:gdLst/>
            <a:ahLst/>
            <a:cxnLst/>
            <a:rect l="l" t="t" r="r" b="b"/>
            <a:pathLst>
              <a:path w="43776" h="81292">
                <a:moveTo>
                  <a:pt x="10655" y="8826"/>
                </a:moveTo>
                <a:lnTo>
                  <a:pt x="43776" y="8826"/>
                </a:lnTo>
                <a:lnTo>
                  <a:pt x="43776" y="0"/>
                </a:lnTo>
                <a:lnTo>
                  <a:pt x="0" y="0"/>
                </a:lnTo>
                <a:lnTo>
                  <a:pt x="0" y="81292"/>
                </a:lnTo>
                <a:lnTo>
                  <a:pt x="10655" y="81292"/>
                </a:lnTo>
                <a:lnTo>
                  <a:pt x="10655" y="44538"/>
                </a:lnTo>
                <a:lnTo>
                  <a:pt x="41249" y="44538"/>
                </a:lnTo>
                <a:lnTo>
                  <a:pt x="41249" y="35788"/>
                </a:lnTo>
                <a:lnTo>
                  <a:pt x="10655" y="35788"/>
                </a:lnTo>
                <a:lnTo>
                  <a:pt x="10655" y="8826"/>
                </a:lnTo>
                <a:close/>
              </a:path>
            </a:pathLst>
          </a:custGeom>
          <a:solidFill>
            <a:srgbClr val="91C05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79" name="object 79"/>
          <p:cNvSpPr/>
          <p:nvPr/>
        </p:nvSpPr>
        <p:spPr>
          <a:xfrm>
            <a:off x="7713504" y="6473099"/>
            <a:ext cx="12624" cy="74966"/>
          </a:xfrm>
          <a:custGeom>
            <a:avLst/>
            <a:gdLst/>
            <a:ahLst/>
            <a:cxnLst/>
            <a:rect l="l" t="t" r="r" b="b"/>
            <a:pathLst>
              <a:path w="13627" h="82740">
                <a:moveTo>
                  <a:pt x="0" y="6781"/>
                </a:moveTo>
                <a:lnTo>
                  <a:pt x="0" y="10515"/>
                </a:lnTo>
                <a:lnTo>
                  <a:pt x="2692" y="13639"/>
                </a:lnTo>
                <a:lnTo>
                  <a:pt x="11023" y="13639"/>
                </a:lnTo>
                <a:lnTo>
                  <a:pt x="13627" y="10515"/>
                </a:lnTo>
                <a:lnTo>
                  <a:pt x="13627" y="3009"/>
                </a:lnTo>
                <a:lnTo>
                  <a:pt x="11023" y="0"/>
                </a:lnTo>
                <a:lnTo>
                  <a:pt x="2794" y="0"/>
                </a:lnTo>
                <a:lnTo>
                  <a:pt x="0" y="3009"/>
                </a:lnTo>
                <a:lnTo>
                  <a:pt x="0" y="6781"/>
                </a:lnTo>
                <a:close/>
              </a:path>
              <a:path w="13627" h="82740">
                <a:moveTo>
                  <a:pt x="1587" y="24333"/>
                </a:moveTo>
                <a:lnTo>
                  <a:pt x="1587" y="82740"/>
                </a:lnTo>
                <a:lnTo>
                  <a:pt x="12204" y="82740"/>
                </a:lnTo>
                <a:lnTo>
                  <a:pt x="12204" y="24333"/>
                </a:lnTo>
                <a:lnTo>
                  <a:pt x="1587" y="24333"/>
                </a:lnTo>
                <a:close/>
              </a:path>
            </a:pathLst>
          </a:custGeom>
          <a:solidFill>
            <a:srgbClr val="91C05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0" name="object 80"/>
          <p:cNvSpPr/>
          <p:nvPr/>
        </p:nvSpPr>
        <p:spPr>
          <a:xfrm>
            <a:off x="7740751" y="6493984"/>
            <a:ext cx="27153" cy="54082"/>
          </a:xfrm>
          <a:custGeom>
            <a:avLst/>
            <a:gdLst/>
            <a:ahLst/>
            <a:cxnLst/>
            <a:rect l="l" t="t" r="r" b="b"/>
            <a:pathLst>
              <a:path w="29311" h="59690">
                <a:moveTo>
                  <a:pt x="10972" y="26746"/>
                </a:moveTo>
                <a:lnTo>
                  <a:pt x="11379" y="23520"/>
                </a:lnTo>
                <a:lnTo>
                  <a:pt x="12801" y="15671"/>
                </a:lnTo>
                <a:lnTo>
                  <a:pt x="18097" y="10020"/>
                </a:lnTo>
                <a:lnTo>
                  <a:pt x="25628" y="10020"/>
                </a:lnTo>
                <a:lnTo>
                  <a:pt x="29311" y="10261"/>
                </a:lnTo>
                <a:lnTo>
                  <a:pt x="29311" y="342"/>
                </a:lnTo>
                <a:lnTo>
                  <a:pt x="26428" y="0"/>
                </a:lnTo>
                <a:lnTo>
                  <a:pt x="19303" y="0"/>
                </a:lnTo>
                <a:lnTo>
                  <a:pt x="12801" y="4965"/>
                </a:lnTo>
                <a:lnTo>
                  <a:pt x="10159" y="12763"/>
                </a:lnTo>
                <a:lnTo>
                  <a:pt x="9766" y="12763"/>
                </a:lnTo>
                <a:lnTo>
                  <a:pt x="9309" y="1282"/>
                </a:lnTo>
                <a:lnTo>
                  <a:pt x="0" y="1282"/>
                </a:lnTo>
                <a:lnTo>
                  <a:pt x="380" y="6718"/>
                </a:lnTo>
                <a:lnTo>
                  <a:pt x="507" y="12636"/>
                </a:lnTo>
                <a:lnTo>
                  <a:pt x="507" y="19519"/>
                </a:lnTo>
                <a:lnTo>
                  <a:pt x="380" y="59690"/>
                </a:lnTo>
                <a:lnTo>
                  <a:pt x="10972" y="59690"/>
                </a:lnTo>
                <a:lnTo>
                  <a:pt x="10972" y="26746"/>
                </a:lnTo>
                <a:close/>
              </a:path>
            </a:pathLst>
          </a:custGeom>
          <a:solidFill>
            <a:srgbClr val="91C05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1" name="object 81"/>
          <p:cNvSpPr/>
          <p:nvPr/>
        </p:nvSpPr>
        <p:spPr>
          <a:xfrm>
            <a:off x="7773928" y="6493985"/>
            <a:ext cx="35330" cy="55301"/>
          </a:xfrm>
          <a:custGeom>
            <a:avLst/>
            <a:gdLst/>
            <a:ahLst/>
            <a:cxnLst/>
            <a:rect l="l" t="t" r="r" b="b"/>
            <a:pathLst>
              <a:path w="38138" h="61036">
                <a:moveTo>
                  <a:pt x="20295" y="33"/>
                </a:moveTo>
                <a:lnTo>
                  <a:pt x="6603" y="5393"/>
                </a:lnTo>
                <a:lnTo>
                  <a:pt x="1587" y="17119"/>
                </a:lnTo>
                <a:lnTo>
                  <a:pt x="1587" y="24117"/>
                </a:lnTo>
                <a:lnTo>
                  <a:pt x="6515" y="29756"/>
                </a:lnTo>
                <a:lnTo>
                  <a:pt x="17132" y="33629"/>
                </a:lnTo>
                <a:lnTo>
                  <a:pt x="24853" y="36512"/>
                </a:lnTo>
                <a:lnTo>
                  <a:pt x="27889" y="39331"/>
                </a:lnTo>
                <a:lnTo>
                  <a:pt x="27889" y="49275"/>
                </a:lnTo>
                <a:lnTo>
                  <a:pt x="24282" y="53047"/>
                </a:lnTo>
                <a:lnTo>
                  <a:pt x="11328" y="53047"/>
                </a:lnTo>
                <a:lnTo>
                  <a:pt x="5791" y="50863"/>
                </a:lnTo>
                <a:lnTo>
                  <a:pt x="2552" y="48933"/>
                </a:lnTo>
                <a:lnTo>
                  <a:pt x="0" y="56921"/>
                </a:lnTo>
                <a:lnTo>
                  <a:pt x="4114" y="59308"/>
                </a:lnTo>
                <a:lnTo>
                  <a:pt x="10033" y="61036"/>
                </a:lnTo>
                <a:lnTo>
                  <a:pt x="16408" y="61036"/>
                </a:lnTo>
                <a:lnTo>
                  <a:pt x="20025" y="60855"/>
                </a:lnTo>
                <a:lnTo>
                  <a:pt x="33368" y="55219"/>
                </a:lnTo>
                <a:lnTo>
                  <a:pt x="38138" y="43421"/>
                </a:lnTo>
                <a:lnTo>
                  <a:pt x="38138" y="34569"/>
                </a:lnTo>
                <a:lnTo>
                  <a:pt x="32804" y="29540"/>
                </a:lnTo>
                <a:lnTo>
                  <a:pt x="22783" y="25806"/>
                </a:lnTo>
                <a:lnTo>
                  <a:pt x="15227" y="22936"/>
                </a:lnTo>
                <a:lnTo>
                  <a:pt x="11811" y="20726"/>
                </a:lnTo>
                <a:lnTo>
                  <a:pt x="11811" y="11455"/>
                </a:lnTo>
                <a:lnTo>
                  <a:pt x="15227" y="7848"/>
                </a:lnTo>
                <a:lnTo>
                  <a:pt x="26898" y="7848"/>
                </a:lnTo>
                <a:lnTo>
                  <a:pt x="31115" y="9829"/>
                </a:lnTo>
                <a:lnTo>
                  <a:pt x="33401" y="11201"/>
                </a:lnTo>
                <a:lnTo>
                  <a:pt x="35953" y="3619"/>
                </a:lnTo>
                <a:lnTo>
                  <a:pt x="32804" y="1549"/>
                </a:lnTo>
                <a:lnTo>
                  <a:pt x="27622" y="0"/>
                </a:lnTo>
                <a:lnTo>
                  <a:pt x="20295" y="33"/>
                </a:lnTo>
                <a:close/>
              </a:path>
            </a:pathLst>
          </a:custGeom>
          <a:solidFill>
            <a:srgbClr val="91C05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2" name="object 82"/>
          <p:cNvSpPr/>
          <p:nvPr/>
        </p:nvSpPr>
        <p:spPr>
          <a:xfrm>
            <a:off x="7815681" y="6482501"/>
            <a:ext cx="32082" cy="66784"/>
          </a:xfrm>
          <a:custGeom>
            <a:avLst/>
            <a:gdLst/>
            <a:ahLst/>
            <a:cxnLst/>
            <a:rect l="l" t="t" r="r" b="b"/>
            <a:pathLst>
              <a:path w="34632" h="73710">
                <a:moveTo>
                  <a:pt x="34035" y="72224"/>
                </a:moveTo>
                <a:lnTo>
                  <a:pt x="33578" y="64134"/>
                </a:lnTo>
                <a:lnTo>
                  <a:pt x="30276" y="64884"/>
                </a:lnTo>
                <a:lnTo>
                  <a:pt x="21488" y="64884"/>
                </a:lnTo>
                <a:lnTo>
                  <a:pt x="19443" y="60769"/>
                </a:lnTo>
                <a:lnTo>
                  <a:pt x="19443" y="22085"/>
                </a:lnTo>
                <a:lnTo>
                  <a:pt x="34632" y="22085"/>
                </a:lnTo>
                <a:lnTo>
                  <a:pt x="34632" y="13957"/>
                </a:lnTo>
                <a:lnTo>
                  <a:pt x="19443" y="13957"/>
                </a:lnTo>
                <a:lnTo>
                  <a:pt x="19443" y="0"/>
                </a:lnTo>
                <a:lnTo>
                  <a:pt x="9093" y="3263"/>
                </a:lnTo>
                <a:lnTo>
                  <a:pt x="9093" y="13957"/>
                </a:lnTo>
                <a:lnTo>
                  <a:pt x="0" y="13957"/>
                </a:lnTo>
                <a:lnTo>
                  <a:pt x="0" y="22085"/>
                </a:lnTo>
                <a:lnTo>
                  <a:pt x="9093" y="22085"/>
                </a:lnTo>
                <a:lnTo>
                  <a:pt x="9093" y="60769"/>
                </a:lnTo>
                <a:lnTo>
                  <a:pt x="10299" y="65963"/>
                </a:lnTo>
                <a:lnTo>
                  <a:pt x="13169" y="69189"/>
                </a:lnTo>
                <a:lnTo>
                  <a:pt x="15722" y="71983"/>
                </a:lnTo>
                <a:lnTo>
                  <a:pt x="19684" y="73710"/>
                </a:lnTo>
                <a:lnTo>
                  <a:pt x="28714" y="73710"/>
                </a:lnTo>
                <a:lnTo>
                  <a:pt x="31965" y="72961"/>
                </a:lnTo>
                <a:lnTo>
                  <a:pt x="34035" y="72224"/>
                </a:lnTo>
                <a:close/>
              </a:path>
            </a:pathLst>
          </a:custGeom>
          <a:solidFill>
            <a:srgbClr val="91C05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3" name="object 83"/>
          <p:cNvSpPr/>
          <p:nvPr/>
        </p:nvSpPr>
        <p:spPr>
          <a:xfrm>
            <a:off x="2276251" y="2659856"/>
            <a:ext cx="2411" cy="2013"/>
          </a:xfrm>
          <a:custGeom>
            <a:avLst/>
            <a:gdLst/>
            <a:ahLst/>
            <a:cxnLst/>
            <a:rect l="l" t="t" r="r" b="b"/>
            <a:pathLst>
              <a:path w="2603" h="2222">
                <a:moveTo>
                  <a:pt x="1295" y="2222"/>
                </a:moveTo>
                <a:lnTo>
                  <a:pt x="2603" y="0"/>
                </a:lnTo>
                <a:lnTo>
                  <a:pt x="0" y="342"/>
                </a:lnTo>
                <a:lnTo>
                  <a:pt x="1295" y="2222"/>
                </a:lnTo>
                <a:close/>
              </a:path>
            </a:pathLst>
          </a:custGeom>
          <a:solidFill>
            <a:srgbClr val="65273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4" name="object 84"/>
          <p:cNvSpPr/>
          <p:nvPr/>
        </p:nvSpPr>
        <p:spPr>
          <a:xfrm>
            <a:off x="2425499" y="2803196"/>
            <a:ext cx="1258" cy="4763"/>
          </a:xfrm>
          <a:custGeom>
            <a:avLst/>
            <a:gdLst/>
            <a:ahLst/>
            <a:cxnLst/>
            <a:rect l="l" t="t" r="r" b="b"/>
            <a:pathLst>
              <a:path w="1358" h="5257">
                <a:moveTo>
                  <a:pt x="0" y="3098"/>
                </a:moveTo>
                <a:lnTo>
                  <a:pt x="1358" y="5257"/>
                </a:lnTo>
                <a:lnTo>
                  <a:pt x="520" y="0"/>
                </a:lnTo>
                <a:lnTo>
                  <a:pt x="0" y="3098"/>
                </a:lnTo>
                <a:close/>
              </a:path>
            </a:pathLst>
          </a:custGeom>
          <a:solidFill>
            <a:srgbClr val="65273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5" name="object 85"/>
          <p:cNvSpPr/>
          <p:nvPr/>
        </p:nvSpPr>
        <p:spPr>
          <a:xfrm>
            <a:off x="1" y="11"/>
            <a:ext cx="4952352" cy="5371447"/>
          </a:xfrm>
          <a:custGeom>
            <a:avLst/>
            <a:gdLst/>
            <a:ahLst/>
            <a:cxnLst/>
            <a:rect l="l" t="t" r="r" b="b"/>
            <a:pathLst>
              <a:path w="5346001" h="5928486">
                <a:moveTo>
                  <a:pt x="0" y="5928486"/>
                </a:moveTo>
                <a:lnTo>
                  <a:pt x="5346001" y="5928486"/>
                </a:lnTo>
                <a:lnTo>
                  <a:pt x="5346001" y="0"/>
                </a:lnTo>
                <a:lnTo>
                  <a:pt x="0" y="0"/>
                </a:lnTo>
                <a:lnTo>
                  <a:pt x="0" y="592848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 sz="2200" dirty="0"/>
          </a:p>
        </p:txBody>
      </p:sp>
      <p:sp>
        <p:nvSpPr>
          <p:cNvPr id="86" name="object 86"/>
          <p:cNvSpPr/>
          <p:nvPr/>
        </p:nvSpPr>
        <p:spPr>
          <a:xfrm>
            <a:off x="0" y="5371458"/>
            <a:ext cx="9904706" cy="724542"/>
          </a:xfrm>
          <a:custGeom>
            <a:avLst/>
            <a:gdLst/>
            <a:ahLst/>
            <a:cxnLst/>
            <a:rect l="l" t="t" r="r" b="b"/>
            <a:pathLst>
              <a:path w="10692003" h="630047">
                <a:moveTo>
                  <a:pt x="10692003" y="630047"/>
                </a:moveTo>
                <a:lnTo>
                  <a:pt x="10692003" y="0"/>
                </a:lnTo>
                <a:lnTo>
                  <a:pt x="0" y="0"/>
                </a:lnTo>
                <a:lnTo>
                  <a:pt x="0" y="630047"/>
                </a:lnTo>
                <a:lnTo>
                  <a:pt x="10692003" y="630047"/>
                </a:lnTo>
                <a:close/>
              </a:path>
            </a:pathLst>
          </a:custGeom>
          <a:solidFill>
            <a:srgbClr val="00AD9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7" name="object 87"/>
          <p:cNvSpPr/>
          <p:nvPr/>
        </p:nvSpPr>
        <p:spPr>
          <a:xfrm>
            <a:off x="8351687" y="759558"/>
            <a:ext cx="131060" cy="98902"/>
          </a:xfrm>
          <a:custGeom>
            <a:avLst/>
            <a:gdLst/>
            <a:ahLst/>
            <a:cxnLst/>
            <a:rect l="l" t="t" r="r" b="b"/>
            <a:pathLst>
              <a:path w="141477" h="109158">
                <a:moveTo>
                  <a:pt x="85242" y="31345"/>
                </a:moveTo>
                <a:lnTo>
                  <a:pt x="84556" y="26187"/>
                </a:lnTo>
                <a:lnTo>
                  <a:pt x="80013" y="14920"/>
                </a:lnTo>
                <a:lnTo>
                  <a:pt x="70470" y="6032"/>
                </a:lnTo>
                <a:lnTo>
                  <a:pt x="54787" y="458"/>
                </a:lnTo>
                <a:lnTo>
                  <a:pt x="37880" y="0"/>
                </a:lnTo>
                <a:lnTo>
                  <a:pt x="30932" y="34893"/>
                </a:lnTo>
                <a:lnTo>
                  <a:pt x="36297" y="25342"/>
                </a:lnTo>
                <a:lnTo>
                  <a:pt x="50558" y="23026"/>
                </a:lnTo>
                <a:lnTo>
                  <a:pt x="53288" y="23662"/>
                </a:lnTo>
                <a:lnTo>
                  <a:pt x="63805" y="32445"/>
                </a:lnTo>
                <a:lnTo>
                  <a:pt x="63931" y="43994"/>
                </a:lnTo>
                <a:lnTo>
                  <a:pt x="58267" y="74118"/>
                </a:lnTo>
                <a:lnTo>
                  <a:pt x="24663" y="67806"/>
                </a:lnTo>
                <a:lnTo>
                  <a:pt x="12808" y="23107"/>
                </a:lnTo>
                <a:lnTo>
                  <a:pt x="9550" y="35244"/>
                </a:lnTo>
                <a:lnTo>
                  <a:pt x="0" y="86044"/>
                </a:lnTo>
                <a:lnTo>
                  <a:pt x="123037" y="109158"/>
                </a:lnTo>
                <a:lnTo>
                  <a:pt x="127190" y="87085"/>
                </a:lnTo>
                <a:lnTo>
                  <a:pt x="78930" y="78005"/>
                </a:lnTo>
                <a:lnTo>
                  <a:pt x="83172" y="55437"/>
                </a:lnTo>
                <a:lnTo>
                  <a:pt x="136626" y="36907"/>
                </a:lnTo>
                <a:lnTo>
                  <a:pt x="141477" y="11037"/>
                </a:lnTo>
                <a:lnTo>
                  <a:pt x="85242" y="31345"/>
                </a:lnTo>
                <a:close/>
              </a:path>
              <a:path w="141477" h="109158">
                <a:moveTo>
                  <a:pt x="30932" y="34893"/>
                </a:moveTo>
                <a:lnTo>
                  <a:pt x="37880" y="0"/>
                </a:lnTo>
                <a:lnTo>
                  <a:pt x="26410" y="4450"/>
                </a:lnTo>
                <a:lnTo>
                  <a:pt x="18241" y="12498"/>
                </a:lnTo>
                <a:lnTo>
                  <a:pt x="12808" y="23107"/>
                </a:lnTo>
                <a:lnTo>
                  <a:pt x="24663" y="67806"/>
                </a:lnTo>
                <a:lnTo>
                  <a:pt x="30327" y="37682"/>
                </a:lnTo>
                <a:lnTo>
                  <a:pt x="30932" y="34893"/>
                </a:lnTo>
                <a:close/>
              </a:path>
            </a:pathLst>
          </a:custGeom>
          <a:solidFill>
            <a:srgbClr val="72737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8" name="object 88"/>
          <p:cNvSpPr/>
          <p:nvPr/>
        </p:nvSpPr>
        <p:spPr>
          <a:xfrm>
            <a:off x="8379429" y="642258"/>
            <a:ext cx="139672" cy="117702"/>
          </a:xfrm>
          <a:custGeom>
            <a:avLst/>
            <a:gdLst/>
            <a:ahLst/>
            <a:cxnLst/>
            <a:rect l="l" t="t" r="r" b="b"/>
            <a:pathLst>
              <a:path w="150774" h="129908">
                <a:moveTo>
                  <a:pt x="115633" y="129908"/>
                </a:moveTo>
                <a:lnTo>
                  <a:pt x="150774" y="45097"/>
                </a:lnTo>
                <a:lnTo>
                  <a:pt x="131495" y="37109"/>
                </a:lnTo>
                <a:lnTo>
                  <a:pt x="104965" y="101155"/>
                </a:lnTo>
                <a:lnTo>
                  <a:pt x="74726" y="88633"/>
                </a:lnTo>
                <a:lnTo>
                  <a:pt x="97205" y="34366"/>
                </a:lnTo>
                <a:lnTo>
                  <a:pt x="77927" y="26377"/>
                </a:lnTo>
                <a:lnTo>
                  <a:pt x="55448" y="80645"/>
                </a:lnTo>
                <a:lnTo>
                  <a:pt x="27876" y="69215"/>
                </a:lnTo>
                <a:lnTo>
                  <a:pt x="53251" y="7988"/>
                </a:lnTo>
                <a:lnTo>
                  <a:pt x="33972" y="0"/>
                </a:lnTo>
                <a:lnTo>
                  <a:pt x="0" y="81978"/>
                </a:lnTo>
                <a:lnTo>
                  <a:pt x="115633" y="129908"/>
                </a:lnTo>
                <a:close/>
              </a:path>
            </a:pathLst>
          </a:custGeom>
          <a:solidFill>
            <a:srgbClr val="72737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89" name="object 89"/>
          <p:cNvSpPr/>
          <p:nvPr/>
        </p:nvSpPr>
        <p:spPr>
          <a:xfrm>
            <a:off x="8445444" y="545272"/>
            <a:ext cx="119302" cy="110124"/>
          </a:xfrm>
          <a:custGeom>
            <a:avLst/>
            <a:gdLst/>
            <a:ahLst/>
            <a:cxnLst/>
            <a:rect l="l" t="t" r="r" b="b"/>
            <a:pathLst>
              <a:path w="128785" h="121544">
                <a:moveTo>
                  <a:pt x="2363" y="69593"/>
                </a:moveTo>
                <a:lnTo>
                  <a:pt x="7080" y="79128"/>
                </a:lnTo>
                <a:lnTo>
                  <a:pt x="13991" y="88230"/>
                </a:lnTo>
                <a:lnTo>
                  <a:pt x="22932" y="96898"/>
                </a:lnTo>
                <a:lnTo>
                  <a:pt x="33741" y="105128"/>
                </a:lnTo>
                <a:lnTo>
                  <a:pt x="44982" y="112057"/>
                </a:lnTo>
                <a:lnTo>
                  <a:pt x="56755" y="117498"/>
                </a:lnTo>
                <a:lnTo>
                  <a:pt x="68172" y="120716"/>
                </a:lnTo>
                <a:lnTo>
                  <a:pt x="79165" y="121544"/>
                </a:lnTo>
                <a:lnTo>
                  <a:pt x="89663" y="119812"/>
                </a:lnTo>
                <a:lnTo>
                  <a:pt x="99600" y="115352"/>
                </a:lnTo>
                <a:lnTo>
                  <a:pt x="108905" y="107994"/>
                </a:lnTo>
                <a:lnTo>
                  <a:pt x="117510" y="97571"/>
                </a:lnTo>
                <a:lnTo>
                  <a:pt x="124356" y="85626"/>
                </a:lnTo>
                <a:lnTo>
                  <a:pt x="128270" y="73595"/>
                </a:lnTo>
                <a:lnTo>
                  <a:pt x="128785" y="62505"/>
                </a:lnTo>
                <a:lnTo>
                  <a:pt x="126164" y="52335"/>
                </a:lnTo>
                <a:lnTo>
                  <a:pt x="120667" y="43064"/>
                </a:lnTo>
                <a:lnTo>
                  <a:pt x="112557" y="34668"/>
                </a:lnTo>
                <a:lnTo>
                  <a:pt x="97787" y="51966"/>
                </a:lnTo>
                <a:lnTo>
                  <a:pt x="99363" y="53500"/>
                </a:lnTo>
                <a:lnTo>
                  <a:pt x="105855" y="63255"/>
                </a:lnTo>
                <a:lnTo>
                  <a:pt x="106199" y="73700"/>
                </a:lnTo>
                <a:lnTo>
                  <a:pt x="100302" y="85773"/>
                </a:lnTo>
                <a:lnTo>
                  <a:pt x="97319" y="89643"/>
                </a:lnTo>
                <a:lnTo>
                  <a:pt x="88327" y="96711"/>
                </a:lnTo>
                <a:lnTo>
                  <a:pt x="78535" y="98995"/>
                </a:lnTo>
                <a:lnTo>
                  <a:pt x="68177" y="97400"/>
                </a:lnTo>
                <a:lnTo>
                  <a:pt x="57490" y="92834"/>
                </a:lnTo>
                <a:lnTo>
                  <a:pt x="46708" y="86205"/>
                </a:lnTo>
                <a:lnTo>
                  <a:pt x="41949" y="82804"/>
                </a:lnTo>
                <a:lnTo>
                  <a:pt x="32809" y="75021"/>
                </a:lnTo>
                <a:lnTo>
                  <a:pt x="25943" y="66557"/>
                </a:lnTo>
                <a:lnTo>
                  <a:pt x="22230" y="57313"/>
                </a:lnTo>
                <a:lnTo>
                  <a:pt x="22547" y="47186"/>
                </a:lnTo>
                <a:lnTo>
                  <a:pt x="27772" y="36078"/>
                </a:lnTo>
                <a:lnTo>
                  <a:pt x="28973" y="34383"/>
                </a:lnTo>
                <a:lnTo>
                  <a:pt x="38224" y="25354"/>
                </a:lnTo>
                <a:lnTo>
                  <a:pt x="48344" y="22777"/>
                </a:lnTo>
                <a:lnTo>
                  <a:pt x="60195" y="26223"/>
                </a:lnTo>
                <a:lnTo>
                  <a:pt x="71003" y="6182"/>
                </a:lnTo>
                <a:lnTo>
                  <a:pt x="62652" y="2441"/>
                </a:lnTo>
                <a:lnTo>
                  <a:pt x="51681" y="0"/>
                </a:lnTo>
                <a:lnTo>
                  <a:pt x="40906" y="688"/>
                </a:lnTo>
                <a:lnTo>
                  <a:pt x="30407" y="4782"/>
                </a:lnTo>
                <a:lnTo>
                  <a:pt x="20266" y="12558"/>
                </a:lnTo>
                <a:lnTo>
                  <a:pt x="10563" y="24292"/>
                </a:lnTo>
                <a:lnTo>
                  <a:pt x="8661" y="27197"/>
                </a:lnTo>
                <a:lnTo>
                  <a:pt x="2986" y="38429"/>
                </a:lnTo>
                <a:lnTo>
                  <a:pt x="153" y="49241"/>
                </a:lnTo>
                <a:lnTo>
                  <a:pt x="0" y="59630"/>
                </a:lnTo>
                <a:lnTo>
                  <a:pt x="2363" y="69593"/>
                </a:lnTo>
                <a:close/>
              </a:path>
            </a:pathLst>
          </a:custGeom>
          <a:solidFill>
            <a:srgbClr val="72737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0" name="object 90"/>
          <p:cNvSpPr/>
          <p:nvPr/>
        </p:nvSpPr>
        <p:spPr>
          <a:xfrm>
            <a:off x="8524184" y="454045"/>
            <a:ext cx="117658" cy="116135"/>
          </a:xfrm>
          <a:custGeom>
            <a:avLst/>
            <a:gdLst/>
            <a:ahLst/>
            <a:cxnLst/>
            <a:rect l="l" t="t" r="r" b="b"/>
            <a:pathLst>
              <a:path w="127010" h="128179">
                <a:moveTo>
                  <a:pt x="107657" y="111611"/>
                </a:moveTo>
                <a:lnTo>
                  <a:pt x="118797" y="98795"/>
                </a:lnTo>
                <a:lnTo>
                  <a:pt x="124175" y="88649"/>
                </a:lnTo>
                <a:lnTo>
                  <a:pt x="126869" y="78345"/>
                </a:lnTo>
                <a:lnTo>
                  <a:pt x="127010" y="67923"/>
                </a:lnTo>
                <a:lnTo>
                  <a:pt x="124730" y="57421"/>
                </a:lnTo>
                <a:lnTo>
                  <a:pt x="120159" y="46880"/>
                </a:lnTo>
                <a:lnTo>
                  <a:pt x="113430" y="36338"/>
                </a:lnTo>
                <a:lnTo>
                  <a:pt x="104673" y="25835"/>
                </a:lnTo>
                <a:lnTo>
                  <a:pt x="101155" y="22188"/>
                </a:lnTo>
                <a:lnTo>
                  <a:pt x="91337" y="13464"/>
                </a:lnTo>
                <a:lnTo>
                  <a:pt x="81345" y="6771"/>
                </a:lnTo>
                <a:lnTo>
                  <a:pt x="71206" y="2239"/>
                </a:lnTo>
                <a:lnTo>
                  <a:pt x="60951" y="0"/>
                </a:lnTo>
                <a:lnTo>
                  <a:pt x="50608" y="182"/>
                </a:lnTo>
                <a:lnTo>
                  <a:pt x="40206" y="2916"/>
                </a:lnTo>
                <a:lnTo>
                  <a:pt x="29774" y="8333"/>
                </a:lnTo>
                <a:lnTo>
                  <a:pt x="19341" y="16564"/>
                </a:lnTo>
                <a:lnTo>
                  <a:pt x="8210" y="29375"/>
                </a:lnTo>
                <a:lnTo>
                  <a:pt x="2833" y="39522"/>
                </a:lnTo>
                <a:lnTo>
                  <a:pt x="140" y="49827"/>
                </a:lnTo>
                <a:lnTo>
                  <a:pt x="0" y="60249"/>
                </a:lnTo>
                <a:lnTo>
                  <a:pt x="2280" y="70751"/>
                </a:lnTo>
                <a:lnTo>
                  <a:pt x="6851" y="81293"/>
                </a:lnTo>
                <a:lnTo>
                  <a:pt x="13581" y="91836"/>
                </a:lnTo>
                <a:lnTo>
                  <a:pt x="22339" y="102340"/>
                </a:lnTo>
                <a:lnTo>
                  <a:pt x="22472" y="51745"/>
                </a:lnTo>
                <a:lnTo>
                  <a:pt x="25628" y="41749"/>
                </a:lnTo>
                <a:lnTo>
                  <a:pt x="33553" y="31855"/>
                </a:lnTo>
                <a:lnTo>
                  <a:pt x="39909" y="26898"/>
                </a:lnTo>
                <a:lnTo>
                  <a:pt x="50144" y="22722"/>
                </a:lnTo>
                <a:lnTo>
                  <a:pt x="60095" y="22830"/>
                </a:lnTo>
                <a:lnTo>
                  <a:pt x="69721" y="26483"/>
                </a:lnTo>
                <a:lnTo>
                  <a:pt x="78984" y="32943"/>
                </a:lnTo>
                <a:lnTo>
                  <a:pt x="87845" y="41469"/>
                </a:lnTo>
                <a:lnTo>
                  <a:pt x="92644" y="46963"/>
                </a:lnTo>
                <a:lnTo>
                  <a:pt x="99393" y="56634"/>
                </a:lnTo>
                <a:lnTo>
                  <a:pt x="103593" y="66499"/>
                </a:lnTo>
                <a:lnTo>
                  <a:pt x="104499" y="76464"/>
                </a:lnTo>
                <a:lnTo>
                  <a:pt x="101365" y="86435"/>
                </a:lnTo>
                <a:lnTo>
                  <a:pt x="93446" y="96320"/>
                </a:lnTo>
                <a:lnTo>
                  <a:pt x="87077" y="101287"/>
                </a:lnTo>
                <a:lnTo>
                  <a:pt x="76826" y="105477"/>
                </a:lnTo>
                <a:lnTo>
                  <a:pt x="66852" y="105395"/>
                </a:lnTo>
                <a:lnTo>
                  <a:pt x="57199" y="101771"/>
                </a:lnTo>
                <a:lnTo>
                  <a:pt x="47913" y="95335"/>
                </a:lnTo>
                <a:lnTo>
                  <a:pt x="39039" y="86820"/>
                </a:lnTo>
                <a:lnTo>
                  <a:pt x="34244" y="81322"/>
                </a:lnTo>
                <a:lnTo>
                  <a:pt x="27516" y="71633"/>
                </a:lnTo>
                <a:lnTo>
                  <a:pt x="35662" y="114710"/>
                </a:lnTo>
                <a:lnTo>
                  <a:pt x="45653" y="121406"/>
                </a:lnTo>
                <a:lnTo>
                  <a:pt x="55790" y="125939"/>
                </a:lnTo>
                <a:lnTo>
                  <a:pt x="66045" y="128179"/>
                </a:lnTo>
                <a:lnTo>
                  <a:pt x="76389" y="127997"/>
                </a:lnTo>
                <a:lnTo>
                  <a:pt x="86791" y="125261"/>
                </a:lnTo>
                <a:lnTo>
                  <a:pt x="97224" y="119843"/>
                </a:lnTo>
                <a:lnTo>
                  <a:pt x="107657" y="111611"/>
                </a:lnTo>
                <a:close/>
              </a:path>
              <a:path w="127010" h="128179">
                <a:moveTo>
                  <a:pt x="25848" y="105981"/>
                </a:moveTo>
                <a:lnTo>
                  <a:pt x="35662" y="114710"/>
                </a:lnTo>
                <a:lnTo>
                  <a:pt x="27516" y="71633"/>
                </a:lnTo>
                <a:lnTo>
                  <a:pt x="23346" y="61740"/>
                </a:lnTo>
                <a:lnTo>
                  <a:pt x="22472" y="51745"/>
                </a:lnTo>
                <a:lnTo>
                  <a:pt x="22339" y="102340"/>
                </a:lnTo>
                <a:lnTo>
                  <a:pt x="25848" y="105981"/>
                </a:lnTo>
                <a:close/>
              </a:path>
            </a:pathLst>
          </a:custGeom>
          <a:solidFill>
            <a:srgbClr val="72737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1" name="object 91"/>
          <p:cNvSpPr/>
          <p:nvPr/>
        </p:nvSpPr>
        <p:spPr>
          <a:xfrm>
            <a:off x="8629471" y="379388"/>
            <a:ext cx="119891" cy="117757"/>
          </a:xfrm>
          <a:custGeom>
            <a:avLst/>
            <a:gdLst/>
            <a:ahLst/>
            <a:cxnLst/>
            <a:rect l="l" t="t" r="r" b="b"/>
            <a:pathLst>
              <a:path w="129421" h="129969">
                <a:moveTo>
                  <a:pt x="576" y="44603"/>
                </a:moveTo>
                <a:lnTo>
                  <a:pt x="0" y="55810"/>
                </a:lnTo>
                <a:lnTo>
                  <a:pt x="1863" y="67637"/>
                </a:lnTo>
                <a:lnTo>
                  <a:pt x="6033" y="79978"/>
                </a:lnTo>
                <a:lnTo>
                  <a:pt x="12377" y="92730"/>
                </a:lnTo>
                <a:lnTo>
                  <a:pt x="21601" y="106588"/>
                </a:lnTo>
                <a:lnTo>
                  <a:pt x="29853" y="115705"/>
                </a:lnTo>
                <a:lnTo>
                  <a:pt x="38758" y="122735"/>
                </a:lnTo>
                <a:lnTo>
                  <a:pt x="48299" y="127537"/>
                </a:lnTo>
                <a:lnTo>
                  <a:pt x="58458" y="129969"/>
                </a:lnTo>
                <a:lnTo>
                  <a:pt x="69219" y="129890"/>
                </a:lnTo>
                <a:lnTo>
                  <a:pt x="80564" y="127159"/>
                </a:lnTo>
                <a:lnTo>
                  <a:pt x="92476" y="121635"/>
                </a:lnTo>
                <a:lnTo>
                  <a:pt x="104172" y="114241"/>
                </a:lnTo>
                <a:lnTo>
                  <a:pt x="113606" y="106487"/>
                </a:lnTo>
                <a:lnTo>
                  <a:pt x="121936" y="97107"/>
                </a:lnTo>
                <a:lnTo>
                  <a:pt x="129421" y="85351"/>
                </a:lnTo>
                <a:lnTo>
                  <a:pt x="100274" y="34360"/>
                </a:lnTo>
                <a:lnTo>
                  <a:pt x="58745" y="58097"/>
                </a:lnTo>
                <a:lnTo>
                  <a:pt x="68702" y="75508"/>
                </a:lnTo>
                <a:lnTo>
                  <a:pt x="90851" y="62847"/>
                </a:lnTo>
                <a:lnTo>
                  <a:pt x="103360" y="84729"/>
                </a:lnTo>
                <a:lnTo>
                  <a:pt x="94163" y="95177"/>
                </a:lnTo>
                <a:lnTo>
                  <a:pt x="82126" y="103512"/>
                </a:lnTo>
                <a:lnTo>
                  <a:pt x="76958" y="106032"/>
                </a:lnTo>
                <a:lnTo>
                  <a:pt x="65800" y="108274"/>
                </a:lnTo>
                <a:lnTo>
                  <a:pt x="55826" y="106104"/>
                </a:lnTo>
                <a:lnTo>
                  <a:pt x="46964" y="100344"/>
                </a:lnTo>
                <a:lnTo>
                  <a:pt x="39147" y="91819"/>
                </a:lnTo>
                <a:lnTo>
                  <a:pt x="32304" y="81350"/>
                </a:lnTo>
                <a:lnTo>
                  <a:pt x="30822" y="78681"/>
                </a:lnTo>
                <a:lnTo>
                  <a:pt x="25569" y="67048"/>
                </a:lnTo>
                <a:lnTo>
                  <a:pt x="22876" y="55681"/>
                </a:lnTo>
                <a:lnTo>
                  <a:pt x="23574" y="44978"/>
                </a:lnTo>
                <a:lnTo>
                  <a:pt x="28497" y="35338"/>
                </a:lnTo>
                <a:lnTo>
                  <a:pt x="38476" y="27160"/>
                </a:lnTo>
                <a:lnTo>
                  <a:pt x="41351" y="25614"/>
                </a:lnTo>
                <a:lnTo>
                  <a:pt x="53580" y="21764"/>
                </a:lnTo>
                <a:lnTo>
                  <a:pt x="64124" y="23671"/>
                </a:lnTo>
                <a:lnTo>
                  <a:pt x="73375" y="31617"/>
                </a:lnTo>
                <a:lnTo>
                  <a:pt x="91829" y="18295"/>
                </a:lnTo>
                <a:lnTo>
                  <a:pt x="84334" y="9878"/>
                </a:lnTo>
                <a:lnTo>
                  <a:pt x="75398" y="3735"/>
                </a:lnTo>
                <a:lnTo>
                  <a:pt x="65273" y="372"/>
                </a:lnTo>
                <a:lnTo>
                  <a:pt x="53995" y="0"/>
                </a:lnTo>
                <a:lnTo>
                  <a:pt x="41600" y="2826"/>
                </a:lnTo>
                <a:lnTo>
                  <a:pt x="28125" y="9062"/>
                </a:lnTo>
                <a:lnTo>
                  <a:pt x="18271" y="15742"/>
                </a:lnTo>
                <a:lnTo>
                  <a:pt x="9579" y="24464"/>
                </a:lnTo>
                <a:lnTo>
                  <a:pt x="3724" y="34119"/>
                </a:lnTo>
                <a:lnTo>
                  <a:pt x="576" y="44603"/>
                </a:lnTo>
                <a:close/>
              </a:path>
            </a:pathLst>
          </a:custGeom>
          <a:solidFill>
            <a:srgbClr val="72737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2" name="object 92"/>
          <p:cNvSpPr/>
          <p:nvPr/>
        </p:nvSpPr>
        <p:spPr>
          <a:xfrm>
            <a:off x="8736445" y="324175"/>
            <a:ext cx="121048" cy="134513"/>
          </a:xfrm>
          <a:custGeom>
            <a:avLst/>
            <a:gdLst/>
            <a:ahLst/>
            <a:cxnLst/>
            <a:rect l="l" t="t" r="r" b="b"/>
            <a:pathLst>
              <a:path w="130670" h="148462">
                <a:moveTo>
                  <a:pt x="33286" y="61874"/>
                </a:moveTo>
                <a:lnTo>
                  <a:pt x="50736" y="76682"/>
                </a:lnTo>
                <a:lnTo>
                  <a:pt x="110871" y="125755"/>
                </a:lnTo>
                <a:lnTo>
                  <a:pt x="130670" y="119722"/>
                </a:lnTo>
                <a:lnTo>
                  <a:pt x="94094" y="0"/>
                </a:lnTo>
                <a:lnTo>
                  <a:pt x="72605" y="6565"/>
                </a:lnTo>
                <a:lnTo>
                  <a:pt x="88315" y="57975"/>
                </a:lnTo>
                <a:lnTo>
                  <a:pt x="97383" y="86588"/>
                </a:lnTo>
                <a:lnTo>
                  <a:pt x="79946" y="71780"/>
                </a:lnTo>
                <a:lnTo>
                  <a:pt x="19799" y="22694"/>
                </a:lnTo>
                <a:lnTo>
                  <a:pt x="0" y="28752"/>
                </a:lnTo>
                <a:lnTo>
                  <a:pt x="36588" y="148463"/>
                </a:lnTo>
                <a:lnTo>
                  <a:pt x="58077" y="141897"/>
                </a:lnTo>
                <a:lnTo>
                  <a:pt x="42367" y="90487"/>
                </a:lnTo>
                <a:lnTo>
                  <a:pt x="33286" y="61874"/>
                </a:lnTo>
                <a:close/>
              </a:path>
            </a:pathLst>
          </a:custGeom>
          <a:solidFill>
            <a:srgbClr val="72737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3" name="object 93"/>
          <p:cNvSpPr/>
          <p:nvPr/>
        </p:nvSpPr>
        <p:spPr>
          <a:xfrm>
            <a:off x="8862246" y="315799"/>
            <a:ext cx="36706" cy="115124"/>
          </a:xfrm>
          <a:custGeom>
            <a:avLst/>
            <a:gdLst/>
            <a:ahLst/>
            <a:cxnLst/>
            <a:rect l="l" t="t" r="r" b="b"/>
            <a:pathLst>
              <a:path w="39624" h="127063">
                <a:moveTo>
                  <a:pt x="39624" y="123951"/>
                </a:moveTo>
                <a:lnTo>
                  <a:pt x="22250" y="0"/>
                </a:lnTo>
                <a:lnTo>
                  <a:pt x="0" y="3124"/>
                </a:lnTo>
                <a:lnTo>
                  <a:pt x="17373" y="127063"/>
                </a:lnTo>
                <a:lnTo>
                  <a:pt x="39624" y="123951"/>
                </a:lnTo>
                <a:close/>
              </a:path>
            </a:pathLst>
          </a:custGeom>
          <a:solidFill>
            <a:srgbClr val="72737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4" name="object 94"/>
          <p:cNvSpPr/>
          <p:nvPr/>
        </p:nvSpPr>
        <p:spPr>
          <a:xfrm>
            <a:off x="8916152" y="309306"/>
            <a:ext cx="92789" cy="117484"/>
          </a:xfrm>
          <a:custGeom>
            <a:avLst/>
            <a:gdLst/>
            <a:ahLst/>
            <a:cxnLst/>
            <a:rect l="l" t="t" r="r" b="b"/>
            <a:pathLst>
              <a:path w="100164" h="129667">
                <a:moveTo>
                  <a:pt x="22821" y="88480"/>
                </a:moveTo>
                <a:lnTo>
                  <a:pt x="0" y="90525"/>
                </a:lnTo>
                <a:lnTo>
                  <a:pt x="2768" y="104073"/>
                </a:lnTo>
                <a:lnTo>
                  <a:pt x="8754" y="114891"/>
                </a:lnTo>
                <a:lnTo>
                  <a:pt x="18347" y="122824"/>
                </a:lnTo>
                <a:lnTo>
                  <a:pt x="31943" y="127780"/>
                </a:lnTo>
                <a:lnTo>
                  <a:pt x="49936" y="129667"/>
                </a:lnTo>
                <a:lnTo>
                  <a:pt x="64498" y="128494"/>
                </a:lnTo>
                <a:lnTo>
                  <a:pt x="77970" y="124290"/>
                </a:lnTo>
                <a:lnTo>
                  <a:pt x="89059" y="116801"/>
                </a:lnTo>
                <a:lnTo>
                  <a:pt x="96618" y="105777"/>
                </a:lnTo>
                <a:lnTo>
                  <a:pt x="99504" y="90970"/>
                </a:lnTo>
                <a:lnTo>
                  <a:pt x="97975" y="77348"/>
                </a:lnTo>
                <a:lnTo>
                  <a:pt x="92209" y="66343"/>
                </a:lnTo>
                <a:lnTo>
                  <a:pt x="82398" y="59253"/>
                </a:lnTo>
                <a:lnTo>
                  <a:pt x="68790" y="54999"/>
                </a:lnTo>
                <a:lnTo>
                  <a:pt x="51638" y="52501"/>
                </a:lnTo>
                <a:lnTo>
                  <a:pt x="46453" y="51806"/>
                </a:lnTo>
                <a:lnTo>
                  <a:pt x="31462" y="46891"/>
                </a:lnTo>
                <a:lnTo>
                  <a:pt x="27635" y="37846"/>
                </a:lnTo>
                <a:lnTo>
                  <a:pt x="28178" y="33627"/>
                </a:lnTo>
                <a:lnTo>
                  <a:pt x="37520" y="23319"/>
                </a:lnTo>
                <a:lnTo>
                  <a:pt x="50520" y="20866"/>
                </a:lnTo>
                <a:lnTo>
                  <a:pt x="61403" y="21986"/>
                </a:lnTo>
                <a:lnTo>
                  <a:pt x="72595" y="28131"/>
                </a:lnTo>
                <a:lnTo>
                  <a:pt x="77343" y="41021"/>
                </a:lnTo>
                <a:lnTo>
                  <a:pt x="100164" y="38976"/>
                </a:lnTo>
                <a:lnTo>
                  <a:pt x="97634" y="26337"/>
                </a:lnTo>
                <a:lnTo>
                  <a:pt x="91665" y="15425"/>
                </a:lnTo>
                <a:lnTo>
                  <a:pt x="82052" y="7232"/>
                </a:lnTo>
                <a:lnTo>
                  <a:pt x="68537" y="2007"/>
                </a:lnTo>
                <a:lnTo>
                  <a:pt x="50863" y="0"/>
                </a:lnTo>
                <a:lnTo>
                  <a:pt x="40531" y="594"/>
                </a:lnTo>
                <a:lnTo>
                  <a:pt x="26756" y="4293"/>
                </a:lnTo>
                <a:lnTo>
                  <a:pt x="15573" y="11520"/>
                </a:lnTo>
                <a:lnTo>
                  <a:pt x="8031" y="22464"/>
                </a:lnTo>
                <a:lnTo>
                  <a:pt x="5181" y="37312"/>
                </a:lnTo>
                <a:lnTo>
                  <a:pt x="6014" y="46057"/>
                </a:lnTo>
                <a:lnTo>
                  <a:pt x="11869" y="58166"/>
                </a:lnTo>
                <a:lnTo>
                  <a:pt x="22126" y="65938"/>
                </a:lnTo>
                <a:lnTo>
                  <a:pt x="35371" y="70432"/>
                </a:lnTo>
                <a:lnTo>
                  <a:pt x="50190" y="72707"/>
                </a:lnTo>
                <a:lnTo>
                  <a:pt x="61986" y="74618"/>
                </a:lnTo>
                <a:lnTo>
                  <a:pt x="73935" y="80469"/>
                </a:lnTo>
                <a:lnTo>
                  <a:pt x="77203" y="90614"/>
                </a:lnTo>
                <a:lnTo>
                  <a:pt x="75200" y="98401"/>
                </a:lnTo>
                <a:lnTo>
                  <a:pt x="64758" y="106516"/>
                </a:lnTo>
                <a:lnTo>
                  <a:pt x="50266" y="108800"/>
                </a:lnTo>
                <a:lnTo>
                  <a:pt x="38779" y="107517"/>
                </a:lnTo>
                <a:lnTo>
                  <a:pt x="27630" y="101195"/>
                </a:lnTo>
                <a:lnTo>
                  <a:pt x="22821" y="88480"/>
                </a:lnTo>
                <a:close/>
              </a:path>
            </a:pathLst>
          </a:custGeom>
          <a:solidFill>
            <a:srgbClr val="72737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5" name="object 95"/>
          <p:cNvSpPr/>
          <p:nvPr/>
        </p:nvSpPr>
        <p:spPr>
          <a:xfrm>
            <a:off x="9022154" y="316167"/>
            <a:ext cx="104918" cy="128506"/>
          </a:xfrm>
          <a:custGeom>
            <a:avLst/>
            <a:gdLst/>
            <a:ahLst/>
            <a:cxnLst/>
            <a:rect l="l" t="t" r="r" b="b"/>
            <a:pathLst>
              <a:path w="113258" h="141833">
                <a:moveTo>
                  <a:pt x="37706" y="54355"/>
                </a:moveTo>
                <a:lnTo>
                  <a:pt x="44005" y="25158"/>
                </a:lnTo>
                <a:lnTo>
                  <a:pt x="108839" y="39154"/>
                </a:lnTo>
                <a:lnTo>
                  <a:pt x="113258" y="18757"/>
                </a:lnTo>
                <a:lnTo>
                  <a:pt x="26454" y="0"/>
                </a:lnTo>
                <a:lnTo>
                  <a:pt x="0" y="122440"/>
                </a:lnTo>
                <a:lnTo>
                  <a:pt x="89776" y="141833"/>
                </a:lnTo>
                <a:lnTo>
                  <a:pt x="94195" y="121437"/>
                </a:lnTo>
                <a:lnTo>
                  <a:pt x="26377" y="106781"/>
                </a:lnTo>
                <a:lnTo>
                  <a:pt x="33299" y="74752"/>
                </a:lnTo>
                <a:lnTo>
                  <a:pt x="90741" y="87172"/>
                </a:lnTo>
                <a:lnTo>
                  <a:pt x="95161" y="66763"/>
                </a:lnTo>
                <a:lnTo>
                  <a:pt x="37706" y="54355"/>
                </a:lnTo>
                <a:close/>
              </a:path>
            </a:pathLst>
          </a:custGeom>
          <a:solidFill>
            <a:srgbClr val="72737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6" name="object 96"/>
          <p:cNvSpPr/>
          <p:nvPr/>
        </p:nvSpPr>
        <p:spPr>
          <a:xfrm>
            <a:off x="9157182" y="370568"/>
            <a:ext cx="111459" cy="117930"/>
          </a:xfrm>
          <a:custGeom>
            <a:avLst/>
            <a:gdLst/>
            <a:ahLst/>
            <a:cxnLst/>
            <a:rect l="l" t="t" r="r" b="b"/>
            <a:pathLst>
              <a:path w="120319" h="130160">
                <a:moveTo>
                  <a:pt x="118202" y="34470"/>
                </a:moveTo>
                <a:lnTo>
                  <a:pt x="112602" y="24600"/>
                </a:lnTo>
                <a:lnTo>
                  <a:pt x="103294" y="15429"/>
                </a:lnTo>
                <a:lnTo>
                  <a:pt x="90052" y="7027"/>
                </a:lnTo>
                <a:lnTo>
                  <a:pt x="86169" y="5138"/>
                </a:lnTo>
                <a:lnTo>
                  <a:pt x="73825" y="1023"/>
                </a:lnTo>
                <a:lnTo>
                  <a:pt x="61698" y="0"/>
                </a:lnTo>
                <a:lnTo>
                  <a:pt x="50371" y="2501"/>
                </a:lnTo>
                <a:lnTo>
                  <a:pt x="40427" y="8962"/>
                </a:lnTo>
                <a:lnTo>
                  <a:pt x="32445" y="19816"/>
                </a:lnTo>
                <a:lnTo>
                  <a:pt x="29445" y="27318"/>
                </a:lnTo>
                <a:lnTo>
                  <a:pt x="28505" y="38442"/>
                </a:lnTo>
                <a:lnTo>
                  <a:pt x="31689" y="48277"/>
                </a:lnTo>
                <a:lnTo>
                  <a:pt x="38076" y="56986"/>
                </a:lnTo>
                <a:lnTo>
                  <a:pt x="46742" y="64729"/>
                </a:lnTo>
                <a:lnTo>
                  <a:pt x="56766" y="71670"/>
                </a:lnTo>
                <a:lnTo>
                  <a:pt x="57253" y="71987"/>
                </a:lnTo>
                <a:lnTo>
                  <a:pt x="69982" y="82022"/>
                </a:lnTo>
                <a:lnTo>
                  <a:pt x="74811" y="90822"/>
                </a:lnTo>
                <a:lnTo>
                  <a:pt x="72831" y="99826"/>
                </a:lnTo>
                <a:lnTo>
                  <a:pt x="64104" y="107607"/>
                </a:lnTo>
                <a:lnTo>
                  <a:pt x="52487" y="108139"/>
                </a:lnTo>
                <a:lnTo>
                  <a:pt x="40586" y="103979"/>
                </a:lnTo>
                <a:lnTo>
                  <a:pt x="38546" y="102872"/>
                </a:lnTo>
                <a:lnTo>
                  <a:pt x="27979" y="94779"/>
                </a:lnTo>
                <a:lnTo>
                  <a:pt x="23455" y="85228"/>
                </a:lnTo>
                <a:lnTo>
                  <a:pt x="25206" y="73461"/>
                </a:lnTo>
                <a:lnTo>
                  <a:pt x="3908" y="65041"/>
                </a:lnTo>
                <a:lnTo>
                  <a:pt x="1042" y="74111"/>
                </a:lnTo>
                <a:lnTo>
                  <a:pt x="0" y="85153"/>
                </a:lnTo>
                <a:lnTo>
                  <a:pt x="2210" y="95450"/>
                </a:lnTo>
                <a:lnTo>
                  <a:pt x="7929" y="105062"/>
                </a:lnTo>
                <a:lnTo>
                  <a:pt x="17414" y="114049"/>
                </a:lnTo>
                <a:lnTo>
                  <a:pt x="30921" y="122470"/>
                </a:lnTo>
                <a:lnTo>
                  <a:pt x="38998" y="126130"/>
                </a:lnTo>
                <a:lnTo>
                  <a:pt x="51241" y="129547"/>
                </a:lnTo>
                <a:lnTo>
                  <a:pt x="63340" y="130160"/>
                </a:lnTo>
                <a:lnTo>
                  <a:pt x="74679" y="127469"/>
                </a:lnTo>
                <a:lnTo>
                  <a:pt x="84639" y="120975"/>
                </a:lnTo>
                <a:lnTo>
                  <a:pt x="92605" y="110176"/>
                </a:lnTo>
                <a:lnTo>
                  <a:pt x="97272" y="97799"/>
                </a:lnTo>
                <a:lnTo>
                  <a:pt x="97720" y="87548"/>
                </a:lnTo>
                <a:lnTo>
                  <a:pt x="94557" y="78519"/>
                </a:lnTo>
                <a:lnTo>
                  <a:pt x="88157" y="70262"/>
                </a:lnTo>
                <a:lnTo>
                  <a:pt x="78894" y="62329"/>
                </a:lnTo>
                <a:lnTo>
                  <a:pt x="67142" y="54271"/>
                </a:lnTo>
                <a:lnTo>
                  <a:pt x="58123" y="47715"/>
                </a:lnTo>
                <a:lnTo>
                  <a:pt x="51085" y="38782"/>
                </a:lnTo>
                <a:lnTo>
                  <a:pt x="52283" y="30382"/>
                </a:lnTo>
                <a:lnTo>
                  <a:pt x="58811" y="23561"/>
                </a:lnTo>
                <a:lnTo>
                  <a:pt x="70116" y="22118"/>
                </a:lnTo>
                <a:lnTo>
                  <a:pt x="80375" y="25518"/>
                </a:lnTo>
                <a:lnTo>
                  <a:pt x="81823" y="26293"/>
                </a:lnTo>
                <a:lnTo>
                  <a:pt x="92647" y="34300"/>
                </a:lnTo>
                <a:lnTo>
                  <a:pt x="97150" y="43710"/>
                </a:lnTo>
                <a:lnTo>
                  <a:pt x="95259" y="55579"/>
                </a:lnTo>
                <a:lnTo>
                  <a:pt x="116583" y="64012"/>
                </a:lnTo>
                <a:lnTo>
                  <a:pt x="119180" y="56024"/>
                </a:lnTo>
                <a:lnTo>
                  <a:pt x="120319" y="44969"/>
                </a:lnTo>
                <a:lnTo>
                  <a:pt x="118202" y="34470"/>
                </a:lnTo>
                <a:close/>
              </a:path>
            </a:pathLst>
          </a:custGeom>
          <a:solidFill>
            <a:srgbClr val="00AD9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7" name="object 97"/>
          <p:cNvSpPr/>
          <p:nvPr/>
        </p:nvSpPr>
        <p:spPr>
          <a:xfrm>
            <a:off x="9238686" y="420851"/>
            <a:ext cx="137178" cy="140473"/>
          </a:xfrm>
          <a:custGeom>
            <a:avLst/>
            <a:gdLst/>
            <a:ahLst/>
            <a:cxnLst/>
            <a:rect l="l" t="t" r="r" b="b"/>
            <a:pathLst>
              <a:path w="148081" h="155041">
                <a:moveTo>
                  <a:pt x="64655" y="53466"/>
                </a:moveTo>
                <a:lnTo>
                  <a:pt x="83616" y="30391"/>
                </a:lnTo>
                <a:lnTo>
                  <a:pt x="134835" y="72491"/>
                </a:lnTo>
                <a:lnTo>
                  <a:pt x="148081" y="56375"/>
                </a:lnTo>
                <a:lnTo>
                  <a:pt x="79501" y="0"/>
                </a:lnTo>
                <a:lnTo>
                  <a:pt x="0" y="96748"/>
                </a:lnTo>
                <a:lnTo>
                  <a:pt x="70942" y="155041"/>
                </a:lnTo>
                <a:lnTo>
                  <a:pt x="84188" y="138925"/>
                </a:lnTo>
                <a:lnTo>
                  <a:pt x="30606" y="94881"/>
                </a:lnTo>
                <a:lnTo>
                  <a:pt x="51409" y="69583"/>
                </a:lnTo>
                <a:lnTo>
                  <a:pt x="96799" y="106883"/>
                </a:lnTo>
                <a:lnTo>
                  <a:pt x="110045" y="90766"/>
                </a:lnTo>
                <a:lnTo>
                  <a:pt x="64655" y="53466"/>
                </a:lnTo>
                <a:close/>
              </a:path>
            </a:pathLst>
          </a:custGeom>
          <a:solidFill>
            <a:srgbClr val="00AD9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8" name="object 98"/>
          <p:cNvSpPr/>
          <p:nvPr/>
        </p:nvSpPr>
        <p:spPr>
          <a:xfrm>
            <a:off x="9314852" y="500357"/>
            <a:ext cx="129298" cy="95161"/>
          </a:xfrm>
          <a:custGeom>
            <a:avLst/>
            <a:gdLst/>
            <a:ahLst/>
            <a:cxnLst/>
            <a:rect l="l" t="t" r="r" b="b"/>
            <a:pathLst>
              <a:path w="139576" h="105029">
                <a:moveTo>
                  <a:pt x="50634" y="66941"/>
                </a:moveTo>
                <a:lnTo>
                  <a:pt x="66611" y="86436"/>
                </a:lnTo>
                <a:lnTo>
                  <a:pt x="73110" y="93443"/>
                </a:lnTo>
                <a:lnTo>
                  <a:pt x="81375" y="99853"/>
                </a:lnTo>
                <a:lnTo>
                  <a:pt x="90644" y="103983"/>
                </a:lnTo>
                <a:lnTo>
                  <a:pt x="83896" y="74358"/>
                </a:lnTo>
                <a:lnTo>
                  <a:pt x="66903" y="53606"/>
                </a:lnTo>
                <a:lnTo>
                  <a:pt x="96875" y="0"/>
                </a:lnTo>
                <a:lnTo>
                  <a:pt x="0" y="79349"/>
                </a:lnTo>
                <a:lnTo>
                  <a:pt x="14249" y="96735"/>
                </a:lnTo>
                <a:lnTo>
                  <a:pt x="50634" y="66941"/>
                </a:lnTo>
                <a:close/>
              </a:path>
              <a:path w="139576" h="105029">
                <a:moveTo>
                  <a:pt x="139576" y="65392"/>
                </a:moveTo>
                <a:lnTo>
                  <a:pt x="137708" y="55223"/>
                </a:lnTo>
                <a:lnTo>
                  <a:pt x="133238" y="45600"/>
                </a:lnTo>
                <a:lnTo>
                  <a:pt x="127000" y="36766"/>
                </a:lnTo>
                <a:lnTo>
                  <a:pt x="96875" y="0"/>
                </a:lnTo>
                <a:lnTo>
                  <a:pt x="66903" y="53606"/>
                </a:lnTo>
                <a:lnTo>
                  <a:pt x="94983" y="30606"/>
                </a:lnTo>
                <a:lnTo>
                  <a:pt x="111975" y="51358"/>
                </a:lnTo>
                <a:lnTo>
                  <a:pt x="115275" y="56286"/>
                </a:lnTo>
                <a:lnTo>
                  <a:pt x="116876" y="65789"/>
                </a:lnTo>
                <a:lnTo>
                  <a:pt x="109334" y="76771"/>
                </a:lnTo>
                <a:lnTo>
                  <a:pt x="100766" y="81505"/>
                </a:lnTo>
                <a:lnTo>
                  <a:pt x="90816" y="80377"/>
                </a:lnTo>
                <a:lnTo>
                  <a:pt x="83896" y="74358"/>
                </a:lnTo>
                <a:lnTo>
                  <a:pt x="90644" y="103983"/>
                </a:lnTo>
                <a:lnTo>
                  <a:pt x="100868" y="105029"/>
                </a:lnTo>
                <a:lnTo>
                  <a:pt x="111996" y="102187"/>
                </a:lnTo>
                <a:lnTo>
                  <a:pt x="123977" y="94653"/>
                </a:lnTo>
                <a:lnTo>
                  <a:pt x="132185" y="86406"/>
                </a:lnTo>
                <a:lnTo>
                  <a:pt x="138013" y="75868"/>
                </a:lnTo>
                <a:lnTo>
                  <a:pt x="139576" y="65392"/>
                </a:lnTo>
                <a:close/>
              </a:path>
            </a:pathLst>
          </a:custGeom>
          <a:solidFill>
            <a:srgbClr val="00AD9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99" name="object 99"/>
          <p:cNvSpPr/>
          <p:nvPr/>
        </p:nvSpPr>
        <p:spPr>
          <a:xfrm>
            <a:off x="9382316" y="600075"/>
            <a:ext cx="122004" cy="106585"/>
          </a:xfrm>
          <a:custGeom>
            <a:avLst/>
            <a:gdLst/>
            <a:ahLst/>
            <a:cxnLst/>
            <a:rect l="l" t="t" r="r" b="b"/>
            <a:pathLst>
              <a:path w="131702" h="117638">
                <a:moveTo>
                  <a:pt x="110584" y="9950"/>
                </a:moveTo>
                <a:lnTo>
                  <a:pt x="101432" y="3444"/>
                </a:lnTo>
                <a:lnTo>
                  <a:pt x="91167" y="0"/>
                </a:lnTo>
                <a:lnTo>
                  <a:pt x="79984" y="179"/>
                </a:lnTo>
                <a:lnTo>
                  <a:pt x="68079" y="4545"/>
                </a:lnTo>
                <a:lnTo>
                  <a:pt x="63592" y="7349"/>
                </a:lnTo>
                <a:lnTo>
                  <a:pt x="55281" y="16102"/>
                </a:lnTo>
                <a:lnTo>
                  <a:pt x="51650" y="26292"/>
                </a:lnTo>
                <a:lnTo>
                  <a:pt x="51726" y="37484"/>
                </a:lnTo>
                <a:lnTo>
                  <a:pt x="54534" y="49243"/>
                </a:lnTo>
                <a:lnTo>
                  <a:pt x="59100" y="61137"/>
                </a:lnTo>
                <a:lnTo>
                  <a:pt x="64099" y="76363"/>
                </a:lnTo>
                <a:lnTo>
                  <a:pt x="63396" y="86875"/>
                </a:lnTo>
                <a:lnTo>
                  <a:pt x="56598" y="93458"/>
                </a:lnTo>
                <a:lnTo>
                  <a:pt x="54759" y="94323"/>
                </a:lnTo>
                <a:lnTo>
                  <a:pt x="43919" y="94660"/>
                </a:lnTo>
                <a:lnTo>
                  <a:pt x="34646" y="88463"/>
                </a:lnTo>
                <a:lnTo>
                  <a:pt x="27578" y="78790"/>
                </a:lnTo>
                <a:lnTo>
                  <a:pt x="26693" y="77092"/>
                </a:lnTo>
                <a:lnTo>
                  <a:pt x="22325" y="64291"/>
                </a:lnTo>
                <a:lnTo>
                  <a:pt x="23875" y="53730"/>
                </a:lnTo>
                <a:lnTo>
                  <a:pt x="31973" y="44893"/>
                </a:lnTo>
                <a:lnTo>
                  <a:pt x="19069" y="25945"/>
                </a:lnTo>
                <a:lnTo>
                  <a:pt x="10422" y="32994"/>
                </a:lnTo>
                <a:lnTo>
                  <a:pt x="3938" y="41449"/>
                </a:lnTo>
                <a:lnTo>
                  <a:pt x="409" y="51065"/>
                </a:lnTo>
                <a:lnTo>
                  <a:pt x="0" y="62020"/>
                </a:lnTo>
                <a:lnTo>
                  <a:pt x="2872" y="74491"/>
                </a:lnTo>
                <a:lnTo>
                  <a:pt x="9189" y="88657"/>
                </a:lnTo>
                <a:lnTo>
                  <a:pt x="16411" y="99709"/>
                </a:lnTo>
                <a:lnTo>
                  <a:pt x="24510" y="108158"/>
                </a:lnTo>
                <a:lnTo>
                  <a:pt x="33819" y="114340"/>
                </a:lnTo>
                <a:lnTo>
                  <a:pt x="44153" y="117638"/>
                </a:lnTo>
                <a:lnTo>
                  <a:pt x="55326" y="117437"/>
                </a:lnTo>
                <a:lnTo>
                  <a:pt x="67152" y="113118"/>
                </a:lnTo>
                <a:lnTo>
                  <a:pt x="75995" y="107242"/>
                </a:lnTo>
                <a:lnTo>
                  <a:pt x="83259" y="98832"/>
                </a:lnTo>
                <a:lnTo>
                  <a:pt x="86398" y="89342"/>
                </a:lnTo>
                <a:lnTo>
                  <a:pt x="86051" y="78588"/>
                </a:lnTo>
                <a:lnTo>
                  <a:pt x="82856" y="66385"/>
                </a:lnTo>
                <a:lnTo>
                  <a:pt x="77451" y="52551"/>
                </a:lnTo>
                <a:lnTo>
                  <a:pt x="73831" y="42606"/>
                </a:lnTo>
                <a:lnTo>
                  <a:pt x="72822" y="30862"/>
                </a:lnTo>
                <a:lnTo>
                  <a:pt x="78569" y="24434"/>
                </a:lnTo>
                <a:lnTo>
                  <a:pt x="88810" y="22599"/>
                </a:lnTo>
                <a:lnTo>
                  <a:pt x="98340" y="27944"/>
                </a:lnTo>
                <a:lnTo>
                  <a:pt x="104566" y="36168"/>
                </a:lnTo>
                <a:lnTo>
                  <a:pt x="105193" y="37359"/>
                </a:lnTo>
                <a:lnTo>
                  <a:pt x="109768" y="50186"/>
                </a:lnTo>
                <a:lnTo>
                  <a:pt x="108262" y="60595"/>
                </a:lnTo>
                <a:lnTo>
                  <a:pt x="100007" y="69417"/>
                </a:lnTo>
                <a:lnTo>
                  <a:pt x="112910" y="88365"/>
                </a:lnTo>
                <a:lnTo>
                  <a:pt x="120716" y="82105"/>
                </a:lnTo>
                <a:lnTo>
                  <a:pt x="127316" y="73667"/>
                </a:lnTo>
                <a:lnTo>
                  <a:pt x="131047" y="63929"/>
                </a:lnTo>
                <a:lnTo>
                  <a:pt x="131702" y="52829"/>
                </a:lnTo>
                <a:lnTo>
                  <a:pt x="129074" y="40303"/>
                </a:lnTo>
                <a:lnTo>
                  <a:pt x="122955" y="26288"/>
                </a:lnTo>
                <a:lnTo>
                  <a:pt x="118430" y="18955"/>
                </a:lnTo>
                <a:lnTo>
                  <a:pt x="110584" y="9950"/>
                </a:lnTo>
                <a:close/>
              </a:path>
            </a:pathLst>
          </a:custGeom>
          <a:solidFill>
            <a:srgbClr val="00AD9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0" name="object 100"/>
          <p:cNvSpPr/>
          <p:nvPr/>
        </p:nvSpPr>
        <p:spPr>
          <a:xfrm>
            <a:off x="9418724" y="696762"/>
            <a:ext cx="116225" cy="57372"/>
          </a:xfrm>
          <a:custGeom>
            <a:avLst/>
            <a:gdLst/>
            <a:ahLst/>
            <a:cxnLst/>
            <a:rect l="l" t="t" r="r" b="b"/>
            <a:pathLst>
              <a:path w="125463" h="63322">
                <a:moveTo>
                  <a:pt x="7556" y="63322"/>
                </a:moveTo>
                <a:lnTo>
                  <a:pt x="125463" y="21158"/>
                </a:lnTo>
                <a:lnTo>
                  <a:pt x="117894" y="0"/>
                </a:lnTo>
                <a:lnTo>
                  <a:pt x="0" y="42163"/>
                </a:lnTo>
                <a:lnTo>
                  <a:pt x="7556" y="63322"/>
                </a:lnTo>
                <a:close/>
              </a:path>
            </a:pathLst>
          </a:custGeom>
          <a:solidFill>
            <a:srgbClr val="00AD9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1" name="object 101"/>
          <p:cNvSpPr/>
          <p:nvPr/>
        </p:nvSpPr>
        <p:spPr>
          <a:xfrm>
            <a:off x="9438040" y="757578"/>
            <a:ext cx="121024" cy="94543"/>
          </a:xfrm>
          <a:custGeom>
            <a:avLst/>
            <a:gdLst/>
            <a:ahLst/>
            <a:cxnLst/>
            <a:rect l="l" t="t" r="r" b="b"/>
            <a:pathLst>
              <a:path w="130644" h="104348">
                <a:moveTo>
                  <a:pt x="87136" y="22586"/>
                </a:moveTo>
                <a:lnTo>
                  <a:pt x="94944" y="22850"/>
                </a:lnTo>
                <a:lnTo>
                  <a:pt x="104290" y="30660"/>
                </a:lnTo>
                <a:lnTo>
                  <a:pt x="108459" y="41496"/>
                </a:lnTo>
                <a:lnTo>
                  <a:pt x="109468" y="54910"/>
                </a:lnTo>
                <a:lnTo>
                  <a:pt x="105215" y="65409"/>
                </a:lnTo>
                <a:lnTo>
                  <a:pt x="94260" y="71887"/>
                </a:lnTo>
                <a:lnTo>
                  <a:pt x="100966" y="93808"/>
                </a:lnTo>
                <a:lnTo>
                  <a:pt x="106489" y="91881"/>
                </a:lnTo>
                <a:lnTo>
                  <a:pt x="116726" y="86043"/>
                </a:lnTo>
                <a:lnTo>
                  <a:pt x="124312" y="77836"/>
                </a:lnTo>
                <a:lnTo>
                  <a:pt x="129026" y="67112"/>
                </a:lnTo>
                <a:lnTo>
                  <a:pt x="130644" y="53723"/>
                </a:lnTo>
                <a:lnTo>
                  <a:pt x="128944" y="37521"/>
                </a:lnTo>
                <a:lnTo>
                  <a:pt x="124024" y="22156"/>
                </a:lnTo>
                <a:lnTo>
                  <a:pt x="117289" y="11605"/>
                </a:lnTo>
                <a:lnTo>
                  <a:pt x="108189" y="3960"/>
                </a:lnTo>
                <a:lnTo>
                  <a:pt x="96750" y="0"/>
                </a:lnTo>
                <a:lnTo>
                  <a:pt x="82996" y="501"/>
                </a:lnTo>
                <a:lnTo>
                  <a:pt x="72887" y="3960"/>
                </a:lnTo>
                <a:lnTo>
                  <a:pt x="63235" y="12358"/>
                </a:lnTo>
                <a:lnTo>
                  <a:pt x="58281" y="23845"/>
                </a:lnTo>
                <a:lnTo>
                  <a:pt x="56823" y="37364"/>
                </a:lnTo>
                <a:lnTo>
                  <a:pt x="57659" y="51859"/>
                </a:lnTo>
                <a:lnTo>
                  <a:pt x="58151" y="65268"/>
                </a:lnTo>
                <a:lnTo>
                  <a:pt x="54683" y="77058"/>
                </a:lnTo>
                <a:lnTo>
                  <a:pt x="45696" y="81984"/>
                </a:lnTo>
                <a:lnTo>
                  <a:pt x="35114" y="80557"/>
                </a:lnTo>
                <a:lnTo>
                  <a:pt x="26798" y="71795"/>
                </a:lnTo>
                <a:lnTo>
                  <a:pt x="22340" y="59378"/>
                </a:lnTo>
                <a:lnTo>
                  <a:pt x="21412" y="45421"/>
                </a:lnTo>
                <a:lnTo>
                  <a:pt x="25792" y="34849"/>
                </a:lnTo>
                <a:lnTo>
                  <a:pt x="36577" y="28339"/>
                </a:lnTo>
                <a:lnTo>
                  <a:pt x="29871" y="6419"/>
                </a:lnTo>
                <a:lnTo>
                  <a:pt x="23458" y="8726"/>
                </a:lnTo>
                <a:lnTo>
                  <a:pt x="13216" y="14669"/>
                </a:lnTo>
                <a:lnTo>
                  <a:pt x="5807" y="22831"/>
                </a:lnTo>
                <a:lnTo>
                  <a:pt x="1359" y="33484"/>
                </a:lnTo>
                <a:lnTo>
                  <a:pt x="0" y="46901"/>
                </a:lnTo>
                <a:lnTo>
                  <a:pt x="1855" y="63353"/>
                </a:lnTo>
                <a:lnTo>
                  <a:pt x="3593" y="70488"/>
                </a:lnTo>
                <a:lnTo>
                  <a:pt x="8458" y="82611"/>
                </a:lnTo>
                <a:lnTo>
                  <a:pt x="15521" y="92863"/>
                </a:lnTo>
                <a:lnTo>
                  <a:pt x="24787" y="100393"/>
                </a:lnTo>
                <a:lnTo>
                  <a:pt x="36261" y="104348"/>
                </a:lnTo>
                <a:lnTo>
                  <a:pt x="49950" y="103879"/>
                </a:lnTo>
                <a:lnTo>
                  <a:pt x="64924" y="98489"/>
                </a:lnTo>
                <a:lnTo>
                  <a:pt x="73394" y="90467"/>
                </a:lnTo>
                <a:lnTo>
                  <a:pt x="77700" y="79548"/>
                </a:lnTo>
                <a:lnTo>
                  <a:pt x="78819" y="65753"/>
                </a:lnTo>
                <a:lnTo>
                  <a:pt x="77725" y="49104"/>
                </a:lnTo>
                <a:lnTo>
                  <a:pt x="77246" y="41820"/>
                </a:lnTo>
                <a:lnTo>
                  <a:pt x="79291" y="27753"/>
                </a:lnTo>
                <a:lnTo>
                  <a:pt x="87136" y="22586"/>
                </a:lnTo>
                <a:close/>
              </a:path>
            </a:pathLst>
          </a:custGeom>
          <a:solidFill>
            <a:srgbClr val="00AD9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2" name="object 102"/>
          <p:cNvSpPr/>
          <p:nvPr/>
        </p:nvSpPr>
        <p:spPr>
          <a:xfrm>
            <a:off x="8373898" y="951419"/>
            <a:ext cx="53095" cy="51930"/>
          </a:xfrm>
          <a:custGeom>
            <a:avLst/>
            <a:gdLst/>
            <a:ahLst/>
            <a:cxnLst/>
            <a:rect l="l" t="t" r="r" b="b"/>
            <a:pathLst>
              <a:path w="57315" h="57315">
                <a:moveTo>
                  <a:pt x="25006" y="0"/>
                </a:moveTo>
                <a:lnTo>
                  <a:pt x="19109" y="1317"/>
                </a:lnTo>
                <a:lnTo>
                  <a:pt x="7953" y="8040"/>
                </a:lnTo>
                <a:lnTo>
                  <a:pt x="1238" y="18807"/>
                </a:lnTo>
                <a:lnTo>
                  <a:pt x="0" y="32296"/>
                </a:lnTo>
                <a:lnTo>
                  <a:pt x="1318" y="38192"/>
                </a:lnTo>
                <a:lnTo>
                  <a:pt x="8045" y="49356"/>
                </a:lnTo>
                <a:lnTo>
                  <a:pt x="18812" y="56071"/>
                </a:lnTo>
                <a:lnTo>
                  <a:pt x="32296" y="57315"/>
                </a:lnTo>
                <a:lnTo>
                  <a:pt x="38201" y="55993"/>
                </a:lnTo>
                <a:lnTo>
                  <a:pt x="49360" y="49268"/>
                </a:lnTo>
                <a:lnTo>
                  <a:pt x="56072" y="38500"/>
                </a:lnTo>
                <a:lnTo>
                  <a:pt x="57315" y="25006"/>
                </a:lnTo>
                <a:lnTo>
                  <a:pt x="55990" y="19097"/>
                </a:lnTo>
                <a:lnTo>
                  <a:pt x="49260" y="7944"/>
                </a:lnTo>
                <a:lnTo>
                  <a:pt x="38492" y="1235"/>
                </a:lnTo>
                <a:lnTo>
                  <a:pt x="25006" y="0"/>
                </a:lnTo>
                <a:close/>
              </a:path>
            </a:pathLst>
          </a:custGeom>
          <a:solidFill>
            <a:srgbClr val="72737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3" name="object 103"/>
          <p:cNvSpPr/>
          <p:nvPr/>
        </p:nvSpPr>
        <p:spPr>
          <a:xfrm>
            <a:off x="8372723" y="1059651"/>
            <a:ext cx="124495" cy="107610"/>
          </a:xfrm>
          <a:custGeom>
            <a:avLst/>
            <a:gdLst/>
            <a:ahLst/>
            <a:cxnLst/>
            <a:rect l="l" t="t" r="r" b="b"/>
            <a:pathLst>
              <a:path w="134391" h="118770">
                <a:moveTo>
                  <a:pt x="69761" y="35813"/>
                </a:moveTo>
                <a:lnTo>
                  <a:pt x="94691" y="25780"/>
                </a:lnTo>
                <a:lnTo>
                  <a:pt x="116966" y="81140"/>
                </a:lnTo>
                <a:lnTo>
                  <a:pt x="134391" y="74129"/>
                </a:lnTo>
                <a:lnTo>
                  <a:pt x="104559" y="0"/>
                </a:lnTo>
                <a:lnTo>
                  <a:pt x="0" y="42087"/>
                </a:lnTo>
                <a:lnTo>
                  <a:pt x="30860" y="118770"/>
                </a:lnTo>
                <a:lnTo>
                  <a:pt x="48285" y="111747"/>
                </a:lnTo>
                <a:lnTo>
                  <a:pt x="24968" y="53835"/>
                </a:lnTo>
                <a:lnTo>
                  <a:pt x="52323" y="42837"/>
                </a:lnTo>
                <a:lnTo>
                  <a:pt x="72072" y="91884"/>
                </a:lnTo>
                <a:lnTo>
                  <a:pt x="89496" y="84874"/>
                </a:lnTo>
                <a:lnTo>
                  <a:pt x="69761" y="35813"/>
                </a:lnTo>
                <a:close/>
              </a:path>
            </a:pathLst>
          </a:custGeom>
          <a:solidFill>
            <a:srgbClr val="72737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4" name="object 104"/>
          <p:cNvSpPr/>
          <p:nvPr/>
        </p:nvSpPr>
        <p:spPr>
          <a:xfrm>
            <a:off x="8414299" y="1138484"/>
            <a:ext cx="131990" cy="122155"/>
          </a:xfrm>
          <a:custGeom>
            <a:avLst/>
            <a:gdLst/>
            <a:ahLst/>
            <a:cxnLst/>
            <a:rect l="l" t="t" r="r" b="b"/>
            <a:pathLst>
              <a:path w="142481" h="134823">
                <a:moveTo>
                  <a:pt x="95516" y="0"/>
                </a:moveTo>
                <a:lnTo>
                  <a:pt x="0" y="59766"/>
                </a:lnTo>
                <a:lnTo>
                  <a:pt x="10744" y="76898"/>
                </a:lnTo>
                <a:lnTo>
                  <a:pt x="51752" y="51244"/>
                </a:lnTo>
                <a:lnTo>
                  <a:pt x="74498" y="36664"/>
                </a:lnTo>
                <a:lnTo>
                  <a:pt x="65697" y="55283"/>
                </a:lnTo>
                <a:lnTo>
                  <a:pt x="37084" y="119037"/>
                </a:lnTo>
                <a:lnTo>
                  <a:pt x="46964" y="134823"/>
                </a:lnTo>
                <a:lnTo>
                  <a:pt x="142481" y="75057"/>
                </a:lnTo>
                <a:lnTo>
                  <a:pt x="131762" y="57912"/>
                </a:lnTo>
                <a:lnTo>
                  <a:pt x="90741" y="83591"/>
                </a:lnTo>
                <a:lnTo>
                  <a:pt x="67983" y="98158"/>
                </a:lnTo>
                <a:lnTo>
                  <a:pt x="76784" y="79527"/>
                </a:lnTo>
                <a:lnTo>
                  <a:pt x="105397" y="15798"/>
                </a:lnTo>
                <a:lnTo>
                  <a:pt x="95516" y="0"/>
                </a:lnTo>
                <a:close/>
              </a:path>
            </a:pathLst>
          </a:custGeom>
          <a:solidFill>
            <a:srgbClr val="72737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5" name="object 105"/>
          <p:cNvSpPr/>
          <p:nvPr/>
        </p:nvSpPr>
        <p:spPr>
          <a:xfrm>
            <a:off x="8476960" y="1216098"/>
            <a:ext cx="131919" cy="127632"/>
          </a:xfrm>
          <a:custGeom>
            <a:avLst/>
            <a:gdLst/>
            <a:ahLst/>
            <a:cxnLst/>
            <a:rect l="l" t="t" r="r" b="b"/>
            <a:pathLst>
              <a:path w="142405" h="140868">
                <a:moveTo>
                  <a:pt x="95097" y="80670"/>
                </a:moveTo>
                <a:lnTo>
                  <a:pt x="63068" y="45745"/>
                </a:lnTo>
                <a:lnTo>
                  <a:pt x="96710" y="14909"/>
                </a:lnTo>
                <a:lnTo>
                  <a:pt x="83057" y="0"/>
                </a:lnTo>
                <a:lnTo>
                  <a:pt x="0" y="76136"/>
                </a:lnTo>
                <a:lnTo>
                  <a:pt x="13665" y="91046"/>
                </a:lnTo>
                <a:lnTo>
                  <a:pt x="49212" y="58419"/>
                </a:lnTo>
                <a:lnTo>
                  <a:pt x="81254" y="93357"/>
                </a:lnTo>
                <a:lnTo>
                  <a:pt x="45669" y="125971"/>
                </a:lnTo>
                <a:lnTo>
                  <a:pt x="59347" y="140868"/>
                </a:lnTo>
                <a:lnTo>
                  <a:pt x="142405" y="64731"/>
                </a:lnTo>
                <a:lnTo>
                  <a:pt x="128727" y="49834"/>
                </a:lnTo>
                <a:lnTo>
                  <a:pt x="95097" y="80670"/>
                </a:lnTo>
                <a:close/>
              </a:path>
            </a:pathLst>
          </a:custGeom>
          <a:solidFill>
            <a:srgbClr val="72737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6" name="object 106"/>
          <p:cNvSpPr/>
          <p:nvPr/>
        </p:nvSpPr>
        <p:spPr>
          <a:xfrm>
            <a:off x="8547513" y="1298682"/>
            <a:ext cx="111707" cy="117886"/>
          </a:xfrm>
          <a:custGeom>
            <a:avLst/>
            <a:gdLst/>
            <a:ahLst/>
            <a:cxnLst/>
            <a:rect l="l" t="t" r="r" b="b"/>
            <a:pathLst>
              <a:path w="120586" h="130111">
                <a:moveTo>
                  <a:pt x="54673" y="54127"/>
                </a:moveTo>
                <a:lnTo>
                  <a:pt x="82562" y="34836"/>
                </a:lnTo>
                <a:lnTo>
                  <a:pt x="98920" y="23291"/>
                </a:lnTo>
                <a:lnTo>
                  <a:pt x="92227" y="42176"/>
                </a:lnTo>
                <a:lnTo>
                  <a:pt x="81140" y="74218"/>
                </a:lnTo>
                <a:lnTo>
                  <a:pt x="54673" y="54127"/>
                </a:lnTo>
                <a:lnTo>
                  <a:pt x="101714" y="0"/>
                </a:lnTo>
                <a:lnTo>
                  <a:pt x="0" y="66141"/>
                </a:lnTo>
                <a:lnTo>
                  <a:pt x="17373" y="79349"/>
                </a:lnTo>
                <a:lnTo>
                  <a:pt x="39865" y="64300"/>
                </a:lnTo>
                <a:lnTo>
                  <a:pt x="75323" y="91198"/>
                </a:lnTo>
                <a:lnTo>
                  <a:pt x="66878" y="116928"/>
                </a:lnTo>
                <a:lnTo>
                  <a:pt x="84251" y="130111"/>
                </a:lnTo>
                <a:lnTo>
                  <a:pt x="120586" y="14338"/>
                </a:lnTo>
                <a:lnTo>
                  <a:pt x="101714" y="0"/>
                </a:lnTo>
                <a:lnTo>
                  <a:pt x="54673" y="54127"/>
                </a:lnTo>
                <a:close/>
              </a:path>
            </a:pathLst>
          </a:custGeom>
          <a:solidFill>
            <a:srgbClr val="72737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7" name="object 107"/>
          <p:cNvSpPr/>
          <p:nvPr/>
        </p:nvSpPr>
        <p:spPr>
          <a:xfrm>
            <a:off x="8644585" y="1336204"/>
            <a:ext cx="120295" cy="127310"/>
          </a:xfrm>
          <a:custGeom>
            <a:avLst/>
            <a:gdLst/>
            <a:ahLst/>
            <a:cxnLst/>
            <a:rect l="l" t="t" r="r" b="b"/>
            <a:pathLst>
              <a:path w="129857" h="140512">
                <a:moveTo>
                  <a:pt x="18059" y="109689"/>
                </a:moveTo>
                <a:lnTo>
                  <a:pt x="39878" y="66509"/>
                </a:lnTo>
                <a:lnTo>
                  <a:pt x="51803" y="42265"/>
                </a:lnTo>
                <a:lnTo>
                  <a:pt x="53911" y="62763"/>
                </a:lnTo>
                <a:lnTo>
                  <a:pt x="62420" y="132105"/>
                </a:lnTo>
                <a:lnTo>
                  <a:pt x="79032" y="140512"/>
                </a:lnTo>
                <a:lnTo>
                  <a:pt x="129857" y="39941"/>
                </a:lnTo>
                <a:lnTo>
                  <a:pt x="111798" y="30822"/>
                </a:lnTo>
                <a:lnTo>
                  <a:pt x="89979" y="74002"/>
                </a:lnTo>
                <a:lnTo>
                  <a:pt x="78066" y="98259"/>
                </a:lnTo>
                <a:lnTo>
                  <a:pt x="75958" y="77774"/>
                </a:lnTo>
                <a:lnTo>
                  <a:pt x="67449" y="8394"/>
                </a:lnTo>
                <a:lnTo>
                  <a:pt x="50825" y="0"/>
                </a:lnTo>
                <a:lnTo>
                  <a:pt x="0" y="100571"/>
                </a:lnTo>
                <a:lnTo>
                  <a:pt x="18059" y="109689"/>
                </a:lnTo>
                <a:close/>
              </a:path>
            </a:pathLst>
          </a:custGeom>
          <a:solidFill>
            <a:srgbClr val="72737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8" name="object 108"/>
          <p:cNvSpPr/>
          <p:nvPr/>
        </p:nvSpPr>
        <p:spPr>
          <a:xfrm>
            <a:off x="8755228" y="1384185"/>
            <a:ext cx="92735" cy="106244"/>
          </a:xfrm>
          <a:custGeom>
            <a:avLst/>
            <a:gdLst/>
            <a:ahLst/>
            <a:cxnLst/>
            <a:rect l="l" t="t" r="r" b="b"/>
            <a:pathLst>
              <a:path w="100106" h="117262">
                <a:moveTo>
                  <a:pt x="31652" y="4271"/>
                </a:moveTo>
                <a:lnTo>
                  <a:pt x="22716" y="10771"/>
                </a:lnTo>
                <a:lnTo>
                  <a:pt x="15205" y="19867"/>
                </a:lnTo>
                <a:lnTo>
                  <a:pt x="9047" y="31325"/>
                </a:lnTo>
                <a:lnTo>
                  <a:pt x="4170" y="44910"/>
                </a:lnTo>
                <a:lnTo>
                  <a:pt x="1566" y="55553"/>
                </a:lnTo>
                <a:lnTo>
                  <a:pt x="0" y="69210"/>
                </a:lnTo>
                <a:lnTo>
                  <a:pt x="956" y="81563"/>
                </a:lnTo>
                <a:lnTo>
                  <a:pt x="4642" y="92436"/>
                </a:lnTo>
                <a:lnTo>
                  <a:pt x="11260" y="101657"/>
                </a:lnTo>
                <a:lnTo>
                  <a:pt x="21016" y="109050"/>
                </a:lnTo>
                <a:lnTo>
                  <a:pt x="34116" y="114442"/>
                </a:lnTo>
                <a:lnTo>
                  <a:pt x="50521" y="117262"/>
                </a:lnTo>
                <a:lnTo>
                  <a:pt x="62839" y="115868"/>
                </a:lnTo>
                <a:lnTo>
                  <a:pt x="72852" y="111063"/>
                </a:lnTo>
                <a:lnTo>
                  <a:pt x="80705" y="103188"/>
                </a:lnTo>
                <a:lnTo>
                  <a:pt x="86542" y="92586"/>
                </a:lnTo>
                <a:lnTo>
                  <a:pt x="67606" y="84813"/>
                </a:lnTo>
                <a:lnTo>
                  <a:pt x="62455" y="92829"/>
                </a:lnTo>
                <a:lnTo>
                  <a:pt x="52932" y="97909"/>
                </a:lnTo>
                <a:lnTo>
                  <a:pt x="39374" y="96421"/>
                </a:lnTo>
                <a:lnTo>
                  <a:pt x="35527" y="95079"/>
                </a:lnTo>
                <a:lnTo>
                  <a:pt x="25273" y="87630"/>
                </a:lnTo>
                <a:lnTo>
                  <a:pt x="20870" y="77144"/>
                </a:lnTo>
                <a:lnTo>
                  <a:pt x="20916" y="64527"/>
                </a:lnTo>
                <a:lnTo>
                  <a:pt x="24007" y="50688"/>
                </a:lnTo>
                <a:lnTo>
                  <a:pt x="26131" y="44079"/>
                </a:lnTo>
                <a:lnTo>
                  <a:pt x="31445" y="32438"/>
                </a:lnTo>
                <a:lnTo>
                  <a:pt x="38731" y="23759"/>
                </a:lnTo>
                <a:lnTo>
                  <a:pt x="48574" y="19330"/>
                </a:lnTo>
                <a:lnTo>
                  <a:pt x="61561" y="20437"/>
                </a:lnTo>
                <a:lnTo>
                  <a:pt x="69950" y="23813"/>
                </a:lnTo>
                <a:lnTo>
                  <a:pt x="78055" y="32394"/>
                </a:lnTo>
                <a:lnTo>
                  <a:pt x="79087" y="45430"/>
                </a:lnTo>
                <a:lnTo>
                  <a:pt x="99254" y="49050"/>
                </a:lnTo>
                <a:lnTo>
                  <a:pt x="100106" y="38266"/>
                </a:lnTo>
                <a:lnTo>
                  <a:pt x="97891" y="26719"/>
                </a:lnTo>
                <a:lnTo>
                  <a:pt x="91844" y="16733"/>
                </a:lnTo>
                <a:lnTo>
                  <a:pt x="81610" y="8554"/>
                </a:lnTo>
                <a:lnTo>
                  <a:pt x="66831" y="2428"/>
                </a:lnTo>
                <a:lnTo>
                  <a:pt x="54088" y="0"/>
                </a:lnTo>
                <a:lnTo>
                  <a:pt x="42085" y="602"/>
                </a:lnTo>
                <a:lnTo>
                  <a:pt x="31652" y="4271"/>
                </a:lnTo>
                <a:close/>
              </a:path>
            </a:pathLst>
          </a:custGeom>
          <a:solidFill>
            <a:srgbClr val="72737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09" name="object 109"/>
          <p:cNvSpPr/>
          <p:nvPr/>
        </p:nvSpPr>
        <p:spPr>
          <a:xfrm>
            <a:off x="8853634" y="1400505"/>
            <a:ext cx="84989" cy="109704"/>
          </a:xfrm>
          <a:custGeom>
            <a:avLst/>
            <a:gdLst/>
            <a:ahLst/>
            <a:cxnLst/>
            <a:rect l="l" t="t" r="r" b="b"/>
            <a:pathLst>
              <a:path w="91744" h="121081">
                <a:moveTo>
                  <a:pt x="22148" y="95592"/>
                </a:moveTo>
                <a:lnTo>
                  <a:pt x="25374" y="66293"/>
                </a:lnTo>
                <a:lnTo>
                  <a:pt x="77965" y="72059"/>
                </a:lnTo>
                <a:lnTo>
                  <a:pt x="80010" y="53390"/>
                </a:lnTo>
                <a:lnTo>
                  <a:pt x="27419" y="47612"/>
                </a:lnTo>
                <a:lnTo>
                  <a:pt x="30353" y="20891"/>
                </a:lnTo>
                <a:lnTo>
                  <a:pt x="89687" y="27406"/>
                </a:lnTo>
                <a:lnTo>
                  <a:pt x="91744" y="8737"/>
                </a:lnTo>
                <a:lnTo>
                  <a:pt x="12293" y="0"/>
                </a:lnTo>
                <a:lnTo>
                  <a:pt x="0" y="112077"/>
                </a:lnTo>
                <a:lnTo>
                  <a:pt x="82169" y="121081"/>
                </a:lnTo>
                <a:lnTo>
                  <a:pt x="84226" y="102412"/>
                </a:lnTo>
                <a:lnTo>
                  <a:pt x="22148" y="95592"/>
                </a:lnTo>
                <a:close/>
              </a:path>
            </a:pathLst>
          </a:custGeom>
          <a:solidFill>
            <a:srgbClr val="72737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10" name="object 110"/>
          <p:cNvSpPr/>
          <p:nvPr/>
        </p:nvSpPr>
        <p:spPr>
          <a:xfrm>
            <a:off x="8982200" y="1402475"/>
            <a:ext cx="83742" cy="105454"/>
          </a:xfrm>
          <a:custGeom>
            <a:avLst/>
            <a:gdLst/>
            <a:ahLst/>
            <a:cxnLst/>
            <a:rect l="l" t="t" r="r" b="b"/>
            <a:pathLst>
              <a:path w="90398" h="116390">
                <a:moveTo>
                  <a:pt x="29443" y="1374"/>
                </a:moveTo>
                <a:lnTo>
                  <a:pt x="16768" y="6044"/>
                </a:lnTo>
                <a:lnTo>
                  <a:pt x="6917" y="13804"/>
                </a:lnTo>
                <a:lnTo>
                  <a:pt x="968" y="24701"/>
                </a:lnTo>
                <a:lnTo>
                  <a:pt x="0" y="38782"/>
                </a:lnTo>
                <a:lnTo>
                  <a:pt x="260" y="40624"/>
                </a:lnTo>
                <a:lnTo>
                  <a:pt x="5849" y="53930"/>
                </a:lnTo>
                <a:lnTo>
                  <a:pt x="16079" y="61460"/>
                </a:lnTo>
                <a:lnTo>
                  <a:pt x="29402" y="64706"/>
                </a:lnTo>
                <a:lnTo>
                  <a:pt x="44272" y="65160"/>
                </a:lnTo>
                <a:lnTo>
                  <a:pt x="51395" y="65238"/>
                </a:lnTo>
                <a:lnTo>
                  <a:pt x="65537" y="68734"/>
                </a:lnTo>
                <a:lnTo>
                  <a:pt x="70459" y="78038"/>
                </a:lnTo>
                <a:lnTo>
                  <a:pt x="69872" y="84373"/>
                </a:lnTo>
                <a:lnTo>
                  <a:pt x="61592" y="93448"/>
                </a:lnTo>
                <a:lnTo>
                  <a:pt x="48501" y="97380"/>
                </a:lnTo>
                <a:lnTo>
                  <a:pt x="39372" y="97684"/>
                </a:lnTo>
                <a:lnTo>
                  <a:pt x="27806" y="93544"/>
                </a:lnTo>
                <a:lnTo>
                  <a:pt x="21640" y="82394"/>
                </a:lnTo>
                <a:lnTo>
                  <a:pt x="1511" y="86877"/>
                </a:lnTo>
                <a:lnTo>
                  <a:pt x="4710" y="96880"/>
                </a:lnTo>
                <a:lnTo>
                  <a:pt x="11174" y="106656"/>
                </a:lnTo>
                <a:lnTo>
                  <a:pt x="20723" y="113209"/>
                </a:lnTo>
                <a:lnTo>
                  <a:pt x="33744" y="116390"/>
                </a:lnTo>
                <a:lnTo>
                  <a:pt x="50622" y="116049"/>
                </a:lnTo>
                <a:lnTo>
                  <a:pt x="61485" y="113920"/>
                </a:lnTo>
                <a:lnTo>
                  <a:pt x="73759" y="108775"/>
                </a:lnTo>
                <a:lnTo>
                  <a:pt x="83458" y="100773"/>
                </a:lnTo>
                <a:lnTo>
                  <a:pt x="89399" y="89809"/>
                </a:lnTo>
                <a:lnTo>
                  <a:pt x="90398" y="75777"/>
                </a:lnTo>
                <a:lnTo>
                  <a:pt x="89191" y="69062"/>
                </a:lnTo>
                <a:lnTo>
                  <a:pt x="83414" y="57045"/>
                </a:lnTo>
                <a:lnTo>
                  <a:pt x="73738" y="50249"/>
                </a:lnTo>
                <a:lnTo>
                  <a:pt x="60295" y="47335"/>
                </a:lnTo>
                <a:lnTo>
                  <a:pt x="43218" y="46961"/>
                </a:lnTo>
                <a:lnTo>
                  <a:pt x="42979" y="46964"/>
                </a:lnTo>
                <a:lnTo>
                  <a:pt x="25458" y="44770"/>
                </a:lnTo>
                <a:lnTo>
                  <a:pt x="20091" y="36661"/>
                </a:lnTo>
                <a:lnTo>
                  <a:pt x="20017" y="33586"/>
                </a:lnTo>
                <a:lnTo>
                  <a:pt x="26972" y="22714"/>
                </a:lnTo>
                <a:lnTo>
                  <a:pt x="38582" y="18856"/>
                </a:lnTo>
                <a:lnTo>
                  <a:pt x="47121" y="18504"/>
                </a:lnTo>
                <a:lnTo>
                  <a:pt x="58727" y="22445"/>
                </a:lnTo>
                <a:lnTo>
                  <a:pt x="64846" y="33740"/>
                </a:lnTo>
                <a:lnTo>
                  <a:pt x="84975" y="29283"/>
                </a:lnTo>
                <a:lnTo>
                  <a:pt x="82113" y="20116"/>
                </a:lnTo>
                <a:lnTo>
                  <a:pt x="75686" y="10254"/>
                </a:lnTo>
                <a:lnTo>
                  <a:pt x="66086" y="3452"/>
                </a:lnTo>
                <a:lnTo>
                  <a:pt x="53087" y="0"/>
                </a:lnTo>
                <a:lnTo>
                  <a:pt x="36461" y="187"/>
                </a:lnTo>
                <a:lnTo>
                  <a:pt x="29443" y="1374"/>
                </a:lnTo>
                <a:close/>
              </a:path>
            </a:pathLst>
          </a:custGeom>
          <a:solidFill>
            <a:srgbClr val="72737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11" name="object 111"/>
          <p:cNvSpPr/>
          <p:nvPr/>
        </p:nvSpPr>
        <p:spPr>
          <a:xfrm>
            <a:off x="9066083" y="1374130"/>
            <a:ext cx="103064" cy="114388"/>
          </a:xfrm>
          <a:custGeom>
            <a:avLst/>
            <a:gdLst/>
            <a:ahLst/>
            <a:cxnLst/>
            <a:rect l="l" t="t" r="r" b="b"/>
            <a:pathLst>
              <a:path w="111256" h="126250">
                <a:moveTo>
                  <a:pt x="20726" y="95084"/>
                </a:moveTo>
                <a:lnTo>
                  <a:pt x="24421" y="104787"/>
                </a:lnTo>
                <a:lnTo>
                  <a:pt x="30379" y="114284"/>
                </a:lnTo>
                <a:lnTo>
                  <a:pt x="38366" y="121345"/>
                </a:lnTo>
                <a:lnTo>
                  <a:pt x="48653" y="125493"/>
                </a:lnTo>
                <a:lnTo>
                  <a:pt x="61513" y="126250"/>
                </a:lnTo>
                <a:lnTo>
                  <a:pt x="77215" y="123139"/>
                </a:lnTo>
                <a:lnTo>
                  <a:pt x="87193" y="119449"/>
                </a:lnTo>
                <a:lnTo>
                  <a:pt x="99477" y="111911"/>
                </a:lnTo>
                <a:lnTo>
                  <a:pt x="107207" y="102763"/>
                </a:lnTo>
                <a:lnTo>
                  <a:pt x="110946" y="92288"/>
                </a:lnTo>
                <a:lnTo>
                  <a:pt x="111256" y="80766"/>
                </a:lnTo>
                <a:lnTo>
                  <a:pt x="108699" y="68478"/>
                </a:lnTo>
                <a:lnTo>
                  <a:pt x="87985" y="0"/>
                </a:lnTo>
                <a:lnTo>
                  <a:pt x="68605" y="5867"/>
                </a:lnTo>
                <a:lnTo>
                  <a:pt x="89319" y="74333"/>
                </a:lnTo>
                <a:lnTo>
                  <a:pt x="89856" y="76214"/>
                </a:lnTo>
                <a:lnTo>
                  <a:pt x="90969" y="87900"/>
                </a:lnTo>
                <a:lnTo>
                  <a:pt x="85859" y="97781"/>
                </a:lnTo>
                <a:lnTo>
                  <a:pt x="71767" y="105156"/>
                </a:lnTo>
                <a:lnTo>
                  <a:pt x="65819" y="106606"/>
                </a:lnTo>
                <a:lnTo>
                  <a:pt x="52839" y="105981"/>
                </a:lnTo>
                <a:lnTo>
                  <a:pt x="44792" y="99598"/>
                </a:lnTo>
                <a:lnTo>
                  <a:pt x="40081" y="89217"/>
                </a:lnTo>
                <a:lnTo>
                  <a:pt x="19354" y="20751"/>
                </a:lnTo>
                <a:lnTo>
                  <a:pt x="0" y="26619"/>
                </a:lnTo>
                <a:lnTo>
                  <a:pt x="20726" y="95084"/>
                </a:lnTo>
                <a:close/>
              </a:path>
            </a:pathLst>
          </a:custGeom>
          <a:solidFill>
            <a:srgbClr val="72737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12" name="object 112"/>
          <p:cNvSpPr/>
          <p:nvPr/>
        </p:nvSpPr>
        <p:spPr>
          <a:xfrm>
            <a:off x="9157779" y="1344552"/>
            <a:ext cx="88659" cy="115855"/>
          </a:xfrm>
          <a:custGeom>
            <a:avLst/>
            <a:gdLst/>
            <a:ahLst/>
            <a:cxnLst/>
            <a:rect l="l" t="t" r="r" b="b"/>
            <a:pathLst>
              <a:path w="95706" h="127870">
                <a:moveTo>
                  <a:pt x="53366" y="21436"/>
                </a:moveTo>
                <a:lnTo>
                  <a:pt x="63141" y="19937"/>
                </a:lnTo>
                <a:lnTo>
                  <a:pt x="72694" y="28785"/>
                </a:lnTo>
                <a:lnTo>
                  <a:pt x="74546" y="33394"/>
                </a:lnTo>
                <a:lnTo>
                  <a:pt x="72882" y="44049"/>
                </a:lnTo>
                <a:lnTo>
                  <a:pt x="85966" y="58033"/>
                </a:lnTo>
                <a:lnTo>
                  <a:pt x="90111" y="53650"/>
                </a:lnTo>
                <a:lnTo>
                  <a:pt x="95006" y="44372"/>
                </a:lnTo>
                <a:lnTo>
                  <a:pt x="95706" y="33018"/>
                </a:lnTo>
                <a:lnTo>
                  <a:pt x="91059" y="19336"/>
                </a:lnTo>
                <a:lnTo>
                  <a:pt x="83779" y="8787"/>
                </a:lnTo>
                <a:lnTo>
                  <a:pt x="73986" y="1930"/>
                </a:lnTo>
                <a:lnTo>
                  <a:pt x="63324" y="0"/>
                </a:lnTo>
                <a:lnTo>
                  <a:pt x="52283" y="1871"/>
                </a:lnTo>
                <a:lnTo>
                  <a:pt x="41351" y="6420"/>
                </a:lnTo>
                <a:lnTo>
                  <a:pt x="51092" y="22536"/>
                </a:lnTo>
                <a:lnTo>
                  <a:pt x="53366" y="21436"/>
                </a:lnTo>
                <a:close/>
              </a:path>
              <a:path w="95706" h="127870">
                <a:moveTo>
                  <a:pt x="49352" y="79331"/>
                </a:moveTo>
                <a:lnTo>
                  <a:pt x="67703" y="69882"/>
                </a:lnTo>
                <a:lnTo>
                  <a:pt x="110401" y="97593"/>
                </a:lnTo>
                <a:lnTo>
                  <a:pt x="131457" y="86748"/>
                </a:lnTo>
                <a:lnTo>
                  <a:pt x="85966" y="58033"/>
                </a:lnTo>
                <a:lnTo>
                  <a:pt x="72882" y="44049"/>
                </a:lnTo>
                <a:lnTo>
                  <a:pt x="65201" y="49892"/>
                </a:lnTo>
                <a:lnTo>
                  <a:pt x="40678" y="62529"/>
                </a:lnTo>
                <a:lnTo>
                  <a:pt x="26581" y="35160"/>
                </a:lnTo>
                <a:lnTo>
                  <a:pt x="51092" y="22536"/>
                </a:lnTo>
                <a:lnTo>
                  <a:pt x="41351" y="6420"/>
                </a:lnTo>
                <a:lnTo>
                  <a:pt x="0" y="27731"/>
                </a:lnTo>
                <a:lnTo>
                  <a:pt x="51600" y="127870"/>
                </a:lnTo>
                <a:lnTo>
                  <a:pt x="69583" y="118625"/>
                </a:lnTo>
                <a:lnTo>
                  <a:pt x="49352" y="79331"/>
                </a:lnTo>
                <a:close/>
              </a:path>
            </a:pathLst>
          </a:custGeom>
          <a:solidFill>
            <a:srgbClr val="72737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13" name="object 113"/>
          <p:cNvSpPr/>
          <p:nvPr/>
        </p:nvSpPr>
        <p:spPr>
          <a:xfrm>
            <a:off x="9229721" y="1276404"/>
            <a:ext cx="110413" cy="117000"/>
          </a:xfrm>
          <a:custGeom>
            <a:avLst/>
            <a:gdLst/>
            <a:ahLst/>
            <a:cxnLst/>
            <a:rect l="l" t="t" r="r" b="b"/>
            <a:pathLst>
              <a:path w="119189" h="129133">
                <a:moveTo>
                  <a:pt x="95415" y="102273"/>
                </a:moveTo>
                <a:lnTo>
                  <a:pt x="72174" y="86550"/>
                </a:lnTo>
                <a:lnTo>
                  <a:pt x="17805" y="49999"/>
                </a:lnTo>
                <a:lnTo>
                  <a:pt x="0" y="63588"/>
                </a:lnTo>
                <a:lnTo>
                  <a:pt x="103327" y="129133"/>
                </a:lnTo>
                <a:lnTo>
                  <a:pt x="119189" y="117043"/>
                </a:lnTo>
                <a:lnTo>
                  <a:pt x="83464" y="0"/>
                </a:lnTo>
                <a:lnTo>
                  <a:pt x="65646" y="13576"/>
                </a:lnTo>
                <a:lnTo>
                  <a:pt x="86423" y="75679"/>
                </a:lnTo>
                <a:lnTo>
                  <a:pt x="95415" y="102273"/>
                </a:lnTo>
                <a:close/>
              </a:path>
            </a:pathLst>
          </a:custGeom>
          <a:solidFill>
            <a:srgbClr val="72737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14" name="object 114"/>
          <p:cNvSpPr/>
          <p:nvPr/>
        </p:nvSpPr>
        <p:spPr>
          <a:xfrm>
            <a:off x="9311006" y="1256878"/>
            <a:ext cx="86683" cy="85540"/>
          </a:xfrm>
          <a:custGeom>
            <a:avLst/>
            <a:gdLst/>
            <a:ahLst/>
            <a:cxnLst/>
            <a:rect l="l" t="t" r="r" b="b"/>
            <a:pathLst>
              <a:path w="93573" h="94411">
                <a:moveTo>
                  <a:pt x="93573" y="80200"/>
                </a:moveTo>
                <a:lnTo>
                  <a:pt x="14389" y="0"/>
                </a:lnTo>
                <a:lnTo>
                  <a:pt x="0" y="14198"/>
                </a:lnTo>
                <a:lnTo>
                  <a:pt x="79184" y="94411"/>
                </a:lnTo>
                <a:lnTo>
                  <a:pt x="93573" y="80200"/>
                </a:lnTo>
                <a:close/>
              </a:path>
            </a:pathLst>
          </a:custGeom>
          <a:solidFill>
            <a:srgbClr val="72737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15" name="object 115"/>
          <p:cNvSpPr/>
          <p:nvPr/>
        </p:nvSpPr>
        <p:spPr>
          <a:xfrm>
            <a:off x="9331406" y="1178207"/>
            <a:ext cx="119224" cy="108531"/>
          </a:xfrm>
          <a:custGeom>
            <a:avLst/>
            <a:gdLst/>
            <a:ahLst/>
            <a:cxnLst/>
            <a:rect l="l" t="t" r="r" b="b"/>
            <a:pathLst>
              <a:path w="128701" h="119786">
                <a:moveTo>
                  <a:pt x="101980" y="95834"/>
                </a:moveTo>
                <a:lnTo>
                  <a:pt x="75539" y="86499"/>
                </a:lnTo>
                <a:lnTo>
                  <a:pt x="13792" y="64884"/>
                </a:lnTo>
                <a:lnTo>
                  <a:pt x="0" y="82524"/>
                </a:lnTo>
                <a:lnTo>
                  <a:pt x="116420" y="119786"/>
                </a:lnTo>
                <a:lnTo>
                  <a:pt x="128701" y="104101"/>
                </a:lnTo>
                <a:lnTo>
                  <a:pt x="64642" y="0"/>
                </a:lnTo>
                <a:lnTo>
                  <a:pt x="50838" y="17602"/>
                </a:lnTo>
                <a:lnTo>
                  <a:pt x="86601" y="72415"/>
                </a:lnTo>
                <a:lnTo>
                  <a:pt x="101980" y="95834"/>
                </a:lnTo>
                <a:close/>
              </a:path>
            </a:pathLst>
          </a:custGeom>
          <a:solidFill>
            <a:srgbClr val="72737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16" name="object 116"/>
          <p:cNvSpPr/>
          <p:nvPr/>
        </p:nvSpPr>
        <p:spPr>
          <a:xfrm>
            <a:off x="9399770" y="1139026"/>
            <a:ext cx="121624" cy="101477"/>
          </a:xfrm>
          <a:custGeom>
            <a:avLst/>
            <a:gdLst/>
            <a:ahLst/>
            <a:cxnLst/>
            <a:rect l="l" t="t" r="r" b="b"/>
            <a:pathLst>
              <a:path w="131292" h="112001">
                <a:moveTo>
                  <a:pt x="80035" y="112001"/>
                </a:moveTo>
                <a:lnTo>
                  <a:pt x="90614" y="92900"/>
                </a:lnTo>
                <a:lnTo>
                  <a:pt x="72491" y="72796"/>
                </a:lnTo>
                <a:lnTo>
                  <a:pt x="94068" y="33845"/>
                </a:lnTo>
                <a:lnTo>
                  <a:pt x="120726" y="38519"/>
                </a:lnTo>
                <a:lnTo>
                  <a:pt x="131292" y="19405"/>
                </a:lnTo>
                <a:lnTo>
                  <a:pt x="76415" y="30505"/>
                </a:lnTo>
                <a:lnTo>
                  <a:pt x="60299" y="59588"/>
                </a:lnTo>
                <a:lnTo>
                  <a:pt x="37210" y="34747"/>
                </a:lnTo>
                <a:lnTo>
                  <a:pt x="23456" y="20180"/>
                </a:lnTo>
                <a:lnTo>
                  <a:pt x="0" y="20751"/>
                </a:lnTo>
                <a:lnTo>
                  <a:pt x="80035" y="112001"/>
                </a:lnTo>
                <a:close/>
              </a:path>
              <a:path w="131292" h="112001">
                <a:moveTo>
                  <a:pt x="23456" y="20180"/>
                </a:moveTo>
                <a:lnTo>
                  <a:pt x="43091" y="24129"/>
                </a:lnTo>
                <a:lnTo>
                  <a:pt x="76415" y="30505"/>
                </a:lnTo>
                <a:lnTo>
                  <a:pt x="131292" y="19405"/>
                </a:lnTo>
                <a:lnTo>
                  <a:pt x="11480" y="0"/>
                </a:lnTo>
                <a:lnTo>
                  <a:pt x="0" y="20751"/>
                </a:lnTo>
                <a:lnTo>
                  <a:pt x="23456" y="20180"/>
                </a:lnTo>
                <a:close/>
              </a:path>
            </a:pathLst>
          </a:custGeom>
          <a:solidFill>
            <a:srgbClr val="72737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17" name="object 117"/>
          <p:cNvSpPr/>
          <p:nvPr/>
        </p:nvSpPr>
        <p:spPr>
          <a:xfrm>
            <a:off x="9430017" y="1069078"/>
            <a:ext cx="121319" cy="68637"/>
          </a:xfrm>
          <a:custGeom>
            <a:avLst/>
            <a:gdLst/>
            <a:ahLst/>
            <a:cxnLst/>
            <a:rect l="l" t="t" r="r" b="b"/>
            <a:pathLst>
              <a:path w="130962" h="75755">
                <a:moveTo>
                  <a:pt x="95300" y="50393"/>
                </a:moveTo>
                <a:lnTo>
                  <a:pt x="6794" y="18859"/>
                </a:lnTo>
                <a:lnTo>
                  <a:pt x="0" y="37934"/>
                </a:lnTo>
                <a:lnTo>
                  <a:pt x="106222" y="75755"/>
                </a:lnTo>
                <a:lnTo>
                  <a:pt x="130962" y="6311"/>
                </a:lnTo>
                <a:lnTo>
                  <a:pt x="113271" y="0"/>
                </a:lnTo>
                <a:lnTo>
                  <a:pt x="95300" y="50393"/>
                </a:lnTo>
                <a:close/>
              </a:path>
            </a:pathLst>
          </a:custGeom>
          <a:solidFill>
            <a:srgbClr val="72737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18" name="object 118"/>
          <p:cNvSpPr/>
          <p:nvPr/>
        </p:nvSpPr>
        <p:spPr>
          <a:xfrm>
            <a:off x="9490391" y="943224"/>
            <a:ext cx="53477" cy="52304"/>
          </a:xfrm>
          <a:custGeom>
            <a:avLst/>
            <a:gdLst/>
            <a:ahLst/>
            <a:cxnLst/>
            <a:rect l="l" t="t" r="r" b="b"/>
            <a:pathLst>
              <a:path w="57728" h="57728">
                <a:moveTo>
                  <a:pt x="25620" y="57598"/>
                </a:moveTo>
                <a:lnTo>
                  <a:pt x="31450" y="57728"/>
                </a:lnTo>
                <a:lnTo>
                  <a:pt x="43996" y="53881"/>
                </a:lnTo>
                <a:lnTo>
                  <a:pt x="53156" y="44980"/>
                </a:lnTo>
                <a:lnTo>
                  <a:pt x="57599" y="32084"/>
                </a:lnTo>
                <a:lnTo>
                  <a:pt x="57728" y="26301"/>
                </a:lnTo>
                <a:lnTo>
                  <a:pt x="53890" y="13745"/>
                </a:lnTo>
                <a:lnTo>
                  <a:pt x="44995" y="4578"/>
                </a:lnTo>
                <a:lnTo>
                  <a:pt x="32097" y="131"/>
                </a:lnTo>
                <a:lnTo>
                  <a:pt x="26281" y="0"/>
                </a:lnTo>
                <a:lnTo>
                  <a:pt x="13725" y="3842"/>
                </a:lnTo>
                <a:lnTo>
                  <a:pt x="4567" y="12739"/>
                </a:lnTo>
                <a:lnTo>
                  <a:pt x="131" y="25632"/>
                </a:lnTo>
                <a:lnTo>
                  <a:pt x="0" y="31436"/>
                </a:lnTo>
                <a:lnTo>
                  <a:pt x="3839" y="43990"/>
                </a:lnTo>
                <a:lnTo>
                  <a:pt x="12733" y="53153"/>
                </a:lnTo>
                <a:lnTo>
                  <a:pt x="25620" y="57598"/>
                </a:lnTo>
                <a:close/>
              </a:path>
            </a:pathLst>
          </a:custGeom>
          <a:solidFill>
            <a:srgbClr val="72737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19" name="object 119"/>
          <p:cNvSpPr/>
          <p:nvPr/>
        </p:nvSpPr>
        <p:spPr>
          <a:xfrm>
            <a:off x="8913329" y="564030"/>
            <a:ext cx="95283" cy="93193"/>
          </a:xfrm>
          <a:custGeom>
            <a:avLst/>
            <a:gdLst/>
            <a:ahLst/>
            <a:cxnLst/>
            <a:rect l="l" t="t" r="r" b="b"/>
            <a:pathLst>
              <a:path w="102857" h="102857">
                <a:moveTo>
                  <a:pt x="51422" y="102857"/>
                </a:moveTo>
                <a:lnTo>
                  <a:pt x="65718" y="100845"/>
                </a:lnTo>
                <a:lnTo>
                  <a:pt x="78465" y="95184"/>
                </a:lnTo>
                <a:lnTo>
                  <a:pt x="89100" y="86439"/>
                </a:lnTo>
                <a:lnTo>
                  <a:pt x="97060" y="75174"/>
                </a:lnTo>
                <a:lnTo>
                  <a:pt x="101780" y="61951"/>
                </a:lnTo>
                <a:lnTo>
                  <a:pt x="102857" y="51435"/>
                </a:lnTo>
                <a:lnTo>
                  <a:pt x="100845" y="37140"/>
                </a:lnTo>
                <a:lnTo>
                  <a:pt x="95185" y="24394"/>
                </a:lnTo>
                <a:lnTo>
                  <a:pt x="86441" y="13759"/>
                </a:lnTo>
                <a:lnTo>
                  <a:pt x="75175" y="5800"/>
                </a:lnTo>
                <a:lnTo>
                  <a:pt x="61952" y="1078"/>
                </a:lnTo>
                <a:lnTo>
                  <a:pt x="51422" y="0"/>
                </a:lnTo>
                <a:lnTo>
                  <a:pt x="37131" y="2012"/>
                </a:lnTo>
                <a:lnTo>
                  <a:pt x="24388" y="7673"/>
                </a:lnTo>
                <a:lnTo>
                  <a:pt x="13755" y="16419"/>
                </a:lnTo>
                <a:lnTo>
                  <a:pt x="5796" y="27687"/>
                </a:lnTo>
                <a:lnTo>
                  <a:pt x="1076" y="40913"/>
                </a:lnTo>
                <a:lnTo>
                  <a:pt x="0" y="51435"/>
                </a:lnTo>
                <a:lnTo>
                  <a:pt x="2012" y="65727"/>
                </a:lnTo>
                <a:lnTo>
                  <a:pt x="7674" y="78472"/>
                </a:lnTo>
                <a:lnTo>
                  <a:pt x="16421" y="89105"/>
                </a:lnTo>
                <a:lnTo>
                  <a:pt x="27689" y="97063"/>
                </a:lnTo>
                <a:lnTo>
                  <a:pt x="40914" y="101782"/>
                </a:lnTo>
                <a:lnTo>
                  <a:pt x="51422" y="102857"/>
                </a:lnTo>
                <a:close/>
              </a:path>
            </a:pathLst>
          </a:custGeom>
          <a:solidFill>
            <a:srgbClr val="00AD9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20" name="object 120"/>
          <p:cNvSpPr/>
          <p:nvPr/>
        </p:nvSpPr>
        <p:spPr>
          <a:xfrm>
            <a:off x="8643139" y="713279"/>
            <a:ext cx="95204" cy="93110"/>
          </a:xfrm>
          <a:custGeom>
            <a:avLst/>
            <a:gdLst/>
            <a:ahLst/>
            <a:cxnLst/>
            <a:rect l="l" t="t" r="r" b="b"/>
            <a:pathLst>
              <a:path w="102772" h="102766">
                <a:moveTo>
                  <a:pt x="95920" y="77089"/>
                </a:moveTo>
                <a:lnTo>
                  <a:pt x="100809" y="65636"/>
                </a:lnTo>
                <a:lnTo>
                  <a:pt x="102772" y="53748"/>
                </a:lnTo>
                <a:lnTo>
                  <a:pt x="101938" y="41910"/>
                </a:lnTo>
                <a:lnTo>
                  <a:pt x="98441" y="30613"/>
                </a:lnTo>
                <a:lnTo>
                  <a:pt x="92410" y="20344"/>
                </a:lnTo>
                <a:lnTo>
                  <a:pt x="83978" y="11591"/>
                </a:lnTo>
                <a:lnTo>
                  <a:pt x="77099" y="6845"/>
                </a:lnTo>
                <a:lnTo>
                  <a:pt x="65646" y="1960"/>
                </a:lnTo>
                <a:lnTo>
                  <a:pt x="53756" y="0"/>
                </a:lnTo>
                <a:lnTo>
                  <a:pt x="41918" y="833"/>
                </a:lnTo>
                <a:lnTo>
                  <a:pt x="30618" y="4329"/>
                </a:lnTo>
                <a:lnTo>
                  <a:pt x="20346" y="10358"/>
                </a:lnTo>
                <a:lnTo>
                  <a:pt x="11589" y="18790"/>
                </a:lnTo>
                <a:lnTo>
                  <a:pt x="6842" y="25667"/>
                </a:lnTo>
                <a:lnTo>
                  <a:pt x="1958" y="37119"/>
                </a:lnTo>
                <a:lnTo>
                  <a:pt x="0" y="49007"/>
                </a:lnTo>
                <a:lnTo>
                  <a:pt x="835" y="60845"/>
                </a:lnTo>
                <a:lnTo>
                  <a:pt x="4333" y="72143"/>
                </a:lnTo>
                <a:lnTo>
                  <a:pt x="10363" y="82415"/>
                </a:lnTo>
                <a:lnTo>
                  <a:pt x="18795" y="91172"/>
                </a:lnTo>
                <a:lnTo>
                  <a:pt x="25677" y="95923"/>
                </a:lnTo>
                <a:lnTo>
                  <a:pt x="37130" y="100807"/>
                </a:lnTo>
                <a:lnTo>
                  <a:pt x="49020" y="102766"/>
                </a:lnTo>
                <a:lnTo>
                  <a:pt x="60858" y="101930"/>
                </a:lnTo>
                <a:lnTo>
                  <a:pt x="72156" y="98430"/>
                </a:lnTo>
                <a:lnTo>
                  <a:pt x="82426" y="92398"/>
                </a:lnTo>
                <a:lnTo>
                  <a:pt x="91179" y="83964"/>
                </a:lnTo>
                <a:lnTo>
                  <a:pt x="95920" y="77089"/>
                </a:lnTo>
                <a:close/>
              </a:path>
            </a:pathLst>
          </a:custGeom>
          <a:solidFill>
            <a:srgbClr val="00AD9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21" name="object 121"/>
          <p:cNvSpPr/>
          <p:nvPr/>
        </p:nvSpPr>
        <p:spPr>
          <a:xfrm>
            <a:off x="8640370" y="1016993"/>
            <a:ext cx="94735" cy="92658"/>
          </a:xfrm>
          <a:custGeom>
            <a:avLst/>
            <a:gdLst/>
            <a:ahLst/>
            <a:cxnLst/>
            <a:rect l="l" t="t" r="r" b="b"/>
            <a:pathLst>
              <a:path w="102265" h="102267">
                <a:moveTo>
                  <a:pt x="95672" y="25415"/>
                </a:moveTo>
                <a:lnTo>
                  <a:pt x="88197" y="15458"/>
                </a:lnTo>
                <a:lnTo>
                  <a:pt x="78880" y="7815"/>
                </a:lnTo>
                <a:lnTo>
                  <a:pt x="68210" y="2619"/>
                </a:lnTo>
                <a:lnTo>
                  <a:pt x="56674" y="0"/>
                </a:lnTo>
                <a:lnTo>
                  <a:pt x="44762" y="87"/>
                </a:lnTo>
                <a:lnTo>
                  <a:pt x="32963" y="3012"/>
                </a:lnTo>
                <a:lnTo>
                  <a:pt x="25415" y="6594"/>
                </a:lnTo>
                <a:lnTo>
                  <a:pt x="15458" y="14069"/>
                </a:lnTo>
                <a:lnTo>
                  <a:pt x="7815" y="23386"/>
                </a:lnTo>
                <a:lnTo>
                  <a:pt x="2619" y="34056"/>
                </a:lnTo>
                <a:lnTo>
                  <a:pt x="0" y="45592"/>
                </a:lnTo>
                <a:lnTo>
                  <a:pt x="87" y="57503"/>
                </a:lnTo>
                <a:lnTo>
                  <a:pt x="3012" y="69303"/>
                </a:lnTo>
                <a:lnTo>
                  <a:pt x="6594" y="76850"/>
                </a:lnTo>
                <a:lnTo>
                  <a:pt x="14074" y="86809"/>
                </a:lnTo>
                <a:lnTo>
                  <a:pt x="23393" y="94452"/>
                </a:lnTo>
                <a:lnTo>
                  <a:pt x="34064" y="99648"/>
                </a:lnTo>
                <a:lnTo>
                  <a:pt x="45598" y="102267"/>
                </a:lnTo>
                <a:lnTo>
                  <a:pt x="57507" y="102178"/>
                </a:lnTo>
                <a:lnTo>
                  <a:pt x="69302" y="99251"/>
                </a:lnTo>
                <a:lnTo>
                  <a:pt x="76838" y="95672"/>
                </a:lnTo>
                <a:lnTo>
                  <a:pt x="86800" y="88198"/>
                </a:lnTo>
                <a:lnTo>
                  <a:pt x="94445" y="78882"/>
                </a:lnTo>
                <a:lnTo>
                  <a:pt x="99644" y="68212"/>
                </a:lnTo>
                <a:lnTo>
                  <a:pt x="102265" y="56678"/>
                </a:lnTo>
                <a:lnTo>
                  <a:pt x="102179" y="44767"/>
                </a:lnTo>
                <a:lnTo>
                  <a:pt x="99256" y="32969"/>
                </a:lnTo>
                <a:lnTo>
                  <a:pt x="95672" y="25415"/>
                </a:lnTo>
                <a:close/>
              </a:path>
            </a:pathLst>
          </a:custGeom>
          <a:solidFill>
            <a:srgbClr val="00AD9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22" name="object 122"/>
          <p:cNvSpPr/>
          <p:nvPr/>
        </p:nvSpPr>
        <p:spPr>
          <a:xfrm>
            <a:off x="8907318" y="1171014"/>
            <a:ext cx="95295" cy="93193"/>
          </a:xfrm>
          <a:custGeom>
            <a:avLst/>
            <a:gdLst/>
            <a:ahLst/>
            <a:cxnLst/>
            <a:rect l="l" t="t" r="r" b="b"/>
            <a:pathLst>
              <a:path w="102870" h="102857">
                <a:moveTo>
                  <a:pt x="51434" y="0"/>
                </a:moveTo>
                <a:lnTo>
                  <a:pt x="37139" y="2011"/>
                </a:lnTo>
                <a:lnTo>
                  <a:pt x="24391" y="7669"/>
                </a:lnTo>
                <a:lnTo>
                  <a:pt x="13756" y="16412"/>
                </a:lnTo>
                <a:lnTo>
                  <a:pt x="5796" y="27677"/>
                </a:lnTo>
                <a:lnTo>
                  <a:pt x="1076" y="40901"/>
                </a:lnTo>
                <a:lnTo>
                  <a:pt x="0" y="51422"/>
                </a:lnTo>
                <a:lnTo>
                  <a:pt x="2011" y="65716"/>
                </a:lnTo>
                <a:lnTo>
                  <a:pt x="7671" y="78462"/>
                </a:lnTo>
                <a:lnTo>
                  <a:pt x="16415" y="89097"/>
                </a:lnTo>
                <a:lnTo>
                  <a:pt x="27681" y="97057"/>
                </a:lnTo>
                <a:lnTo>
                  <a:pt x="40905" y="101778"/>
                </a:lnTo>
                <a:lnTo>
                  <a:pt x="51434" y="102857"/>
                </a:lnTo>
                <a:lnTo>
                  <a:pt x="65720" y="100845"/>
                </a:lnTo>
                <a:lnTo>
                  <a:pt x="78464" y="95185"/>
                </a:lnTo>
                <a:lnTo>
                  <a:pt x="89100" y="86441"/>
                </a:lnTo>
                <a:lnTo>
                  <a:pt x="97064" y="75175"/>
                </a:lnTo>
                <a:lnTo>
                  <a:pt x="101790" y="61952"/>
                </a:lnTo>
                <a:lnTo>
                  <a:pt x="102869" y="51422"/>
                </a:lnTo>
                <a:lnTo>
                  <a:pt x="100855" y="37127"/>
                </a:lnTo>
                <a:lnTo>
                  <a:pt x="95190" y="24382"/>
                </a:lnTo>
                <a:lnTo>
                  <a:pt x="86440" y="13750"/>
                </a:lnTo>
                <a:lnTo>
                  <a:pt x="75171" y="5794"/>
                </a:lnTo>
                <a:lnTo>
                  <a:pt x="61948" y="1076"/>
                </a:lnTo>
                <a:lnTo>
                  <a:pt x="51434" y="0"/>
                </a:lnTo>
                <a:close/>
              </a:path>
            </a:pathLst>
          </a:custGeom>
          <a:solidFill>
            <a:srgbClr val="00AD9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23" name="object 123"/>
          <p:cNvSpPr/>
          <p:nvPr/>
        </p:nvSpPr>
        <p:spPr>
          <a:xfrm>
            <a:off x="9177586" y="1021852"/>
            <a:ext cx="95203" cy="93113"/>
          </a:xfrm>
          <a:custGeom>
            <a:avLst/>
            <a:gdLst/>
            <a:ahLst/>
            <a:cxnLst/>
            <a:rect l="l" t="t" r="r" b="b"/>
            <a:pathLst>
              <a:path w="102770" h="102769">
                <a:moveTo>
                  <a:pt x="6837" y="25667"/>
                </a:moveTo>
                <a:lnTo>
                  <a:pt x="1956" y="37121"/>
                </a:lnTo>
                <a:lnTo>
                  <a:pt x="0" y="49012"/>
                </a:lnTo>
                <a:lnTo>
                  <a:pt x="836" y="60852"/>
                </a:lnTo>
                <a:lnTo>
                  <a:pt x="4335" y="72153"/>
                </a:lnTo>
                <a:lnTo>
                  <a:pt x="10368" y="82424"/>
                </a:lnTo>
                <a:lnTo>
                  <a:pt x="18803" y="91179"/>
                </a:lnTo>
                <a:lnTo>
                  <a:pt x="25683" y="95923"/>
                </a:lnTo>
                <a:lnTo>
                  <a:pt x="37132" y="100808"/>
                </a:lnTo>
                <a:lnTo>
                  <a:pt x="49019" y="102769"/>
                </a:lnTo>
                <a:lnTo>
                  <a:pt x="60855" y="101934"/>
                </a:lnTo>
                <a:lnTo>
                  <a:pt x="72154" y="98436"/>
                </a:lnTo>
                <a:lnTo>
                  <a:pt x="82425" y="92403"/>
                </a:lnTo>
                <a:lnTo>
                  <a:pt x="91182" y="83967"/>
                </a:lnTo>
                <a:lnTo>
                  <a:pt x="95927" y="77089"/>
                </a:lnTo>
                <a:lnTo>
                  <a:pt x="100811" y="65635"/>
                </a:lnTo>
                <a:lnTo>
                  <a:pt x="102770" y="53746"/>
                </a:lnTo>
                <a:lnTo>
                  <a:pt x="101934" y="41907"/>
                </a:lnTo>
                <a:lnTo>
                  <a:pt x="98434" y="30610"/>
                </a:lnTo>
                <a:lnTo>
                  <a:pt x="92402" y="20340"/>
                </a:lnTo>
                <a:lnTo>
                  <a:pt x="83968" y="11587"/>
                </a:lnTo>
                <a:lnTo>
                  <a:pt x="77093" y="6845"/>
                </a:lnTo>
                <a:lnTo>
                  <a:pt x="65641" y="1960"/>
                </a:lnTo>
                <a:lnTo>
                  <a:pt x="53753" y="0"/>
                </a:lnTo>
                <a:lnTo>
                  <a:pt x="41916" y="833"/>
                </a:lnTo>
                <a:lnTo>
                  <a:pt x="30618" y="4329"/>
                </a:lnTo>
                <a:lnTo>
                  <a:pt x="20346" y="10358"/>
                </a:lnTo>
                <a:lnTo>
                  <a:pt x="11587" y="18790"/>
                </a:lnTo>
                <a:lnTo>
                  <a:pt x="6837" y="25667"/>
                </a:lnTo>
                <a:close/>
              </a:path>
            </a:pathLst>
          </a:custGeom>
          <a:solidFill>
            <a:srgbClr val="00AD9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24" name="object 124"/>
          <p:cNvSpPr/>
          <p:nvPr/>
        </p:nvSpPr>
        <p:spPr>
          <a:xfrm>
            <a:off x="9180826" y="718591"/>
            <a:ext cx="94726" cy="92655"/>
          </a:xfrm>
          <a:custGeom>
            <a:avLst/>
            <a:gdLst/>
            <a:ahLst/>
            <a:cxnLst/>
            <a:rect l="l" t="t" r="r" b="b"/>
            <a:pathLst>
              <a:path w="102255" h="102264">
                <a:moveTo>
                  <a:pt x="6591" y="76844"/>
                </a:moveTo>
                <a:lnTo>
                  <a:pt x="14067" y="86804"/>
                </a:lnTo>
                <a:lnTo>
                  <a:pt x="23386" y="94447"/>
                </a:lnTo>
                <a:lnTo>
                  <a:pt x="34059" y="99644"/>
                </a:lnTo>
                <a:lnTo>
                  <a:pt x="45596" y="102264"/>
                </a:lnTo>
                <a:lnTo>
                  <a:pt x="57507" y="102176"/>
                </a:lnTo>
                <a:lnTo>
                  <a:pt x="69305" y="99252"/>
                </a:lnTo>
                <a:lnTo>
                  <a:pt x="76835" y="95678"/>
                </a:lnTo>
                <a:lnTo>
                  <a:pt x="86791" y="88202"/>
                </a:lnTo>
                <a:lnTo>
                  <a:pt x="94433" y="78887"/>
                </a:lnTo>
                <a:lnTo>
                  <a:pt x="99632" y="68220"/>
                </a:lnTo>
                <a:lnTo>
                  <a:pt x="102255" y="56688"/>
                </a:lnTo>
                <a:lnTo>
                  <a:pt x="102171" y="44779"/>
                </a:lnTo>
                <a:lnTo>
                  <a:pt x="99249" y="32980"/>
                </a:lnTo>
                <a:lnTo>
                  <a:pt x="95656" y="25409"/>
                </a:lnTo>
                <a:lnTo>
                  <a:pt x="88186" y="15455"/>
                </a:lnTo>
                <a:lnTo>
                  <a:pt x="78872" y="7814"/>
                </a:lnTo>
                <a:lnTo>
                  <a:pt x="68203" y="2619"/>
                </a:lnTo>
                <a:lnTo>
                  <a:pt x="56668" y="0"/>
                </a:lnTo>
                <a:lnTo>
                  <a:pt x="44757" y="88"/>
                </a:lnTo>
                <a:lnTo>
                  <a:pt x="32957" y="3016"/>
                </a:lnTo>
                <a:lnTo>
                  <a:pt x="25412" y="6600"/>
                </a:lnTo>
                <a:lnTo>
                  <a:pt x="15458" y="14071"/>
                </a:lnTo>
                <a:lnTo>
                  <a:pt x="7816" y="23386"/>
                </a:lnTo>
                <a:lnTo>
                  <a:pt x="2620" y="34056"/>
                </a:lnTo>
                <a:lnTo>
                  <a:pt x="0" y="45592"/>
                </a:lnTo>
                <a:lnTo>
                  <a:pt x="87" y="57505"/>
                </a:lnTo>
                <a:lnTo>
                  <a:pt x="3012" y="69305"/>
                </a:lnTo>
                <a:lnTo>
                  <a:pt x="6591" y="76844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25" name="object 125"/>
          <p:cNvSpPr/>
          <p:nvPr/>
        </p:nvSpPr>
        <p:spPr>
          <a:xfrm>
            <a:off x="8815892" y="557442"/>
            <a:ext cx="251908" cy="204558"/>
          </a:xfrm>
          <a:custGeom>
            <a:avLst/>
            <a:gdLst/>
            <a:ahLst/>
            <a:cxnLst/>
            <a:rect l="l" t="t" r="r" b="b"/>
            <a:pathLst>
              <a:path w="313474" h="210870">
                <a:moveTo>
                  <a:pt x="4526" y="12712"/>
                </a:moveTo>
                <a:lnTo>
                  <a:pt x="0" y="25870"/>
                </a:lnTo>
                <a:lnTo>
                  <a:pt x="127" y="29679"/>
                </a:lnTo>
                <a:lnTo>
                  <a:pt x="1027" y="43537"/>
                </a:lnTo>
                <a:lnTo>
                  <a:pt x="3090" y="57041"/>
                </a:lnTo>
                <a:lnTo>
                  <a:pt x="6270" y="70138"/>
                </a:lnTo>
                <a:lnTo>
                  <a:pt x="10518" y="82779"/>
                </a:lnTo>
                <a:lnTo>
                  <a:pt x="15790" y="94911"/>
                </a:lnTo>
                <a:lnTo>
                  <a:pt x="22039" y="106482"/>
                </a:lnTo>
                <a:lnTo>
                  <a:pt x="29217" y="117441"/>
                </a:lnTo>
                <a:lnTo>
                  <a:pt x="37279" y="127737"/>
                </a:lnTo>
                <a:lnTo>
                  <a:pt x="46178" y="137318"/>
                </a:lnTo>
                <a:lnTo>
                  <a:pt x="55867" y="146132"/>
                </a:lnTo>
                <a:lnTo>
                  <a:pt x="66299" y="154129"/>
                </a:lnTo>
                <a:lnTo>
                  <a:pt x="77429" y="161256"/>
                </a:lnTo>
                <a:lnTo>
                  <a:pt x="79464" y="162420"/>
                </a:lnTo>
                <a:lnTo>
                  <a:pt x="79464" y="209016"/>
                </a:lnTo>
                <a:lnTo>
                  <a:pt x="91164" y="204621"/>
                </a:lnTo>
                <a:lnTo>
                  <a:pt x="103200" y="200951"/>
                </a:lnTo>
                <a:lnTo>
                  <a:pt x="115546" y="198037"/>
                </a:lnTo>
                <a:lnTo>
                  <a:pt x="128177" y="195911"/>
                </a:lnTo>
                <a:lnTo>
                  <a:pt x="141067" y="194603"/>
                </a:lnTo>
                <a:lnTo>
                  <a:pt x="154191" y="194145"/>
                </a:lnTo>
                <a:lnTo>
                  <a:pt x="154546" y="194144"/>
                </a:lnTo>
                <a:lnTo>
                  <a:pt x="167710" y="194583"/>
                </a:lnTo>
                <a:lnTo>
                  <a:pt x="180636" y="195877"/>
                </a:lnTo>
                <a:lnTo>
                  <a:pt x="193299" y="197996"/>
                </a:lnTo>
                <a:lnTo>
                  <a:pt x="205677" y="200907"/>
                </a:lnTo>
                <a:lnTo>
                  <a:pt x="217743" y="204580"/>
                </a:lnTo>
                <a:lnTo>
                  <a:pt x="229472" y="208981"/>
                </a:lnTo>
                <a:lnTo>
                  <a:pt x="233908" y="210870"/>
                </a:lnTo>
                <a:lnTo>
                  <a:pt x="233908" y="162674"/>
                </a:lnTo>
                <a:lnTo>
                  <a:pt x="244951" y="155737"/>
                </a:lnTo>
                <a:lnTo>
                  <a:pt x="255375" y="147918"/>
                </a:lnTo>
                <a:lnTo>
                  <a:pt x="265125" y="139268"/>
                </a:lnTo>
                <a:lnTo>
                  <a:pt x="274145" y="129838"/>
                </a:lnTo>
                <a:lnTo>
                  <a:pt x="282379" y="119681"/>
                </a:lnTo>
                <a:lnTo>
                  <a:pt x="289771" y="108848"/>
                </a:lnTo>
                <a:lnTo>
                  <a:pt x="296265" y="97390"/>
                </a:lnTo>
                <a:lnTo>
                  <a:pt x="301806" y="85360"/>
                </a:lnTo>
                <a:lnTo>
                  <a:pt x="306338" y="72809"/>
                </a:lnTo>
                <a:lnTo>
                  <a:pt x="309804" y="59789"/>
                </a:lnTo>
                <a:lnTo>
                  <a:pt x="312148" y="46351"/>
                </a:lnTo>
                <a:lnTo>
                  <a:pt x="313316" y="32547"/>
                </a:lnTo>
                <a:lnTo>
                  <a:pt x="313474" y="28168"/>
                </a:lnTo>
                <a:lnTo>
                  <a:pt x="309931" y="14519"/>
                </a:lnTo>
                <a:lnTo>
                  <a:pt x="300573" y="4532"/>
                </a:lnTo>
                <a:lnTo>
                  <a:pt x="287303" y="76"/>
                </a:lnTo>
                <a:lnTo>
                  <a:pt x="285216" y="0"/>
                </a:lnTo>
                <a:lnTo>
                  <a:pt x="271767" y="3158"/>
                </a:lnTo>
                <a:lnTo>
                  <a:pt x="263508" y="11455"/>
                </a:lnTo>
                <a:lnTo>
                  <a:pt x="258873" y="23124"/>
                </a:lnTo>
                <a:lnTo>
                  <a:pt x="256295" y="36399"/>
                </a:lnTo>
                <a:lnTo>
                  <a:pt x="254207" y="49515"/>
                </a:lnTo>
                <a:lnTo>
                  <a:pt x="252031" y="58153"/>
                </a:lnTo>
                <a:lnTo>
                  <a:pt x="247011" y="70151"/>
                </a:lnTo>
                <a:lnTo>
                  <a:pt x="240478" y="81423"/>
                </a:lnTo>
                <a:lnTo>
                  <a:pt x="232576" y="91797"/>
                </a:lnTo>
                <a:lnTo>
                  <a:pt x="223448" y="101102"/>
                </a:lnTo>
                <a:lnTo>
                  <a:pt x="213236" y="109168"/>
                </a:lnTo>
                <a:lnTo>
                  <a:pt x="202082" y="115821"/>
                </a:lnTo>
                <a:lnTo>
                  <a:pt x="188711" y="121391"/>
                </a:lnTo>
                <a:lnTo>
                  <a:pt x="176280" y="124668"/>
                </a:lnTo>
                <a:lnTo>
                  <a:pt x="163561" y="126372"/>
                </a:lnTo>
                <a:lnTo>
                  <a:pt x="156603" y="126618"/>
                </a:lnTo>
                <a:lnTo>
                  <a:pt x="143656" y="125745"/>
                </a:lnTo>
                <a:lnTo>
                  <a:pt x="130882" y="123176"/>
                </a:lnTo>
                <a:lnTo>
                  <a:pt x="118517" y="118985"/>
                </a:lnTo>
                <a:lnTo>
                  <a:pt x="106796" y="113249"/>
                </a:lnTo>
                <a:lnTo>
                  <a:pt x="95955" y="106042"/>
                </a:lnTo>
                <a:lnTo>
                  <a:pt x="86423" y="97637"/>
                </a:lnTo>
                <a:lnTo>
                  <a:pt x="77385" y="87160"/>
                </a:lnTo>
                <a:lnTo>
                  <a:pt x="70482" y="76382"/>
                </a:lnTo>
                <a:lnTo>
                  <a:pt x="65320" y="65173"/>
                </a:lnTo>
                <a:lnTo>
                  <a:pt x="61506" y="53405"/>
                </a:lnTo>
                <a:lnTo>
                  <a:pt x="58644" y="40948"/>
                </a:lnTo>
                <a:lnTo>
                  <a:pt x="56342" y="27674"/>
                </a:lnTo>
                <a:lnTo>
                  <a:pt x="56223" y="26911"/>
                </a:lnTo>
                <a:lnTo>
                  <a:pt x="51617" y="13967"/>
                </a:lnTo>
                <a:lnTo>
                  <a:pt x="42405" y="4189"/>
                </a:lnTo>
                <a:lnTo>
                  <a:pt x="29082" y="30"/>
                </a:lnTo>
                <a:lnTo>
                  <a:pt x="28079" y="12"/>
                </a:lnTo>
                <a:lnTo>
                  <a:pt x="14499" y="3489"/>
                </a:lnTo>
                <a:lnTo>
                  <a:pt x="4526" y="12712"/>
                </a:lnTo>
                <a:close/>
              </a:path>
            </a:pathLst>
          </a:custGeom>
          <a:solidFill>
            <a:srgbClr val="00AD9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26" name="object 126"/>
          <p:cNvSpPr/>
          <p:nvPr/>
        </p:nvSpPr>
        <p:spPr>
          <a:xfrm>
            <a:off x="9072543" y="625113"/>
            <a:ext cx="265366" cy="269947"/>
          </a:xfrm>
          <a:custGeom>
            <a:avLst/>
            <a:gdLst/>
            <a:ahLst/>
            <a:cxnLst/>
            <a:rect l="l" t="t" r="r" b="b"/>
            <a:pathLst>
              <a:path w="286459" h="297941">
                <a:moveTo>
                  <a:pt x="143457" y="223614"/>
                </a:moveTo>
                <a:lnTo>
                  <a:pt x="129782" y="213455"/>
                </a:lnTo>
                <a:lnTo>
                  <a:pt x="120726" y="204327"/>
                </a:lnTo>
                <a:lnTo>
                  <a:pt x="112892" y="194163"/>
                </a:lnTo>
                <a:lnTo>
                  <a:pt x="109207" y="188263"/>
                </a:lnTo>
                <a:lnTo>
                  <a:pt x="103675" y="177069"/>
                </a:lnTo>
                <a:lnTo>
                  <a:pt x="99582" y="165220"/>
                </a:lnTo>
                <a:lnTo>
                  <a:pt x="96973" y="152932"/>
                </a:lnTo>
                <a:lnTo>
                  <a:pt x="95896" y="140421"/>
                </a:lnTo>
                <a:lnTo>
                  <a:pt x="96398" y="127901"/>
                </a:lnTo>
                <a:lnTo>
                  <a:pt x="98525" y="115590"/>
                </a:lnTo>
                <a:lnTo>
                  <a:pt x="103754" y="99923"/>
                </a:lnTo>
                <a:lnTo>
                  <a:pt x="109637" y="88557"/>
                </a:lnTo>
                <a:lnTo>
                  <a:pt x="116763" y="78485"/>
                </a:lnTo>
                <a:lnTo>
                  <a:pt x="125048" y="69300"/>
                </a:lnTo>
                <a:lnTo>
                  <a:pt x="134407" y="60595"/>
                </a:lnTo>
                <a:lnTo>
                  <a:pt x="144755" y="51963"/>
                </a:lnTo>
                <a:lnTo>
                  <a:pt x="145364" y="51472"/>
                </a:lnTo>
                <a:lnTo>
                  <a:pt x="153272" y="42672"/>
                </a:lnTo>
                <a:lnTo>
                  <a:pt x="157645" y="31924"/>
                </a:lnTo>
                <a:lnTo>
                  <a:pt x="157299" y="20278"/>
                </a:lnTo>
                <a:lnTo>
                  <a:pt x="154559" y="13677"/>
                </a:lnTo>
                <a:lnTo>
                  <a:pt x="146335" y="4616"/>
                </a:lnTo>
                <a:lnTo>
                  <a:pt x="135493" y="0"/>
                </a:lnTo>
                <a:lnTo>
                  <a:pt x="123529" y="349"/>
                </a:lnTo>
                <a:lnTo>
                  <a:pt x="117614" y="2539"/>
                </a:lnTo>
                <a:lnTo>
                  <a:pt x="103388" y="11979"/>
                </a:lnTo>
                <a:lnTo>
                  <a:pt x="92760" y="20520"/>
                </a:lnTo>
                <a:lnTo>
                  <a:pt x="83043" y="29832"/>
                </a:lnTo>
                <a:lnTo>
                  <a:pt x="74255" y="39845"/>
                </a:lnTo>
                <a:lnTo>
                  <a:pt x="66415" y="50487"/>
                </a:lnTo>
                <a:lnTo>
                  <a:pt x="59542" y="61689"/>
                </a:lnTo>
                <a:lnTo>
                  <a:pt x="53655" y="73380"/>
                </a:lnTo>
                <a:lnTo>
                  <a:pt x="48770" y="85489"/>
                </a:lnTo>
                <a:lnTo>
                  <a:pt x="44909" y="97946"/>
                </a:lnTo>
                <a:lnTo>
                  <a:pt x="42088" y="110681"/>
                </a:lnTo>
                <a:lnTo>
                  <a:pt x="40326" y="123623"/>
                </a:lnTo>
                <a:lnTo>
                  <a:pt x="39642" y="136701"/>
                </a:lnTo>
                <a:lnTo>
                  <a:pt x="39636" y="139368"/>
                </a:lnTo>
                <a:lnTo>
                  <a:pt x="0" y="162254"/>
                </a:lnTo>
                <a:lnTo>
                  <a:pt x="9818" y="170577"/>
                </a:lnTo>
                <a:lnTo>
                  <a:pt x="19072" y="179511"/>
                </a:lnTo>
                <a:lnTo>
                  <a:pt x="27731" y="189024"/>
                </a:lnTo>
                <a:lnTo>
                  <a:pt x="35761" y="199086"/>
                </a:lnTo>
                <a:lnTo>
                  <a:pt x="43133" y="209667"/>
                </a:lnTo>
                <a:lnTo>
                  <a:pt x="49815" y="220736"/>
                </a:lnTo>
                <a:lnTo>
                  <a:pt x="55776" y="232263"/>
                </a:lnTo>
                <a:lnTo>
                  <a:pt x="60984" y="244218"/>
                </a:lnTo>
                <a:lnTo>
                  <a:pt x="65408" y="256570"/>
                </a:lnTo>
                <a:lnTo>
                  <a:pt x="69017" y="269288"/>
                </a:lnTo>
                <a:lnTo>
                  <a:pt x="71779" y="282343"/>
                </a:lnTo>
                <a:lnTo>
                  <a:pt x="73663" y="295704"/>
                </a:lnTo>
                <a:lnTo>
                  <a:pt x="73888" y="297941"/>
                </a:lnTo>
                <a:lnTo>
                  <a:pt x="116636" y="273252"/>
                </a:lnTo>
                <a:lnTo>
                  <a:pt x="127431" y="278972"/>
                </a:lnTo>
                <a:lnTo>
                  <a:pt x="138636" y="283841"/>
                </a:lnTo>
                <a:lnTo>
                  <a:pt x="150191" y="287841"/>
                </a:lnTo>
                <a:lnTo>
                  <a:pt x="162034" y="290950"/>
                </a:lnTo>
                <a:lnTo>
                  <a:pt x="174106" y="293149"/>
                </a:lnTo>
                <a:lnTo>
                  <a:pt x="186344" y="294418"/>
                </a:lnTo>
                <a:lnTo>
                  <a:pt x="198688" y="294737"/>
                </a:lnTo>
                <a:lnTo>
                  <a:pt x="211078" y="294087"/>
                </a:lnTo>
                <a:lnTo>
                  <a:pt x="223452" y="292447"/>
                </a:lnTo>
                <a:lnTo>
                  <a:pt x="235750" y="289797"/>
                </a:lnTo>
                <a:lnTo>
                  <a:pt x="247910" y="286118"/>
                </a:lnTo>
                <a:lnTo>
                  <a:pt x="259872" y="281389"/>
                </a:lnTo>
                <a:lnTo>
                  <a:pt x="270103" y="276389"/>
                </a:lnTo>
                <a:lnTo>
                  <a:pt x="281895" y="266635"/>
                </a:lnTo>
                <a:lnTo>
                  <a:pt x="286459" y="255745"/>
                </a:lnTo>
                <a:lnTo>
                  <a:pt x="286176" y="243857"/>
                </a:lnTo>
                <a:lnTo>
                  <a:pt x="283171" y="236333"/>
                </a:lnTo>
                <a:lnTo>
                  <a:pt x="275365" y="227338"/>
                </a:lnTo>
                <a:lnTo>
                  <a:pt x="266165" y="223585"/>
                </a:lnTo>
                <a:lnTo>
                  <a:pt x="256015" y="223746"/>
                </a:lnTo>
                <a:lnTo>
                  <a:pt x="245356" y="226489"/>
                </a:lnTo>
                <a:lnTo>
                  <a:pt x="234632" y="230487"/>
                </a:lnTo>
                <a:lnTo>
                  <a:pt x="224284" y="234411"/>
                </a:lnTo>
                <a:lnTo>
                  <a:pt x="216204" y="236676"/>
                </a:lnTo>
                <a:lnTo>
                  <a:pt x="203731" y="238301"/>
                </a:lnTo>
                <a:lnTo>
                  <a:pt x="191132" y="238359"/>
                </a:lnTo>
                <a:lnTo>
                  <a:pt x="178607" y="236884"/>
                </a:lnTo>
                <a:lnTo>
                  <a:pt x="166354" y="233912"/>
                </a:lnTo>
                <a:lnTo>
                  <a:pt x="154571" y="229477"/>
                </a:lnTo>
                <a:lnTo>
                  <a:pt x="143457" y="223614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27" name="object 127"/>
          <p:cNvSpPr/>
          <p:nvPr/>
        </p:nvSpPr>
        <p:spPr>
          <a:xfrm>
            <a:off x="9064096" y="939353"/>
            <a:ext cx="271132" cy="269297"/>
          </a:xfrm>
          <a:custGeom>
            <a:avLst/>
            <a:gdLst/>
            <a:ahLst/>
            <a:cxnLst/>
            <a:rect l="l" t="t" r="r" b="b"/>
            <a:pathLst>
              <a:path w="292684" h="297224">
                <a:moveTo>
                  <a:pt x="45186" y="157416"/>
                </a:moveTo>
                <a:lnTo>
                  <a:pt x="45692" y="170405"/>
                </a:lnTo>
                <a:lnTo>
                  <a:pt x="47263" y="183311"/>
                </a:lnTo>
                <a:lnTo>
                  <a:pt x="49884" y="196059"/>
                </a:lnTo>
                <a:lnTo>
                  <a:pt x="53537" y="208572"/>
                </a:lnTo>
                <a:lnTo>
                  <a:pt x="58208" y="220776"/>
                </a:lnTo>
                <a:lnTo>
                  <a:pt x="63881" y="232594"/>
                </a:lnTo>
                <a:lnTo>
                  <a:pt x="70540" y="243951"/>
                </a:lnTo>
                <a:lnTo>
                  <a:pt x="78170" y="254771"/>
                </a:lnTo>
                <a:lnTo>
                  <a:pt x="86754" y="264978"/>
                </a:lnTo>
                <a:lnTo>
                  <a:pt x="96277" y="274498"/>
                </a:lnTo>
                <a:lnTo>
                  <a:pt x="106723" y="283253"/>
                </a:lnTo>
                <a:lnTo>
                  <a:pt x="118076" y="291170"/>
                </a:lnTo>
                <a:lnTo>
                  <a:pt x="133533" y="297224"/>
                </a:lnTo>
                <a:lnTo>
                  <a:pt x="145240" y="295747"/>
                </a:lnTo>
                <a:lnTo>
                  <a:pt x="155395" y="289579"/>
                </a:lnTo>
                <a:lnTo>
                  <a:pt x="160439" y="283184"/>
                </a:lnTo>
                <a:lnTo>
                  <a:pt x="164318" y="271990"/>
                </a:lnTo>
                <a:lnTo>
                  <a:pt x="163016" y="262195"/>
                </a:lnTo>
                <a:lnTo>
                  <a:pt x="157879" y="253522"/>
                </a:lnTo>
                <a:lnTo>
                  <a:pt x="150256" y="245696"/>
                </a:lnTo>
                <a:lnTo>
                  <a:pt x="141494" y="238440"/>
                </a:lnTo>
                <a:lnTo>
                  <a:pt x="132941" y="231479"/>
                </a:lnTo>
                <a:lnTo>
                  <a:pt x="126644" y="225361"/>
                </a:lnTo>
                <a:lnTo>
                  <a:pt x="118886" y="215187"/>
                </a:lnTo>
                <a:lnTo>
                  <a:pt x="112466" y="204095"/>
                </a:lnTo>
                <a:lnTo>
                  <a:pt x="107457" y="192284"/>
                </a:lnTo>
                <a:lnTo>
                  <a:pt x="103931" y="179953"/>
                </a:lnTo>
                <a:lnTo>
                  <a:pt x="101963" y="167300"/>
                </a:lnTo>
                <a:lnTo>
                  <a:pt x="101625" y="154525"/>
                </a:lnTo>
                <a:lnTo>
                  <a:pt x="101790" y="151523"/>
                </a:lnTo>
                <a:lnTo>
                  <a:pt x="103552" y="138901"/>
                </a:lnTo>
                <a:lnTo>
                  <a:pt x="106934" y="126494"/>
                </a:lnTo>
                <a:lnTo>
                  <a:pt x="111815" y="114626"/>
                </a:lnTo>
                <a:lnTo>
                  <a:pt x="115074" y="108483"/>
                </a:lnTo>
                <a:lnTo>
                  <a:pt x="122305" y="97705"/>
                </a:lnTo>
                <a:lnTo>
                  <a:pt x="130917" y="87925"/>
                </a:lnTo>
                <a:lnTo>
                  <a:pt x="140726" y="79309"/>
                </a:lnTo>
                <a:lnTo>
                  <a:pt x="151551" y="72024"/>
                </a:lnTo>
                <a:lnTo>
                  <a:pt x="163210" y="66236"/>
                </a:lnTo>
                <a:lnTo>
                  <a:pt x="175260" y="62179"/>
                </a:lnTo>
                <a:lnTo>
                  <a:pt x="188338" y="59657"/>
                </a:lnTo>
                <a:lnTo>
                  <a:pt x="200659" y="58989"/>
                </a:lnTo>
                <a:lnTo>
                  <a:pt x="212495" y="59929"/>
                </a:lnTo>
                <a:lnTo>
                  <a:pt x="224123" y="62233"/>
                </a:lnTo>
                <a:lnTo>
                  <a:pt x="235818" y="65656"/>
                </a:lnTo>
                <a:lnTo>
                  <a:pt x="247853" y="69955"/>
                </a:lnTo>
                <a:lnTo>
                  <a:pt x="251625" y="71399"/>
                </a:lnTo>
                <a:lnTo>
                  <a:pt x="263853" y="73873"/>
                </a:lnTo>
                <a:lnTo>
                  <a:pt x="275894" y="71815"/>
                </a:lnTo>
                <a:lnTo>
                  <a:pt x="285992" y="64636"/>
                </a:lnTo>
                <a:lnTo>
                  <a:pt x="288950" y="60451"/>
                </a:lnTo>
                <a:lnTo>
                  <a:pt x="292684" y="48816"/>
                </a:lnTo>
                <a:lnTo>
                  <a:pt x="291264" y="37130"/>
                </a:lnTo>
                <a:lnTo>
                  <a:pt x="284990" y="26944"/>
                </a:lnTo>
                <a:lnTo>
                  <a:pt x="280123" y="22898"/>
                </a:lnTo>
                <a:lnTo>
                  <a:pt x="265587" y="15632"/>
                </a:lnTo>
                <a:lnTo>
                  <a:pt x="253655" y="10896"/>
                </a:lnTo>
                <a:lnTo>
                  <a:pt x="241529" y="7199"/>
                </a:lnTo>
                <a:lnTo>
                  <a:pt x="229267" y="4527"/>
                </a:lnTo>
                <a:lnTo>
                  <a:pt x="216926" y="2862"/>
                </a:lnTo>
                <a:lnTo>
                  <a:pt x="204567" y="2190"/>
                </a:lnTo>
                <a:lnTo>
                  <a:pt x="192247" y="2493"/>
                </a:lnTo>
                <a:lnTo>
                  <a:pt x="180024" y="3757"/>
                </a:lnTo>
                <a:lnTo>
                  <a:pt x="167957" y="5964"/>
                </a:lnTo>
                <a:lnTo>
                  <a:pt x="156104" y="9100"/>
                </a:lnTo>
                <a:lnTo>
                  <a:pt x="144523" y="13147"/>
                </a:lnTo>
                <a:lnTo>
                  <a:pt x="133273" y="18091"/>
                </a:lnTo>
                <a:lnTo>
                  <a:pt x="122631" y="23787"/>
                </a:lnTo>
                <a:lnTo>
                  <a:pt x="81432" y="0"/>
                </a:lnTo>
                <a:lnTo>
                  <a:pt x="78949" y="13208"/>
                </a:lnTo>
                <a:lnTo>
                  <a:pt x="75608" y="26089"/>
                </a:lnTo>
                <a:lnTo>
                  <a:pt x="71442" y="38613"/>
                </a:lnTo>
                <a:lnTo>
                  <a:pt x="66479" y="50748"/>
                </a:lnTo>
                <a:lnTo>
                  <a:pt x="60750" y="62462"/>
                </a:lnTo>
                <a:lnTo>
                  <a:pt x="54287" y="73725"/>
                </a:lnTo>
                <a:lnTo>
                  <a:pt x="47118" y="84505"/>
                </a:lnTo>
                <a:lnTo>
                  <a:pt x="39275" y="94771"/>
                </a:lnTo>
                <a:lnTo>
                  <a:pt x="30788" y="104492"/>
                </a:lnTo>
                <a:lnTo>
                  <a:pt x="21687" y="113636"/>
                </a:lnTo>
                <a:lnTo>
                  <a:pt x="12003" y="122173"/>
                </a:lnTo>
                <a:lnTo>
                  <a:pt x="1767" y="130071"/>
                </a:lnTo>
                <a:lnTo>
                  <a:pt x="0" y="131330"/>
                </a:lnTo>
                <a:lnTo>
                  <a:pt x="45186" y="157416"/>
                </a:lnTo>
                <a:close/>
              </a:path>
            </a:pathLst>
          </a:custGeom>
          <a:solidFill>
            <a:srgbClr val="00AD9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28" name="object 128"/>
          <p:cNvSpPr/>
          <p:nvPr/>
        </p:nvSpPr>
        <p:spPr>
          <a:xfrm>
            <a:off x="8809634" y="1074719"/>
            <a:ext cx="290393" cy="196085"/>
          </a:xfrm>
          <a:custGeom>
            <a:avLst/>
            <a:gdLst/>
            <a:ahLst/>
            <a:cxnLst/>
            <a:rect l="l" t="t" r="r" b="b"/>
            <a:pathLst>
              <a:path w="313475" h="216420">
                <a:moveTo>
                  <a:pt x="11621" y="131057"/>
                </a:moveTo>
                <a:lnTo>
                  <a:pt x="7092" y="143608"/>
                </a:lnTo>
                <a:lnTo>
                  <a:pt x="3628" y="156628"/>
                </a:lnTo>
                <a:lnTo>
                  <a:pt x="1286" y="170065"/>
                </a:lnTo>
                <a:lnTo>
                  <a:pt x="119" y="183867"/>
                </a:lnTo>
                <a:lnTo>
                  <a:pt x="0" y="188252"/>
                </a:lnTo>
                <a:lnTo>
                  <a:pt x="3542" y="201900"/>
                </a:lnTo>
                <a:lnTo>
                  <a:pt x="12901" y="211888"/>
                </a:lnTo>
                <a:lnTo>
                  <a:pt x="26171" y="216344"/>
                </a:lnTo>
                <a:lnTo>
                  <a:pt x="28257" y="216420"/>
                </a:lnTo>
                <a:lnTo>
                  <a:pt x="41706" y="213264"/>
                </a:lnTo>
                <a:lnTo>
                  <a:pt x="49966" y="204971"/>
                </a:lnTo>
                <a:lnTo>
                  <a:pt x="54602" y="193306"/>
                </a:lnTo>
                <a:lnTo>
                  <a:pt x="57181" y="180035"/>
                </a:lnTo>
                <a:lnTo>
                  <a:pt x="59270" y="166921"/>
                </a:lnTo>
                <a:lnTo>
                  <a:pt x="61455" y="158254"/>
                </a:lnTo>
                <a:lnTo>
                  <a:pt x="66476" y="146256"/>
                </a:lnTo>
                <a:lnTo>
                  <a:pt x="73008" y="134984"/>
                </a:lnTo>
                <a:lnTo>
                  <a:pt x="80910" y="124610"/>
                </a:lnTo>
                <a:lnTo>
                  <a:pt x="90038" y="115305"/>
                </a:lnTo>
                <a:lnTo>
                  <a:pt x="100250" y="107239"/>
                </a:lnTo>
                <a:lnTo>
                  <a:pt x="111404" y="100586"/>
                </a:lnTo>
                <a:lnTo>
                  <a:pt x="124770" y="95024"/>
                </a:lnTo>
                <a:lnTo>
                  <a:pt x="137204" y="91751"/>
                </a:lnTo>
                <a:lnTo>
                  <a:pt x="149927" y="90048"/>
                </a:lnTo>
                <a:lnTo>
                  <a:pt x="156883" y="89801"/>
                </a:lnTo>
                <a:lnTo>
                  <a:pt x="169824" y="90673"/>
                </a:lnTo>
                <a:lnTo>
                  <a:pt x="182596" y="93240"/>
                </a:lnTo>
                <a:lnTo>
                  <a:pt x="194962" y="97427"/>
                </a:lnTo>
                <a:lnTo>
                  <a:pt x="206686" y="103159"/>
                </a:lnTo>
                <a:lnTo>
                  <a:pt x="217533" y="110363"/>
                </a:lnTo>
                <a:lnTo>
                  <a:pt x="227075" y="118770"/>
                </a:lnTo>
                <a:lnTo>
                  <a:pt x="236105" y="129252"/>
                </a:lnTo>
                <a:lnTo>
                  <a:pt x="243005" y="140032"/>
                </a:lnTo>
                <a:lnTo>
                  <a:pt x="248168" y="151241"/>
                </a:lnTo>
                <a:lnTo>
                  <a:pt x="251984" y="163008"/>
                </a:lnTo>
                <a:lnTo>
                  <a:pt x="254846" y="175464"/>
                </a:lnTo>
                <a:lnTo>
                  <a:pt x="257145" y="188739"/>
                </a:lnTo>
                <a:lnTo>
                  <a:pt x="257263" y="189496"/>
                </a:lnTo>
                <a:lnTo>
                  <a:pt x="261868" y="202446"/>
                </a:lnTo>
                <a:lnTo>
                  <a:pt x="271076" y="212227"/>
                </a:lnTo>
                <a:lnTo>
                  <a:pt x="284394" y="216390"/>
                </a:lnTo>
                <a:lnTo>
                  <a:pt x="285407" y="216407"/>
                </a:lnTo>
                <a:lnTo>
                  <a:pt x="298987" y="212929"/>
                </a:lnTo>
                <a:lnTo>
                  <a:pt x="308955" y="203702"/>
                </a:lnTo>
                <a:lnTo>
                  <a:pt x="313475" y="190539"/>
                </a:lnTo>
                <a:lnTo>
                  <a:pt x="313334" y="186728"/>
                </a:lnTo>
                <a:lnTo>
                  <a:pt x="312430" y="172872"/>
                </a:lnTo>
                <a:lnTo>
                  <a:pt x="310363" y="159371"/>
                </a:lnTo>
                <a:lnTo>
                  <a:pt x="307180" y="146275"/>
                </a:lnTo>
                <a:lnTo>
                  <a:pt x="302927" y="133636"/>
                </a:lnTo>
                <a:lnTo>
                  <a:pt x="297651" y="121505"/>
                </a:lnTo>
                <a:lnTo>
                  <a:pt x="291399" y="109935"/>
                </a:lnTo>
                <a:lnTo>
                  <a:pt x="284217" y="98976"/>
                </a:lnTo>
                <a:lnTo>
                  <a:pt x="276152" y="88681"/>
                </a:lnTo>
                <a:lnTo>
                  <a:pt x="267251" y="79101"/>
                </a:lnTo>
                <a:lnTo>
                  <a:pt x="257561" y="70288"/>
                </a:lnTo>
                <a:lnTo>
                  <a:pt x="247127" y="62293"/>
                </a:lnTo>
                <a:lnTo>
                  <a:pt x="235997" y="55168"/>
                </a:lnTo>
                <a:lnTo>
                  <a:pt x="233933" y="53987"/>
                </a:lnTo>
                <a:lnTo>
                  <a:pt x="233933" y="3924"/>
                </a:lnTo>
                <a:lnTo>
                  <a:pt x="222178" y="8174"/>
                </a:lnTo>
                <a:lnTo>
                  <a:pt x="210096" y="11703"/>
                </a:lnTo>
                <a:lnTo>
                  <a:pt x="197712" y="14476"/>
                </a:lnTo>
                <a:lnTo>
                  <a:pt x="185048" y="16455"/>
                </a:lnTo>
                <a:lnTo>
                  <a:pt x="172127" y="17606"/>
                </a:lnTo>
                <a:lnTo>
                  <a:pt x="161302" y="17906"/>
                </a:lnTo>
                <a:lnTo>
                  <a:pt x="148123" y="17463"/>
                </a:lnTo>
                <a:lnTo>
                  <a:pt x="135184" y="16153"/>
                </a:lnTo>
                <a:lnTo>
                  <a:pt x="122509" y="14013"/>
                </a:lnTo>
                <a:lnTo>
                  <a:pt x="110122" y="11077"/>
                </a:lnTo>
                <a:lnTo>
                  <a:pt x="98046" y="7378"/>
                </a:lnTo>
                <a:lnTo>
                  <a:pt x="86304" y="2952"/>
                </a:lnTo>
                <a:lnTo>
                  <a:pt x="79514" y="0"/>
                </a:lnTo>
                <a:lnTo>
                  <a:pt x="79514" y="53733"/>
                </a:lnTo>
                <a:lnTo>
                  <a:pt x="68469" y="60670"/>
                </a:lnTo>
                <a:lnTo>
                  <a:pt x="58043" y="68491"/>
                </a:lnTo>
                <a:lnTo>
                  <a:pt x="48293" y="77142"/>
                </a:lnTo>
                <a:lnTo>
                  <a:pt x="39274" y="86573"/>
                </a:lnTo>
                <a:lnTo>
                  <a:pt x="31042" y="96732"/>
                </a:lnTo>
                <a:lnTo>
                  <a:pt x="23651" y="107567"/>
                </a:lnTo>
                <a:lnTo>
                  <a:pt x="17159" y="119026"/>
                </a:lnTo>
                <a:lnTo>
                  <a:pt x="11621" y="131057"/>
                </a:lnTo>
                <a:close/>
              </a:path>
            </a:pathLst>
          </a:custGeom>
          <a:solidFill>
            <a:srgbClr val="00AD9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29" name="object 129"/>
          <p:cNvSpPr/>
          <p:nvPr/>
        </p:nvSpPr>
        <p:spPr>
          <a:xfrm>
            <a:off x="8578015" y="931829"/>
            <a:ext cx="269701" cy="271293"/>
          </a:xfrm>
          <a:custGeom>
            <a:avLst/>
            <a:gdLst/>
            <a:ahLst/>
            <a:cxnLst/>
            <a:rect l="l" t="t" r="r" b="b"/>
            <a:pathLst>
              <a:path w="291139" h="299427">
                <a:moveTo>
                  <a:pt x="129181" y="279167"/>
                </a:moveTo>
                <a:lnTo>
                  <a:pt x="131919" y="285750"/>
                </a:lnTo>
                <a:lnTo>
                  <a:pt x="140140" y="294810"/>
                </a:lnTo>
                <a:lnTo>
                  <a:pt x="150979" y="299427"/>
                </a:lnTo>
                <a:lnTo>
                  <a:pt x="162945" y="299077"/>
                </a:lnTo>
                <a:lnTo>
                  <a:pt x="168863" y="296887"/>
                </a:lnTo>
                <a:lnTo>
                  <a:pt x="183101" y="287471"/>
                </a:lnTo>
                <a:lnTo>
                  <a:pt x="193729" y="278929"/>
                </a:lnTo>
                <a:lnTo>
                  <a:pt x="203446" y="269615"/>
                </a:lnTo>
                <a:lnTo>
                  <a:pt x="212234" y="259601"/>
                </a:lnTo>
                <a:lnTo>
                  <a:pt x="220074" y="248958"/>
                </a:lnTo>
                <a:lnTo>
                  <a:pt x="226947" y="237755"/>
                </a:lnTo>
                <a:lnTo>
                  <a:pt x="232834" y="226063"/>
                </a:lnTo>
                <a:lnTo>
                  <a:pt x="237719" y="213953"/>
                </a:lnTo>
                <a:lnTo>
                  <a:pt x="241581" y="201496"/>
                </a:lnTo>
                <a:lnTo>
                  <a:pt x="244402" y="188760"/>
                </a:lnTo>
                <a:lnTo>
                  <a:pt x="246164" y="175819"/>
                </a:lnTo>
                <a:lnTo>
                  <a:pt x="246848" y="162740"/>
                </a:lnTo>
                <a:lnTo>
                  <a:pt x="246854" y="160108"/>
                </a:lnTo>
                <a:lnTo>
                  <a:pt x="291139" y="134543"/>
                </a:lnTo>
                <a:lnTo>
                  <a:pt x="281189" y="126350"/>
                </a:lnTo>
                <a:lnTo>
                  <a:pt x="271796" y="117540"/>
                </a:lnTo>
                <a:lnTo>
                  <a:pt x="262993" y="108145"/>
                </a:lnTo>
                <a:lnTo>
                  <a:pt x="254811" y="98193"/>
                </a:lnTo>
                <a:lnTo>
                  <a:pt x="247281" y="87716"/>
                </a:lnTo>
                <a:lnTo>
                  <a:pt x="240436" y="76744"/>
                </a:lnTo>
                <a:lnTo>
                  <a:pt x="234307" y="65306"/>
                </a:lnTo>
                <a:lnTo>
                  <a:pt x="228925" y="53433"/>
                </a:lnTo>
                <a:lnTo>
                  <a:pt x="224323" y="41155"/>
                </a:lnTo>
                <a:lnTo>
                  <a:pt x="220532" y="28502"/>
                </a:lnTo>
                <a:lnTo>
                  <a:pt x="217583" y="15505"/>
                </a:lnTo>
                <a:lnTo>
                  <a:pt x="215509" y="2194"/>
                </a:lnTo>
                <a:lnTo>
                  <a:pt x="215256" y="0"/>
                </a:lnTo>
                <a:lnTo>
                  <a:pt x="169854" y="26212"/>
                </a:lnTo>
                <a:lnTo>
                  <a:pt x="159060" y="20493"/>
                </a:lnTo>
                <a:lnTo>
                  <a:pt x="147856" y="15622"/>
                </a:lnTo>
                <a:lnTo>
                  <a:pt x="136302" y="11621"/>
                </a:lnTo>
                <a:lnTo>
                  <a:pt x="124459" y="8510"/>
                </a:lnTo>
                <a:lnTo>
                  <a:pt x="112388" y="6308"/>
                </a:lnTo>
                <a:lnTo>
                  <a:pt x="100150" y="5035"/>
                </a:lnTo>
                <a:lnTo>
                  <a:pt x="87805" y="4713"/>
                </a:lnTo>
                <a:lnTo>
                  <a:pt x="75416" y="5359"/>
                </a:lnTo>
                <a:lnTo>
                  <a:pt x="63042" y="6995"/>
                </a:lnTo>
                <a:lnTo>
                  <a:pt x="50745" y="9641"/>
                </a:lnTo>
                <a:lnTo>
                  <a:pt x="38585" y="13317"/>
                </a:lnTo>
                <a:lnTo>
                  <a:pt x="26624" y="18042"/>
                </a:lnTo>
                <a:lnTo>
                  <a:pt x="16374" y="23050"/>
                </a:lnTo>
                <a:lnTo>
                  <a:pt x="4572" y="32798"/>
                </a:lnTo>
                <a:lnTo>
                  <a:pt x="0" y="43686"/>
                </a:lnTo>
                <a:lnTo>
                  <a:pt x="276" y="55572"/>
                </a:lnTo>
                <a:lnTo>
                  <a:pt x="3280" y="63093"/>
                </a:lnTo>
                <a:lnTo>
                  <a:pt x="11092" y="72087"/>
                </a:lnTo>
                <a:lnTo>
                  <a:pt x="20295" y="75840"/>
                </a:lnTo>
                <a:lnTo>
                  <a:pt x="30448" y="75681"/>
                </a:lnTo>
                <a:lnTo>
                  <a:pt x="41108" y="72938"/>
                </a:lnTo>
                <a:lnTo>
                  <a:pt x="51832" y="68941"/>
                </a:lnTo>
                <a:lnTo>
                  <a:pt x="62178" y="65018"/>
                </a:lnTo>
                <a:lnTo>
                  <a:pt x="70260" y="62750"/>
                </a:lnTo>
                <a:lnTo>
                  <a:pt x="82731" y="61129"/>
                </a:lnTo>
                <a:lnTo>
                  <a:pt x="95329" y="61073"/>
                </a:lnTo>
                <a:lnTo>
                  <a:pt x="107856" y="62547"/>
                </a:lnTo>
                <a:lnTo>
                  <a:pt x="120112" y="65519"/>
                </a:lnTo>
                <a:lnTo>
                  <a:pt x="131898" y="69953"/>
                </a:lnTo>
                <a:lnTo>
                  <a:pt x="143014" y="75816"/>
                </a:lnTo>
                <a:lnTo>
                  <a:pt x="156675" y="85971"/>
                </a:lnTo>
                <a:lnTo>
                  <a:pt x="165729" y="95099"/>
                </a:lnTo>
                <a:lnTo>
                  <a:pt x="173567" y="105264"/>
                </a:lnTo>
                <a:lnTo>
                  <a:pt x="177258" y="111163"/>
                </a:lnTo>
                <a:lnTo>
                  <a:pt x="182789" y="122357"/>
                </a:lnTo>
                <a:lnTo>
                  <a:pt x="186883" y="134206"/>
                </a:lnTo>
                <a:lnTo>
                  <a:pt x="189491" y="146494"/>
                </a:lnTo>
                <a:lnTo>
                  <a:pt x="190569" y="159006"/>
                </a:lnTo>
                <a:lnTo>
                  <a:pt x="190067" y="171525"/>
                </a:lnTo>
                <a:lnTo>
                  <a:pt x="187940" y="183836"/>
                </a:lnTo>
                <a:lnTo>
                  <a:pt x="182707" y="199498"/>
                </a:lnTo>
                <a:lnTo>
                  <a:pt x="176824" y="210864"/>
                </a:lnTo>
                <a:lnTo>
                  <a:pt x="169699" y="220939"/>
                </a:lnTo>
                <a:lnTo>
                  <a:pt x="161418" y="230128"/>
                </a:lnTo>
                <a:lnTo>
                  <a:pt x="152063" y="238836"/>
                </a:lnTo>
                <a:lnTo>
                  <a:pt x="141719" y="247469"/>
                </a:lnTo>
                <a:lnTo>
                  <a:pt x="141101" y="247967"/>
                </a:lnTo>
                <a:lnTo>
                  <a:pt x="133192" y="256771"/>
                </a:lnTo>
                <a:lnTo>
                  <a:pt x="128826" y="267521"/>
                </a:lnTo>
                <a:lnTo>
                  <a:pt x="129181" y="279167"/>
                </a:lnTo>
                <a:close/>
              </a:path>
            </a:pathLst>
          </a:custGeom>
          <a:solidFill>
            <a:srgbClr val="00AD9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30" name="object 130"/>
          <p:cNvSpPr/>
          <p:nvPr/>
        </p:nvSpPr>
        <p:spPr>
          <a:xfrm>
            <a:off x="8580702" y="619601"/>
            <a:ext cx="269273" cy="270156"/>
          </a:xfrm>
          <a:custGeom>
            <a:avLst/>
            <a:gdLst/>
            <a:ahLst/>
            <a:cxnLst/>
            <a:rect l="l" t="t" r="r" b="b"/>
            <a:pathLst>
              <a:path w="290677" h="298172">
                <a:moveTo>
                  <a:pt x="247471" y="139841"/>
                </a:moveTo>
                <a:lnTo>
                  <a:pt x="246968" y="126850"/>
                </a:lnTo>
                <a:lnTo>
                  <a:pt x="245399" y="113943"/>
                </a:lnTo>
                <a:lnTo>
                  <a:pt x="242781" y="101194"/>
                </a:lnTo>
                <a:lnTo>
                  <a:pt x="239129" y="88679"/>
                </a:lnTo>
                <a:lnTo>
                  <a:pt x="234460" y="76475"/>
                </a:lnTo>
                <a:lnTo>
                  <a:pt x="228790" y="64656"/>
                </a:lnTo>
                <a:lnTo>
                  <a:pt x="222133" y="53298"/>
                </a:lnTo>
                <a:lnTo>
                  <a:pt x="214507" y="42477"/>
                </a:lnTo>
                <a:lnTo>
                  <a:pt x="205928" y="32268"/>
                </a:lnTo>
                <a:lnTo>
                  <a:pt x="196411" y="22748"/>
                </a:lnTo>
                <a:lnTo>
                  <a:pt x="185972" y="13992"/>
                </a:lnTo>
                <a:lnTo>
                  <a:pt x="174627" y="6075"/>
                </a:lnTo>
                <a:lnTo>
                  <a:pt x="159138" y="0"/>
                </a:lnTo>
                <a:lnTo>
                  <a:pt x="147429" y="1480"/>
                </a:lnTo>
                <a:lnTo>
                  <a:pt x="137280" y="7654"/>
                </a:lnTo>
                <a:lnTo>
                  <a:pt x="132257" y="14034"/>
                </a:lnTo>
                <a:lnTo>
                  <a:pt x="128376" y="25225"/>
                </a:lnTo>
                <a:lnTo>
                  <a:pt x="129676" y="35020"/>
                </a:lnTo>
                <a:lnTo>
                  <a:pt x="134810" y="43694"/>
                </a:lnTo>
                <a:lnTo>
                  <a:pt x="142430" y="51522"/>
                </a:lnTo>
                <a:lnTo>
                  <a:pt x="151191" y="58780"/>
                </a:lnTo>
                <a:lnTo>
                  <a:pt x="159744" y="65744"/>
                </a:lnTo>
                <a:lnTo>
                  <a:pt x="166039" y="71858"/>
                </a:lnTo>
                <a:lnTo>
                  <a:pt x="173798" y="82028"/>
                </a:lnTo>
                <a:lnTo>
                  <a:pt x="180218" y="93118"/>
                </a:lnTo>
                <a:lnTo>
                  <a:pt x="185228" y="104929"/>
                </a:lnTo>
                <a:lnTo>
                  <a:pt x="188753" y="117261"/>
                </a:lnTo>
                <a:lnTo>
                  <a:pt x="190721" y="129915"/>
                </a:lnTo>
                <a:lnTo>
                  <a:pt x="191058" y="142692"/>
                </a:lnTo>
                <a:lnTo>
                  <a:pt x="190893" y="145683"/>
                </a:lnTo>
                <a:lnTo>
                  <a:pt x="189131" y="158305"/>
                </a:lnTo>
                <a:lnTo>
                  <a:pt x="185749" y="170712"/>
                </a:lnTo>
                <a:lnTo>
                  <a:pt x="180868" y="182579"/>
                </a:lnTo>
                <a:lnTo>
                  <a:pt x="177609" y="188723"/>
                </a:lnTo>
                <a:lnTo>
                  <a:pt x="170377" y="199501"/>
                </a:lnTo>
                <a:lnTo>
                  <a:pt x="161763" y="209281"/>
                </a:lnTo>
                <a:lnTo>
                  <a:pt x="151952" y="217897"/>
                </a:lnTo>
                <a:lnTo>
                  <a:pt x="141126" y="225182"/>
                </a:lnTo>
                <a:lnTo>
                  <a:pt x="129469" y="230970"/>
                </a:lnTo>
                <a:lnTo>
                  <a:pt x="117423" y="235027"/>
                </a:lnTo>
                <a:lnTo>
                  <a:pt x="104348" y="237549"/>
                </a:lnTo>
                <a:lnTo>
                  <a:pt x="92027" y="238217"/>
                </a:lnTo>
                <a:lnTo>
                  <a:pt x="80188" y="237277"/>
                </a:lnTo>
                <a:lnTo>
                  <a:pt x="68557" y="234973"/>
                </a:lnTo>
                <a:lnTo>
                  <a:pt x="56862" y="231549"/>
                </a:lnTo>
                <a:lnTo>
                  <a:pt x="44828" y="227251"/>
                </a:lnTo>
                <a:lnTo>
                  <a:pt x="41058" y="225807"/>
                </a:lnTo>
                <a:lnTo>
                  <a:pt x="28836" y="223335"/>
                </a:lnTo>
                <a:lnTo>
                  <a:pt x="16793" y="225397"/>
                </a:lnTo>
                <a:lnTo>
                  <a:pt x="6692" y="232573"/>
                </a:lnTo>
                <a:lnTo>
                  <a:pt x="3733" y="236754"/>
                </a:lnTo>
                <a:lnTo>
                  <a:pt x="0" y="248390"/>
                </a:lnTo>
                <a:lnTo>
                  <a:pt x="1420" y="260078"/>
                </a:lnTo>
                <a:lnTo>
                  <a:pt x="7697" y="270262"/>
                </a:lnTo>
                <a:lnTo>
                  <a:pt x="12572" y="274308"/>
                </a:lnTo>
                <a:lnTo>
                  <a:pt x="27086" y="281611"/>
                </a:lnTo>
                <a:lnTo>
                  <a:pt x="39019" y="286347"/>
                </a:lnTo>
                <a:lnTo>
                  <a:pt x="51146" y="290044"/>
                </a:lnTo>
                <a:lnTo>
                  <a:pt x="63409" y="292717"/>
                </a:lnTo>
                <a:lnTo>
                  <a:pt x="75749" y="294382"/>
                </a:lnTo>
                <a:lnTo>
                  <a:pt x="88109" y="295055"/>
                </a:lnTo>
                <a:lnTo>
                  <a:pt x="100429" y="294752"/>
                </a:lnTo>
                <a:lnTo>
                  <a:pt x="112651" y="293489"/>
                </a:lnTo>
                <a:lnTo>
                  <a:pt x="124718" y="291282"/>
                </a:lnTo>
                <a:lnTo>
                  <a:pt x="136571" y="288146"/>
                </a:lnTo>
                <a:lnTo>
                  <a:pt x="148152" y="284097"/>
                </a:lnTo>
                <a:lnTo>
                  <a:pt x="159402" y="279151"/>
                </a:lnTo>
                <a:lnTo>
                  <a:pt x="170014" y="273470"/>
                </a:lnTo>
                <a:lnTo>
                  <a:pt x="212800" y="298172"/>
                </a:lnTo>
                <a:lnTo>
                  <a:pt x="214932" y="284861"/>
                </a:lnTo>
                <a:lnTo>
                  <a:pt x="217934" y="271868"/>
                </a:lnTo>
                <a:lnTo>
                  <a:pt x="221776" y="259221"/>
                </a:lnTo>
                <a:lnTo>
                  <a:pt x="226426" y="246952"/>
                </a:lnTo>
                <a:lnTo>
                  <a:pt x="231854" y="235090"/>
                </a:lnTo>
                <a:lnTo>
                  <a:pt x="238029" y="223667"/>
                </a:lnTo>
                <a:lnTo>
                  <a:pt x="244919" y="212713"/>
                </a:lnTo>
                <a:lnTo>
                  <a:pt x="252492" y="202258"/>
                </a:lnTo>
                <a:lnTo>
                  <a:pt x="260719" y="192334"/>
                </a:lnTo>
                <a:lnTo>
                  <a:pt x="269568" y="182969"/>
                </a:lnTo>
                <a:lnTo>
                  <a:pt x="279007" y="174196"/>
                </a:lnTo>
                <a:lnTo>
                  <a:pt x="289006" y="166044"/>
                </a:lnTo>
                <a:lnTo>
                  <a:pt x="290677" y="164783"/>
                </a:lnTo>
                <a:lnTo>
                  <a:pt x="247471" y="139841"/>
                </a:lnTo>
                <a:close/>
              </a:path>
            </a:pathLst>
          </a:custGeom>
          <a:solidFill>
            <a:srgbClr val="00AD9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31" name="object 131"/>
          <p:cNvSpPr/>
          <p:nvPr/>
        </p:nvSpPr>
        <p:spPr>
          <a:xfrm>
            <a:off x="8361841" y="6114942"/>
            <a:ext cx="1032295" cy="50150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32" name="object 132"/>
          <p:cNvSpPr/>
          <p:nvPr/>
        </p:nvSpPr>
        <p:spPr>
          <a:xfrm>
            <a:off x="8375523" y="6126240"/>
            <a:ext cx="73000" cy="78510"/>
          </a:xfrm>
          <a:custGeom>
            <a:avLst/>
            <a:gdLst/>
            <a:ahLst/>
            <a:cxnLst/>
            <a:rect l="l" t="t" r="r" b="b"/>
            <a:pathLst>
              <a:path w="78803" h="86652">
                <a:moveTo>
                  <a:pt x="0" y="86652"/>
                </a:moveTo>
                <a:lnTo>
                  <a:pt x="20485" y="86652"/>
                </a:lnTo>
                <a:lnTo>
                  <a:pt x="20485" y="27177"/>
                </a:lnTo>
                <a:lnTo>
                  <a:pt x="57264" y="86652"/>
                </a:lnTo>
                <a:lnTo>
                  <a:pt x="78803" y="86652"/>
                </a:lnTo>
                <a:lnTo>
                  <a:pt x="78803" y="0"/>
                </a:lnTo>
                <a:lnTo>
                  <a:pt x="58318" y="0"/>
                </a:lnTo>
                <a:lnTo>
                  <a:pt x="58318" y="49631"/>
                </a:lnTo>
                <a:lnTo>
                  <a:pt x="26720" y="0"/>
                </a:lnTo>
                <a:lnTo>
                  <a:pt x="0" y="0"/>
                </a:lnTo>
                <a:lnTo>
                  <a:pt x="0" y="86652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33" name="object 133"/>
          <p:cNvSpPr/>
          <p:nvPr/>
        </p:nvSpPr>
        <p:spPr>
          <a:xfrm>
            <a:off x="8373688" y="6124445"/>
            <a:ext cx="76671" cy="82100"/>
          </a:xfrm>
          <a:custGeom>
            <a:avLst/>
            <a:gdLst/>
            <a:ahLst/>
            <a:cxnLst/>
            <a:rect l="l" t="t" r="r" b="b"/>
            <a:pathLst>
              <a:path w="82765" h="90614">
                <a:moveTo>
                  <a:pt x="3975" y="86639"/>
                </a:moveTo>
                <a:lnTo>
                  <a:pt x="0" y="90614"/>
                </a:lnTo>
                <a:lnTo>
                  <a:pt x="24460" y="90614"/>
                </a:lnTo>
                <a:lnTo>
                  <a:pt x="20485" y="86639"/>
                </a:lnTo>
                <a:lnTo>
                  <a:pt x="3975" y="86639"/>
                </a:lnTo>
                <a:close/>
              </a:path>
              <a:path w="82765" h="90614">
                <a:moveTo>
                  <a:pt x="78790" y="86639"/>
                </a:moveTo>
                <a:lnTo>
                  <a:pt x="60350" y="86639"/>
                </a:lnTo>
                <a:lnTo>
                  <a:pt x="78790" y="88633"/>
                </a:lnTo>
                <a:lnTo>
                  <a:pt x="78790" y="86639"/>
                </a:lnTo>
                <a:close/>
              </a:path>
              <a:path w="82765" h="90614">
                <a:moveTo>
                  <a:pt x="24460" y="36144"/>
                </a:moveTo>
                <a:lnTo>
                  <a:pt x="58140" y="90614"/>
                </a:lnTo>
                <a:lnTo>
                  <a:pt x="82765" y="90614"/>
                </a:lnTo>
                <a:lnTo>
                  <a:pt x="80784" y="88633"/>
                </a:lnTo>
                <a:lnTo>
                  <a:pt x="80784" y="86639"/>
                </a:lnTo>
                <a:lnTo>
                  <a:pt x="82765" y="0"/>
                </a:lnTo>
                <a:lnTo>
                  <a:pt x="58305" y="0"/>
                </a:lnTo>
                <a:lnTo>
                  <a:pt x="58305" y="44805"/>
                </a:lnTo>
                <a:lnTo>
                  <a:pt x="29781" y="0"/>
                </a:lnTo>
                <a:lnTo>
                  <a:pt x="0" y="0"/>
                </a:lnTo>
                <a:lnTo>
                  <a:pt x="0" y="90614"/>
                </a:lnTo>
                <a:lnTo>
                  <a:pt x="3975" y="86639"/>
                </a:lnTo>
                <a:lnTo>
                  <a:pt x="3975" y="3962"/>
                </a:lnTo>
                <a:lnTo>
                  <a:pt x="27609" y="3962"/>
                </a:lnTo>
                <a:lnTo>
                  <a:pt x="62280" y="58445"/>
                </a:lnTo>
                <a:lnTo>
                  <a:pt x="62280" y="3962"/>
                </a:lnTo>
                <a:lnTo>
                  <a:pt x="78790" y="3962"/>
                </a:lnTo>
                <a:lnTo>
                  <a:pt x="78790" y="88633"/>
                </a:lnTo>
                <a:lnTo>
                  <a:pt x="60350" y="86639"/>
                </a:lnTo>
                <a:lnTo>
                  <a:pt x="20485" y="22161"/>
                </a:lnTo>
                <a:lnTo>
                  <a:pt x="20485" y="86639"/>
                </a:lnTo>
                <a:lnTo>
                  <a:pt x="24460" y="90614"/>
                </a:lnTo>
                <a:lnTo>
                  <a:pt x="24460" y="36144"/>
                </a:lnTo>
                <a:close/>
              </a:path>
              <a:path w="82765" h="90614">
                <a:moveTo>
                  <a:pt x="80784" y="86639"/>
                </a:moveTo>
                <a:lnTo>
                  <a:pt x="80784" y="88633"/>
                </a:lnTo>
                <a:lnTo>
                  <a:pt x="82765" y="88633"/>
                </a:lnTo>
                <a:lnTo>
                  <a:pt x="82765" y="0"/>
                </a:lnTo>
                <a:lnTo>
                  <a:pt x="80784" y="86639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34" name="object 134"/>
          <p:cNvSpPr/>
          <p:nvPr/>
        </p:nvSpPr>
        <p:spPr>
          <a:xfrm>
            <a:off x="8461265" y="6126242"/>
            <a:ext cx="83130" cy="78510"/>
          </a:xfrm>
          <a:custGeom>
            <a:avLst/>
            <a:gdLst/>
            <a:ahLst/>
            <a:cxnLst/>
            <a:rect l="l" t="t" r="r" b="b"/>
            <a:pathLst>
              <a:path w="89738" h="86652">
                <a:moveTo>
                  <a:pt x="33934" y="53251"/>
                </a:moveTo>
                <a:lnTo>
                  <a:pt x="60629" y="69126"/>
                </a:lnTo>
                <a:lnTo>
                  <a:pt x="66662" y="86652"/>
                </a:lnTo>
                <a:lnTo>
                  <a:pt x="89738" y="86652"/>
                </a:lnTo>
                <a:lnTo>
                  <a:pt x="57734" y="0"/>
                </a:lnTo>
                <a:lnTo>
                  <a:pt x="32016" y="0"/>
                </a:lnTo>
                <a:lnTo>
                  <a:pt x="0" y="86652"/>
                </a:lnTo>
                <a:lnTo>
                  <a:pt x="22529" y="86652"/>
                </a:lnTo>
                <a:lnTo>
                  <a:pt x="28562" y="69126"/>
                </a:lnTo>
                <a:lnTo>
                  <a:pt x="60629" y="69126"/>
                </a:lnTo>
                <a:lnTo>
                  <a:pt x="33934" y="53251"/>
                </a:lnTo>
                <a:lnTo>
                  <a:pt x="44589" y="22199"/>
                </a:lnTo>
                <a:lnTo>
                  <a:pt x="55257" y="53251"/>
                </a:lnTo>
                <a:lnTo>
                  <a:pt x="33934" y="53251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35" name="object 135"/>
          <p:cNvSpPr/>
          <p:nvPr/>
        </p:nvSpPr>
        <p:spPr>
          <a:xfrm>
            <a:off x="8458630" y="6124447"/>
            <a:ext cx="87494" cy="82100"/>
          </a:xfrm>
          <a:custGeom>
            <a:avLst/>
            <a:gdLst/>
            <a:ahLst/>
            <a:cxnLst/>
            <a:rect l="l" t="t" r="r" b="b"/>
            <a:pathLst>
              <a:path w="94449" h="90614">
                <a:moveTo>
                  <a:pt x="59982" y="54584"/>
                </a:moveTo>
                <a:lnTo>
                  <a:pt x="47434" y="18072"/>
                </a:lnTo>
                <a:lnTo>
                  <a:pt x="58102" y="53238"/>
                </a:lnTo>
                <a:lnTo>
                  <a:pt x="58102" y="55232"/>
                </a:lnTo>
                <a:lnTo>
                  <a:pt x="59982" y="54584"/>
                </a:lnTo>
                <a:close/>
              </a:path>
              <a:path w="94449" h="90614">
                <a:moveTo>
                  <a:pt x="70916" y="86639"/>
                </a:moveTo>
                <a:lnTo>
                  <a:pt x="64884" y="69126"/>
                </a:lnTo>
                <a:lnTo>
                  <a:pt x="29984" y="69126"/>
                </a:lnTo>
                <a:lnTo>
                  <a:pt x="23952" y="86639"/>
                </a:lnTo>
                <a:lnTo>
                  <a:pt x="26784" y="90614"/>
                </a:lnTo>
                <a:lnTo>
                  <a:pt x="32816" y="73101"/>
                </a:lnTo>
                <a:lnTo>
                  <a:pt x="62052" y="73101"/>
                </a:lnTo>
                <a:lnTo>
                  <a:pt x="68084" y="90614"/>
                </a:lnTo>
                <a:lnTo>
                  <a:pt x="95440" y="90614"/>
                </a:lnTo>
                <a:lnTo>
                  <a:pt x="90716" y="89319"/>
                </a:lnTo>
                <a:lnTo>
                  <a:pt x="89726" y="86639"/>
                </a:lnTo>
                <a:lnTo>
                  <a:pt x="70916" y="86639"/>
                </a:lnTo>
                <a:close/>
              </a:path>
              <a:path w="94449" h="90614">
                <a:moveTo>
                  <a:pt x="5702" y="86639"/>
                </a:moveTo>
                <a:lnTo>
                  <a:pt x="36233" y="3962"/>
                </a:lnTo>
                <a:lnTo>
                  <a:pt x="59194" y="3962"/>
                </a:lnTo>
                <a:lnTo>
                  <a:pt x="89726" y="86639"/>
                </a:lnTo>
                <a:lnTo>
                  <a:pt x="90716" y="89319"/>
                </a:lnTo>
                <a:lnTo>
                  <a:pt x="95440" y="90614"/>
                </a:lnTo>
                <a:lnTo>
                  <a:pt x="94449" y="87934"/>
                </a:lnTo>
                <a:lnTo>
                  <a:pt x="92583" y="88633"/>
                </a:lnTo>
                <a:lnTo>
                  <a:pt x="92583" y="86639"/>
                </a:lnTo>
                <a:lnTo>
                  <a:pt x="61963" y="0"/>
                </a:lnTo>
                <a:lnTo>
                  <a:pt x="33477" y="0"/>
                </a:lnTo>
                <a:lnTo>
                  <a:pt x="0" y="90614"/>
                </a:lnTo>
                <a:lnTo>
                  <a:pt x="26784" y="90614"/>
                </a:lnTo>
                <a:lnTo>
                  <a:pt x="23952" y="86639"/>
                </a:lnTo>
                <a:lnTo>
                  <a:pt x="5702" y="86639"/>
                </a:lnTo>
                <a:close/>
              </a:path>
              <a:path w="94449" h="90614">
                <a:moveTo>
                  <a:pt x="61963" y="0"/>
                </a:moveTo>
                <a:lnTo>
                  <a:pt x="92583" y="86639"/>
                </a:lnTo>
                <a:lnTo>
                  <a:pt x="94449" y="87934"/>
                </a:lnTo>
                <a:lnTo>
                  <a:pt x="61963" y="0"/>
                </a:lnTo>
                <a:close/>
              </a:path>
              <a:path w="94449" h="90614">
                <a:moveTo>
                  <a:pt x="39560" y="53238"/>
                </a:moveTo>
                <a:lnTo>
                  <a:pt x="47434" y="30302"/>
                </a:lnTo>
                <a:lnTo>
                  <a:pt x="55319" y="53238"/>
                </a:lnTo>
                <a:lnTo>
                  <a:pt x="56222" y="55867"/>
                </a:lnTo>
                <a:lnTo>
                  <a:pt x="60883" y="57213"/>
                </a:lnTo>
                <a:lnTo>
                  <a:pt x="59982" y="54584"/>
                </a:lnTo>
                <a:lnTo>
                  <a:pt x="58102" y="55232"/>
                </a:lnTo>
                <a:lnTo>
                  <a:pt x="58102" y="53238"/>
                </a:lnTo>
                <a:lnTo>
                  <a:pt x="47434" y="18072"/>
                </a:lnTo>
                <a:lnTo>
                  <a:pt x="39560" y="53238"/>
                </a:lnTo>
                <a:close/>
              </a:path>
              <a:path w="94449" h="90614">
                <a:moveTo>
                  <a:pt x="39560" y="53238"/>
                </a:moveTo>
                <a:lnTo>
                  <a:pt x="47434" y="18072"/>
                </a:lnTo>
                <a:lnTo>
                  <a:pt x="33997" y="57213"/>
                </a:lnTo>
                <a:lnTo>
                  <a:pt x="60883" y="57213"/>
                </a:lnTo>
                <a:lnTo>
                  <a:pt x="56222" y="55867"/>
                </a:lnTo>
                <a:lnTo>
                  <a:pt x="55319" y="53238"/>
                </a:lnTo>
                <a:lnTo>
                  <a:pt x="39560" y="53238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36" name="object 136"/>
          <p:cNvSpPr/>
          <p:nvPr/>
        </p:nvSpPr>
        <p:spPr>
          <a:xfrm>
            <a:off x="8549113" y="6126242"/>
            <a:ext cx="70835" cy="78510"/>
          </a:xfrm>
          <a:custGeom>
            <a:avLst/>
            <a:gdLst/>
            <a:ahLst/>
            <a:cxnLst/>
            <a:rect l="l" t="t" r="r" b="b"/>
            <a:pathLst>
              <a:path w="76466" h="86652">
                <a:moveTo>
                  <a:pt x="27063" y="86652"/>
                </a:moveTo>
                <a:lnTo>
                  <a:pt x="49402" y="86652"/>
                </a:lnTo>
                <a:lnTo>
                  <a:pt x="49402" y="16764"/>
                </a:lnTo>
                <a:lnTo>
                  <a:pt x="76466" y="16764"/>
                </a:lnTo>
                <a:lnTo>
                  <a:pt x="76466" y="0"/>
                </a:lnTo>
                <a:lnTo>
                  <a:pt x="0" y="0"/>
                </a:lnTo>
                <a:lnTo>
                  <a:pt x="0" y="16764"/>
                </a:lnTo>
                <a:lnTo>
                  <a:pt x="27063" y="16764"/>
                </a:lnTo>
                <a:lnTo>
                  <a:pt x="27063" y="86652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37" name="object 137"/>
          <p:cNvSpPr/>
          <p:nvPr/>
        </p:nvSpPr>
        <p:spPr>
          <a:xfrm>
            <a:off x="8547278" y="6124447"/>
            <a:ext cx="74507" cy="82100"/>
          </a:xfrm>
          <a:custGeom>
            <a:avLst/>
            <a:gdLst/>
            <a:ahLst/>
            <a:cxnLst/>
            <a:rect l="l" t="t" r="r" b="b"/>
            <a:pathLst>
              <a:path w="80429" h="90614">
                <a:moveTo>
                  <a:pt x="80429" y="18745"/>
                </a:moveTo>
                <a:lnTo>
                  <a:pt x="80429" y="0"/>
                </a:lnTo>
                <a:lnTo>
                  <a:pt x="78447" y="16751"/>
                </a:lnTo>
                <a:lnTo>
                  <a:pt x="78447" y="18745"/>
                </a:lnTo>
                <a:lnTo>
                  <a:pt x="80429" y="18745"/>
                </a:lnTo>
                <a:close/>
              </a:path>
              <a:path w="80429" h="90614">
                <a:moveTo>
                  <a:pt x="27051" y="20726"/>
                </a:moveTo>
                <a:lnTo>
                  <a:pt x="27051" y="90614"/>
                </a:lnTo>
                <a:lnTo>
                  <a:pt x="53378" y="90614"/>
                </a:lnTo>
                <a:lnTo>
                  <a:pt x="31026" y="86639"/>
                </a:lnTo>
                <a:lnTo>
                  <a:pt x="31026" y="16751"/>
                </a:lnTo>
                <a:lnTo>
                  <a:pt x="3962" y="16751"/>
                </a:lnTo>
                <a:lnTo>
                  <a:pt x="3962" y="3962"/>
                </a:lnTo>
                <a:lnTo>
                  <a:pt x="76454" y="3962"/>
                </a:lnTo>
                <a:lnTo>
                  <a:pt x="76454" y="18745"/>
                </a:lnTo>
                <a:lnTo>
                  <a:pt x="53378" y="20726"/>
                </a:lnTo>
                <a:lnTo>
                  <a:pt x="80429" y="20726"/>
                </a:lnTo>
                <a:lnTo>
                  <a:pt x="78447" y="18745"/>
                </a:lnTo>
                <a:lnTo>
                  <a:pt x="78447" y="16751"/>
                </a:lnTo>
                <a:lnTo>
                  <a:pt x="80429" y="0"/>
                </a:lnTo>
                <a:lnTo>
                  <a:pt x="0" y="0"/>
                </a:lnTo>
                <a:lnTo>
                  <a:pt x="0" y="20726"/>
                </a:lnTo>
                <a:lnTo>
                  <a:pt x="27051" y="20726"/>
                </a:lnTo>
                <a:close/>
              </a:path>
              <a:path w="80429" h="90614">
                <a:moveTo>
                  <a:pt x="76454" y="18745"/>
                </a:moveTo>
                <a:lnTo>
                  <a:pt x="76454" y="16751"/>
                </a:lnTo>
                <a:lnTo>
                  <a:pt x="49403" y="16751"/>
                </a:lnTo>
                <a:lnTo>
                  <a:pt x="49403" y="86639"/>
                </a:lnTo>
                <a:lnTo>
                  <a:pt x="31026" y="86639"/>
                </a:lnTo>
                <a:lnTo>
                  <a:pt x="53378" y="90614"/>
                </a:lnTo>
                <a:lnTo>
                  <a:pt x="53378" y="20726"/>
                </a:lnTo>
                <a:lnTo>
                  <a:pt x="76454" y="18745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38" name="object 138"/>
          <p:cNvSpPr/>
          <p:nvPr/>
        </p:nvSpPr>
        <p:spPr>
          <a:xfrm>
            <a:off x="8630008" y="6126240"/>
            <a:ext cx="47000" cy="78510"/>
          </a:xfrm>
          <a:custGeom>
            <a:avLst/>
            <a:gdLst/>
            <a:ahLst/>
            <a:cxnLst/>
            <a:rect l="l" t="t" r="r" b="b"/>
            <a:pathLst>
              <a:path w="50736" h="86652">
                <a:moveTo>
                  <a:pt x="50736" y="15366"/>
                </a:moveTo>
                <a:lnTo>
                  <a:pt x="50736" y="0"/>
                </a:lnTo>
                <a:lnTo>
                  <a:pt x="0" y="0"/>
                </a:lnTo>
                <a:lnTo>
                  <a:pt x="0" y="15366"/>
                </a:lnTo>
                <a:lnTo>
                  <a:pt x="14198" y="15366"/>
                </a:lnTo>
                <a:lnTo>
                  <a:pt x="14198" y="71285"/>
                </a:lnTo>
                <a:lnTo>
                  <a:pt x="0" y="71285"/>
                </a:lnTo>
                <a:lnTo>
                  <a:pt x="0" y="86652"/>
                </a:lnTo>
                <a:lnTo>
                  <a:pt x="50736" y="86652"/>
                </a:lnTo>
                <a:lnTo>
                  <a:pt x="50736" y="71285"/>
                </a:lnTo>
                <a:lnTo>
                  <a:pt x="36537" y="71285"/>
                </a:lnTo>
                <a:lnTo>
                  <a:pt x="36537" y="15366"/>
                </a:lnTo>
                <a:lnTo>
                  <a:pt x="50736" y="15366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39" name="object 139"/>
          <p:cNvSpPr/>
          <p:nvPr/>
        </p:nvSpPr>
        <p:spPr>
          <a:xfrm>
            <a:off x="8628161" y="6124445"/>
            <a:ext cx="50682" cy="82100"/>
          </a:xfrm>
          <a:custGeom>
            <a:avLst/>
            <a:gdLst/>
            <a:ahLst/>
            <a:cxnLst/>
            <a:rect l="l" t="t" r="r" b="b"/>
            <a:pathLst>
              <a:path w="54711" h="90614">
                <a:moveTo>
                  <a:pt x="50749" y="75247"/>
                </a:moveTo>
                <a:lnTo>
                  <a:pt x="50749" y="86639"/>
                </a:lnTo>
                <a:lnTo>
                  <a:pt x="52730" y="86639"/>
                </a:lnTo>
                <a:lnTo>
                  <a:pt x="54711" y="71285"/>
                </a:lnTo>
                <a:lnTo>
                  <a:pt x="40513" y="71285"/>
                </a:lnTo>
                <a:lnTo>
                  <a:pt x="36550" y="15354"/>
                </a:lnTo>
                <a:lnTo>
                  <a:pt x="36550" y="75247"/>
                </a:lnTo>
                <a:lnTo>
                  <a:pt x="50749" y="75247"/>
                </a:lnTo>
                <a:close/>
              </a:path>
              <a:path w="54711" h="90614">
                <a:moveTo>
                  <a:pt x="50749" y="88633"/>
                </a:moveTo>
                <a:lnTo>
                  <a:pt x="54711" y="90614"/>
                </a:lnTo>
                <a:lnTo>
                  <a:pt x="52730" y="88633"/>
                </a:lnTo>
                <a:lnTo>
                  <a:pt x="50749" y="88633"/>
                </a:lnTo>
                <a:close/>
              </a:path>
              <a:path w="54711" h="90614">
                <a:moveTo>
                  <a:pt x="54711" y="0"/>
                </a:moveTo>
                <a:lnTo>
                  <a:pt x="0" y="0"/>
                </a:lnTo>
                <a:lnTo>
                  <a:pt x="0" y="19329"/>
                </a:lnTo>
                <a:lnTo>
                  <a:pt x="14198" y="19329"/>
                </a:lnTo>
                <a:lnTo>
                  <a:pt x="14198" y="71285"/>
                </a:lnTo>
                <a:lnTo>
                  <a:pt x="0" y="71285"/>
                </a:lnTo>
                <a:lnTo>
                  <a:pt x="0" y="90614"/>
                </a:lnTo>
                <a:lnTo>
                  <a:pt x="54711" y="90614"/>
                </a:lnTo>
                <a:lnTo>
                  <a:pt x="50749" y="88633"/>
                </a:lnTo>
                <a:lnTo>
                  <a:pt x="54711" y="88633"/>
                </a:lnTo>
                <a:lnTo>
                  <a:pt x="54711" y="71285"/>
                </a:lnTo>
                <a:lnTo>
                  <a:pt x="52730" y="86639"/>
                </a:lnTo>
                <a:lnTo>
                  <a:pt x="3975" y="86639"/>
                </a:lnTo>
                <a:lnTo>
                  <a:pt x="3975" y="75247"/>
                </a:lnTo>
                <a:lnTo>
                  <a:pt x="18173" y="75247"/>
                </a:lnTo>
                <a:lnTo>
                  <a:pt x="18173" y="15354"/>
                </a:lnTo>
                <a:lnTo>
                  <a:pt x="3975" y="15354"/>
                </a:lnTo>
                <a:lnTo>
                  <a:pt x="3975" y="3962"/>
                </a:lnTo>
                <a:lnTo>
                  <a:pt x="50749" y="3962"/>
                </a:lnTo>
                <a:lnTo>
                  <a:pt x="50749" y="15354"/>
                </a:lnTo>
                <a:lnTo>
                  <a:pt x="36550" y="15354"/>
                </a:lnTo>
                <a:lnTo>
                  <a:pt x="40513" y="71285"/>
                </a:lnTo>
                <a:lnTo>
                  <a:pt x="40513" y="19329"/>
                </a:lnTo>
                <a:lnTo>
                  <a:pt x="54711" y="19329"/>
                </a:lnTo>
                <a:lnTo>
                  <a:pt x="54711" y="0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40" name="object 140"/>
          <p:cNvSpPr/>
          <p:nvPr/>
        </p:nvSpPr>
        <p:spPr>
          <a:xfrm>
            <a:off x="8690409" y="6124608"/>
            <a:ext cx="82742" cy="81777"/>
          </a:xfrm>
          <a:custGeom>
            <a:avLst/>
            <a:gdLst/>
            <a:ahLst/>
            <a:cxnLst/>
            <a:rect l="l" t="t" r="r" b="b"/>
            <a:pathLst>
              <a:path w="89319" h="90258">
                <a:moveTo>
                  <a:pt x="44627" y="90258"/>
                </a:moveTo>
                <a:lnTo>
                  <a:pt x="55444" y="89340"/>
                </a:lnTo>
                <a:lnTo>
                  <a:pt x="67639" y="85308"/>
                </a:lnTo>
                <a:lnTo>
                  <a:pt x="77444" y="78066"/>
                </a:lnTo>
                <a:lnTo>
                  <a:pt x="83062" y="70747"/>
                </a:lnTo>
                <a:lnTo>
                  <a:pt x="87756" y="59075"/>
                </a:lnTo>
                <a:lnTo>
                  <a:pt x="89319" y="45161"/>
                </a:lnTo>
                <a:lnTo>
                  <a:pt x="88405" y="34265"/>
                </a:lnTo>
                <a:lnTo>
                  <a:pt x="84459" y="22050"/>
                </a:lnTo>
                <a:lnTo>
                  <a:pt x="77393" y="12128"/>
                </a:lnTo>
                <a:lnTo>
                  <a:pt x="70217" y="6408"/>
                </a:lnTo>
                <a:lnTo>
                  <a:pt x="58600" y="1601"/>
                </a:lnTo>
                <a:lnTo>
                  <a:pt x="44627" y="0"/>
                </a:lnTo>
                <a:lnTo>
                  <a:pt x="33897" y="903"/>
                </a:lnTo>
                <a:lnTo>
                  <a:pt x="21691" y="4911"/>
                </a:lnTo>
                <a:lnTo>
                  <a:pt x="23825" y="35674"/>
                </a:lnTo>
                <a:lnTo>
                  <a:pt x="25044" y="31864"/>
                </a:lnTo>
                <a:lnTo>
                  <a:pt x="26276" y="28041"/>
                </a:lnTo>
                <a:lnTo>
                  <a:pt x="27851" y="25044"/>
                </a:lnTo>
                <a:lnTo>
                  <a:pt x="29794" y="22872"/>
                </a:lnTo>
                <a:lnTo>
                  <a:pt x="34188" y="18872"/>
                </a:lnTo>
                <a:lnTo>
                  <a:pt x="39192" y="16852"/>
                </a:lnTo>
                <a:lnTo>
                  <a:pt x="41859" y="16344"/>
                </a:lnTo>
                <a:lnTo>
                  <a:pt x="47485" y="16344"/>
                </a:lnTo>
                <a:lnTo>
                  <a:pt x="50165" y="16878"/>
                </a:lnTo>
                <a:lnTo>
                  <a:pt x="52743" y="17919"/>
                </a:lnTo>
                <a:lnTo>
                  <a:pt x="55321" y="18973"/>
                </a:lnTo>
                <a:lnTo>
                  <a:pt x="57607" y="20662"/>
                </a:lnTo>
                <a:lnTo>
                  <a:pt x="61518" y="25234"/>
                </a:lnTo>
                <a:lnTo>
                  <a:pt x="63093" y="28181"/>
                </a:lnTo>
                <a:lnTo>
                  <a:pt x="64300" y="31826"/>
                </a:lnTo>
                <a:lnTo>
                  <a:pt x="65506" y="35471"/>
                </a:lnTo>
                <a:lnTo>
                  <a:pt x="66103" y="39903"/>
                </a:lnTo>
                <a:lnTo>
                  <a:pt x="66103" y="49949"/>
                </a:lnTo>
                <a:lnTo>
                  <a:pt x="65582" y="54165"/>
                </a:lnTo>
                <a:lnTo>
                  <a:pt x="64528" y="57759"/>
                </a:lnTo>
                <a:lnTo>
                  <a:pt x="63487" y="61341"/>
                </a:lnTo>
                <a:lnTo>
                  <a:pt x="61874" y="64452"/>
                </a:lnTo>
                <a:lnTo>
                  <a:pt x="59702" y="67094"/>
                </a:lnTo>
                <a:lnTo>
                  <a:pt x="55486" y="71132"/>
                </a:lnTo>
                <a:lnTo>
                  <a:pt x="52895" y="72250"/>
                </a:lnTo>
                <a:lnTo>
                  <a:pt x="50292" y="73355"/>
                </a:lnTo>
                <a:lnTo>
                  <a:pt x="47561" y="73901"/>
                </a:lnTo>
                <a:lnTo>
                  <a:pt x="41821" y="73901"/>
                </a:lnTo>
                <a:lnTo>
                  <a:pt x="39077" y="73355"/>
                </a:lnTo>
                <a:lnTo>
                  <a:pt x="36487" y="72275"/>
                </a:lnTo>
                <a:lnTo>
                  <a:pt x="33883" y="71183"/>
                </a:lnTo>
                <a:lnTo>
                  <a:pt x="31610" y="69494"/>
                </a:lnTo>
                <a:lnTo>
                  <a:pt x="27736" y="64922"/>
                </a:lnTo>
                <a:lnTo>
                  <a:pt x="26174" y="61963"/>
                </a:lnTo>
                <a:lnTo>
                  <a:pt x="24993" y="58331"/>
                </a:lnTo>
                <a:lnTo>
                  <a:pt x="23812" y="54711"/>
                </a:lnTo>
                <a:lnTo>
                  <a:pt x="19035" y="83823"/>
                </a:lnTo>
                <a:lnTo>
                  <a:pt x="30645" y="88650"/>
                </a:lnTo>
                <a:lnTo>
                  <a:pt x="44627" y="90258"/>
                </a:lnTo>
                <a:close/>
              </a:path>
              <a:path w="89319" h="90258">
                <a:moveTo>
                  <a:pt x="0" y="45161"/>
                </a:moveTo>
                <a:lnTo>
                  <a:pt x="888" y="55864"/>
                </a:lnTo>
                <a:lnTo>
                  <a:pt x="4810" y="68089"/>
                </a:lnTo>
                <a:lnTo>
                  <a:pt x="11861" y="78066"/>
                </a:lnTo>
                <a:lnTo>
                  <a:pt x="19035" y="83823"/>
                </a:lnTo>
                <a:lnTo>
                  <a:pt x="23812" y="54711"/>
                </a:lnTo>
                <a:lnTo>
                  <a:pt x="23215" y="50317"/>
                </a:lnTo>
                <a:lnTo>
                  <a:pt x="23215" y="40106"/>
                </a:lnTo>
                <a:lnTo>
                  <a:pt x="23825" y="35674"/>
                </a:lnTo>
                <a:lnTo>
                  <a:pt x="21691" y="4911"/>
                </a:lnTo>
                <a:lnTo>
                  <a:pt x="11861" y="12128"/>
                </a:lnTo>
                <a:lnTo>
                  <a:pt x="6210" y="19503"/>
                </a:lnTo>
                <a:lnTo>
                  <a:pt x="1552" y="31184"/>
                </a:lnTo>
                <a:lnTo>
                  <a:pt x="0" y="45161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41" name="object 141"/>
          <p:cNvSpPr/>
          <p:nvPr/>
        </p:nvSpPr>
        <p:spPr>
          <a:xfrm>
            <a:off x="8688562" y="6137622"/>
            <a:ext cx="86435" cy="83996"/>
          </a:xfrm>
          <a:custGeom>
            <a:avLst/>
            <a:gdLst/>
            <a:ahLst/>
            <a:cxnLst/>
            <a:rect l="l" t="t" r="r" b="b"/>
            <a:pathLst>
              <a:path w="93306" h="92707">
                <a:moveTo>
                  <a:pt x="63233" y="53987"/>
                </a:moveTo>
                <a:lnTo>
                  <a:pt x="65582" y="51130"/>
                </a:lnTo>
                <a:lnTo>
                  <a:pt x="67322" y="47764"/>
                </a:lnTo>
                <a:lnTo>
                  <a:pt x="68427" y="43941"/>
                </a:lnTo>
                <a:lnTo>
                  <a:pt x="69545" y="40131"/>
                </a:lnTo>
                <a:lnTo>
                  <a:pt x="70078" y="35725"/>
                </a:lnTo>
                <a:lnTo>
                  <a:pt x="70078" y="25387"/>
                </a:lnTo>
                <a:lnTo>
                  <a:pt x="69468" y="20764"/>
                </a:lnTo>
                <a:lnTo>
                  <a:pt x="68173" y="16840"/>
                </a:lnTo>
                <a:lnTo>
                  <a:pt x="66916" y="13017"/>
                </a:lnTo>
                <a:lnTo>
                  <a:pt x="65239" y="9829"/>
                </a:lnTo>
                <a:lnTo>
                  <a:pt x="60934" y="4787"/>
                </a:lnTo>
                <a:lnTo>
                  <a:pt x="58381" y="2895"/>
                </a:lnTo>
                <a:lnTo>
                  <a:pt x="55486" y="1714"/>
                </a:lnTo>
                <a:lnTo>
                  <a:pt x="52679" y="571"/>
                </a:lnTo>
                <a:lnTo>
                  <a:pt x="49720" y="0"/>
                </a:lnTo>
                <a:lnTo>
                  <a:pt x="43611" y="0"/>
                </a:lnTo>
                <a:lnTo>
                  <a:pt x="40678" y="546"/>
                </a:lnTo>
                <a:lnTo>
                  <a:pt x="37934" y="1663"/>
                </a:lnTo>
                <a:lnTo>
                  <a:pt x="35115" y="2793"/>
                </a:lnTo>
                <a:lnTo>
                  <a:pt x="32562" y="4660"/>
                </a:lnTo>
                <a:lnTo>
                  <a:pt x="28117" y="9639"/>
                </a:lnTo>
                <a:lnTo>
                  <a:pt x="26428" y="12890"/>
                </a:lnTo>
                <a:lnTo>
                  <a:pt x="25145" y="16890"/>
                </a:lnTo>
                <a:lnTo>
                  <a:pt x="23850" y="20954"/>
                </a:lnTo>
                <a:lnTo>
                  <a:pt x="23228" y="25590"/>
                </a:lnTo>
                <a:lnTo>
                  <a:pt x="23228" y="36106"/>
                </a:lnTo>
                <a:lnTo>
                  <a:pt x="23825" y="40690"/>
                </a:lnTo>
                <a:lnTo>
                  <a:pt x="25095" y="44589"/>
                </a:lnTo>
                <a:lnTo>
                  <a:pt x="26339" y="48399"/>
                </a:lnTo>
                <a:lnTo>
                  <a:pt x="28003" y="51600"/>
                </a:lnTo>
                <a:lnTo>
                  <a:pt x="28867" y="43357"/>
                </a:lnTo>
                <a:lnTo>
                  <a:pt x="27774" y="39992"/>
                </a:lnTo>
                <a:lnTo>
                  <a:pt x="27190" y="35801"/>
                </a:lnTo>
                <a:lnTo>
                  <a:pt x="27190" y="25907"/>
                </a:lnTo>
                <a:lnTo>
                  <a:pt x="27787" y="21678"/>
                </a:lnTo>
                <a:lnTo>
                  <a:pt x="28930" y="18097"/>
                </a:lnTo>
                <a:lnTo>
                  <a:pt x="30098" y="14465"/>
                </a:lnTo>
                <a:lnTo>
                  <a:pt x="31572" y="11722"/>
                </a:lnTo>
                <a:lnTo>
                  <a:pt x="35191" y="7696"/>
                </a:lnTo>
                <a:lnTo>
                  <a:pt x="39420" y="5346"/>
                </a:lnTo>
                <a:lnTo>
                  <a:pt x="44081" y="3975"/>
                </a:lnTo>
                <a:lnTo>
                  <a:pt x="46685" y="3975"/>
                </a:lnTo>
                <a:lnTo>
                  <a:pt x="51650" y="4444"/>
                </a:lnTo>
                <a:lnTo>
                  <a:pt x="56260" y="6324"/>
                </a:lnTo>
                <a:lnTo>
                  <a:pt x="60070" y="9905"/>
                </a:lnTo>
                <a:lnTo>
                  <a:pt x="61798" y="11912"/>
                </a:lnTo>
                <a:lnTo>
                  <a:pt x="63258" y="14630"/>
                </a:lnTo>
                <a:lnTo>
                  <a:pt x="64401" y="18084"/>
                </a:lnTo>
                <a:lnTo>
                  <a:pt x="65519" y="21462"/>
                </a:lnTo>
                <a:lnTo>
                  <a:pt x="66116" y="25692"/>
                </a:lnTo>
                <a:lnTo>
                  <a:pt x="66116" y="35445"/>
                </a:lnTo>
                <a:lnTo>
                  <a:pt x="65595" y="39471"/>
                </a:lnTo>
                <a:lnTo>
                  <a:pt x="64617" y="42837"/>
                </a:lnTo>
                <a:lnTo>
                  <a:pt x="63639" y="46189"/>
                </a:lnTo>
                <a:lnTo>
                  <a:pt x="62153" y="49047"/>
                </a:lnTo>
                <a:lnTo>
                  <a:pt x="61696" y="52730"/>
                </a:lnTo>
                <a:lnTo>
                  <a:pt x="63233" y="53987"/>
                </a:lnTo>
                <a:close/>
              </a:path>
              <a:path w="93306" h="92707">
                <a:moveTo>
                  <a:pt x="87688" y="44780"/>
                </a:moveTo>
                <a:lnTo>
                  <a:pt x="82805" y="56253"/>
                </a:lnTo>
                <a:lnTo>
                  <a:pt x="78016" y="62318"/>
                </a:lnTo>
                <a:lnTo>
                  <a:pt x="68244" y="69416"/>
                </a:lnTo>
                <a:lnTo>
                  <a:pt x="55885" y="73216"/>
                </a:lnTo>
                <a:lnTo>
                  <a:pt x="60545" y="76349"/>
                </a:lnTo>
                <a:lnTo>
                  <a:pt x="72346" y="71726"/>
                </a:lnTo>
                <a:lnTo>
                  <a:pt x="80860" y="65087"/>
                </a:lnTo>
                <a:lnTo>
                  <a:pt x="88035" y="55087"/>
                </a:lnTo>
                <a:lnTo>
                  <a:pt x="92169" y="42987"/>
                </a:lnTo>
                <a:lnTo>
                  <a:pt x="93306" y="30797"/>
                </a:lnTo>
                <a:lnTo>
                  <a:pt x="91818" y="16907"/>
                </a:lnTo>
                <a:lnTo>
                  <a:pt x="91312" y="30797"/>
                </a:lnTo>
                <a:lnTo>
                  <a:pt x="89331" y="30797"/>
                </a:lnTo>
                <a:lnTo>
                  <a:pt x="87688" y="44780"/>
                </a:lnTo>
                <a:close/>
              </a:path>
              <a:path w="93306" h="92707">
                <a:moveTo>
                  <a:pt x="32270" y="56629"/>
                </a:moveTo>
                <a:lnTo>
                  <a:pt x="34810" y="58534"/>
                </a:lnTo>
                <a:lnTo>
                  <a:pt x="37706" y="59740"/>
                </a:lnTo>
                <a:lnTo>
                  <a:pt x="40551" y="60934"/>
                </a:lnTo>
                <a:lnTo>
                  <a:pt x="43560" y="61531"/>
                </a:lnTo>
                <a:lnTo>
                  <a:pt x="49809" y="61531"/>
                </a:lnTo>
                <a:lnTo>
                  <a:pt x="52819" y="60921"/>
                </a:lnTo>
                <a:lnTo>
                  <a:pt x="55664" y="59702"/>
                </a:lnTo>
                <a:lnTo>
                  <a:pt x="58559" y="58483"/>
                </a:lnTo>
                <a:lnTo>
                  <a:pt x="61099" y="56540"/>
                </a:lnTo>
                <a:lnTo>
                  <a:pt x="61696" y="52730"/>
                </a:lnTo>
                <a:lnTo>
                  <a:pt x="58407" y="53568"/>
                </a:lnTo>
                <a:lnTo>
                  <a:pt x="54114" y="56057"/>
                </a:lnTo>
                <a:lnTo>
                  <a:pt x="49301" y="57556"/>
                </a:lnTo>
                <a:lnTo>
                  <a:pt x="44056" y="57556"/>
                </a:lnTo>
                <a:lnTo>
                  <a:pt x="39242" y="56070"/>
                </a:lnTo>
                <a:lnTo>
                  <a:pt x="34937" y="53632"/>
                </a:lnTo>
                <a:lnTo>
                  <a:pt x="31445" y="49517"/>
                </a:lnTo>
                <a:lnTo>
                  <a:pt x="29997" y="46799"/>
                </a:lnTo>
                <a:lnTo>
                  <a:pt x="28867" y="43357"/>
                </a:lnTo>
                <a:lnTo>
                  <a:pt x="28003" y="51600"/>
                </a:lnTo>
                <a:lnTo>
                  <a:pt x="32270" y="56629"/>
                </a:lnTo>
                <a:close/>
              </a:path>
              <a:path w="93306" h="92707">
                <a:moveTo>
                  <a:pt x="46621" y="73901"/>
                </a:moveTo>
                <a:lnTo>
                  <a:pt x="32553" y="72212"/>
                </a:lnTo>
                <a:lnTo>
                  <a:pt x="21164" y="67191"/>
                </a:lnTo>
                <a:lnTo>
                  <a:pt x="15278" y="62318"/>
                </a:lnTo>
                <a:lnTo>
                  <a:pt x="8352" y="52370"/>
                </a:lnTo>
                <a:lnTo>
                  <a:pt x="4645" y="40000"/>
                </a:lnTo>
                <a:lnTo>
                  <a:pt x="3975" y="30797"/>
                </a:lnTo>
                <a:lnTo>
                  <a:pt x="5607" y="16741"/>
                </a:lnTo>
                <a:lnTo>
                  <a:pt x="10455" y="5266"/>
                </a:lnTo>
                <a:lnTo>
                  <a:pt x="15278" y="-838"/>
                </a:lnTo>
                <a:lnTo>
                  <a:pt x="25068" y="-7918"/>
                </a:lnTo>
                <a:lnTo>
                  <a:pt x="37432" y="-11702"/>
                </a:lnTo>
                <a:lnTo>
                  <a:pt x="46621" y="-12382"/>
                </a:lnTo>
                <a:lnTo>
                  <a:pt x="60671" y="-10692"/>
                </a:lnTo>
                <a:lnTo>
                  <a:pt x="72071" y="-5687"/>
                </a:lnTo>
                <a:lnTo>
                  <a:pt x="77965" y="-838"/>
                </a:lnTo>
                <a:lnTo>
                  <a:pt x="84907" y="9044"/>
                </a:lnTo>
                <a:lnTo>
                  <a:pt x="88641" y="21407"/>
                </a:lnTo>
                <a:lnTo>
                  <a:pt x="89331" y="30797"/>
                </a:lnTo>
                <a:lnTo>
                  <a:pt x="91312" y="30797"/>
                </a:lnTo>
                <a:lnTo>
                  <a:pt x="91818" y="16907"/>
                </a:lnTo>
                <a:lnTo>
                  <a:pt x="87312" y="5062"/>
                </a:lnTo>
                <a:lnTo>
                  <a:pt x="80797" y="-3619"/>
                </a:lnTo>
                <a:lnTo>
                  <a:pt x="70927" y="-10966"/>
                </a:lnTo>
                <a:lnTo>
                  <a:pt x="58855" y="-15196"/>
                </a:lnTo>
                <a:lnTo>
                  <a:pt x="46621" y="-16357"/>
                </a:lnTo>
                <a:lnTo>
                  <a:pt x="32710" y="-14829"/>
                </a:lnTo>
                <a:lnTo>
                  <a:pt x="20911" y="-10203"/>
                </a:lnTo>
                <a:lnTo>
                  <a:pt x="12445" y="-3619"/>
                </a:lnTo>
                <a:lnTo>
                  <a:pt x="5284" y="6335"/>
                </a:lnTo>
                <a:lnTo>
                  <a:pt x="1151" y="18435"/>
                </a:lnTo>
                <a:lnTo>
                  <a:pt x="0" y="30797"/>
                </a:lnTo>
                <a:lnTo>
                  <a:pt x="1493" y="44637"/>
                </a:lnTo>
                <a:lnTo>
                  <a:pt x="6011" y="56478"/>
                </a:lnTo>
                <a:lnTo>
                  <a:pt x="12433" y="65087"/>
                </a:lnTo>
                <a:lnTo>
                  <a:pt x="22277" y="72460"/>
                </a:lnTo>
                <a:lnTo>
                  <a:pt x="34341" y="76706"/>
                </a:lnTo>
                <a:lnTo>
                  <a:pt x="46621" y="77876"/>
                </a:lnTo>
                <a:lnTo>
                  <a:pt x="60545" y="76349"/>
                </a:lnTo>
                <a:lnTo>
                  <a:pt x="55885" y="73216"/>
                </a:lnTo>
                <a:lnTo>
                  <a:pt x="46621" y="73901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42" name="object 142"/>
          <p:cNvSpPr/>
          <p:nvPr/>
        </p:nvSpPr>
        <p:spPr>
          <a:xfrm>
            <a:off x="8790163" y="6126240"/>
            <a:ext cx="72988" cy="78510"/>
          </a:xfrm>
          <a:custGeom>
            <a:avLst/>
            <a:gdLst/>
            <a:ahLst/>
            <a:cxnLst/>
            <a:rect l="l" t="t" r="r" b="b"/>
            <a:pathLst>
              <a:path w="78790" h="86652">
                <a:moveTo>
                  <a:pt x="0" y="86652"/>
                </a:moveTo>
                <a:lnTo>
                  <a:pt x="20485" y="86652"/>
                </a:lnTo>
                <a:lnTo>
                  <a:pt x="20485" y="27177"/>
                </a:lnTo>
                <a:lnTo>
                  <a:pt x="57264" y="86652"/>
                </a:lnTo>
                <a:lnTo>
                  <a:pt x="78790" y="86652"/>
                </a:lnTo>
                <a:lnTo>
                  <a:pt x="78790" y="0"/>
                </a:lnTo>
                <a:lnTo>
                  <a:pt x="58305" y="0"/>
                </a:lnTo>
                <a:lnTo>
                  <a:pt x="58305" y="49631"/>
                </a:lnTo>
                <a:lnTo>
                  <a:pt x="26708" y="0"/>
                </a:lnTo>
                <a:lnTo>
                  <a:pt x="0" y="0"/>
                </a:lnTo>
                <a:lnTo>
                  <a:pt x="0" y="86652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43" name="object 143"/>
          <p:cNvSpPr/>
          <p:nvPr/>
        </p:nvSpPr>
        <p:spPr>
          <a:xfrm>
            <a:off x="8788328" y="6124445"/>
            <a:ext cx="76660" cy="82100"/>
          </a:xfrm>
          <a:custGeom>
            <a:avLst/>
            <a:gdLst/>
            <a:ahLst/>
            <a:cxnLst/>
            <a:rect l="l" t="t" r="r" b="b"/>
            <a:pathLst>
              <a:path w="82753" h="90614">
                <a:moveTo>
                  <a:pt x="3962" y="86639"/>
                </a:moveTo>
                <a:lnTo>
                  <a:pt x="0" y="90614"/>
                </a:lnTo>
                <a:lnTo>
                  <a:pt x="24447" y="90614"/>
                </a:lnTo>
                <a:lnTo>
                  <a:pt x="20472" y="86639"/>
                </a:lnTo>
                <a:lnTo>
                  <a:pt x="3962" y="86639"/>
                </a:lnTo>
                <a:close/>
              </a:path>
              <a:path w="82753" h="90614">
                <a:moveTo>
                  <a:pt x="78790" y="86639"/>
                </a:moveTo>
                <a:lnTo>
                  <a:pt x="60350" y="86639"/>
                </a:lnTo>
                <a:lnTo>
                  <a:pt x="78790" y="88633"/>
                </a:lnTo>
                <a:lnTo>
                  <a:pt x="78790" y="86639"/>
                </a:lnTo>
                <a:close/>
              </a:path>
              <a:path w="82753" h="90614">
                <a:moveTo>
                  <a:pt x="24447" y="36144"/>
                </a:moveTo>
                <a:lnTo>
                  <a:pt x="58127" y="90614"/>
                </a:lnTo>
                <a:lnTo>
                  <a:pt x="82753" y="90614"/>
                </a:lnTo>
                <a:lnTo>
                  <a:pt x="80772" y="88633"/>
                </a:lnTo>
                <a:lnTo>
                  <a:pt x="80772" y="86639"/>
                </a:lnTo>
                <a:lnTo>
                  <a:pt x="82753" y="0"/>
                </a:lnTo>
                <a:lnTo>
                  <a:pt x="58305" y="0"/>
                </a:lnTo>
                <a:lnTo>
                  <a:pt x="58305" y="44805"/>
                </a:lnTo>
                <a:lnTo>
                  <a:pt x="29781" y="0"/>
                </a:lnTo>
                <a:lnTo>
                  <a:pt x="0" y="0"/>
                </a:lnTo>
                <a:lnTo>
                  <a:pt x="0" y="90614"/>
                </a:lnTo>
                <a:lnTo>
                  <a:pt x="3962" y="86639"/>
                </a:lnTo>
                <a:lnTo>
                  <a:pt x="3962" y="3962"/>
                </a:lnTo>
                <a:lnTo>
                  <a:pt x="27597" y="3962"/>
                </a:lnTo>
                <a:lnTo>
                  <a:pt x="62280" y="58445"/>
                </a:lnTo>
                <a:lnTo>
                  <a:pt x="62280" y="3962"/>
                </a:lnTo>
                <a:lnTo>
                  <a:pt x="78790" y="3962"/>
                </a:lnTo>
                <a:lnTo>
                  <a:pt x="78790" y="88633"/>
                </a:lnTo>
                <a:lnTo>
                  <a:pt x="60350" y="86639"/>
                </a:lnTo>
                <a:lnTo>
                  <a:pt x="20472" y="22161"/>
                </a:lnTo>
                <a:lnTo>
                  <a:pt x="20472" y="86639"/>
                </a:lnTo>
                <a:lnTo>
                  <a:pt x="24447" y="90614"/>
                </a:lnTo>
                <a:lnTo>
                  <a:pt x="24447" y="36144"/>
                </a:lnTo>
                <a:close/>
              </a:path>
              <a:path w="82753" h="90614">
                <a:moveTo>
                  <a:pt x="80772" y="86639"/>
                </a:moveTo>
                <a:lnTo>
                  <a:pt x="80772" y="88633"/>
                </a:lnTo>
                <a:lnTo>
                  <a:pt x="82753" y="88633"/>
                </a:lnTo>
                <a:lnTo>
                  <a:pt x="82753" y="0"/>
                </a:lnTo>
                <a:lnTo>
                  <a:pt x="80772" y="86639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44" name="object 144"/>
          <p:cNvSpPr/>
          <p:nvPr/>
        </p:nvSpPr>
        <p:spPr>
          <a:xfrm>
            <a:off x="8875906" y="6126242"/>
            <a:ext cx="83118" cy="78510"/>
          </a:xfrm>
          <a:custGeom>
            <a:avLst/>
            <a:gdLst/>
            <a:ahLst/>
            <a:cxnLst/>
            <a:rect l="l" t="t" r="r" b="b"/>
            <a:pathLst>
              <a:path w="89725" h="86652">
                <a:moveTo>
                  <a:pt x="33921" y="53251"/>
                </a:moveTo>
                <a:lnTo>
                  <a:pt x="60617" y="69126"/>
                </a:lnTo>
                <a:lnTo>
                  <a:pt x="66649" y="86652"/>
                </a:lnTo>
                <a:lnTo>
                  <a:pt x="89725" y="86652"/>
                </a:lnTo>
                <a:lnTo>
                  <a:pt x="57721" y="0"/>
                </a:lnTo>
                <a:lnTo>
                  <a:pt x="32004" y="0"/>
                </a:lnTo>
                <a:lnTo>
                  <a:pt x="0" y="86652"/>
                </a:lnTo>
                <a:lnTo>
                  <a:pt x="22517" y="86652"/>
                </a:lnTo>
                <a:lnTo>
                  <a:pt x="28549" y="69126"/>
                </a:lnTo>
                <a:lnTo>
                  <a:pt x="60617" y="69126"/>
                </a:lnTo>
                <a:lnTo>
                  <a:pt x="33921" y="53251"/>
                </a:lnTo>
                <a:lnTo>
                  <a:pt x="44589" y="22199"/>
                </a:lnTo>
                <a:lnTo>
                  <a:pt x="55245" y="53251"/>
                </a:lnTo>
                <a:lnTo>
                  <a:pt x="33921" y="53251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45" name="object 145"/>
          <p:cNvSpPr/>
          <p:nvPr/>
        </p:nvSpPr>
        <p:spPr>
          <a:xfrm>
            <a:off x="8873258" y="6124447"/>
            <a:ext cx="87494" cy="82100"/>
          </a:xfrm>
          <a:custGeom>
            <a:avLst/>
            <a:gdLst/>
            <a:ahLst/>
            <a:cxnLst/>
            <a:rect l="l" t="t" r="r" b="b"/>
            <a:pathLst>
              <a:path w="94449" h="90614">
                <a:moveTo>
                  <a:pt x="47434" y="18072"/>
                </a:moveTo>
                <a:lnTo>
                  <a:pt x="33997" y="57213"/>
                </a:lnTo>
                <a:lnTo>
                  <a:pt x="39560" y="53238"/>
                </a:lnTo>
                <a:lnTo>
                  <a:pt x="47447" y="30302"/>
                </a:lnTo>
                <a:lnTo>
                  <a:pt x="47434" y="18072"/>
                </a:lnTo>
                <a:close/>
              </a:path>
              <a:path w="94449" h="90614">
                <a:moveTo>
                  <a:pt x="70929" y="86639"/>
                </a:moveTo>
                <a:lnTo>
                  <a:pt x="64897" y="69126"/>
                </a:lnTo>
                <a:lnTo>
                  <a:pt x="29997" y="69126"/>
                </a:lnTo>
                <a:lnTo>
                  <a:pt x="23952" y="86639"/>
                </a:lnTo>
                <a:lnTo>
                  <a:pt x="26784" y="90614"/>
                </a:lnTo>
                <a:lnTo>
                  <a:pt x="32829" y="73101"/>
                </a:lnTo>
                <a:lnTo>
                  <a:pt x="62064" y="73101"/>
                </a:lnTo>
                <a:lnTo>
                  <a:pt x="68097" y="90614"/>
                </a:lnTo>
                <a:lnTo>
                  <a:pt x="95440" y="90614"/>
                </a:lnTo>
                <a:lnTo>
                  <a:pt x="90728" y="89319"/>
                </a:lnTo>
                <a:lnTo>
                  <a:pt x="89738" y="86639"/>
                </a:lnTo>
                <a:lnTo>
                  <a:pt x="70929" y="86639"/>
                </a:lnTo>
                <a:close/>
              </a:path>
              <a:path w="94449" h="90614">
                <a:moveTo>
                  <a:pt x="5702" y="86639"/>
                </a:moveTo>
                <a:lnTo>
                  <a:pt x="36245" y="3962"/>
                </a:lnTo>
                <a:lnTo>
                  <a:pt x="59194" y="3962"/>
                </a:lnTo>
                <a:lnTo>
                  <a:pt x="89738" y="86639"/>
                </a:lnTo>
                <a:lnTo>
                  <a:pt x="90728" y="89319"/>
                </a:lnTo>
                <a:lnTo>
                  <a:pt x="95440" y="90614"/>
                </a:lnTo>
                <a:lnTo>
                  <a:pt x="94449" y="87934"/>
                </a:lnTo>
                <a:lnTo>
                  <a:pt x="92583" y="88633"/>
                </a:lnTo>
                <a:lnTo>
                  <a:pt x="92583" y="86639"/>
                </a:lnTo>
                <a:lnTo>
                  <a:pt x="61963" y="0"/>
                </a:lnTo>
                <a:lnTo>
                  <a:pt x="33477" y="0"/>
                </a:lnTo>
                <a:lnTo>
                  <a:pt x="0" y="90614"/>
                </a:lnTo>
                <a:lnTo>
                  <a:pt x="26784" y="90614"/>
                </a:lnTo>
                <a:lnTo>
                  <a:pt x="23952" y="86639"/>
                </a:lnTo>
                <a:lnTo>
                  <a:pt x="5702" y="86639"/>
                </a:lnTo>
                <a:close/>
              </a:path>
              <a:path w="94449" h="90614">
                <a:moveTo>
                  <a:pt x="61963" y="0"/>
                </a:moveTo>
                <a:lnTo>
                  <a:pt x="92583" y="86639"/>
                </a:lnTo>
                <a:lnTo>
                  <a:pt x="94449" y="87934"/>
                </a:lnTo>
                <a:lnTo>
                  <a:pt x="61963" y="0"/>
                </a:lnTo>
                <a:close/>
              </a:path>
              <a:path w="94449" h="90614">
                <a:moveTo>
                  <a:pt x="33997" y="57213"/>
                </a:moveTo>
                <a:lnTo>
                  <a:pt x="60883" y="57213"/>
                </a:lnTo>
                <a:lnTo>
                  <a:pt x="56222" y="55867"/>
                </a:lnTo>
                <a:lnTo>
                  <a:pt x="58102" y="53238"/>
                </a:lnTo>
                <a:lnTo>
                  <a:pt x="59982" y="54584"/>
                </a:lnTo>
                <a:lnTo>
                  <a:pt x="47434" y="18072"/>
                </a:lnTo>
                <a:lnTo>
                  <a:pt x="47447" y="30302"/>
                </a:lnTo>
                <a:lnTo>
                  <a:pt x="55320" y="53238"/>
                </a:lnTo>
                <a:lnTo>
                  <a:pt x="39560" y="53238"/>
                </a:lnTo>
                <a:lnTo>
                  <a:pt x="33997" y="57213"/>
                </a:lnTo>
                <a:close/>
              </a:path>
              <a:path w="94449" h="90614">
                <a:moveTo>
                  <a:pt x="58102" y="55232"/>
                </a:moveTo>
                <a:lnTo>
                  <a:pt x="58102" y="53238"/>
                </a:lnTo>
                <a:lnTo>
                  <a:pt x="56222" y="55867"/>
                </a:lnTo>
                <a:lnTo>
                  <a:pt x="60883" y="57213"/>
                </a:lnTo>
                <a:lnTo>
                  <a:pt x="59982" y="54584"/>
                </a:lnTo>
                <a:lnTo>
                  <a:pt x="58102" y="53238"/>
                </a:lnTo>
                <a:lnTo>
                  <a:pt x="58102" y="55232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46" name="object 146"/>
          <p:cNvSpPr/>
          <p:nvPr/>
        </p:nvSpPr>
        <p:spPr>
          <a:xfrm>
            <a:off x="8971777" y="6126240"/>
            <a:ext cx="57894" cy="78510"/>
          </a:xfrm>
          <a:custGeom>
            <a:avLst/>
            <a:gdLst/>
            <a:ahLst/>
            <a:cxnLst/>
            <a:rect l="l" t="t" r="r" b="b"/>
            <a:pathLst>
              <a:path w="62496" h="86652">
                <a:moveTo>
                  <a:pt x="22352" y="69888"/>
                </a:moveTo>
                <a:lnTo>
                  <a:pt x="22352" y="0"/>
                </a:lnTo>
                <a:lnTo>
                  <a:pt x="0" y="0"/>
                </a:lnTo>
                <a:lnTo>
                  <a:pt x="0" y="86652"/>
                </a:lnTo>
                <a:lnTo>
                  <a:pt x="62496" y="86652"/>
                </a:lnTo>
                <a:lnTo>
                  <a:pt x="62496" y="69888"/>
                </a:lnTo>
                <a:lnTo>
                  <a:pt x="22352" y="69888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47" name="object 147"/>
          <p:cNvSpPr/>
          <p:nvPr/>
        </p:nvSpPr>
        <p:spPr>
          <a:xfrm>
            <a:off x="8969942" y="6124445"/>
            <a:ext cx="61576" cy="82100"/>
          </a:xfrm>
          <a:custGeom>
            <a:avLst/>
            <a:gdLst/>
            <a:ahLst/>
            <a:cxnLst/>
            <a:rect l="l" t="t" r="r" b="b"/>
            <a:pathLst>
              <a:path w="66471" h="90614">
                <a:moveTo>
                  <a:pt x="62496" y="73850"/>
                </a:moveTo>
                <a:lnTo>
                  <a:pt x="62496" y="86639"/>
                </a:lnTo>
                <a:lnTo>
                  <a:pt x="64477" y="86639"/>
                </a:lnTo>
                <a:lnTo>
                  <a:pt x="66471" y="69888"/>
                </a:lnTo>
                <a:lnTo>
                  <a:pt x="26314" y="69888"/>
                </a:lnTo>
                <a:lnTo>
                  <a:pt x="62496" y="73850"/>
                </a:lnTo>
                <a:close/>
              </a:path>
              <a:path w="66471" h="90614">
                <a:moveTo>
                  <a:pt x="62496" y="88633"/>
                </a:moveTo>
                <a:lnTo>
                  <a:pt x="66471" y="90614"/>
                </a:lnTo>
                <a:lnTo>
                  <a:pt x="64477" y="88633"/>
                </a:lnTo>
                <a:lnTo>
                  <a:pt x="62496" y="88633"/>
                </a:lnTo>
                <a:close/>
              </a:path>
              <a:path w="66471" h="90614">
                <a:moveTo>
                  <a:pt x="0" y="90614"/>
                </a:moveTo>
                <a:lnTo>
                  <a:pt x="66471" y="90614"/>
                </a:lnTo>
                <a:lnTo>
                  <a:pt x="62496" y="88633"/>
                </a:lnTo>
                <a:lnTo>
                  <a:pt x="66471" y="88633"/>
                </a:lnTo>
                <a:lnTo>
                  <a:pt x="66471" y="69888"/>
                </a:lnTo>
                <a:lnTo>
                  <a:pt x="64477" y="86639"/>
                </a:lnTo>
                <a:lnTo>
                  <a:pt x="3962" y="86639"/>
                </a:lnTo>
                <a:lnTo>
                  <a:pt x="3962" y="3962"/>
                </a:lnTo>
                <a:lnTo>
                  <a:pt x="22339" y="3962"/>
                </a:lnTo>
                <a:lnTo>
                  <a:pt x="22339" y="73850"/>
                </a:lnTo>
                <a:lnTo>
                  <a:pt x="62496" y="73850"/>
                </a:lnTo>
                <a:lnTo>
                  <a:pt x="26314" y="69888"/>
                </a:lnTo>
                <a:lnTo>
                  <a:pt x="26314" y="0"/>
                </a:lnTo>
                <a:lnTo>
                  <a:pt x="0" y="0"/>
                </a:lnTo>
                <a:lnTo>
                  <a:pt x="0" y="90614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48" name="object 148"/>
          <p:cNvSpPr/>
          <p:nvPr/>
        </p:nvSpPr>
        <p:spPr>
          <a:xfrm>
            <a:off x="8370841" y="6254289"/>
            <a:ext cx="69376" cy="81559"/>
          </a:xfrm>
          <a:custGeom>
            <a:avLst/>
            <a:gdLst/>
            <a:ahLst/>
            <a:cxnLst/>
            <a:rect l="l" t="t" r="r" b="b"/>
            <a:pathLst>
              <a:path w="74891" h="90017">
                <a:moveTo>
                  <a:pt x="26390" y="87172"/>
                </a:moveTo>
                <a:lnTo>
                  <a:pt x="31838" y="89065"/>
                </a:lnTo>
                <a:lnTo>
                  <a:pt x="37782" y="90017"/>
                </a:lnTo>
                <a:lnTo>
                  <a:pt x="48564" y="90017"/>
                </a:lnTo>
                <a:lnTo>
                  <a:pt x="51981" y="89814"/>
                </a:lnTo>
                <a:lnTo>
                  <a:pt x="56946" y="88950"/>
                </a:lnTo>
                <a:lnTo>
                  <a:pt x="59601" y="88328"/>
                </a:lnTo>
                <a:lnTo>
                  <a:pt x="62433" y="87515"/>
                </a:lnTo>
                <a:lnTo>
                  <a:pt x="66687" y="86156"/>
                </a:lnTo>
                <a:lnTo>
                  <a:pt x="70650" y="84454"/>
                </a:lnTo>
                <a:lnTo>
                  <a:pt x="74891" y="82575"/>
                </a:lnTo>
                <a:lnTo>
                  <a:pt x="74891" y="61861"/>
                </a:lnTo>
                <a:lnTo>
                  <a:pt x="70180" y="63880"/>
                </a:lnTo>
                <a:lnTo>
                  <a:pt x="66916" y="66433"/>
                </a:lnTo>
                <a:lnTo>
                  <a:pt x="63258" y="68745"/>
                </a:lnTo>
                <a:lnTo>
                  <a:pt x="58546" y="71234"/>
                </a:lnTo>
                <a:lnTo>
                  <a:pt x="55892" y="72047"/>
                </a:lnTo>
                <a:lnTo>
                  <a:pt x="53238" y="72859"/>
                </a:lnTo>
                <a:lnTo>
                  <a:pt x="50545" y="73266"/>
                </a:lnTo>
                <a:lnTo>
                  <a:pt x="44996" y="73266"/>
                </a:lnTo>
                <a:lnTo>
                  <a:pt x="42125" y="72809"/>
                </a:lnTo>
                <a:lnTo>
                  <a:pt x="39217" y="71894"/>
                </a:lnTo>
                <a:lnTo>
                  <a:pt x="36309" y="70992"/>
                </a:lnTo>
                <a:lnTo>
                  <a:pt x="33667" y="69468"/>
                </a:lnTo>
                <a:lnTo>
                  <a:pt x="28981" y="65252"/>
                </a:lnTo>
                <a:lnTo>
                  <a:pt x="27050" y="62382"/>
                </a:lnTo>
                <a:lnTo>
                  <a:pt x="25514" y="58737"/>
                </a:lnTo>
                <a:lnTo>
                  <a:pt x="23977" y="55105"/>
                </a:lnTo>
                <a:lnTo>
                  <a:pt x="23215" y="50571"/>
                </a:lnTo>
                <a:lnTo>
                  <a:pt x="23215" y="39966"/>
                </a:lnTo>
                <a:lnTo>
                  <a:pt x="23926" y="35547"/>
                </a:lnTo>
                <a:lnTo>
                  <a:pt x="25336" y="31915"/>
                </a:lnTo>
                <a:lnTo>
                  <a:pt x="26758" y="28270"/>
                </a:lnTo>
                <a:lnTo>
                  <a:pt x="28613" y="25349"/>
                </a:lnTo>
                <a:lnTo>
                  <a:pt x="33299" y="20866"/>
                </a:lnTo>
                <a:lnTo>
                  <a:pt x="35928" y="19227"/>
                </a:lnTo>
                <a:lnTo>
                  <a:pt x="38760" y="18237"/>
                </a:lnTo>
                <a:lnTo>
                  <a:pt x="41592" y="17246"/>
                </a:lnTo>
                <a:lnTo>
                  <a:pt x="44576" y="16763"/>
                </a:lnTo>
                <a:lnTo>
                  <a:pt x="50545" y="16763"/>
                </a:lnTo>
                <a:lnTo>
                  <a:pt x="53200" y="17183"/>
                </a:lnTo>
                <a:lnTo>
                  <a:pt x="55689" y="18033"/>
                </a:lnTo>
                <a:lnTo>
                  <a:pt x="60477" y="19926"/>
                </a:lnTo>
                <a:lnTo>
                  <a:pt x="64706" y="22390"/>
                </a:lnTo>
                <a:lnTo>
                  <a:pt x="68224" y="24917"/>
                </a:lnTo>
                <a:lnTo>
                  <a:pt x="72326" y="28219"/>
                </a:lnTo>
                <a:lnTo>
                  <a:pt x="74891" y="28219"/>
                </a:lnTo>
                <a:lnTo>
                  <a:pt x="74891" y="7213"/>
                </a:lnTo>
                <a:lnTo>
                  <a:pt x="73304" y="6438"/>
                </a:lnTo>
                <a:lnTo>
                  <a:pt x="69329" y="4686"/>
                </a:lnTo>
                <a:lnTo>
                  <a:pt x="64858" y="2946"/>
                </a:lnTo>
                <a:lnTo>
                  <a:pt x="62268" y="2209"/>
                </a:lnTo>
                <a:lnTo>
                  <a:pt x="59778" y="1549"/>
                </a:lnTo>
                <a:lnTo>
                  <a:pt x="57073" y="1015"/>
                </a:lnTo>
                <a:lnTo>
                  <a:pt x="54140" y="609"/>
                </a:lnTo>
                <a:lnTo>
                  <a:pt x="51219" y="203"/>
                </a:lnTo>
                <a:lnTo>
                  <a:pt x="47929" y="0"/>
                </a:lnTo>
                <a:lnTo>
                  <a:pt x="37693" y="0"/>
                </a:lnTo>
                <a:lnTo>
                  <a:pt x="31610" y="1041"/>
                </a:lnTo>
                <a:lnTo>
                  <a:pt x="26034" y="3136"/>
                </a:lnTo>
                <a:lnTo>
                  <a:pt x="20472" y="5232"/>
                </a:lnTo>
                <a:lnTo>
                  <a:pt x="15811" y="8204"/>
                </a:lnTo>
                <a:lnTo>
                  <a:pt x="12039" y="12039"/>
                </a:lnTo>
                <a:lnTo>
                  <a:pt x="8127" y="16040"/>
                </a:lnTo>
                <a:lnTo>
                  <a:pt x="5143" y="20827"/>
                </a:lnTo>
                <a:lnTo>
                  <a:pt x="3086" y="26415"/>
                </a:lnTo>
                <a:lnTo>
                  <a:pt x="1028" y="32003"/>
                </a:lnTo>
                <a:lnTo>
                  <a:pt x="0" y="38226"/>
                </a:lnTo>
                <a:lnTo>
                  <a:pt x="0" y="52463"/>
                </a:lnTo>
                <a:lnTo>
                  <a:pt x="1079" y="58966"/>
                </a:lnTo>
                <a:lnTo>
                  <a:pt x="3225" y="64592"/>
                </a:lnTo>
                <a:lnTo>
                  <a:pt x="5384" y="70218"/>
                </a:lnTo>
                <a:lnTo>
                  <a:pt x="8420" y="74904"/>
                </a:lnTo>
                <a:lnTo>
                  <a:pt x="12331" y="78676"/>
                </a:lnTo>
                <a:lnTo>
                  <a:pt x="16255" y="82435"/>
                </a:lnTo>
                <a:lnTo>
                  <a:pt x="20942" y="85267"/>
                </a:lnTo>
                <a:lnTo>
                  <a:pt x="26390" y="87172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49" name="object 149"/>
          <p:cNvSpPr/>
          <p:nvPr/>
        </p:nvSpPr>
        <p:spPr>
          <a:xfrm>
            <a:off x="8368994" y="6252482"/>
            <a:ext cx="73060" cy="85172"/>
          </a:xfrm>
          <a:custGeom>
            <a:avLst/>
            <a:gdLst/>
            <a:ahLst/>
            <a:cxnLst/>
            <a:rect l="l" t="t" r="r" b="b"/>
            <a:pathLst>
              <a:path w="78867" h="94005">
                <a:moveTo>
                  <a:pt x="23228" y="47155"/>
                </a:moveTo>
                <a:lnTo>
                  <a:pt x="23228" y="52755"/>
                </a:lnTo>
                <a:lnTo>
                  <a:pt x="24015" y="57543"/>
                </a:lnTo>
                <a:lnTo>
                  <a:pt x="25679" y="61506"/>
                </a:lnTo>
                <a:lnTo>
                  <a:pt x="27292" y="65354"/>
                </a:lnTo>
                <a:lnTo>
                  <a:pt x="29375" y="68478"/>
                </a:lnTo>
                <a:lnTo>
                  <a:pt x="27940" y="56654"/>
                </a:lnTo>
                <a:lnTo>
                  <a:pt x="27190" y="52387"/>
                </a:lnTo>
                <a:lnTo>
                  <a:pt x="27190" y="42138"/>
                </a:lnTo>
                <a:lnTo>
                  <a:pt x="27889" y="37972"/>
                </a:lnTo>
                <a:lnTo>
                  <a:pt x="29184" y="34632"/>
                </a:lnTo>
                <a:lnTo>
                  <a:pt x="30518" y="31191"/>
                </a:lnTo>
                <a:lnTo>
                  <a:pt x="32232" y="28536"/>
                </a:lnTo>
                <a:lnTo>
                  <a:pt x="36487" y="24460"/>
                </a:lnTo>
                <a:lnTo>
                  <a:pt x="41402" y="22110"/>
                </a:lnTo>
                <a:lnTo>
                  <a:pt x="44018" y="21196"/>
                </a:lnTo>
                <a:lnTo>
                  <a:pt x="46774" y="20739"/>
                </a:lnTo>
                <a:lnTo>
                  <a:pt x="52349" y="20739"/>
                </a:lnTo>
                <a:lnTo>
                  <a:pt x="57035" y="21907"/>
                </a:lnTo>
                <a:lnTo>
                  <a:pt x="61595" y="23710"/>
                </a:lnTo>
                <a:lnTo>
                  <a:pt x="65633" y="26060"/>
                </a:lnTo>
                <a:lnTo>
                  <a:pt x="69011" y="28486"/>
                </a:lnTo>
                <a:lnTo>
                  <a:pt x="71983" y="30835"/>
                </a:lnTo>
                <a:lnTo>
                  <a:pt x="73596" y="32207"/>
                </a:lnTo>
                <a:lnTo>
                  <a:pt x="78867" y="32207"/>
                </a:lnTo>
                <a:lnTo>
                  <a:pt x="78867" y="7962"/>
                </a:lnTo>
                <a:lnTo>
                  <a:pt x="76123" y="6629"/>
                </a:lnTo>
                <a:lnTo>
                  <a:pt x="72110" y="4851"/>
                </a:lnTo>
                <a:lnTo>
                  <a:pt x="67475" y="3047"/>
                </a:lnTo>
                <a:lnTo>
                  <a:pt x="64795" y="2285"/>
                </a:lnTo>
                <a:lnTo>
                  <a:pt x="62191" y="1600"/>
                </a:lnTo>
                <a:lnTo>
                  <a:pt x="59410" y="1054"/>
                </a:lnTo>
                <a:lnTo>
                  <a:pt x="56413" y="634"/>
                </a:lnTo>
                <a:lnTo>
                  <a:pt x="53378" y="215"/>
                </a:lnTo>
                <a:lnTo>
                  <a:pt x="49999" y="0"/>
                </a:lnTo>
                <a:lnTo>
                  <a:pt x="39471" y="0"/>
                </a:lnTo>
                <a:lnTo>
                  <a:pt x="33147" y="1092"/>
                </a:lnTo>
                <a:lnTo>
                  <a:pt x="27330" y="3276"/>
                </a:lnTo>
                <a:lnTo>
                  <a:pt x="21526" y="5460"/>
                </a:lnTo>
                <a:lnTo>
                  <a:pt x="16598" y="8585"/>
                </a:lnTo>
                <a:lnTo>
                  <a:pt x="12623" y="12649"/>
                </a:lnTo>
                <a:lnTo>
                  <a:pt x="8496" y="16852"/>
                </a:lnTo>
                <a:lnTo>
                  <a:pt x="5359" y="21894"/>
                </a:lnTo>
                <a:lnTo>
                  <a:pt x="3213" y="27724"/>
                </a:lnTo>
                <a:lnTo>
                  <a:pt x="1066" y="33566"/>
                </a:lnTo>
                <a:lnTo>
                  <a:pt x="0" y="40030"/>
                </a:lnTo>
                <a:lnTo>
                  <a:pt x="0" y="54648"/>
                </a:lnTo>
                <a:lnTo>
                  <a:pt x="1104" y="61391"/>
                </a:lnTo>
                <a:lnTo>
                  <a:pt x="3365" y="67297"/>
                </a:lnTo>
                <a:lnTo>
                  <a:pt x="5613" y="73151"/>
                </a:lnTo>
                <a:lnTo>
                  <a:pt x="3975" y="54267"/>
                </a:lnTo>
                <a:lnTo>
                  <a:pt x="3975" y="40424"/>
                </a:lnTo>
                <a:lnTo>
                  <a:pt x="4978" y="34429"/>
                </a:lnTo>
                <a:lnTo>
                  <a:pt x="6934" y="29095"/>
                </a:lnTo>
                <a:lnTo>
                  <a:pt x="8915" y="23748"/>
                </a:lnTo>
                <a:lnTo>
                  <a:pt x="11747" y="19215"/>
                </a:lnTo>
                <a:lnTo>
                  <a:pt x="15455" y="15430"/>
                </a:lnTo>
                <a:lnTo>
                  <a:pt x="18999" y="11810"/>
                </a:lnTo>
                <a:lnTo>
                  <a:pt x="23406" y="9004"/>
                </a:lnTo>
                <a:lnTo>
                  <a:pt x="28727" y="6997"/>
                </a:lnTo>
                <a:lnTo>
                  <a:pt x="34061" y="4991"/>
                </a:lnTo>
                <a:lnTo>
                  <a:pt x="39890" y="3975"/>
                </a:lnTo>
                <a:lnTo>
                  <a:pt x="49847" y="3975"/>
                </a:lnTo>
                <a:lnTo>
                  <a:pt x="53047" y="4178"/>
                </a:lnTo>
                <a:lnTo>
                  <a:pt x="55867" y="4571"/>
                </a:lnTo>
                <a:lnTo>
                  <a:pt x="58724" y="4965"/>
                </a:lnTo>
                <a:lnTo>
                  <a:pt x="61353" y="5486"/>
                </a:lnTo>
                <a:lnTo>
                  <a:pt x="64262" y="4203"/>
                </a:lnTo>
                <a:lnTo>
                  <a:pt x="66243" y="6832"/>
                </a:lnTo>
                <a:lnTo>
                  <a:pt x="70535" y="8496"/>
                </a:lnTo>
                <a:lnTo>
                  <a:pt x="74460" y="10236"/>
                </a:lnTo>
                <a:lnTo>
                  <a:pt x="74904" y="9207"/>
                </a:lnTo>
                <a:lnTo>
                  <a:pt x="74904" y="28232"/>
                </a:lnTo>
                <a:lnTo>
                  <a:pt x="71437" y="25349"/>
                </a:lnTo>
                <a:lnTo>
                  <a:pt x="67767" y="22707"/>
                </a:lnTo>
                <a:lnTo>
                  <a:pt x="63347" y="20129"/>
                </a:lnTo>
                <a:lnTo>
                  <a:pt x="60921" y="19037"/>
                </a:lnTo>
                <a:lnTo>
                  <a:pt x="58318" y="18148"/>
                </a:lnTo>
                <a:lnTo>
                  <a:pt x="55626" y="17221"/>
                </a:lnTo>
                <a:lnTo>
                  <a:pt x="52743" y="16763"/>
                </a:lnTo>
                <a:lnTo>
                  <a:pt x="46355" y="16763"/>
                </a:lnTo>
                <a:lnTo>
                  <a:pt x="43141" y="17297"/>
                </a:lnTo>
                <a:lnTo>
                  <a:pt x="40093" y="18364"/>
                </a:lnTo>
                <a:lnTo>
                  <a:pt x="36982" y="19443"/>
                </a:lnTo>
                <a:lnTo>
                  <a:pt x="34112" y="21247"/>
                </a:lnTo>
                <a:lnTo>
                  <a:pt x="31521" y="23698"/>
                </a:lnTo>
                <a:lnTo>
                  <a:pt x="28981" y="26149"/>
                </a:lnTo>
                <a:lnTo>
                  <a:pt x="26974" y="29336"/>
                </a:lnTo>
                <a:lnTo>
                  <a:pt x="25488" y="33185"/>
                </a:lnTo>
                <a:lnTo>
                  <a:pt x="23952" y="37122"/>
                </a:lnTo>
                <a:lnTo>
                  <a:pt x="23228" y="41782"/>
                </a:lnTo>
                <a:lnTo>
                  <a:pt x="23228" y="47155"/>
                </a:lnTo>
                <a:close/>
              </a:path>
              <a:path w="78867" h="94005">
                <a:moveTo>
                  <a:pt x="46215" y="94005"/>
                </a:moveTo>
                <a:lnTo>
                  <a:pt x="50634" y="94005"/>
                </a:lnTo>
                <a:lnTo>
                  <a:pt x="54127" y="93789"/>
                </a:lnTo>
                <a:lnTo>
                  <a:pt x="56794" y="93332"/>
                </a:lnTo>
                <a:lnTo>
                  <a:pt x="59359" y="92887"/>
                </a:lnTo>
                <a:lnTo>
                  <a:pt x="62090" y="92252"/>
                </a:lnTo>
                <a:lnTo>
                  <a:pt x="64985" y="91427"/>
                </a:lnTo>
                <a:lnTo>
                  <a:pt x="69380" y="90017"/>
                </a:lnTo>
                <a:lnTo>
                  <a:pt x="73431" y="88264"/>
                </a:lnTo>
                <a:lnTo>
                  <a:pt x="77698" y="86385"/>
                </a:lnTo>
                <a:lnTo>
                  <a:pt x="78867" y="85851"/>
                </a:lnTo>
                <a:lnTo>
                  <a:pt x="78867" y="61861"/>
                </a:lnTo>
                <a:lnTo>
                  <a:pt x="74561" y="61861"/>
                </a:lnTo>
                <a:lnTo>
                  <a:pt x="70929" y="64325"/>
                </a:lnTo>
                <a:lnTo>
                  <a:pt x="67767" y="66801"/>
                </a:lnTo>
                <a:lnTo>
                  <a:pt x="64236" y="69024"/>
                </a:lnTo>
                <a:lnTo>
                  <a:pt x="59804" y="71373"/>
                </a:lnTo>
                <a:lnTo>
                  <a:pt x="54825" y="72897"/>
                </a:lnTo>
                <a:lnTo>
                  <a:pt x="49822" y="73266"/>
                </a:lnTo>
                <a:lnTo>
                  <a:pt x="47205" y="73266"/>
                </a:lnTo>
                <a:lnTo>
                  <a:pt x="44538" y="72847"/>
                </a:lnTo>
                <a:lnTo>
                  <a:pt x="41808" y="71996"/>
                </a:lnTo>
                <a:lnTo>
                  <a:pt x="39166" y="71170"/>
                </a:lnTo>
                <a:lnTo>
                  <a:pt x="34632" y="67856"/>
                </a:lnTo>
                <a:lnTo>
                  <a:pt x="32562" y="66001"/>
                </a:lnTo>
                <a:lnTo>
                  <a:pt x="30784" y="63398"/>
                </a:lnTo>
                <a:lnTo>
                  <a:pt x="29337" y="59969"/>
                </a:lnTo>
                <a:lnTo>
                  <a:pt x="27940" y="56654"/>
                </a:lnTo>
                <a:lnTo>
                  <a:pt x="29375" y="68478"/>
                </a:lnTo>
                <a:lnTo>
                  <a:pt x="31978" y="70815"/>
                </a:lnTo>
                <a:lnTo>
                  <a:pt x="34531" y="73113"/>
                </a:lnTo>
                <a:lnTo>
                  <a:pt x="37439" y="74790"/>
                </a:lnTo>
                <a:lnTo>
                  <a:pt x="40627" y="75780"/>
                </a:lnTo>
                <a:lnTo>
                  <a:pt x="43700" y="76758"/>
                </a:lnTo>
                <a:lnTo>
                  <a:pt x="46786" y="77241"/>
                </a:lnTo>
                <a:lnTo>
                  <a:pt x="52743" y="77241"/>
                </a:lnTo>
                <a:lnTo>
                  <a:pt x="55626" y="76809"/>
                </a:lnTo>
                <a:lnTo>
                  <a:pt x="58470" y="75933"/>
                </a:lnTo>
                <a:lnTo>
                  <a:pt x="61277" y="75082"/>
                </a:lnTo>
                <a:lnTo>
                  <a:pt x="63893" y="73913"/>
                </a:lnTo>
                <a:lnTo>
                  <a:pt x="65252" y="70738"/>
                </a:lnTo>
                <a:lnTo>
                  <a:pt x="68224" y="71285"/>
                </a:lnTo>
                <a:lnTo>
                  <a:pt x="71767" y="68719"/>
                </a:lnTo>
                <a:lnTo>
                  <a:pt x="74777" y="66306"/>
                </a:lnTo>
                <a:lnTo>
                  <a:pt x="74904" y="65836"/>
                </a:lnTo>
                <a:lnTo>
                  <a:pt x="74904" y="84569"/>
                </a:lnTo>
                <a:lnTo>
                  <a:pt x="71843" y="84632"/>
                </a:lnTo>
                <a:lnTo>
                  <a:pt x="67970" y="86296"/>
                </a:lnTo>
                <a:lnTo>
                  <a:pt x="63881" y="87604"/>
                </a:lnTo>
                <a:lnTo>
                  <a:pt x="61112" y="88404"/>
                </a:lnTo>
                <a:lnTo>
                  <a:pt x="58521" y="89001"/>
                </a:lnTo>
                <a:lnTo>
                  <a:pt x="53822" y="89814"/>
                </a:lnTo>
                <a:lnTo>
                  <a:pt x="50495" y="90030"/>
                </a:lnTo>
                <a:lnTo>
                  <a:pt x="46215" y="90030"/>
                </a:lnTo>
                <a:lnTo>
                  <a:pt x="46215" y="92011"/>
                </a:lnTo>
                <a:lnTo>
                  <a:pt x="46215" y="90030"/>
                </a:lnTo>
                <a:lnTo>
                  <a:pt x="39966" y="90030"/>
                </a:lnTo>
                <a:lnTo>
                  <a:pt x="34251" y="89103"/>
                </a:lnTo>
                <a:lnTo>
                  <a:pt x="29032" y="87287"/>
                </a:lnTo>
                <a:lnTo>
                  <a:pt x="23825" y="85470"/>
                </a:lnTo>
                <a:lnTo>
                  <a:pt x="19405" y="82791"/>
                </a:lnTo>
                <a:lnTo>
                  <a:pt x="15709" y="79235"/>
                </a:lnTo>
                <a:lnTo>
                  <a:pt x="12014" y="75691"/>
                </a:lnTo>
                <a:lnTo>
                  <a:pt x="9144" y="71259"/>
                </a:lnTo>
                <a:lnTo>
                  <a:pt x="7073" y="65874"/>
                </a:lnTo>
                <a:lnTo>
                  <a:pt x="5029" y="60528"/>
                </a:lnTo>
                <a:lnTo>
                  <a:pt x="3975" y="54267"/>
                </a:lnTo>
                <a:lnTo>
                  <a:pt x="5613" y="73151"/>
                </a:lnTo>
                <a:lnTo>
                  <a:pt x="8801" y="78117"/>
                </a:lnTo>
                <a:lnTo>
                  <a:pt x="12954" y="82105"/>
                </a:lnTo>
                <a:lnTo>
                  <a:pt x="17081" y="86067"/>
                </a:lnTo>
                <a:lnTo>
                  <a:pt x="22034" y="89052"/>
                </a:lnTo>
                <a:lnTo>
                  <a:pt x="27724" y="91033"/>
                </a:lnTo>
                <a:lnTo>
                  <a:pt x="33413" y="93014"/>
                </a:lnTo>
                <a:lnTo>
                  <a:pt x="39585" y="94005"/>
                </a:lnTo>
                <a:lnTo>
                  <a:pt x="46215" y="94005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50" name="object 150"/>
          <p:cNvSpPr/>
          <p:nvPr/>
        </p:nvSpPr>
        <p:spPr>
          <a:xfrm>
            <a:off x="8456629" y="6255819"/>
            <a:ext cx="57894" cy="78498"/>
          </a:xfrm>
          <a:custGeom>
            <a:avLst/>
            <a:gdLst/>
            <a:ahLst/>
            <a:cxnLst/>
            <a:rect l="l" t="t" r="r" b="b"/>
            <a:pathLst>
              <a:path w="62496" h="86639">
                <a:moveTo>
                  <a:pt x="22352" y="69888"/>
                </a:moveTo>
                <a:lnTo>
                  <a:pt x="22352" y="0"/>
                </a:lnTo>
                <a:lnTo>
                  <a:pt x="0" y="0"/>
                </a:lnTo>
                <a:lnTo>
                  <a:pt x="0" y="86639"/>
                </a:lnTo>
                <a:lnTo>
                  <a:pt x="62496" y="86639"/>
                </a:lnTo>
                <a:lnTo>
                  <a:pt x="62496" y="69888"/>
                </a:lnTo>
                <a:lnTo>
                  <a:pt x="22352" y="69888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51" name="object 151"/>
          <p:cNvSpPr/>
          <p:nvPr/>
        </p:nvSpPr>
        <p:spPr>
          <a:xfrm>
            <a:off x="8454795" y="6254013"/>
            <a:ext cx="61576" cy="82112"/>
          </a:xfrm>
          <a:custGeom>
            <a:avLst/>
            <a:gdLst/>
            <a:ahLst/>
            <a:cxnLst/>
            <a:rect l="l" t="t" r="r" b="b"/>
            <a:pathLst>
              <a:path w="66471" h="90627">
                <a:moveTo>
                  <a:pt x="62496" y="73863"/>
                </a:moveTo>
                <a:lnTo>
                  <a:pt x="62496" y="86652"/>
                </a:lnTo>
                <a:lnTo>
                  <a:pt x="64477" y="86652"/>
                </a:lnTo>
                <a:lnTo>
                  <a:pt x="66471" y="69888"/>
                </a:lnTo>
                <a:lnTo>
                  <a:pt x="26314" y="69888"/>
                </a:lnTo>
                <a:lnTo>
                  <a:pt x="62496" y="73863"/>
                </a:lnTo>
                <a:close/>
              </a:path>
              <a:path w="66471" h="90627">
                <a:moveTo>
                  <a:pt x="62496" y="88633"/>
                </a:moveTo>
                <a:lnTo>
                  <a:pt x="66471" y="90627"/>
                </a:lnTo>
                <a:lnTo>
                  <a:pt x="64477" y="88633"/>
                </a:lnTo>
                <a:lnTo>
                  <a:pt x="62496" y="88633"/>
                </a:lnTo>
                <a:close/>
              </a:path>
              <a:path w="66471" h="90627">
                <a:moveTo>
                  <a:pt x="0" y="90627"/>
                </a:moveTo>
                <a:lnTo>
                  <a:pt x="66471" y="90627"/>
                </a:lnTo>
                <a:lnTo>
                  <a:pt x="62496" y="88633"/>
                </a:lnTo>
                <a:lnTo>
                  <a:pt x="66471" y="88633"/>
                </a:lnTo>
                <a:lnTo>
                  <a:pt x="66471" y="69888"/>
                </a:lnTo>
                <a:lnTo>
                  <a:pt x="64477" y="86652"/>
                </a:lnTo>
                <a:lnTo>
                  <a:pt x="3975" y="86652"/>
                </a:lnTo>
                <a:lnTo>
                  <a:pt x="3975" y="3975"/>
                </a:lnTo>
                <a:lnTo>
                  <a:pt x="22339" y="3975"/>
                </a:lnTo>
                <a:lnTo>
                  <a:pt x="22339" y="73863"/>
                </a:lnTo>
                <a:lnTo>
                  <a:pt x="62496" y="73863"/>
                </a:lnTo>
                <a:lnTo>
                  <a:pt x="26314" y="69888"/>
                </a:lnTo>
                <a:lnTo>
                  <a:pt x="26314" y="0"/>
                </a:lnTo>
                <a:lnTo>
                  <a:pt x="0" y="0"/>
                </a:lnTo>
                <a:lnTo>
                  <a:pt x="0" y="90627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52" name="object 152"/>
          <p:cNvSpPr/>
          <p:nvPr/>
        </p:nvSpPr>
        <p:spPr>
          <a:xfrm>
            <a:off x="8524583" y="6255819"/>
            <a:ext cx="47012" cy="78498"/>
          </a:xfrm>
          <a:custGeom>
            <a:avLst/>
            <a:gdLst/>
            <a:ahLst/>
            <a:cxnLst/>
            <a:rect l="l" t="t" r="r" b="b"/>
            <a:pathLst>
              <a:path w="50749" h="86639">
                <a:moveTo>
                  <a:pt x="50749" y="15354"/>
                </a:moveTo>
                <a:lnTo>
                  <a:pt x="50749" y="0"/>
                </a:lnTo>
                <a:lnTo>
                  <a:pt x="0" y="0"/>
                </a:lnTo>
                <a:lnTo>
                  <a:pt x="0" y="15354"/>
                </a:lnTo>
                <a:lnTo>
                  <a:pt x="14198" y="15354"/>
                </a:lnTo>
                <a:lnTo>
                  <a:pt x="14198" y="71285"/>
                </a:lnTo>
                <a:lnTo>
                  <a:pt x="0" y="71285"/>
                </a:lnTo>
                <a:lnTo>
                  <a:pt x="0" y="86639"/>
                </a:lnTo>
                <a:lnTo>
                  <a:pt x="50749" y="86639"/>
                </a:lnTo>
                <a:lnTo>
                  <a:pt x="50749" y="71285"/>
                </a:lnTo>
                <a:lnTo>
                  <a:pt x="36550" y="71285"/>
                </a:lnTo>
                <a:lnTo>
                  <a:pt x="36550" y="15354"/>
                </a:lnTo>
                <a:lnTo>
                  <a:pt x="50749" y="15354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53" name="object 153"/>
          <p:cNvSpPr/>
          <p:nvPr/>
        </p:nvSpPr>
        <p:spPr>
          <a:xfrm>
            <a:off x="8522748" y="6254013"/>
            <a:ext cx="50682" cy="82112"/>
          </a:xfrm>
          <a:custGeom>
            <a:avLst/>
            <a:gdLst/>
            <a:ahLst/>
            <a:cxnLst/>
            <a:rect l="l" t="t" r="r" b="b"/>
            <a:pathLst>
              <a:path w="54711" h="90627">
                <a:moveTo>
                  <a:pt x="50736" y="75260"/>
                </a:moveTo>
                <a:lnTo>
                  <a:pt x="50736" y="86652"/>
                </a:lnTo>
                <a:lnTo>
                  <a:pt x="52730" y="86652"/>
                </a:lnTo>
                <a:lnTo>
                  <a:pt x="54711" y="71285"/>
                </a:lnTo>
                <a:lnTo>
                  <a:pt x="40513" y="71285"/>
                </a:lnTo>
                <a:lnTo>
                  <a:pt x="36537" y="15366"/>
                </a:lnTo>
                <a:lnTo>
                  <a:pt x="36537" y="75260"/>
                </a:lnTo>
                <a:lnTo>
                  <a:pt x="50736" y="75260"/>
                </a:lnTo>
                <a:close/>
              </a:path>
              <a:path w="54711" h="90627">
                <a:moveTo>
                  <a:pt x="50736" y="88633"/>
                </a:moveTo>
                <a:lnTo>
                  <a:pt x="54711" y="90627"/>
                </a:lnTo>
                <a:lnTo>
                  <a:pt x="52730" y="88633"/>
                </a:lnTo>
                <a:lnTo>
                  <a:pt x="50736" y="88633"/>
                </a:lnTo>
                <a:close/>
              </a:path>
              <a:path w="54711" h="90627">
                <a:moveTo>
                  <a:pt x="54711" y="0"/>
                </a:moveTo>
                <a:lnTo>
                  <a:pt x="0" y="0"/>
                </a:lnTo>
                <a:lnTo>
                  <a:pt x="0" y="19342"/>
                </a:lnTo>
                <a:lnTo>
                  <a:pt x="14198" y="19342"/>
                </a:lnTo>
                <a:lnTo>
                  <a:pt x="14198" y="71285"/>
                </a:lnTo>
                <a:lnTo>
                  <a:pt x="0" y="71285"/>
                </a:lnTo>
                <a:lnTo>
                  <a:pt x="0" y="90627"/>
                </a:lnTo>
                <a:lnTo>
                  <a:pt x="54711" y="90627"/>
                </a:lnTo>
                <a:lnTo>
                  <a:pt x="50736" y="88633"/>
                </a:lnTo>
                <a:lnTo>
                  <a:pt x="54711" y="88633"/>
                </a:lnTo>
                <a:lnTo>
                  <a:pt x="54711" y="71285"/>
                </a:lnTo>
                <a:lnTo>
                  <a:pt x="52730" y="86652"/>
                </a:lnTo>
                <a:lnTo>
                  <a:pt x="3962" y="86652"/>
                </a:lnTo>
                <a:lnTo>
                  <a:pt x="3962" y="75260"/>
                </a:lnTo>
                <a:lnTo>
                  <a:pt x="18173" y="75260"/>
                </a:lnTo>
                <a:lnTo>
                  <a:pt x="18173" y="15366"/>
                </a:lnTo>
                <a:lnTo>
                  <a:pt x="3962" y="15366"/>
                </a:lnTo>
                <a:lnTo>
                  <a:pt x="3962" y="3975"/>
                </a:lnTo>
                <a:lnTo>
                  <a:pt x="50736" y="3975"/>
                </a:lnTo>
                <a:lnTo>
                  <a:pt x="50736" y="15366"/>
                </a:lnTo>
                <a:lnTo>
                  <a:pt x="36537" y="15366"/>
                </a:lnTo>
                <a:lnTo>
                  <a:pt x="40513" y="71285"/>
                </a:lnTo>
                <a:lnTo>
                  <a:pt x="40513" y="19342"/>
                </a:lnTo>
                <a:lnTo>
                  <a:pt x="54711" y="19342"/>
                </a:lnTo>
                <a:lnTo>
                  <a:pt x="54711" y="0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54" name="object 154"/>
          <p:cNvSpPr/>
          <p:nvPr/>
        </p:nvSpPr>
        <p:spPr>
          <a:xfrm>
            <a:off x="8589678" y="6255819"/>
            <a:ext cx="72988" cy="78498"/>
          </a:xfrm>
          <a:custGeom>
            <a:avLst/>
            <a:gdLst/>
            <a:ahLst/>
            <a:cxnLst/>
            <a:rect l="l" t="t" r="r" b="b"/>
            <a:pathLst>
              <a:path w="78790" h="86639">
                <a:moveTo>
                  <a:pt x="0" y="86639"/>
                </a:moveTo>
                <a:lnTo>
                  <a:pt x="20485" y="86639"/>
                </a:lnTo>
                <a:lnTo>
                  <a:pt x="20485" y="27178"/>
                </a:lnTo>
                <a:lnTo>
                  <a:pt x="57264" y="86639"/>
                </a:lnTo>
                <a:lnTo>
                  <a:pt x="78790" y="86639"/>
                </a:lnTo>
                <a:lnTo>
                  <a:pt x="78790" y="0"/>
                </a:lnTo>
                <a:lnTo>
                  <a:pt x="58305" y="0"/>
                </a:lnTo>
                <a:lnTo>
                  <a:pt x="58305" y="49631"/>
                </a:lnTo>
                <a:lnTo>
                  <a:pt x="26708" y="0"/>
                </a:lnTo>
                <a:lnTo>
                  <a:pt x="0" y="0"/>
                </a:lnTo>
                <a:lnTo>
                  <a:pt x="0" y="86639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55" name="object 155"/>
          <p:cNvSpPr/>
          <p:nvPr/>
        </p:nvSpPr>
        <p:spPr>
          <a:xfrm>
            <a:off x="8587843" y="6254013"/>
            <a:ext cx="76671" cy="82112"/>
          </a:xfrm>
          <a:custGeom>
            <a:avLst/>
            <a:gdLst/>
            <a:ahLst/>
            <a:cxnLst/>
            <a:rect l="l" t="t" r="r" b="b"/>
            <a:pathLst>
              <a:path w="82765" h="90627">
                <a:moveTo>
                  <a:pt x="3962" y="86652"/>
                </a:moveTo>
                <a:lnTo>
                  <a:pt x="0" y="90627"/>
                </a:lnTo>
                <a:lnTo>
                  <a:pt x="24447" y="90627"/>
                </a:lnTo>
                <a:lnTo>
                  <a:pt x="20485" y="86652"/>
                </a:lnTo>
                <a:lnTo>
                  <a:pt x="3962" y="86652"/>
                </a:lnTo>
                <a:close/>
              </a:path>
              <a:path w="82765" h="90627">
                <a:moveTo>
                  <a:pt x="78790" y="86652"/>
                </a:moveTo>
                <a:lnTo>
                  <a:pt x="60350" y="86652"/>
                </a:lnTo>
                <a:lnTo>
                  <a:pt x="78790" y="88633"/>
                </a:lnTo>
                <a:lnTo>
                  <a:pt x="78790" y="86652"/>
                </a:lnTo>
                <a:close/>
              </a:path>
              <a:path w="82765" h="90627">
                <a:moveTo>
                  <a:pt x="24447" y="36156"/>
                </a:moveTo>
                <a:lnTo>
                  <a:pt x="58140" y="90627"/>
                </a:lnTo>
                <a:lnTo>
                  <a:pt x="82765" y="90627"/>
                </a:lnTo>
                <a:lnTo>
                  <a:pt x="80772" y="88633"/>
                </a:lnTo>
                <a:lnTo>
                  <a:pt x="80772" y="86652"/>
                </a:lnTo>
                <a:lnTo>
                  <a:pt x="82765" y="0"/>
                </a:lnTo>
                <a:lnTo>
                  <a:pt x="58305" y="0"/>
                </a:lnTo>
                <a:lnTo>
                  <a:pt x="58305" y="44805"/>
                </a:lnTo>
                <a:lnTo>
                  <a:pt x="29781" y="0"/>
                </a:lnTo>
                <a:lnTo>
                  <a:pt x="0" y="0"/>
                </a:lnTo>
                <a:lnTo>
                  <a:pt x="0" y="90627"/>
                </a:lnTo>
                <a:lnTo>
                  <a:pt x="3962" y="86652"/>
                </a:lnTo>
                <a:lnTo>
                  <a:pt x="3962" y="3975"/>
                </a:lnTo>
                <a:lnTo>
                  <a:pt x="27597" y="3975"/>
                </a:lnTo>
                <a:lnTo>
                  <a:pt x="62280" y="58445"/>
                </a:lnTo>
                <a:lnTo>
                  <a:pt x="62280" y="3975"/>
                </a:lnTo>
                <a:lnTo>
                  <a:pt x="78790" y="3975"/>
                </a:lnTo>
                <a:lnTo>
                  <a:pt x="78790" y="88633"/>
                </a:lnTo>
                <a:lnTo>
                  <a:pt x="60350" y="86652"/>
                </a:lnTo>
                <a:lnTo>
                  <a:pt x="20485" y="22174"/>
                </a:lnTo>
                <a:lnTo>
                  <a:pt x="20485" y="86652"/>
                </a:lnTo>
                <a:lnTo>
                  <a:pt x="24447" y="90627"/>
                </a:lnTo>
                <a:lnTo>
                  <a:pt x="24447" y="36156"/>
                </a:lnTo>
                <a:close/>
              </a:path>
              <a:path w="82765" h="90627">
                <a:moveTo>
                  <a:pt x="80772" y="86652"/>
                </a:moveTo>
                <a:lnTo>
                  <a:pt x="80772" y="88633"/>
                </a:lnTo>
                <a:lnTo>
                  <a:pt x="82765" y="88633"/>
                </a:lnTo>
                <a:lnTo>
                  <a:pt x="82765" y="0"/>
                </a:lnTo>
                <a:lnTo>
                  <a:pt x="80772" y="86652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56" name="object 156"/>
          <p:cNvSpPr/>
          <p:nvPr/>
        </p:nvSpPr>
        <p:spPr>
          <a:xfrm>
            <a:off x="8680762" y="6255819"/>
            <a:ext cx="47000" cy="78498"/>
          </a:xfrm>
          <a:custGeom>
            <a:avLst/>
            <a:gdLst/>
            <a:ahLst/>
            <a:cxnLst/>
            <a:rect l="l" t="t" r="r" b="b"/>
            <a:pathLst>
              <a:path w="50736" h="86639">
                <a:moveTo>
                  <a:pt x="50736" y="15354"/>
                </a:moveTo>
                <a:lnTo>
                  <a:pt x="50736" y="0"/>
                </a:lnTo>
                <a:lnTo>
                  <a:pt x="0" y="0"/>
                </a:lnTo>
                <a:lnTo>
                  <a:pt x="0" y="15354"/>
                </a:lnTo>
                <a:lnTo>
                  <a:pt x="14198" y="15354"/>
                </a:lnTo>
                <a:lnTo>
                  <a:pt x="14198" y="71285"/>
                </a:lnTo>
                <a:lnTo>
                  <a:pt x="0" y="71285"/>
                </a:lnTo>
                <a:lnTo>
                  <a:pt x="0" y="86639"/>
                </a:lnTo>
                <a:lnTo>
                  <a:pt x="50736" y="86639"/>
                </a:lnTo>
                <a:lnTo>
                  <a:pt x="50736" y="71285"/>
                </a:lnTo>
                <a:lnTo>
                  <a:pt x="36537" y="71285"/>
                </a:lnTo>
                <a:lnTo>
                  <a:pt x="36537" y="15354"/>
                </a:lnTo>
                <a:lnTo>
                  <a:pt x="50736" y="15354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57" name="object 157"/>
          <p:cNvSpPr/>
          <p:nvPr/>
        </p:nvSpPr>
        <p:spPr>
          <a:xfrm>
            <a:off x="8678915" y="6254013"/>
            <a:ext cx="50682" cy="82112"/>
          </a:xfrm>
          <a:custGeom>
            <a:avLst/>
            <a:gdLst/>
            <a:ahLst/>
            <a:cxnLst/>
            <a:rect l="l" t="t" r="r" b="b"/>
            <a:pathLst>
              <a:path w="54711" h="90627">
                <a:moveTo>
                  <a:pt x="50749" y="75260"/>
                </a:moveTo>
                <a:lnTo>
                  <a:pt x="50749" y="86652"/>
                </a:lnTo>
                <a:lnTo>
                  <a:pt x="52730" y="86652"/>
                </a:lnTo>
                <a:lnTo>
                  <a:pt x="54711" y="71285"/>
                </a:lnTo>
                <a:lnTo>
                  <a:pt x="40513" y="71285"/>
                </a:lnTo>
                <a:lnTo>
                  <a:pt x="36550" y="15366"/>
                </a:lnTo>
                <a:lnTo>
                  <a:pt x="36550" y="75260"/>
                </a:lnTo>
                <a:lnTo>
                  <a:pt x="50749" y="75260"/>
                </a:lnTo>
                <a:close/>
              </a:path>
              <a:path w="54711" h="90627">
                <a:moveTo>
                  <a:pt x="50749" y="88633"/>
                </a:moveTo>
                <a:lnTo>
                  <a:pt x="54711" y="90627"/>
                </a:lnTo>
                <a:lnTo>
                  <a:pt x="52730" y="88633"/>
                </a:lnTo>
                <a:lnTo>
                  <a:pt x="50749" y="88633"/>
                </a:lnTo>
                <a:close/>
              </a:path>
              <a:path w="54711" h="90627">
                <a:moveTo>
                  <a:pt x="54711" y="0"/>
                </a:moveTo>
                <a:lnTo>
                  <a:pt x="0" y="0"/>
                </a:lnTo>
                <a:lnTo>
                  <a:pt x="0" y="19342"/>
                </a:lnTo>
                <a:lnTo>
                  <a:pt x="14198" y="19342"/>
                </a:lnTo>
                <a:lnTo>
                  <a:pt x="14198" y="71285"/>
                </a:lnTo>
                <a:lnTo>
                  <a:pt x="0" y="71285"/>
                </a:lnTo>
                <a:lnTo>
                  <a:pt x="0" y="90627"/>
                </a:lnTo>
                <a:lnTo>
                  <a:pt x="54711" y="90627"/>
                </a:lnTo>
                <a:lnTo>
                  <a:pt x="50749" y="88633"/>
                </a:lnTo>
                <a:lnTo>
                  <a:pt x="54711" y="88633"/>
                </a:lnTo>
                <a:lnTo>
                  <a:pt x="54711" y="71285"/>
                </a:lnTo>
                <a:lnTo>
                  <a:pt x="52730" y="86652"/>
                </a:lnTo>
                <a:lnTo>
                  <a:pt x="3975" y="86652"/>
                </a:lnTo>
                <a:lnTo>
                  <a:pt x="3975" y="75260"/>
                </a:lnTo>
                <a:lnTo>
                  <a:pt x="18173" y="75260"/>
                </a:lnTo>
                <a:lnTo>
                  <a:pt x="18173" y="15366"/>
                </a:lnTo>
                <a:lnTo>
                  <a:pt x="3975" y="15366"/>
                </a:lnTo>
                <a:lnTo>
                  <a:pt x="3975" y="3975"/>
                </a:lnTo>
                <a:lnTo>
                  <a:pt x="50749" y="3975"/>
                </a:lnTo>
                <a:lnTo>
                  <a:pt x="50749" y="15366"/>
                </a:lnTo>
                <a:lnTo>
                  <a:pt x="36550" y="15366"/>
                </a:lnTo>
                <a:lnTo>
                  <a:pt x="40513" y="71285"/>
                </a:lnTo>
                <a:lnTo>
                  <a:pt x="40513" y="19342"/>
                </a:lnTo>
                <a:lnTo>
                  <a:pt x="54711" y="19342"/>
                </a:lnTo>
                <a:lnTo>
                  <a:pt x="54711" y="0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58" name="object 158"/>
          <p:cNvSpPr/>
          <p:nvPr/>
        </p:nvSpPr>
        <p:spPr>
          <a:xfrm>
            <a:off x="8741163" y="6254289"/>
            <a:ext cx="69376" cy="81559"/>
          </a:xfrm>
          <a:custGeom>
            <a:avLst/>
            <a:gdLst/>
            <a:ahLst/>
            <a:cxnLst/>
            <a:rect l="l" t="t" r="r" b="b"/>
            <a:pathLst>
              <a:path w="74891" h="90017">
                <a:moveTo>
                  <a:pt x="26390" y="87172"/>
                </a:moveTo>
                <a:lnTo>
                  <a:pt x="31838" y="89065"/>
                </a:lnTo>
                <a:lnTo>
                  <a:pt x="37782" y="90017"/>
                </a:lnTo>
                <a:lnTo>
                  <a:pt x="48564" y="90017"/>
                </a:lnTo>
                <a:lnTo>
                  <a:pt x="51981" y="89814"/>
                </a:lnTo>
                <a:lnTo>
                  <a:pt x="56946" y="88950"/>
                </a:lnTo>
                <a:lnTo>
                  <a:pt x="59601" y="88328"/>
                </a:lnTo>
                <a:lnTo>
                  <a:pt x="62433" y="87515"/>
                </a:lnTo>
                <a:lnTo>
                  <a:pt x="66687" y="86156"/>
                </a:lnTo>
                <a:lnTo>
                  <a:pt x="70637" y="84454"/>
                </a:lnTo>
                <a:lnTo>
                  <a:pt x="74891" y="82575"/>
                </a:lnTo>
                <a:lnTo>
                  <a:pt x="74891" y="61861"/>
                </a:lnTo>
                <a:lnTo>
                  <a:pt x="70180" y="63880"/>
                </a:lnTo>
                <a:lnTo>
                  <a:pt x="66916" y="66433"/>
                </a:lnTo>
                <a:lnTo>
                  <a:pt x="63258" y="68745"/>
                </a:lnTo>
                <a:lnTo>
                  <a:pt x="58546" y="71234"/>
                </a:lnTo>
                <a:lnTo>
                  <a:pt x="55892" y="72047"/>
                </a:lnTo>
                <a:lnTo>
                  <a:pt x="53238" y="72859"/>
                </a:lnTo>
                <a:lnTo>
                  <a:pt x="50545" y="73266"/>
                </a:lnTo>
                <a:lnTo>
                  <a:pt x="44996" y="73266"/>
                </a:lnTo>
                <a:lnTo>
                  <a:pt x="42125" y="72809"/>
                </a:lnTo>
                <a:lnTo>
                  <a:pt x="39217" y="71894"/>
                </a:lnTo>
                <a:lnTo>
                  <a:pt x="36309" y="70992"/>
                </a:lnTo>
                <a:lnTo>
                  <a:pt x="33667" y="69468"/>
                </a:lnTo>
                <a:lnTo>
                  <a:pt x="28981" y="65252"/>
                </a:lnTo>
                <a:lnTo>
                  <a:pt x="27050" y="62382"/>
                </a:lnTo>
                <a:lnTo>
                  <a:pt x="25514" y="58737"/>
                </a:lnTo>
                <a:lnTo>
                  <a:pt x="23977" y="55105"/>
                </a:lnTo>
                <a:lnTo>
                  <a:pt x="23215" y="50571"/>
                </a:lnTo>
                <a:lnTo>
                  <a:pt x="23215" y="39966"/>
                </a:lnTo>
                <a:lnTo>
                  <a:pt x="23926" y="35547"/>
                </a:lnTo>
                <a:lnTo>
                  <a:pt x="25336" y="31915"/>
                </a:lnTo>
                <a:lnTo>
                  <a:pt x="26758" y="28270"/>
                </a:lnTo>
                <a:lnTo>
                  <a:pt x="28613" y="25349"/>
                </a:lnTo>
                <a:lnTo>
                  <a:pt x="33299" y="20866"/>
                </a:lnTo>
                <a:lnTo>
                  <a:pt x="35928" y="19227"/>
                </a:lnTo>
                <a:lnTo>
                  <a:pt x="38760" y="18237"/>
                </a:lnTo>
                <a:lnTo>
                  <a:pt x="41592" y="17246"/>
                </a:lnTo>
                <a:lnTo>
                  <a:pt x="44576" y="16763"/>
                </a:lnTo>
                <a:lnTo>
                  <a:pt x="50545" y="16763"/>
                </a:lnTo>
                <a:lnTo>
                  <a:pt x="53200" y="17183"/>
                </a:lnTo>
                <a:lnTo>
                  <a:pt x="55689" y="18033"/>
                </a:lnTo>
                <a:lnTo>
                  <a:pt x="60477" y="19926"/>
                </a:lnTo>
                <a:lnTo>
                  <a:pt x="64706" y="22390"/>
                </a:lnTo>
                <a:lnTo>
                  <a:pt x="68224" y="24917"/>
                </a:lnTo>
                <a:lnTo>
                  <a:pt x="72326" y="28219"/>
                </a:lnTo>
                <a:lnTo>
                  <a:pt x="74891" y="28219"/>
                </a:lnTo>
                <a:lnTo>
                  <a:pt x="74891" y="7213"/>
                </a:lnTo>
                <a:lnTo>
                  <a:pt x="73304" y="6438"/>
                </a:lnTo>
                <a:lnTo>
                  <a:pt x="69329" y="4686"/>
                </a:lnTo>
                <a:lnTo>
                  <a:pt x="64858" y="2946"/>
                </a:lnTo>
                <a:lnTo>
                  <a:pt x="62268" y="2209"/>
                </a:lnTo>
                <a:lnTo>
                  <a:pt x="59778" y="1549"/>
                </a:lnTo>
                <a:lnTo>
                  <a:pt x="57073" y="1015"/>
                </a:lnTo>
                <a:lnTo>
                  <a:pt x="54140" y="609"/>
                </a:lnTo>
                <a:lnTo>
                  <a:pt x="51219" y="203"/>
                </a:lnTo>
                <a:lnTo>
                  <a:pt x="47929" y="0"/>
                </a:lnTo>
                <a:lnTo>
                  <a:pt x="37693" y="0"/>
                </a:lnTo>
                <a:lnTo>
                  <a:pt x="31610" y="1041"/>
                </a:lnTo>
                <a:lnTo>
                  <a:pt x="26034" y="3136"/>
                </a:lnTo>
                <a:lnTo>
                  <a:pt x="20472" y="5232"/>
                </a:lnTo>
                <a:lnTo>
                  <a:pt x="15811" y="8204"/>
                </a:lnTo>
                <a:lnTo>
                  <a:pt x="12039" y="12039"/>
                </a:lnTo>
                <a:lnTo>
                  <a:pt x="8127" y="16040"/>
                </a:lnTo>
                <a:lnTo>
                  <a:pt x="5143" y="20827"/>
                </a:lnTo>
                <a:lnTo>
                  <a:pt x="3086" y="26415"/>
                </a:lnTo>
                <a:lnTo>
                  <a:pt x="1028" y="32003"/>
                </a:lnTo>
                <a:lnTo>
                  <a:pt x="0" y="38226"/>
                </a:lnTo>
                <a:lnTo>
                  <a:pt x="0" y="52463"/>
                </a:lnTo>
                <a:lnTo>
                  <a:pt x="1079" y="58966"/>
                </a:lnTo>
                <a:lnTo>
                  <a:pt x="3225" y="64592"/>
                </a:lnTo>
                <a:lnTo>
                  <a:pt x="5384" y="70218"/>
                </a:lnTo>
                <a:lnTo>
                  <a:pt x="8420" y="74904"/>
                </a:lnTo>
                <a:lnTo>
                  <a:pt x="12331" y="78676"/>
                </a:lnTo>
                <a:lnTo>
                  <a:pt x="16255" y="82435"/>
                </a:lnTo>
                <a:lnTo>
                  <a:pt x="20942" y="85267"/>
                </a:lnTo>
                <a:lnTo>
                  <a:pt x="26390" y="87172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59" name="object 159"/>
          <p:cNvSpPr/>
          <p:nvPr/>
        </p:nvSpPr>
        <p:spPr>
          <a:xfrm>
            <a:off x="8739316" y="6252482"/>
            <a:ext cx="73060" cy="85172"/>
          </a:xfrm>
          <a:custGeom>
            <a:avLst/>
            <a:gdLst/>
            <a:ahLst/>
            <a:cxnLst/>
            <a:rect l="l" t="t" r="r" b="b"/>
            <a:pathLst>
              <a:path w="78867" h="94005">
                <a:moveTo>
                  <a:pt x="23228" y="47155"/>
                </a:moveTo>
                <a:lnTo>
                  <a:pt x="23228" y="52755"/>
                </a:lnTo>
                <a:lnTo>
                  <a:pt x="24015" y="57543"/>
                </a:lnTo>
                <a:lnTo>
                  <a:pt x="25679" y="61506"/>
                </a:lnTo>
                <a:lnTo>
                  <a:pt x="27292" y="65354"/>
                </a:lnTo>
                <a:lnTo>
                  <a:pt x="29375" y="68478"/>
                </a:lnTo>
                <a:lnTo>
                  <a:pt x="27940" y="56654"/>
                </a:lnTo>
                <a:lnTo>
                  <a:pt x="27190" y="52387"/>
                </a:lnTo>
                <a:lnTo>
                  <a:pt x="27190" y="42138"/>
                </a:lnTo>
                <a:lnTo>
                  <a:pt x="27889" y="37972"/>
                </a:lnTo>
                <a:lnTo>
                  <a:pt x="29184" y="34632"/>
                </a:lnTo>
                <a:lnTo>
                  <a:pt x="30518" y="31191"/>
                </a:lnTo>
                <a:lnTo>
                  <a:pt x="32232" y="28536"/>
                </a:lnTo>
                <a:lnTo>
                  <a:pt x="36487" y="24460"/>
                </a:lnTo>
                <a:lnTo>
                  <a:pt x="41402" y="22110"/>
                </a:lnTo>
                <a:lnTo>
                  <a:pt x="44018" y="21196"/>
                </a:lnTo>
                <a:lnTo>
                  <a:pt x="46774" y="20739"/>
                </a:lnTo>
                <a:lnTo>
                  <a:pt x="52336" y="20739"/>
                </a:lnTo>
                <a:lnTo>
                  <a:pt x="57035" y="21907"/>
                </a:lnTo>
                <a:lnTo>
                  <a:pt x="61595" y="23710"/>
                </a:lnTo>
                <a:lnTo>
                  <a:pt x="65633" y="26060"/>
                </a:lnTo>
                <a:lnTo>
                  <a:pt x="69011" y="28486"/>
                </a:lnTo>
                <a:lnTo>
                  <a:pt x="71983" y="30835"/>
                </a:lnTo>
                <a:lnTo>
                  <a:pt x="73596" y="32207"/>
                </a:lnTo>
                <a:lnTo>
                  <a:pt x="78867" y="32207"/>
                </a:lnTo>
                <a:lnTo>
                  <a:pt x="78867" y="7962"/>
                </a:lnTo>
                <a:lnTo>
                  <a:pt x="76123" y="6629"/>
                </a:lnTo>
                <a:lnTo>
                  <a:pt x="72110" y="4851"/>
                </a:lnTo>
                <a:lnTo>
                  <a:pt x="67475" y="3047"/>
                </a:lnTo>
                <a:lnTo>
                  <a:pt x="64795" y="2285"/>
                </a:lnTo>
                <a:lnTo>
                  <a:pt x="62191" y="1600"/>
                </a:lnTo>
                <a:lnTo>
                  <a:pt x="59410" y="1054"/>
                </a:lnTo>
                <a:lnTo>
                  <a:pt x="56413" y="634"/>
                </a:lnTo>
                <a:lnTo>
                  <a:pt x="53378" y="215"/>
                </a:lnTo>
                <a:lnTo>
                  <a:pt x="49999" y="0"/>
                </a:lnTo>
                <a:lnTo>
                  <a:pt x="39471" y="0"/>
                </a:lnTo>
                <a:lnTo>
                  <a:pt x="33147" y="1092"/>
                </a:lnTo>
                <a:lnTo>
                  <a:pt x="27330" y="3276"/>
                </a:lnTo>
                <a:lnTo>
                  <a:pt x="21526" y="5460"/>
                </a:lnTo>
                <a:lnTo>
                  <a:pt x="16598" y="8585"/>
                </a:lnTo>
                <a:lnTo>
                  <a:pt x="12623" y="12649"/>
                </a:lnTo>
                <a:lnTo>
                  <a:pt x="8496" y="16852"/>
                </a:lnTo>
                <a:lnTo>
                  <a:pt x="5359" y="21894"/>
                </a:lnTo>
                <a:lnTo>
                  <a:pt x="3213" y="27724"/>
                </a:lnTo>
                <a:lnTo>
                  <a:pt x="1066" y="33566"/>
                </a:lnTo>
                <a:lnTo>
                  <a:pt x="0" y="40030"/>
                </a:lnTo>
                <a:lnTo>
                  <a:pt x="0" y="54648"/>
                </a:lnTo>
                <a:lnTo>
                  <a:pt x="1104" y="61391"/>
                </a:lnTo>
                <a:lnTo>
                  <a:pt x="3365" y="67297"/>
                </a:lnTo>
                <a:lnTo>
                  <a:pt x="5613" y="73151"/>
                </a:lnTo>
                <a:lnTo>
                  <a:pt x="3975" y="54267"/>
                </a:lnTo>
                <a:lnTo>
                  <a:pt x="3975" y="40424"/>
                </a:lnTo>
                <a:lnTo>
                  <a:pt x="4978" y="34429"/>
                </a:lnTo>
                <a:lnTo>
                  <a:pt x="6934" y="29095"/>
                </a:lnTo>
                <a:lnTo>
                  <a:pt x="8915" y="23748"/>
                </a:lnTo>
                <a:lnTo>
                  <a:pt x="11747" y="19215"/>
                </a:lnTo>
                <a:lnTo>
                  <a:pt x="15455" y="15430"/>
                </a:lnTo>
                <a:lnTo>
                  <a:pt x="18999" y="11810"/>
                </a:lnTo>
                <a:lnTo>
                  <a:pt x="23406" y="9004"/>
                </a:lnTo>
                <a:lnTo>
                  <a:pt x="28727" y="6997"/>
                </a:lnTo>
                <a:lnTo>
                  <a:pt x="34061" y="4991"/>
                </a:lnTo>
                <a:lnTo>
                  <a:pt x="39890" y="3975"/>
                </a:lnTo>
                <a:lnTo>
                  <a:pt x="49847" y="3975"/>
                </a:lnTo>
                <a:lnTo>
                  <a:pt x="53047" y="4178"/>
                </a:lnTo>
                <a:lnTo>
                  <a:pt x="55867" y="4571"/>
                </a:lnTo>
                <a:lnTo>
                  <a:pt x="58724" y="4965"/>
                </a:lnTo>
                <a:lnTo>
                  <a:pt x="61353" y="5486"/>
                </a:lnTo>
                <a:lnTo>
                  <a:pt x="64262" y="4203"/>
                </a:lnTo>
                <a:lnTo>
                  <a:pt x="66243" y="6832"/>
                </a:lnTo>
                <a:lnTo>
                  <a:pt x="70535" y="8496"/>
                </a:lnTo>
                <a:lnTo>
                  <a:pt x="74460" y="10236"/>
                </a:lnTo>
                <a:lnTo>
                  <a:pt x="74904" y="9207"/>
                </a:lnTo>
                <a:lnTo>
                  <a:pt x="74904" y="28232"/>
                </a:lnTo>
                <a:lnTo>
                  <a:pt x="71437" y="25349"/>
                </a:lnTo>
                <a:lnTo>
                  <a:pt x="67767" y="22707"/>
                </a:lnTo>
                <a:lnTo>
                  <a:pt x="63347" y="20129"/>
                </a:lnTo>
                <a:lnTo>
                  <a:pt x="60921" y="19037"/>
                </a:lnTo>
                <a:lnTo>
                  <a:pt x="58318" y="18148"/>
                </a:lnTo>
                <a:lnTo>
                  <a:pt x="55626" y="17221"/>
                </a:lnTo>
                <a:lnTo>
                  <a:pt x="52743" y="16763"/>
                </a:lnTo>
                <a:lnTo>
                  <a:pt x="46355" y="16763"/>
                </a:lnTo>
                <a:lnTo>
                  <a:pt x="43141" y="17297"/>
                </a:lnTo>
                <a:lnTo>
                  <a:pt x="40093" y="18364"/>
                </a:lnTo>
                <a:lnTo>
                  <a:pt x="36982" y="19443"/>
                </a:lnTo>
                <a:lnTo>
                  <a:pt x="34099" y="21247"/>
                </a:lnTo>
                <a:lnTo>
                  <a:pt x="31521" y="23698"/>
                </a:lnTo>
                <a:lnTo>
                  <a:pt x="28981" y="26149"/>
                </a:lnTo>
                <a:lnTo>
                  <a:pt x="26974" y="29336"/>
                </a:lnTo>
                <a:lnTo>
                  <a:pt x="25488" y="33185"/>
                </a:lnTo>
                <a:lnTo>
                  <a:pt x="23952" y="37122"/>
                </a:lnTo>
                <a:lnTo>
                  <a:pt x="23228" y="41782"/>
                </a:lnTo>
                <a:lnTo>
                  <a:pt x="23228" y="47155"/>
                </a:lnTo>
                <a:close/>
              </a:path>
              <a:path w="78867" h="94005">
                <a:moveTo>
                  <a:pt x="46215" y="94005"/>
                </a:moveTo>
                <a:lnTo>
                  <a:pt x="50634" y="94005"/>
                </a:lnTo>
                <a:lnTo>
                  <a:pt x="54127" y="93789"/>
                </a:lnTo>
                <a:lnTo>
                  <a:pt x="56794" y="93332"/>
                </a:lnTo>
                <a:lnTo>
                  <a:pt x="59359" y="92887"/>
                </a:lnTo>
                <a:lnTo>
                  <a:pt x="62090" y="92252"/>
                </a:lnTo>
                <a:lnTo>
                  <a:pt x="64985" y="91427"/>
                </a:lnTo>
                <a:lnTo>
                  <a:pt x="69380" y="90017"/>
                </a:lnTo>
                <a:lnTo>
                  <a:pt x="73431" y="88264"/>
                </a:lnTo>
                <a:lnTo>
                  <a:pt x="77698" y="86385"/>
                </a:lnTo>
                <a:lnTo>
                  <a:pt x="78867" y="85851"/>
                </a:lnTo>
                <a:lnTo>
                  <a:pt x="78867" y="61861"/>
                </a:lnTo>
                <a:lnTo>
                  <a:pt x="74561" y="61861"/>
                </a:lnTo>
                <a:lnTo>
                  <a:pt x="70929" y="64325"/>
                </a:lnTo>
                <a:lnTo>
                  <a:pt x="67767" y="66801"/>
                </a:lnTo>
                <a:lnTo>
                  <a:pt x="64236" y="69024"/>
                </a:lnTo>
                <a:lnTo>
                  <a:pt x="59804" y="71373"/>
                </a:lnTo>
                <a:lnTo>
                  <a:pt x="54825" y="72897"/>
                </a:lnTo>
                <a:lnTo>
                  <a:pt x="49822" y="73266"/>
                </a:lnTo>
                <a:lnTo>
                  <a:pt x="47205" y="73266"/>
                </a:lnTo>
                <a:lnTo>
                  <a:pt x="44538" y="72847"/>
                </a:lnTo>
                <a:lnTo>
                  <a:pt x="41808" y="71996"/>
                </a:lnTo>
                <a:lnTo>
                  <a:pt x="39166" y="71170"/>
                </a:lnTo>
                <a:lnTo>
                  <a:pt x="34632" y="67856"/>
                </a:lnTo>
                <a:lnTo>
                  <a:pt x="32562" y="66001"/>
                </a:lnTo>
                <a:lnTo>
                  <a:pt x="30784" y="63398"/>
                </a:lnTo>
                <a:lnTo>
                  <a:pt x="29337" y="59969"/>
                </a:lnTo>
                <a:lnTo>
                  <a:pt x="27940" y="56654"/>
                </a:lnTo>
                <a:lnTo>
                  <a:pt x="29375" y="68478"/>
                </a:lnTo>
                <a:lnTo>
                  <a:pt x="31978" y="70815"/>
                </a:lnTo>
                <a:lnTo>
                  <a:pt x="34531" y="73113"/>
                </a:lnTo>
                <a:lnTo>
                  <a:pt x="37439" y="74790"/>
                </a:lnTo>
                <a:lnTo>
                  <a:pt x="40627" y="75780"/>
                </a:lnTo>
                <a:lnTo>
                  <a:pt x="43700" y="76758"/>
                </a:lnTo>
                <a:lnTo>
                  <a:pt x="46786" y="77241"/>
                </a:lnTo>
                <a:lnTo>
                  <a:pt x="52743" y="77241"/>
                </a:lnTo>
                <a:lnTo>
                  <a:pt x="55626" y="76809"/>
                </a:lnTo>
                <a:lnTo>
                  <a:pt x="58470" y="75933"/>
                </a:lnTo>
                <a:lnTo>
                  <a:pt x="61277" y="75082"/>
                </a:lnTo>
                <a:lnTo>
                  <a:pt x="63893" y="73913"/>
                </a:lnTo>
                <a:lnTo>
                  <a:pt x="65252" y="70738"/>
                </a:lnTo>
                <a:lnTo>
                  <a:pt x="68224" y="71285"/>
                </a:lnTo>
                <a:lnTo>
                  <a:pt x="71767" y="68719"/>
                </a:lnTo>
                <a:lnTo>
                  <a:pt x="74777" y="66306"/>
                </a:lnTo>
                <a:lnTo>
                  <a:pt x="74904" y="65836"/>
                </a:lnTo>
                <a:lnTo>
                  <a:pt x="74904" y="84569"/>
                </a:lnTo>
                <a:lnTo>
                  <a:pt x="71843" y="84632"/>
                </a:lnTo>
                <a:lnTo>
                  <a:pt x="67970" y="86296"/>
                </a:lnTo>
                <a:lnTo>
                  <a:pt x="63881" y="87604"/>
                </a:lnTo>
                <a:lnTo>
                  <a:pt x="61112" y="88404"/>
                </a:lnTo>
                <a:lnTo>
                  <a:pt x="58521" y="89001"/>
                </a:lnTo>
                <a:lnTo>
                  <a:pt x="53822" y="89814"/>
                </a:lnTo>
                <a:lnTo>
                  <a:pt x="50495" y="90030"/>
                </a:lnTo>
                <a:lnTo>
                  <a:pt x="46215" y="90030"/>
                </a:lnTo>
                <a:lnTo>
                  <a:pt x="46215" y="92011"/>
                </a:lnTo>
                <a:lnTo>
                  <a:pt x="46215" y="90030"/>
                </a:lnTo>
                <a:lnTo>
                  <a:pt x="39966" y="90030"/>
                </a:lnTo>
                <a:lnTo>
                  <a:pt x="34251" y="89103"/>
                </a:lnTo>
                <a:lnTo>
                  <a:pt x="29032" y="87287"/>
                </a:lnTo>
                <a:lnTo>
                  <a:pt x="23825" y="85470"/>
                </a:lnTo>
                <a:lnTo>
                  <a:pt x="19405" y="82791"/>
                </a:lnTo>
                <a:lnTo>
                  <a:pt x="15709" y="79235"/>
                </a:lnTo>
                <a:lnTo>
                  <a:pt x="12014" y="75691"/>
                </a:lnTo>
                <a:lnTo>
                  <a:pt x="9144" y="71259"/>
                </a:lnTo>
                <a:lnTo>
                  <a:pt x="7073" y="65874"/>
                </a:lnTo>
                <a:lnTo>
                  <a:pt x="5029" y="60528"/>
                </a:lnTo>
                <a:lnTo>
                  <a:pt x="3975" y="54267"/>
                </a:lnTo>
                <a:lnTo>
                  <a:pt x="5613" y="73151"/>
                </a:lnTo>
                <a:lnTo>
                  <a:pt x="8801" y="78117"/>
                </a:lnTo>
                <a:lnTo>
                  <a:pt x="12954" y="82105"/>
                </a:lnTo>
                <a:lnTo>
                  <a:pt x="17081" y="86067"/>
                </a:lnTo>
                <a:lnTo>
                  <a:pt x="22034" y="89052"/>
                </a:lnTo>
                <a:lnTo>
                  <a:pt x="27724" y="91033"/>
                </a:lnTo>
                <a:lnTo>
                  <a:pt x="33413" y="93014"/>
                </a:lnTo>
                <a:lnTo>
                  <a:pt x="39585" y="94005"/>
                </a:lnTo>
                <a:lnTo>
                  <a:pt x="46215" y="94005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60" name="object 160"/>
          <p:cNvSpPr/>
          <p:nvPr/>
        </p:nvSpPr>
        <p:spPr>
          <a:xfrm>
            <a:off x="8818012" y="6255819"/>
            <a:ext cx="83118" cy="78510"/>
          </a:xfrm>
          <a:custGeom>
            <a:avLst/>
            <a:gdLst/>
            <a:ahLst/>
            <a:cxnLst/>
            <a:rect l="l" t="t" r="r" b="b"/>
            <a:pathLst>
              <a:path w="89725" h="86652">
                <a:moveTo>
                  <a:pt x="33921" y="53238"/>
                </a:moveTo>
                <a:lnTo>
                  <a:pt x="60617" y="69126"/>
                </a:lnTo>
                <a:lnTo>
                  <a:pt x="66649" y="86652"/>
                </a:lnTo>
                <a:lnTo>
                  <a:pt x="89725" y="86652"/>
                </a:lnTo>
                <a:lnTo>
                  <a:pt x="57721" y="0"/>
                </a:lnTo>
                <a:lnTo>
                  <a:pt x="32004" y="0"/>
                </a:lnTo>
                <a:lnTo>
                  <a:pt x="0" y="86652"/>
                </a:lnTo>
                <a:lnTo>
                  <a:pt x="22517" y="86652"/>
                </a:lnTo>
                <a:lnTo>
                  <a:pt x="28549" y="69126"/>
                </a:lnTo>
                <a:lnTo>
                  <a:pt x="60617" y="69126"/>
                </a:lnTo>
                <a:lnTo>
                  <a:pt x="33921" y="53238"/>
                </a:lnTo>
                <a:lnTo>
                  <a:pt x="44589" y="22199"/>
                </a:lnTo>
                <a:lnTo>
                  <a:pt x="55245" y="53238"/>
                </a:lnTo>
                <a:lnTo>
                  <a:pt x="33921" y="53238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61" name="object 161"/>
          <p:cNvSpPr/>
          <p:nvPr/>
        </p:nvSpPr>
        <p:spPr>
          <a:xfrm>
            <a:off x="8815365" y="6254013"/>
            <a:ext cx="87494" cy="82112"/>
          </a:xfrm>
          <a:custGeom>
            <a:avLst/>
            <a:gdLst/>
            <a:ahLst/>
            <a:cxnLst/>
            <a:rect l="l" t="t" r="r" b="b"/>
            <a:pathLst>
              <a:path w="94449" h="90627">
                <a:moveTo>
                  <a:pt x="47434" y="18084"/>
                </a:moveTo>
                <a:lnTo>
                  <a:pt x="33997" y="57226"/>
                </a:lnTo>
                <a:lnTo>
                  <a:pt x="39560" y="53251"/>
                </a:lnTo>
                <a:lnTo>
                  <a:pt x="47447" y="30302"/>
                </a:lnTo>
                <a:lnTo>
                  <a:pt x="47434" y="18084"/>
                </a:lnTo>
                <a:close/>
              </a:path>
              <a:path w="94449" h="90627">
                <a:moveTo>
                  <a:pt x="70916" y="86652"/>
                </a:moveTo>
                <a:lnTo>
                  <a:pt x="64884" y="69138"/>
                </a:lnTo>
                <a:lnTo>
                  <a:pt x="29997" y="69138"/>
                </a:lnTo>
                <a:lnTo>
                  <a:pt x="23952" y="86652"/>
                </a:lnTo>
                <a:lnTo>
                  <a:pt x="26784" y="90627"/>
                </a:lnTo>
                <a:lnTo>
                  <a:pt x="32816" y="73101"/>
                </a:lnTo>
                <a:lnTo>
                  <a:pt x="62052" y="73101"/>
                </a:lnTo>
                <a:lnTo>
                  <a:pt x="68084" y="90627"/>
                </a:lnTo>
                <a:lnTo>
                  <a:pt x="95440" y="90627"/>
                </a:lnTo>
                <a:lnTo>
                  <a:pt x="90728" y="89319"/>
                </a:lnTo>
                <a:lnTo>
                  <a:pt x="89743" y="86652"/>
                </a:lnTo>
                <a:lnTo>
                  <a:pt x="70916" y="86652"/>
                </a:lnTo>
                <a:close/>
              </a:path>
              <a:path w="94449" h="90627">
                <a:moveTo>
                  <a:pt x="5702" y="86652"/>
                </a:moveTo>
                <a:lnTo>
                  <a:pt x="36245" y="3975"/>
                </a:lnTo>
                <a:lnTo>
                  <a:pt x="59194" y="3975"/>
                </a:lnTo>
                <a:lnTo>
                  <a:pt x="89743" y="86652"/>
                </a:lnTo>
                <a:lnTo>
                  <a:pt x="90728" y="89319"/>
                </a:lnTo>
                <a:lnTo>
                  <a:pt x="95440" y="90627"/>
                </a:lnTo>
                <a:lnTo>
                  <a:pt x="94449" y="87947"/>
                </a:lnTo>
                <a:lnTo>
                  <a:pt x="92583" y="88645"/>
                </a:lnTo>
                <a:lnTo>
                  <a:pt x="92583" y="86652"/>
                </a:lnTo>
                <a:lnTo>
                  <a:pt x="61963" y="0"/>
                </a:lnTo>
                <a:lnTo>
                  <a:pt x="33477" y="0"/>
                </a:lnTo>
                <a:lnTo>
                  <a:pt x="0" y="90627"/>
                </a:lnTo>
                <a:lnTo>
                  <a:pt x="26784" y="90627"/>
                </a:lnTo>
                <a:lnTo>
                  <a:pt x="23952" y="86652"/>
                </a:lnTo>
                <a:lnTo>
                  <a:pt x="5702" y="86652"/>
                </a:lnTo>
                <a:close/>
              </a:path>
              <a:path w="94449" h="90627">
                <a:moveTo>
                  <a:pt x="61963" y="0"/>
                </a:moveTo>
                <a:lnTo>
                  <a:pt x="92583" y="86652"/>
                </a:lnTo>
                <a:lnTo>
                  <a:pt x="94449" y="87947"/>
                </a:lnTo>
                <a:lnTo>
                  <a:pt x="61963" y="0"/>
                </a:lnTo>
                <a:close/>
              </a:path>
              <a:path w="94449" h="90627">
                <a:moveTo>
                  <a:pt x="33997" y="57226"/>
                </a:moveTo>
                <a:lnTo>
                  <a:pt x="60883" y="57226"/>
                </a:lnTo>
                <a:lnTo>
                  <a:pt x="56222" y="55879"/>
                </a:lnTo>
                <a:lnTo>
                  <a:pt x="58102" y="53251"/>
                </a:lnTo>
                <a:lnTo>
                  <a:pt x="59982" y="54584"/>
                </a:lnTo>
                <a:lnTo>
                  <a:pt x="47434" y="18084"/>
                </a:lnTo>
                <a:lnTo>
                  <a:pt x="47447" y="30302"/>
                </a:lnTo>
                <a:lnTo>
                  <a:pt x="55320" y="53251"/>
                </a:lnTo>
                <a:lnTo>
                  <a:pt x="39560" y="53251"/>
                </a:lnTo>
                <a:lnTo>
                  <a:pt x="33997" y="57226"/>
                </a:lnTo>
                <a:close/>
              </a:path>
              <a:path w="94449" h="90627">
                <a:moveTo>
                  <a:pt x="58102" y="55232"/>
                </a:moveTo>
                <a:lnTo>
                  <a:pt x="58102" y="53251"/>
                </a:lnTo>
                <a:lnTo>
                  <a:pt x="56222" y="55879"/>
                </a:lnTo>
                <a:lnTo>
                  <a:pt x="60883" y="57226"/>
                </a:lnTo>
                <a:lnTo>
                  <a:pt x="59982" y="54584"/>
                </a:lnTo>
                <a:lnTo>
                  <a:pt x="58102" y="53251"/>
                </a:lnTo>
                <a:lnTo>
                  <a:pt x="58102" y="55232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62" name="object 162"/>
          <p:cNvSpPr/>
          <p:nvPr/>
        </p:nvSpPr>
        <p:spPr>
          <a:xfrm>
            <a:off x="8913882" y="6255819"/>
            <a:ext cx="57894" cy="78510"/>
          </a:xfrm>
          <a:custGeom>
            <a:avLst/>
            <a:gdLst/>
            <a:ahLst/>
            <a:cxnLst/>
            <a:rect l="l" t="t" r="r" b="b"/>
            <a:pathLst>
              <a:path w="62496" h="86652">
                <a:moveTo>
                  <a:pt x="22339" y="69888"/>
                </a:moveTo>
                <a:lnTo>
                  <a:pt x="22339" y="0"/>
                </a:lnTo>
                <a:lnTo>
                  <a:pt x="0" y="0"/>
                </a:lnTo>
                <a:lnTo>
                  <a:pt x="0" y="86652"/>
                </a:lnTo>
                <a:lnTo>
                  <a:pt x="62496" y="86652"/>
                </a:lnTo>
                <a:lnTo>
                  <a:pt x="62496" y="69888"/>
                </a:lnTo>
                <a:lnTo>
                  <a:pt x="22339" y="69888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63" name="object 163"/>
          <p:cNvSpPr/>
          <p:nvPr/>
        </p:nvSpPr>
        <p:spPr>
          <a:xfrm>
            <a:off x="8912047" y="6254013"/>
            <a:ext cx="61565" cy="82112"/>
          </a:xfrm>
          <a:custGeom>
            <a:avLst/>
            <a:gdLst/>
            <a:ahLst/>
            <a:cxnLst/>
            <a:rect l="l" t="t" r="r" b="b"/>
            <a:pathLst>
              <a:path w="66459" h="90627">
                <a:moveTo>
                  <a:pt x="62496" y="73863"/>
                </a:moveTo>
                <a:lnTo>
                  <a:pt x="62496" y="86652"/>
                </a:lnTo>
                <a:lnTo>
                  <a:pt x="64477" y="86652"/>
                </a:lnTo>
                <a:lnTo>
                  <a:pt x="66459" y="69888"/>
                </a:lnTo>
                <a:lnTo>
                  <a:pt x="26314" y="69888"/>
                </a:lnTo>
                <a:lnTo>
                  <a:pt x="62496" y="73863"/>
                </a:lnTo>
                <a:close/>
              </a:path>
              <a:path w="66459" h="90627">
                <a:moveTo>
                  <a:pt x="62496" y="88645"/>
                </a:moveTo>
                <a:lnTo>
                  <a:pt x="66459" y="90627"/>
                </a:lnTo>
                <a:lnTo>
                  <a:pt x="64477" y="88645"/>
                </a:lnTo>
                <a:lnTo>
                  <a:pt x="62496" y="88645"/>
                </a:lnTo>
                <a:close/>
              </a:path>
              <a:path w="66459" h="90627">
                <a:moveTo>
                  <a:pt x="0" y="90627"/>
                </a:moveTo>
                <a:lnTo>
                  <a:pt x="66459" y="90627"/>
                </a:lnTo>
                <a:lnTo>
                  <a:pt x="62496" y="88645"/>
                </a:lnTo>
                <a:lnTo>
                  <a:pt x="66459" y="88645"/>
                </a:lnTo>
                <a:lnTo>
                  <a:pt x="66459" y="69888"/>
                </a:lnTo>
                <a:lnTo>
                  <a:pt x="64477" y="86652"/>
                </a:lnTo>
                <a:lnTo>
                  <a:pt x="3962" y="86652"/>
                </a:lnTo>
                <a:lnTo>
                  <a:pt x="3962" y="3975"/>
                </a:lnTo>
                <a:lnTo>
                  <a:pt x="22339" y="3975"/>
                </a:lnTo>
                <a:lnTo>
                  <a:pt x="22339" y="73863"/>
                </a:lnTo>
                <a:lnTo>
                  <a:pt x="62496" y="73863"/>
                </a:lnTo>
                <a:lnTo>
                  <a:pt x="26314" y="69888"/>
                </a:lnTo>
                <a:lnTo>
                  <a:pt x="26314" y="0"/>
                </a:lnTo>
                <a:lnTo>
                  <a:pt x="0" y="0"/>
                </a:lnTo>
                <a:lnTo>
                  <a:pt x="0" y="90627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64" name="object 164"/>
          <p:cNvSpPr/>
          <p:nvPr/>
        </p:nvSpPr>
        <p:spPr>
          <a:xfrm>
            <a:off x="8375521" y="6385396"/>
            <a:ext cx="58059" cy="78498"/>
          </a:xfrm>
          <a:custGeom>
            <a:avLst/>
            <a:gdLst/>
            <a:ahLst/>
            <a:cxnLst/>
            <a:rect l="l" t="t" r="r" b="b"/>
            <a:pathLst>
              <a:path w="62674" h="86639">
                <a:moveTo>
                  <a:pt x="22237" y="69888"/>
                </a:moveTo>
                <a:lnTo>
                  <a:pt x="22237" y="48463"/>
                </a:lnTo>
                <a:lnTo>
                  <a:pt x="59766" y="48463"/>
                </a:lnTo>
                <a:lnTo>
                  <a:pt x="59766" y="31711"/>
                </a:lnTo>
                <a:lnTo>
                  <a:pt x="22237" y="31711"/>
                </a:lnTo>
                <a:lnTo>
                  <a:pt x="22237" y="16751"/>
                </a:lnTo>
                <a:lnTo>
                  <a:pt x="62674" y="16751"/>
                </a:lnTo>
                <a:lnTo>
                  <a:pt x="62674" y="0"/>
                </a:lnTo>
                <a:lnTo>
                  <a:pt x="0" y="0"/>
                </a:lnTo>
                <a:lnTo>
                  <a:pt x="0" y="86639"/>
                </a:lnTo>
                <a:lnTo>
                  <a:pt x="62674" y="86639"/>
                </a:lnTo>
                <a:lnTo>
                  <a:pt x="62674" y="69888"/>
                </a:lnTo>
                <a:lnTo>
                  <a:pt x="22237" y="69888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65" name="object 165"/>
          <p:cNvSpPr/>
          <p:nvPr/>
        </p:nvSpPr>
        <p:spPr>
          <a:xfrm>
            <a:off x="8373687" y="6383589"/>
            <a:ext cx="61741" cy="82112"/>
          </a:xfrm>
          <a:custGeom>
            <a:avLst/>
            <a:gdLst/>
            <a:ahLst/>
            <a:cxnLst/>
            <a:rect l="l" t="t" r="r" b="b"/>
            <a:pathLst>
              <a:path w="66649" h="90627">
                <a:moveTo>
                  <a:pt x="62674" y="88633"/>
                </a:moveTo>
                <a:lnTo>
                  <a:pt x="66649" y="90627"/>
                </a:lnTo>
                <a:lnTo>
                  <a:pt x="64655" y="88633"/>
                </a:lnTo>
                <a:lnTo>
                  <a:pt x="62674" y="88633"/>
                </a:lnTo>
                <a:close/>
              </a:path>
              <a:path w="66649" h="90627">
                <a:moveTo>
                  <a:pt x="63741" y="31711"/>
                </a:moveTo>
                <a:lnTo>
                  <a:pt x="26200" y="31711"/>
                </a:lnTo>
                <a:lnTo>
                  <a:pt x="26200" y="20739"/>
                </a:lnTo>
                <a:lnTo>
                  <a:pt x="66649" y="20739"/>
                </a:lnTo>
                <a:lnTo>
                  <a:pt x="66649" y="0"/>
                </a:lnTo>
                <a:lnTo>
                  <a:pt x="0" y="0"/>
                </a:lnTo>
                <a:lnTo>
                  <a:pt x="0" y="90627"/>
                </a:lnTo>
                <a:lnTo>
                  <a:pt x="66649" y="90627"/>
                </a:lnTo>
                <a:lnTo>
                  <a:pt x="62674" y="88633"/>
                </a:lnTo>
                <a:lnTo>
                  <a:pt x="66649" y="88633"/>
                </a:lnTo>
                <a:lnTo>
                  <a:pt x="66649" y="69888"/>
                </a:lnTo>
                <a:lnTo>
                  <a:pt x="64655" y="86652"/>
                </a:lnTo>
                <a:lnTo>
                  <a:pt x="3975" y="86652"/>
                </a:lnTo>
                <a:lnTo>
                  <a:pt x="3975" y="3975"/>
                </a:lnTo>
                <a:lnTo>
                  <a:pt x="62674" y="3975"/>
                </a:lnTo>
                <a:lnTo>
                  <a:pt x="62674" y="16763"/>
                </a:lnTo>
                <a:lnTo>
                  <a:pt x="22225" y="16763"/>
                </a:lnTo>
                <a:lnTo>
                  <a:pt x="22225" y="35686"/>
                </a:lnTo>
                <a:lnTo>
                  <a:pt x="59766" y="35686"/>
                </a:lnTo>
                <a:lnTo>
                  <a:pt x="59766" y="48475"/>
                </a:lnTo>
                <a:lnTo>
                  <a:pt x="22225" y="48475"/>
                </a:lnTo>
                <a:lnTo>
                  <a:pt x="22225" y="73863"/>
                </a:lnTo>
                <a:lnTo>
                  <a:pt x="62674" y="73863"/>
                </a:lnTo>
                <a:lnTo>
                  <a:pt x="26200" y="69888"/>
                </a:lnTo>
                <a:lnTo>
                  <a:pt x="26200" y="52450"/>
                </a:lnTo>
                <a:lnTo>
                  <a:pt x="63741" y="52450"/>
                </a:lnTo>
                <a:lnTo>
                  <a:pt x="63741" y="31711"/>
                </a:lnTo>
                <a:close/>
              </a:path>
              <a:path w="66649" h="90627">
                <a:moveTo>
                  <a:pt x="62674" y="73863"/>
                </a:moveTo>
                <a:lnTo>
                  <a:pt x="62674" y="86652"/>
                </a:lnTo>
                <a:lnTo>
                  <a:pt x="64655" y="86652"/>
                </a:lnTo>
                <a:lnTo>
                  <a:pt x="66649" y="69888"/>
                </a:lnTo>
                <a:lnTo>
                  <a:pt x="26200" y="69888"/>
                </a:lnTo>
                <a:lnTo>
                  <a:pt x="62674" y="73863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66" name="object 166"/>
          <p:cNvSpPr/>
          <p:nvPr/>
        </p:nvSpPr>
        <p:spPr>
          <a:xfrm>
            <a:off x="8452159" y="6385396"/>
            <a:ext cx="57518" cy="78498"/>
          </a:xfrm>
          <a:custGeom>
            <a:avLst/>
            <a:gdLst/>
            <a:ahLst/>
            <a:cxnLst/>
            <a:rect l="l" t="t" r="r" b="b"/>
            <a:pathLst>
              <a:path w="62090" h="86639">
                <a:moveTo>
                  <a:pt x="22225" y="16751"/>
                </a:moveTo>
                <a:lnTo>
                  <a:pt x="62090" y="16751"/>
                </a:lnTo>
                <a:lnTo>
                  <a:pt x="62090" y="0"/>
                </a:lnTo>
                <a:lnTo>
                  <a:pt x="0" y="0"/>
                </a:lnTo>
                <a:lnTo>
                  <a:pt x="0" y="86639"/>
                </a:lnTo>
                <a:lnTo>
                  <a:pt x="22225" y="86639"/>
                </a:lnTo>
                <a:lnTo>
                  <a:pt x="22225" y="49631"/>
                </a:lnTo>
                <a:lnTo>
                  <a:pt x="59182" y="49631"/>
                </a:lnTo>
                <a:lnTo>
                  <a:pt x="59182" y="32867"/>
                </a:lnTo>
                <a:lnTo>
                  <a:pt x="22225" y="32867"/>
                </a:lnTo>
                <a:lnTo>
                  <a:pt x="22225" y="16751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67" name="object 167"/>
          <p:cNvSpPr/>
          <p:nvPr/>
        </p:nvSpPr>
        <p:spPr>
          <a:xfrm>
            <a:off x="8450324" y="6383589"/>
            <a:ext cx="61188" cy="82112"/>
          </a:xfrm>
          <a:custGeom>
            <a:avLst/>
            <a:gdLst/>
            <a:ahLst/>
            <a:cxnLst/>
            <a:rect l="l" t="t" r="r" b="b"/>
            <a:pathLst>
              <a:path w="66052" h="90627">
                <a:moveTo>
                  <a:pt x="62090" y="18745"/>
                </a:moveTo>
                <a:lnTo>
                  <a:pt x="66052" y="20739"/>
                </a:lnTo>
                <a:lnTo>
                  <a:pt x="64071" y="18745"/>
                </a:lnTo>
                <a:lnTo>
                  <a:pt x="62090" y="18745"/>
                </a:lnTo>
                <a:close/>
              </a:path>
              <a:path w="66052" h="90627">
                <a:moveTo>
                  <a:pt x="26200" y="32880"/>
                </a:moveTo>
                <a:lnTo>
                  <a:pt x="26200" y="20739"/>
                </a:lnTo>
                <a:lnTo>
                  <a:pt x="66052" y="20739"/>
                </a:lnTo>
                <a:lnTo>
                  <a:pt x="62090" y="18745"/>
                </a:lnTo>
                <a:lnTo>
                  <a:pt x="66052" y="18745"/>
                </a:lnTo>
                <a:lnTo>
                  <a:pt x="66052" y="0"/>
                </a:lnTo>
                <a:lnTo>
                  <a:pt x="64071" y="16763"/>
                </a:lnTo>
                <a:lnTo>
                  <a:pt x="22224" y="16763"/>
                </a:lnTo>
                <a:lnTo>
                  <a:pt x="22224" y="36855"/>
                </a:lnTo>
                <a:lnTo>
                  <a:pt x="59181" y="36855"/>
                </a:lnTo>
                <a:lnTo>
                  <a:pt x="59181" y="49644"/>
                </a:lnTo>
                <a:lnTo>
                  <a:pt x="22224" y="49644"/>
                </a:lnTo>
                <a:lnTo>
                  <a:pt x="22224" y="86652"/>
                </a:lnTo>
                <a:lnTo>
                  <a:pt x="3962" y="86652"/>
                </a:lnTo>
                <a:lnTo>
                  <a:pt x="26200" y="90627"/>
                </a:lnTo>
                <a:lnTo>
                  <a:pt x="26200" y="53606"/>
                </a:lnTo>
                <a:lnTo>
                  <a:pt x="63144" y="53606"/>
                </a:lnTo>
                <a:lnTo>
                  <a:pt x="63144" y="32880"/>
                </a:lnTo>
                <a:lnTo>
                  <a:pt x="26200" y="32880"/>
                </a:lnTo>
                <a:close/>
              </a:path>
              <a:path w="66052" h="90627">
                <a:moveTo>
                  <a:pt x="62090" y="16763"/>
                </a:moveTo>
                <a:lnTo>
                  <a:pt x="64071" y="16763"/>
                </a:lnTo>
                <a:lnTo>
                  <a:pt x="66052" y="0"/>
                </a:lnTo>
                <a:lnTo>
                  <a:pt x="0" y="0"/>
                </a:lnTo>
                <a:lnTo>
                  <a:pt x="0" y="90627"/>
                </a:lnTo>
                <a:lnTo>
                  <a:pt x="26200" y="90627"/>
                </a:lnTo>
                <a:lnTo>
                  <a:pt x="3962" y="86652"/>
                </a:lnTo>
                <a:lnTo>
                  <a:pt x="3962" y="3975"/>
                </a:lnTo>
                <a:lnTo>
                  <a:pt x="62090" y="3975"/>
                </a:lnTo>
                <a:lnTo>
                  <a:pt x="62090" y="16763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68" name="object 168"/>
          <p:cNvSpPr/>
          <p:nvPr/>
        </p:nvSpPr>
        <p:spPr>
          <a:xfrm>
            <a:off x="8525183" y="6385396"/>
            <a:ext cx="57518" cy="78498"/>
          </a:xfrm>
          <a:custGeom>
            <a:avLst/>
            <a:gdLst/>
            <a:ahLst/>
            <a:cxnLst/>
            <a:rect l="l" t="t" r="r" b="b"/>
            <a:pathLst>
              <a:path w="62090" h="86639">
                <a:moveTo>
                  <a:pt x="22225" y="16751"/>
                </a:moveTo>
                <a:lnTo>
                  <a:pt x="62090" y="16751"/>
                </a:lnTo>
                <a:lnTo>
                  <a:pt x="62090" y="0"/>
                </a:lnTo>
                <a:lnTo>
                  <a:pt x="0" y="0"/>
                </a:lnTo>
                <a:lnTo>
                  <a:pt x="0" y="86639"/>
                </a:lnTo>
                <a:lnTo>
                  <a:pt x="22225" y="86639"/>
                </a:lnTo>
                <a:lnTo>
                  <a:pt x="22225" y="49631"/>
                </a:lnTo>
                <a:lnTo>
                  <a:pt x="59182" y="49631"/>
                </a:lnTo>
                <a:lnTo>
                  <a:pt x="59182" y="32867"/>
                </a:lnTo>
                <a:lnTo>
                  <a:pt x="22225" y="32867"/>
                </a:lnTo>
                <a:lnTo>
                  <a:pt x="22225" y="16751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69" name="object 169"/>
          <p:cNvSpPr/>
          <p:nvPr/>
        </p:nvSpPr>
        <p:spPr>
          <a:xfrm>
            <a:off x="8523337" y="6383589"/>
            <a:ext cx="61200" cy="82112"/>
          </a:xfrm>
          <a:custGeom>
            <a:avLst/>
            <a:gdLst/>
            <a:ahLst/>
            <a:cxnLst/>
            <a:rect l="l" t="t" r="r" b="b"/>
            <a:pathLst>
              <a:path w="66065" h="90627">
                <a:moveTo>
                  <a:pt x="62090" y="18745"/>
                </a:moveTo>
                <a:lnTo>
                  <a:pt x="66065" y="20739"/>
                </a:lnTo>
                <a:lnTo>
                  <a:pt x="64084" y="18745"/>
                </a:lnTo>
                <a:lnTo>
                  <a:pt x="62090" y="18745"/>
                </a:lnTo>
                <a:close/>
              </a:path>
              <a:path w="66065" h="90627">
                <a:moveTo>
                  <a:pt x="26200" y="32880"/>
                </a:moveTo>
                <a:lnTo>
                  <a:pt x="26200" y="20739"/>
                </a:lnTo>
                <a:lnTo>
                  <a:pt x="66065" y="20739"/>
                </a:lnTo>
                <a:lnTo>
                  <a:pt x="62090" y="18745"/>
                </a:lnTo>
                <a:lnTo>
                  <a:pt x="66065" y="18745"/>
                </a:lnTo>
                <a:lnTo>
                  <a:pt x="66065" y="0"/>
                </a:lnTo>
                <a:lnTo>
                  <a:pt x="64084" y="16763"/>
                </a:lnTo>
                <a:lnTo>
                  <a:pt x="22237" y="16763"/>
                </a:lnTo>
                <a:lnTo>
                  <a:pt x="22237" y="36855"/>
                </a:lnTo>
                <a:lnTo>
                  <a:pt x="59182" y="36855"/>
                </a:lnTo>
                <a:lnTo>
                  <a:pt x="59182" y="49644"/>
                </a:lnTo>
                <a:lnTo>
                  <a:pt x="22237" y="49644"/>
                </a:lnTo>
                <a:lnTo>
                  <a:pt x="22237" y="86652"/>
                </a:lnTo>
                <a:lnTo>
                  <a:pt x="3975" y="86652"/>
                </a:lnTo>
                <a:lnTo>
                  <a:pt x="26200" y="90627"/>
                </a:lnTo>
                <a:lnTo>
                  <a:pt x="26200" y="53606"/>
                </a:lnTo>
                <a:lnTo>
                  <a:pt x="63157" y="53606"/>
                </a:lnTo>
                <a:lnTo>
                  <a:pt x="63157" y="32880"/>
                </a:lnTo>
                <a:lnTo>
                  <a:pt x="26200" y="32880"/>
                </a:lnTo>
                <a:close/>
              </a:path>
              <a:path w="66065" h="90627">
                <a:moveTo>
                  <a:pt x="62090" y="16763"/>
                </a:moveTo>
                <a:lnTo>
                  <a:pt x="64084" y="16763"/>
                </a:lnTo>
                <a:lnTo>
                  <a:pt x="66065" y="0"/>
                </a:lnTo>
                <a:lnTo>
                  <a:pt x="0" y="0"/>
                </a:lnTo>
                <a:lnTo>
                  <a:pt x="0" y="90627"/>
                </a:lnTo>
                <a:lnTo>
                  <a:pt x="26200" y="90627"/>
                </a:lnTo>
                <a:lnTo>
                  <a:pt x="3975" y="86652"/>
                </a:lnTo>
                <a:lnTo>
                  <a:pt x="3975" y="3975"/>
                </a:lnTo>
                <a:lnTo>
                  <a:pt x="62090" y="3975"/>
                </a:lnTo>
                <a:lnTo>
                  <a:pt x="62090" y="16763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70" name="object 170"/>
          <p:cNvSpPr/>
          <p:nvPr/>
        </p:nvSpPr>
        <p:spPr>
          <a:xfrm>
            <a:off x="8598196" y="6385396"/>
            <a:ext cx="58059" cy="78498"/>
          </a:xfrm>
          <a:custGeom>
            <a:avLst/>
            <a:gdLst/>
            <a:ahLst/>
            <a:cxnLst/>
            <a:rect l="l" t="t" r="r" b="b"/>
            <a:pathLst>
              <a:path w="62674" h="86639">
                <a:moveTo>
                  <a:pt x="22224" y="69888"/>
                </a:moveTo>
                <a:lnTo>
                  <a:pt x="22224" y="48463"/>
                </a:lnTo>
                <a:lnTo>
                  <a:pt x="59766" y="48463"/>
                </a:lnTo>
                <a:lnTo>
                  <a:pt x="59766" y="31711"/>
                </a:lnTo>
                <a:lnTo>
                  <a:pt x="22224" y="31711"/>
                </a:lnTo>
                <a:lnTo>
                  <a:pt x="22224" y="16751"/>
                </a:lnTo>
                <a:lnTo>
                  <a:pt x="62674" y="16751"/>
                </a:lnTo>
                <a:lnTo>
                  <a:pt x="62674" y="0"/>
                </a:lnTo>
                <a:lnTo>
                  <a:pt x="0" y="0"/>
                </a:lnTo>
                <a:lnTo>
                  <a:pt x="0" y="86639"/>
                </a:lnTo>
                <a:lnTo>
                  <a:pt x="62674" y="86639"/>
                </a:lnTo>
                <a:lnTo>
                  <a:pt x="62674" y="69888"/>
                </a:lnTo>
                <a:lnTo>
                  <a:pt x="22224" y="69888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71" name="object 171"/>
          <p:cNvSpPr/>
          <p:nvPr/>
        </p:nvSpPr>
        <p:spPr>
          <a:xfrm>
            <a:off x="8596361" y="6383589"/>
            <a:ext cx="61729" cy="82112"/>
          </a:xfrm>
          <a:custGeom>
            <a:avLst/>
            <a:gdLst/>
            <a:ahLst/>
            <a:cxnLst/>
            <a:rect l="l" t="t" r="r" b="b"/>
            <a:pathLst>
              <a:path w="66636" h="90627">
                <a:moveTo>
                  <a:pt x="62674" y="88633"/>
                </a:moveTo>
                <a:lnTo>
                  <a:pt x="66636" y="90627"/>
                </a:lnTo>
                <a:lnTo>
                  <a:pt x="64655" y="88633"/>
                </a:lnTo>
                <a:lnTo>
                  <a:pt x="62674" y="88633"/>
                </a:lnTo>
                <a:close/>
              </a:path>
              <a:path w="66636" h="90627">
                <a:moveTo>
                  <a:pt x="63728" y="31711"/>
                </a:moveTo>
                <a:lnTo>
                  <a:pt x="26200" y="31711"/>
                </a:lnTo>
                <a:lnTo>
                  <a:pt x="26200" y="20739"/>
                </a:lnTo>
                <a:lnTo>
                  <a:pt x="66636" y="20739"/>
                </a:lnTo>
                <a:lnTo>
                  <a:pt x="66636" y="0"/>
                </a:lnTo>
                <a:lnTo>
                  <a:pt x="0" y="0"/>
                </a:lnTo>
                <a:lnTo>
                  <a:pt x="0" y="90627"/>
                </a:lnTo>
                <a:lnTo>
                  <a:pt x="66636" y="90627"/>
                </a:lnTo>
                <a:lnTo>
                  <a:pt x="62674" y="88633"/>
                </a:lnTo>
                <a:lnTo>
                  <a:pt x="66636" y="88633"/>
                </a:lnTo>
                <a:lnTo>
                  <a:pt x="66636" y="69888"/>
                </a:lnTo>
                <a:lnTo>
                  <a:pt x="64655" y="86652"/>
                </a:lnTo>
                <a:lnTo>
                  <a:pt x="3962" y="86652"/>
                </a:lnTo>
                <a:lnTo>
                  <a:pt x="3962" y="3975"/>
                </a:lnTo>
                <a:lnTo>
                  <a:pt x="62674" y="3975"/>
                </a:lnTo>
                <a:lnTo>
                  <a:pt x="62674" y="16763"/>
                </a:lnTo>
                <a:lnTo>
                  <a:pt x="22225" y="16763"/>
                </a:lnTo>
                <a:lnTo>
                  <a:pt x="22225" y="35686"/>
                </a:lnTo>
                <a:lnTo>
                  <a:pt x="59753" y="35686"/>
                </a:lnTo>
                <a:lnTo>
                  <a:pt x="59753" y="48475"/>
                </a:lnTo>
                <a:lnTo>
                  <a:pt x="22225" y="48475"/>
                </a:lnTo>
                <a:lnTo>
                  <a:pt x="22225" y="73863"/>
                </a:lnTo>
                <a:lnTo>
                  <a:pt x="62674" y="73863"/>
                </a:lnTo>
                <a:lnTo>
                  <a:pt x="26200" y="69888"/>
                </a:lnTo>
                <a:lnTo>
                  <a:pt x="26200" y="52450"/>
                </a:lnTo>
                <a:lnTo>
                  <a:pt x="63728" y="52450"/>
                </a:lnTo>
                <a:lnTo>
                  <a:pt x="63728" y="31711"/>
                </a:lnTo>
                <a:close/>
              </a:path>
              <a:path w="66636" h="90627">
                <a:moveTo>
                  <a:pt x="62674" y="73863"/>
                </a:moveTo>
                <a:lnTo>
                  <a:pt x="62674" y="86652"/>
                </a:lnTo>
                <a:lnTo>
                  <a:pt x="64655" y="86652"/>
                </a:lnTo>
                <a:lnTo>
                  <a:pt x="66636" y="69888"/>
                </a:lnTo>
                <a:lnTo>
                  <a:pt x="26200" y="69888"/>
                </a:lnTo>
                <a:lnTo>
                  <a:pt x="62674" y="73863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72" name="object 172"/>
          <p:cNvSpPr/>
          <p:nvPr/>
        </p:nvSpPr>
        <p:spPr>
          <a:xfrm>
            <a:off x="8670140" y="6383865"/>
            <a:ext cx="69376" cy="81559"/>
          </a:xfrm>
          <a:custGeom>
            <a:avLst/>
            <a:gdLst/>
            <a:ahLst/>
            <a:cxnLst/>
            <a:rect l="l" t="t" r="r" b="b"/>
            <a:pathLst>
              <a:path w="74891" h="90017">
                <a:moveTo>
                  <a:pt x="26390" y="87172"/>
                </a:moveTo>
                <a:lnTo>
                  <a:pt x="31838" y="89065"/>
                </a:lnTo>
                <a:lnTo>
                  <a:pt x="37782" y="90017"/>
                </a:lnTo>
                <a:lnTo>
                  <a:pt x="48564" y="90017"/>
                </a:lnTo>
                <a:lnTo>
                  <a:pt x="51981" y="89801"/>
                </a:lnTo>
                <a:lnTo>
                  <a:pt x="56946" y="88950"/>
                </a:lnTo>
                <a:lnTo>
                  <a:pt x="59601" y="88328"/>
                </a:lnTo>
                <a:lnTo>
                  <a:pt x="62433" y="87515"/>
                </a:lnTo>
                <a:lnTo>
                  <a:pt x="66687" y="86156"/>
                </a:lnTo>
                <a:lnTo>
                  <a:pt x="70637" y="84454"/>
                </a:lnTo>
                <a:lnTo>
                  <a:pt x="74891" y="82575"/>
                </a:lnTo>
                <a:lnTo>
                  <a:pt x="74891" y="61848"/>
                </a:lnTo>
                <a:lnTo>
                  <a:pt x="70180" y="63880"/>
                </a:lnTo>
                <a:lnTo>
                  <a:pt x="66916" y="66433"/>
                </a:lnTo>
                <a:lnTo>
                  <a:pt x="63258" y="68745"/>
                </a:lnTo>
                <a:lnTo>
                  <a:pt x="58546" y="71234"/>
                </a:lnTo>
                <a:lnTo>
                  <a:pt x="55892" y="72047"/>
                </a:lnTo>
                <a:lnTo>
                  <a:pt x="53238" y="72859"/>
                </a:lnTo>
                <a:lnTo>
                  <a:pt x="50545" y="73266"/>
                </a:lnTo>
                <a:lnTo>
                  <a:pt x="44996" y="73266"/>
                </a:lnTo>
                <a:lnTo>
                  <a:pt x="42125" y="72809"/>
                </a:lnTo>
                <a:lnTo>
                  <a:pt x="39217" y="71894"/>
                </a:lnTo>
                <a:lnTo>
                  <a:pt x="36309" y="70992"/>
                </a:lnTo>
                <a:lnTo>
                  <a:pt x="33667" y="69468"/>
                </a:lnTo>
                <a:lnTo>
                  <a:pt x="28981" y="65252"/>
                </a:lnTo>
                <a:lnTo>
                  <a:pt x="27050" y="62382"/>
                </a:lnTo>
                <a:lnTo>
                  <a:pt x="25514" y="58737"/>
                </a:lnTo>
                <a:lnTo>
                  <a:pt x="23977" y="55105"/>
                </a:lnTo>
                <a:lnTo>
                  <a:pt x="23215" y="50571"/>
                </a:lnTo>
                <a:lnTo>
                  <a:pt x="23215" y="39966"/>
                </a:lnTo>
                <a:lnTo>
                  <a:pt x="23926" y="35547"/>
                </a:lnTo>
                <a:lnTo>
                  <a:pt x="25336" y="31915"/>
                </a:lnTo>
                <a:lnTo>
                  <a:pt x="26758" y="28270"/>
                </a:lnTo>
                <a:lnTo>
                  <a:pt x="28613" y="25349"/>
                </a:lnTo>
                <a:lnTo>
                  <a:pt x="33299" y="20866"/>
                </a:lnTo>
                <a:lnTo>
                  <a:pt x="35915" y="19227"/>
                </a:lnTo>
                <a:lnTo>
                  <a:pt x="38760" y="18237"/>
                </a:lnTo>
                <a:lnTo>
                  <a:pt x="41579" y="17246"/>
                </a:lnTo>
                <a:lnTo>
                  <a:pt x="44576" y="16751"/>
                </a:lnTo>
                <a:lnTo>
                  <a:pt x="50545" y="16751"/>
                </a:lnTo>
                <a:lnTo>
                  <a:pt x="53200" y="17183"/>
                </a:lnTo>
                <a:lnTo>
                  <a:pt x="55689" y="18033"/>
                </a:lnTo>
                <a:lnTo>
                  <a:pt x="60477" y="19926"/>
                </a:lnTo>
                <a:lnTo>
                  <a:pt x="64706" y="22390"/>
                </a:lnTo>
                <a:lnTo>
                  <a:pt x="68224" y="24917"/>
                </a:lnTo>
                <a:lnTo>
                  <a:pt x="72326" y="28219"/>
                </a:lnTo>
                <a:lnTo>
                  <a:pt x="74891" y="28219"/>
                </a:lnTo>
                <a:lnTo>
                  <a:pt x="74891" y="7213"/>
                </a:lnTo>
                <a:lnTo>
                  <a:pt x="73304" y="6438"/>
                </a:lnTo>
                <a:lnTo>
                  <a:pt x="69329" y="4686"/>
                </a:lnTo>
                <a:lnTo>
                  <a:pt x="64858" y="2946"/>
                </a:lnTo>
                <a:lnTo>
                  <a:pt x="62268" y="2209"/>
                </a:lnTo>
                <a:lnTo>
                  <a:pt x="59778" y="1549"/>
                </a:lnTo>
                <a:lnTo>
                  <a:pt x="57073" y="1015"/>
                </a:lnTo>
                <a:lnTo>
                  <a:pt x="54140" y="609"/>
                </a:lnTo>
                <a:lnTo>
                  <a:pt x="51219" y="203"/>
                </a:lnTo>
                <a:lnTo>
                  <a:pt x="47929" y="0"/>
                </a:lnTo>
                <a:lnTo>
                  <a:pt x="37680" y="0"/>
                </a:lnTo>
                <a:lnTo>
                  <a:pt x="31610" y="1041"/>
                </a:lnTo>
                <a:lnTo>
                  <a:pt x="26034" y="3136"/>
                </a:lnTo>
                <a:lnTo>
                  <a:pt x="20472" y="5232"/>
                </a:lnTo>
                <a:lnTo>
                  <a:pt x="15811" y="8204"/>
                </a:lnTo>
                <a:lnTo>
                  <a:pt x="12039" y="12039"/>
                </a:lnTo>
                <a:lnTo>
                  <a:pt x="8127" y="16040"/>
                </a:lnTo>
                <a:lnTo>
                  <a:pt x="5143" y="20827"/>
                </a:lnTo>
                <a:lnTo>
                  <a:pt x="3086" y="26415"/>
                </a:lnTo>
                <a:lnTo>
                  <a:pt x="1028" y="32003"/>
                </a:lnTo>
                <a:lnTo>
                  <a:pt x="0" y="38226"/>
                </a:lnTo>
                <a:lnTo>
                  <a:pt x="0" y="52463"/>
                </a:lnTo>
                <a:lnTo>
                  <a:pt x="1079" y="58966"/>
                </a:lnTo>
                <a:lnTo>
                  <a:pt x="3225" y="64592"/>
                </a:lnTo>
                <a:lnTo>
                  <a:pt x="5384" y="70218"/>
                </a:lnTo>
                <a:lnTo>
                  <a:pt x="8420" y="74904"/>
                </a:lnTo>
                <a:lnTo>
                  <a:pt x="12331" y="78676"/>
                </a:lnTo>
                <a:lnTo>
                  <a:pt x="16255" y="82435"/>
                </a:lnTo>
                <a:lnTo>
                  <a:pt x="20942" y="85267"/>
                </a:lnTo>
                <a:lnTo>
                  <a:pt x="26390" y="87172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73" name="object 173"/>
          <p:cNvSpPr/>
          <p:nvPr/>
        </p:nvSpPr>
        <p:spPr>
          <a:xfrm>
            <a:off x="8668292" y="6382059"/>
            <a:ext cx="73060" cy="85172"/>
          </a:xfrm>
          <a:custGeom>
            <a:avLst/>
            <a:gdLst/>
            <a:ahLst/>
            <a:cxnLst/>
            <a:rect l="l" t="t" r="r" b="b"/>
            <a:pathLst>
              <a:path w="78867" h="94005">
                <a:moveTo>
                  <a:pt x="23228" y="47142"/>
                </a:moveTo>
                <a:lnTo>
                  <a:pt x="23228" y="52755"/>
                </a:lnTo>
                <a:lnTo>
                  <a:pt x="24015" y="57543"/>
                </a:lnTo>
                <a:lnTo>
                  <a:pt x="25679" y="61506"/>
                </a:lnTo>
                <a:lnTo>
                  <a:pt x="27292" y="65354"/>
                </a:lnTo>
                <a:lnTo>
                  <a:pt x="29375" y="68478"/>
                </a:lnTo>
                <a:lnTo>
                  <a:pt x="27940" y="56654"/>
                </a:lnTo>
                <a:lnTo>
                  <a:pt x="27190" y="52387"/>
                </a:lnTo>
                <a:lnTo>
                  <a:pt x="27190" y="42138"/>
                </a:lnTo>
                <a:lnTo>
                  <a:pt x="27889" y="37960"/>
                </a:lnTo>
                <a:lnTo>
                  <a:pt x="29184" y="34632"/>
                </a:lnTo>
                <a:lnTo>
                  <a:pt x="30518" y="31191"/>
                </a:lnTo>
                <a:lnTo>
                  <a:pt x="32232" y="28536"/>
                </a:lnTo>
                <a:lnTo>
                  <a:pt x="36487" y="24460"/>
                </a:lnTo>
                <a:lnTo>
                  <a:pt x="41402" y="22110"/>
                </a:lnTo>
                <a:lnTo>
                  <a:pt x="44018" y="21196"/>
                </a:lnTo>
                <a:lnTo>
                  <a:pt x="46774" y="20739"/>
                </a:lnTo>
                <a:lnTo>
                  <a:pt x="52336" y="20739"/>
                </a:lnTo>
                <a:lnTo>
                  <a:pt x="57035" y="21907"/>
                </a:lnTo>
                <a:lnTo>
                  <a:pt x="61595" y="23698"/>
                </a:lnTo>
                <a:lnTo>
                  <a:pt x="65633" y="26060"/>
                </a:lnTo>
                <a:lnTo>
                  <a:pt x="69011" y="28486"/>
                </a:lnTo>
                <a:lnTo>
                  <a:pt x="71983" y="30822"/>
                </a:lnTo>
                <a:lnTo>
                  <a:pt x="73596" y="32194"/>
                </a:lnTo>
                <a:lnTo>
                  <a:pt x="78867" y="32194"/>
                </a:lnTo>
                <a:lnTo>
                  <a:pt x="78867" y="7962"/>
                </a:lnTo>
                <a:lnTo>
                  <a:pt x="76123" y="6629"/>
                </a:lnTo>
                <a:lnTo>
                  <a:pt x="72110" y="4851"/>
                </a:lnTo>
                <a:lnTo>
                  <a:pt x="67475" y="3048"/>
                </a:lnTo>
                <a:lnTo>
                  <a:pt x="64795" y="2286"/>
                </a:lnTo>
                <a:lnTo>
                  <a:pt x="62191" y="1600"/>
                </a:lnTo>
                <a:lnTo>
                  <a:pt x="59410" y="1054"/>
                </a:lnTo>
                <a:lnTo>
                  <a:pt x="56413" y="635"/>
                </a:lnTo>
                <a:lnTo>
                  <a:pt x="53378" y="215"/>
                </a:lnTo>
                <a:lnTo>
                  <a:pt x="49999" y="0"/>
                </a:lnTo>
                <a:lnTo>
                  <a:pt x="39471" y="0"/>
                </a:lnTo>
                <a:lnTo>
                  <a:pt x="33147" y="1092"/>
                </a:lnTo>
                <a:lnTo>
                  <a:pt x="27330" y="3276"/>
                </a:lnTo>
                <a:lnTo>
                  <a:pt x="21526" y="5461"/>
                </a:lnTo>
                <a:lnTo>
                  <a:pt x="16598" y="8585"/>
                </a:lnTo>
                <a:lnTo>
                  <a:pt x="12623" y="12649"/>
                </a:lnTo>
                <a:lnTo>
                  <a:pt x="8496" y="16852"/>
                </a:lnTo>
                <a:lnTo>
                  <a:pt x="5359" y="21894"/>
                </a:lnTo>
                <a:lnTo>
                  <a:pt x="3213" y="27724"/>
                </a:lnTo>
                <a:lnTo>
                  <a:pt x="1066" y="33553"/>
                </a:lnTo>
                <a:lnTo>
                  <a:pt x="0" y="40030"/>
                </a:lnTo>
                <a:lnTo>
                  <a:pt x="0" y="54648"/>
                </a:lnTo>
                <a:lnTo>
                  <a:pt x="1104" y="61391"/>
                </a:lnTo>
                <a:lnTo>
                  <a:pt x="3365" y="67297"/>
                </a:lnTo>
                <a:lnTo>
                  <a:pt x="5613" y="73152"/>
                </a:lnTo>
                <a:lnTo>
                  <a:pt x="3975" y="54267"/>
                </a:lnTo>
                <a:lnTo>
                  <a:pt x="3975" y="40424"/>
                </a:lnTo>
                <a:lnTo>
                  <a:pt x="4978" y="34429"/>
                </a:lnTo>
                <a:lnTo>
                  <a:pt x="6934" y="29095"/>
                </a:lnTo>
                <a:lnTo>
                  <a:pt x="8915" y="23749"/>
                </a:lnTo>
                <a:lnTo>
                  <a:pt x="11747" y="19215"/>
                </a:lnTo>
                <a:lnTo>
                  <a:pt x="15455" y="15430"/>
                </a:lnTo>
                <a:lnTo>
                  <a:pt x="18999" y="11811"/>
                </a:lnTo>
                <a:lnTo>
                  <a:pt x="23406" y="9004"/>
                </a:lnTo>
                <a:lnTo>
                  <a:pt x="28727" y="6997"/>
                </a:lnTo>
                <a:lnTo>
                  <a:pt x="34061" y="4991"/>
                </a:lnTo>
                <a:lnTo>
                  <a:pt x="39890" y="3975"/>
                </a:lnTo>
                <a:lnTo>
                  <a:pt x="49847" y="3975"/>
                </a:lnTo>
                <a:lnTo>
                  <a:pt x="53047" y="4178"/>
                </a:lnTo>
                <a:lnTo>
                  <a:pt x="55867" y="4572"/>
                </a:lnTo>
                <a:lnTo>
                  <a:pt x="58724" y="4965"/>
                </a:lnTo>
                <a:lnTo>
                  <a:pt x="61353" y="5486"/>
                </a:lnTo>
                <a:lnTo>
                  <a:pt x="64262" y="4203"/>
                </a:lnTo>
                <a:lnTo>
                  <a:pt x="66243" y="6832"/>
                </a:lnTo>
                <a:lnTo>
                  <a:pt x="70535" y="8496"/>
                </a:lnTo>
                <a:lnTo>
                  <a:pt x="74460" y="10236"/>
                </a:lnTo>
                <a:lnTo>
                  <a:pt x="74904" y="9207"/>
                </a:lnTo>
                <a:lnTo>
                  <a:pt x="74904" y="28232"/>
                </a:lnTo>
                <a:lnTo>
                  <a:pt x="71437" y="25336"/>
                </a:lnTo>
                <a:lnTo>
                  <a:pt x="67767" y="22707"/>
                </a:lnTo>
                <a:lnTo>
                  <a:pt x="63347" y="20129"/>
                </a:lnTo>
                <a:lnTo>
                  <a:pt x="60921" y="19037"/>
                </a:lnTo>
                <a:lnTo>
                  <a:pt x="58318" y="18148"/>
                </a:lnTo>
                <a:lnTo>
                  <a:pt x="55626" y="17221"/>
                </a:lnTo>
                <a:lnTo>
                  <a:pt x="52743" y="16764"/>
                </a:lnTo>
                <a:lnTo>
                  <a:pt x="46355" y="16764"/>
                </a:lnTo>
                <a:lnTo>
                  <a:pt x="43141" y="17297"/>
                </a:lnTo>
                <a:lnTo>
                  <a:pt x="40093" y="18351"/>
                </a:lnTo>
                <a:lnTo>
                  <a:pt x="36969" y="19443"/>
                </a:lnTo>
                <a:lnTo>
                  <a:pt x="34112" y="21247"/>
                </a:lnTo>
                <a:lnTo>
                  <a:pt x="31521" y="23698"/>
                </a:lnTo>
                <a:lnTo>
                  <a:pt x="28981" y="26149"/>
                </a:lnTo>
                <a:lnTo>
                  <a:pt x="26974" y="29337"/>
                </a:lnTo>
                <a:lnTo>
                  <a:pt x="25488" y="33185"/>
                </a:lnTo>
                <a:lnTo>
                  <a:pt x="23952" y="37122"/>
                </a:lnTo>
                <a:lnTo>
                  <a:pt x="23228" y="41783"/>
                </a:lnTo>
                <a:lnTo>
                  <a:pt x="23228" y="47142"/>
                </a:lnTo>
                <a:close/>
              </a:path>
              <a:path w="78867" h="94005">
                <a:moveTo>
                  <a:pt x="46215" y="94005"/>
                </a:moveTo>
                <a:lnTo>
                  <a:pt x="50634" y="93992"/>
                </a:lnTo>
                <a:lnTo>
                  <a:pt x="54127" y="93789"/>
                </a:lnTo>
                <a:lnTo>
                  <a:pt x="56794" y="93332"/>
                </a:lnTo>
                <a:lnTo>
                  <a:pt x="59359" y="92887"/>
                </a:lnTo>
                <a:lnTo>
                  <a:pt x="62090" y="92252"/>
                </a:lnTo>
                <a:lnTo>
                  <a:pt x="64985" y="91414"/>
                </a:lnTo>
                <a:lnTo>
                  <a:pt x="69380" y="90017"/>
                </a:lnTo>
                <a:lnTo>
                  <a:pt x="73431" y="88265"/>
                </a:lnTo>
                <a:lnTo>
                  <a:pt x="77698" y="86372"/>
                </a:lnTo>
                <a:lnTo>
                  <a:pt x="78867" y="85852"/>
                </a:lnTo>
                <a:lnTo>
                  <a:pt x="78867" y="61861"/>
                </a:lnTo>
                <a:lnTo>
                  <a:pt x="74561" y="61861"/>
                </a:lnTo>
                <a:lnTo>
                  <a:pt x="70929" y="64325"/>
                </a:lnTo>
                <a:lnTo>
                  <a:pt x="67767" y="66802"/>
                </a:lnTo>
                <a:lnTo>
                  <a:pt x="64236" y="69024"/>
                </a:lnTo>
                <a:lnTo>
                  <a:pt x="59804" y="71374"/>
                </a:lnTo>
                <a:lnTo>
                  <a:pt x="54825" y="72898"/>
                </a:lnTo>
                <a:lnTo>
                  <a:pt x="49822" y="73266"/>
                </a:lnTo>
                <a:lnTo>
                  <a:pt x="47205" y="73266"/>
                </a:lnTo>
                <a:lnTo>
                  <a:pt x="44538" y="72847"/>
                </a:lnTo>
                <a:lnTo>
                  <a:pt x="41808" y="71996"/>
                </a:lnTo>
                <a:lnTo>
                  <a:pt x="39166" y="71170"/>
                </a:lnTo>
                <a:lnTo>
                  <a:pt x="34632" y="67856"/>
                </a:lnTo>
                <a:lnTo>
                  <a:pt x="32562" y="66001"/>
                </a:lnTo>
                <a:lnTo>
                  <a:pt x="30784" y="63398"/>
                </a:lnTo>
                <a:lnTo>
                  <a:pt x="29337" y="59969"/>
                </a:lnTo>
                <a:lnTo>
                  <a:pt x="27940" y="56654"/>
                </a:lnTo>
                <a:lnTo>
                  <a:pt x="29375" y="68478"/>
                </a:lnTo>
                <a:lnTo>
                  <a:pt x="31978" y="70802"/>
                </a:lnTo>
                <a:lnTo>
                  <a:pt x="34531" y="73113"/>
                </a:lnTo>
                <a:lnTo>
                  <a:pt x="37439" y="74790"/>
                </a:lnTo>
                <a:lnTo>
                  <a:pt x="40627" y="75780"/>
                </a:lnTo>
                <a:lnTo>
                  <a:pt x="43700" y="76746"/>
                </a:lnTo>
                <a:lnTo>
                  <a:pt x="46774" y="77241"/>
                </a:lnTo>
                <a:lnTo>
                  <a:pt x="52743" y="77241"/>
                </a:lnTo>
                <a:lnTo>
                  <a:pt x="55626" y="76809"/>
                </a:lnTo>
                <a:lnTo>
                  <a:pt x="58458" y="75933"/>
                </a:lnTo>
                <a:lnTo>
                  <a:pt x="61277" y="75082"/>
                </a:lnTo>
                <a:lnTo>
                  <a:pt x="63893" y="73914"/>
                </a:lnTo>
                <a:lnTo>
                  <a:pt x="65252" y="70739"/>
                </a:lnTo>
                <a:lnTo>
                  <a:pt x="68224" y="71285"/>
                </a:lnTo>
                <a:lnTo>
                  <a:pt x="71767" y="68719"/>
                </a:lnTo>
                <a:lnTo>
                  <a:pt x="74777" y="66306"/>
                </a:lnTo>
                <a:lnTo>
                  <a:pt x="74904" y="65836"/>
                </a:lnTo>
                <a:lnTo>
                  <a:pt x="74904" y="84569"/>
                </a:lnTo>
                <a:lnTo>
                  <a:pt x="71843" y="84620"/>
                </a:lnTo>
                <a:lnTo>
                  <a:pt x="67970" y="86296"/>
                </a:lnTo>
                <a:lnTo>
                  <a:pt x="63881" y="87604"/>
                </a:lnTo>
                <a:lnTo>
                  <a:pt x="61112" y="88404"/>
                </a:lnTo>
                <a:lnTo>
                  <a:pt x="58521" y="89001"/>
                </a:lnTo>
                <a:lnTo>
                  <a:pt x="53822" y="89814"/>
                </a:lnTo>
                <a:lnTo>
                  <a:pt x="50495" y="90030"/>
                </a:lnTo>
                <a:lnTo>
                  <a:pt x="46215" y="90030"/>
                </a:lnTo>
                <a:lnTo>
                  <a:pt x="46215" y="92011"/>
                </a:lnTo>
                <a:lnTo>
                  <a:pt x="46215" y="90030"/>
                </a:lnTo>
                <a:lnTo>
                  <a:pt x="39966" y="90030"/>
                </a:lnTo>
                <a:lnTo>
                  <a:pt x="34251" y="89103"/>
                </a:lnTo>
                <a:lnTo>
                  <a:pt x="29032" y="87287"/>
                </a:lnTo>
                <a:lnTo>
                  <a:pt x="23825" y="85471"/>
                </a:lnTo>
                <a:lnTo>
                  <a:pt x="19405" y="82791"/>
                </a:lnTo>
                <a:lnTo>
                  <a:pt x="15709" y="79235"/>
                </a:lnTo>
                <a:lnTo>
                  <a:pt x="12014" y="75692"/>
                </a:lnTo>
                <a:lnTo>
                  <a:pt x="9144" y="71259"/>
                </a:lnTo>
                <a:lnTo>
                  <a:pt x="7073" y="65874"/>
                </a:lnTo>
                <a:lnTo>
                  <a:pt x="5029" y="60515"/>
                </a:lnTo>
                <a:lnTo>
                  <a:pt x="3975" y="54267"/>
                </a:lnTo>
                <a:lnTo>
                  <a:pt x="5613" y="73152"/>
                </a:lnTo>
                <a:lnTo>
                  <a:pt x="8801" y="78117"/>
                </a:lnTo>
                <a:lnTo>
                  <a:pt x="12954" y="82092"/>
                </a:lnTo>
                <a:lnTo>
                  <a:pt x="17081" y="86067"/>
                </a:lnTo>
                <a:lnTo>
                  <a:pt x="22034" y="89052"/>
                </a:lnTo>
                <a:lnTo>
                  <a:pt x="27724" y="91033"/>
                </a:lnTo>
                <a:lnTo>
                  <a:pt x="33413" y="93014"/>
                </a:lnTo>
                <a:lnTo>
                  <a:pt x="39585" y="94005"/>
                </a:lnTo>
                <a:lnTo>
                  <a:pt x="46215" y="94005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74" name="object 174"/>
          <p:cNvSpPr/>
          <p:nvPr/>
        </p:nvSpPr>
        <p:spPr>
          <a:xfrm>
            <a:off x="8747904" y="6385396"/>
            <a:ext cx="70824" cy="78498"/>
          </a:xfrm>
          <a:custGeom>
            <a:avLst/>
            <a:gdLst/>
            <a:ahLst/>
            <a:cxnLst/>
            <a:rect l="l" t="t" r="r" b="b"/>
            <a:pathLst>
              <a:path w="76453" h="86639">
                <a:moveTo>
                  <a:pt x="27050" y="86639"/>
                </a:moveTo>
                <a:lnTo>
                  <a:pt x="49402" y="86639"/>
                </a:lnTo>
                <a:lnTo>
                  <a:pt x="49402" y="16751"/>
                </a:lnTo>
                <a:lnTo>
                  <a:pt x="76453" y="16751"/>
                </a:lnTo>
                <a:lnTo>
                  <a:pt x="76453" y="0"/>
                </a:lnTo>
                <a:lnTo>
                  <a:pt x="0" y="0"/>
                </a:lnTo>
                <a:lnTo>
                  <a:pt x="0" y="16751"/>
                </a:lnTo>
                <a:lnTo>
                  <a:pt x="27050" y="16751"/>
                </a:lnTo>
                <a:lnTo>
                  <a:pt x="27050" y="86639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75" name="object 175"/>
          <p:cNvSpPr/>
          <p:nvPr/>
        </p:nvSpPr>
        <p:spPr>
          <a:xfrm>
            <a:off x="8746057" y="6383589"/>
            <a:ext cx="74518" cy="82112"/>
          </a:xfrm>
          <a:custGeom>
            <a:avLst/>
            <a:gdLst/>
            <a:ahLst/>
            <a:cxnLst/>
            <a:rect l="l" t="t" r="r" b="b"/>
            <a:pathLst>
              <a:path w="80441" h="90627">
                <a:moveTo>
                  <a:pt x="80441" y="18745"/>
                </a:moveTo>
                <a:lnTo>
                  <a:pt x="80441" y="0"/>
                </a:lnTo>
                <a:lnTo>
                  <a:pt x="78447" y="16763"/>
                </a:lnTo>
                <a:lnTo>
                  <a:pt x="78447" y="18745"/>
                </a:lnTo>
                <a:lnTo>
                  <a:pt x="80441" y="18745"/>
                </a:lnTo>
                <a:close/>
              </a:path>
              <a:path w="80441" h="90627">
                <a:moveTo>
                  <a:pt x="27063" y="20739"/>
                </a:moveTo>
                <a:lnTo>
                  <a:pt x="27063" y="90627"/>
                </a:lnTo>
                <a:lnTo>
                  <a:pt x="53378" y="90627"/>
                </a:lnTo>
                <a:lnTo>
                  <a:pt x="31026" y="86652"/>
                </a:lnTo>
                <a:lnTo>
                  <a:pt x="31038" y="16763"/>
                </a:lnTo>
                <a:lnTo>
                  <a:pt x="3975" y="16763"/>
                </a:lnTo>
                <a:lnTo>
                  <a:pt x="3975" y="3975"/>
                </a:lnTo>
                <a:lnTo>
                  <a:pt x="76466" y="3975"/>
                </a:lnTo>
                <a:lnTo>
                  <a:pt x="76466" y="18745"/>
                </a:lnTo>
                <a:lnTo>
                  <a:pt x="53378" y="20739"/>
                </a:lnTo>
                <a:lnTo>
                  <a:pt x="80441" y="20739"/>
                </a:lnTo>
                <a:lnTo>
                  <a:pt x="78447" y="18745"/>
                </a:lnTo>
                <a:lnTo>
                  <a:pt x="78447" y="16763"/>
                </a:lnTo>
                <a:lnTo>
                  <a:pt x="80441" y="0"/>
                </a:lnTo>
                <a:lnTo>
                  <a:pt x="0" y="0"/>
                </a:lnTo>
                <a:lnTo>
                  <a:pt x="0" y="20739"/>
                </a:lnTo>
                <a:lnTo>
                  <a:pt x="27063" y="20739"/>
                </a:lnTo>
                <a:close/>
              </a:path>
              <a:path w="80441" h="90627">
                <a:moveTo>
                  <a:pt x="76466" y="18745"/>
                </a:moveTo>
                <a:lnTo>
                  <a:pt x="76466" y="16763"/>
                </a:lnTo>
                <a:lnTo>
                  <a:pt x="49403" y="16763"/>
                </a:lnTo>
                <a:lnTo>
                  <a:pt x="49403" y="86652"/>
                </a:lnTo>
                <a:lnTo>
                  <a:pt x="31026" y="86652"/>
                </a:lnTo>
                <a:lnTo>
                  <a:pt x="53378" y="90627"/>
                </a:lnTo>
                <a:lnTo>
                  <a:pt x="53378" y="20739"/>
                </a:lnTo>
                <a:lnTo>
                  <a:pt x="76466" y="18745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76" name="object 176"/>
          <p:cNvSpPr/>
          <p:nvPr/>
        </p:nvSpPr>
        <p:spPr>
          <a:xfrm>
            <a:off x="8828787" y="6385396"/>
            <a:ext cx="47012" cy="78498"/>
          </a:xfrm>
          <a:custGeom>
            <a:avLst/>
            <a:gdLst/>
            <a:ahLst/>
            <a:cxnLst/>
            <a:rect l="l" t="t" r="r" b="b"/>
            <a:pathLst>
              <a:path w="50749" h="86639">
                <a:moveTo>
                  <a:pt x="50749" y="15354"/>
                </a:moveTo>
                <a:lnTo>
                  <a:pt x="50749" y="0"/>
                </a:lnTo>
                <a:lnTo>
                  <a:pt x="0" y="0"/>
                </a:lnTo>
                <a:lnTo>
                  <a:pt x="0" y="15354"/>
                </a:lnTo>
                <a:lnTo>
                  <a:pt x="14198" y="15354"/>
                </a:lnTo>
                <a:lnTo>
                  <a:pt x="14198" y="71285"/>
                </a:lnTo>
                <a:lnTo>
                  <a:pt x="0" y="71285"/>
                </a:lnTo>
                <a:lnTo>
                  <a:pt x="0" y="86639"/>
                </a:lnTo>
                <a:lnTo>
                  <a:pt x="50749" y="86639"/>
                </a:lnTo>
                <a:lnTo>
                  <a:pt x="50749" y="71285"/>
                </a:lnTo>
                <a:lnTo>
                  <a:pt x="36550" y="71285"/>
                </a:lnTo>
                <a:lnTo>
                  <a:pt x="36550" y="15354"/>
                </a:lnTo>
                <a:lnTo>
                  <a:pt x="50749" y="15354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77" name="object 177"/>
          <p:cNvSpPr/>
          <p:nvPr/>
        </p:nvSpPr>
        <p:spPr>
          <a:xfrm>
            <a:off x="8826952" y="6383589"/>
            <a:ext cx="50682" cy="82112"/>
          </a:xfrm>
          <a:custGeom>
            <a:avLst/>
            <a:gdLst/>
            <a:ahLst/>
            <a:cxnLst/>
            <a:rect l="l" t="t" r="r" b="b"/>
            <a:pathLst>
              <a:path w="54711" h="90627">
                <a:moveTo>
                  <a:pt x="50736" y="75260"/>
                </a:moveTo>
                <a:lnTo>
                  <a:pt x="50736" y="86652"/>
                </a:lnTo>
                <a:lnTo>
                  <a:pt x="52730" y="86652"/>
                </a:lnTo>
                <a:lnTo>
                  <a:pt x="54711" y="71285"/>
                </a:lnTo>
                <a:lnTo>
                  <a:pt x="40513" y="71285"/>
                </a:lnTo>
                <a:lnTo>
                  <a:pt x="36537" y="15366"/>
                </a:lnTo>
                <a:lnTo>
                  <a:pt x="36537" y="75260"/>
                </a:lnTo>
                <a:lnTo>
                  <a:pt x="50736" y="75260"/>
                </a:lnTo>
                <a:close/>
              </a:path>
              <a:path w="54711" h="90627">
                <a:moveTo>
                  <a:pt x="50736" y="88633"/>
                </a:moveTo>
                <a:lnTo>
                  <a:pt x="54711" y="90627"/>
                </a:lnTo>
                <a:lnTo>
                  <a:pt x="52730" y="88633"/>
                </a:lnTo>
                <a:lnTo>
                  <a:pt x="50736" y="88633"/>
                </a:lnTo>
                <a:close/>
              </a:path>
              <a:path w="54711" h="90627">
                <a:moveTo>
                  <a:pt x="54711" y="0"/>
                </a:moveTo>
                <a:lnTo>
                  <a:pt x="0" y="0"/>
                </a:lnTo>
                <a:lnTo>
                  <a:pt x="0" y="19342"/>
                </a:lnTo>
                <a:lnTo>
                  <a:pt x="14198" y="19342"/>
                </a:lnTo>
                <a:lnTo>
                  <a:pt x="14198" y="71285"/>
                </a:lnTo>
                <a:lnTo>
                  <a:pt x="0" y="71285"/>
                </a:lnTo>
                <a:lnTo>
                  <a:pt x="0" y="90627"/>
                </a:lnTo>
                <a:lnTo>
                  <a:pt x="54711" y="90627"/>
                </a:lnTo>
                <a:lnTo>
                  <a:pt x="50736" y="88633"/>
                </a:lnTo>
                <a:lnTo>
                  <a:pt x="54711" y="88633"/>
                </a:lnTo>
                <a:lnTo>
                  <a:pt x="54711" y="71285"/>
                </a:lnTo>
                <a:lnTo>
                  <a:pt x="52730" y="86652"/>
                </a:lnTo>
                <a:lnTo>
                  <a:pt x="3962" y="86652"/>
                </a:lnTo>
                <a:lnTo>
                  <a:pt x="3962" y="75260"/>
                </a:lnTo>
                <a:lnTo>
                  <a:pt x="18161" y="75260"/>
                </a:lnTo>
                <a:lnTo>
                  <a:pt x="18161" y="15366"/>
                </a:lnTo>
                <a:lnTo>
                  <a:pt x="3962" y="15366"/>
                </a:lnTo>
                <a:lnTo>
                  <a:pt x="3962" y="3975"/>
                </a:lnTo>
                <a:lnTo>
                  <a:pt x="50736" y="3975"/>
                </a:lnTo>
                <a:lnTo>
                  <a:pt x="50736" y="15366"/>
                </a:lnTo>
                <a:lnTo>
                  <a:pt x="36537" y="15366"/>
                </a:lnTo>
                <a:lnTo>
                  <a:pt x="40513" y="71285"/>
                </a:lnTo>
                <a:lnTo>
                  <a:pt x="40513" y="19342"/>
                </a:lnTo>
                <a:lnTo>
                  <a:pt x="54711" y="19342"/>
                </a:lnTo>
                <a:lnTo>
                  <a:pt x="54711" y="0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78" name="object 178"/>
          <p:cNvSpPr/>
          <p:nvPr/>
        </p:nvSpPr>
        <p:spPr>
          <a:xfrm>
            <a:off x="8979412" y="6385396"/>
            <a:ext cx="58047" cy="78498"/>
          </a:xfrm>
          <a:custGeom>
            <a:avLst/>
            <a:gdLst/>
            <a:ahLst/>
            <a:cxnLst/>
            <a:rect l="l" t="t" r="r" b="b"/>
            <a:pathLst>
              <a:path w="62661" h="86639">
                <a:moveTo>
                  <a:pt x="22224" y="69888"/>
                </a:moveTo>
                <a:lnTo>
                  <a:pt x="22224" y="48463"/>
                </a:lnTo>
                <a:lnTo>
                  <a:pt x="59753" y="48463"/>
                </a:lnTo>
                <a:lnTo>
                  <a:pt x="59753" y="31711"/>
                </a:lnTo>
                <a:lnTo>
                  <a:pt x="22224" y="31711"/>
                </a:lnTo>
                <a:lnTo>
                  <a:pt x="22224" y="16751"/>
                </a:lnTo>
                <a:lnTo>
                  <a:pt x="62661" y="16751"/>
                </a:lnTo>
                <a:lnTo>
                  <a:pt x="62661" y="0"/>
                </a:lnTo>
                <a:lnTo>
                  <a:pt x="0" y="0"/>
                </a:lnTo>
                <a:lnTo>
                  <a:pt x="0" y="86639"/>
                </a:lnTo>
                <a:lnTo>
                  <a:pt x="62661" y="86639"/>
                </a:lnTo>
                <a:lnTo>
                  <a:pt x="62661" y="69888"/>
                </a:lnTo>
                <a:lnTo>
                  <a:pt x="22224" y="69888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79" name="object 179"/>
          <p:cNvSpPr/>
          <p:nvPr/>
        </p:nvSpPr>
        <p:spPr>
          <a:xfrm>
            <a:off x="8977565" y="6383589"/>
            <a:ext cx="61741" cy="82112"/>
          </a:xfrm>
          <a:custGeom>
            <a:avLst/>
            <a:gdLst/>
            <a:ahLst/>
            <a:cxnLst/>
            <a:rect l="l" t="t" r="r" b="b"/>
            <a:pathLst>
              <a:path w="66649" h="90627">
                <a:moveTo>
                  <a:pt x="62674" y="88633"/>
                </a:moveTo>
                <a:lnTo>
                  <a:pt x="66649" y="90627"/>
                </a:lnTo>
                <a:lnTo>
                  <a:pt x="64655" y="88633"/>
                </a:lnTo>
                <a:lnTo>
                  <a:pt x="62674" y="88633"/>
                </a:lnTo>
                <a:close/>
              </a:path>
              <a:path w="66649" h="90627">
                <a:moveTo>
                  <a:pt x="63741" y="31711"/>
                </a:moveTo>
                <a:lnTo>
                  <a:pt x="26200" y="31711"/>
                </a:lnTo>
                <a:lnTo>
                  <a:pt x="26200" y="20739"/>
                </a:lnTo>
                <a:lnTo>
                  <a:pt x="66649" y="20739"/>
                </a:lnTo>
                <a:lnTo>
                  <a:pt x="66649" y="0"/>
                </a:lnTo>
                <a:lnTo>
                  <a:pt x="0" y="0"/>
                </a:lnTo>
                <a:lnTo>
                  <a:pt x="0" y="90627"/>
                </a:lnTo>
                <a:lnTo>
                  <a:pt x="66649" y="90627"/>
                </a:lnTo>
                <a:lnTo>
                  <a:pt x="62674" y="88633"/>
                </a:lnTo>
                <a:lnTo>
                  <a:pt x="66649" y="88633"/>
                </a:lnTo>
                <a:lnTo>
                  <a:pt x="66649" y="69888"/>
                </a:lnTo>
                <a:lnTo>
                  <a:pt x="64655" y="86652"/>
                </a:lnTo>
                <a:lnTo>
                  <a:pt x="3975" y="86652"/>
                </a:lnTo>
                <a:lnTo>
                  <a:pt x="3975" y="3975"/>
                </a:lnTo>
                <a:lnTo>
                  <a:pt x="62674" y="3975"/>
                </a:lnTo>
                <a:lnTo>
                  <a:pt x="62674" y="16763"/>
                </a:lnTo>
                <a:lnTo>
                  <a:pt x="22225" y="16763"/>
                </a:lnTo>
                <a:lnTo>
                  <a:pt x="22225" y="35686"/>
                </a:lnTo>
                <a:lnTo>
                  <a:pt x="59766" y="35686"/>
                </a:lnTo>
                <a:lnTo>
                  <a:pt x="59766" y="48475"/>
                </a:lnTo>
                <a:lnTo>
                  <a:pt x="22225" y="48475"/>
                </a:lnTo>
                <a:lnTo>
                  <a:pt x="22225" y="73863"/>
                </a:lnTo>
                <a:lnTo>
                  <a:pt x="62674" y="73863"/>
                </a:lnTo>
                <a:lnTo>
                  <a:pt x="26200" y="69888"/>
                </a:lnTo>
                <a:lnTo>
                  <a:pt x="26200" y="52450"/>
                </a:lnTo>
                <a:lnTo>
                  <a:pt x="63741" y="52450"/>
                </a:lnTo>
                <a:lnTo>
                  <a:pt x="63741" y="31711"/>
                </a:lnTo>
                <a:close/>
              </a:path>
              <a:path w="66649" h="90627">
                <a:moveTo>
                  <a:pt x="62674" y="73863"/>
                </a:moveTo>
                <a:lnTo>
                  <a:pt x="62674" y="86652"/>
                </a:lnTo>
                <a:lnTo>
                  <a:pt x="64655" y="86652"/>
                </a:lnTo>
                <a:lnTo>
                  <a:pt x="66649" y="69888"/>
                </a:lnTo>
                <a:lnTo>
                  <a:pt x="26200" y="69888"/>
                </a:lnTo>
                <a:lnTo>
                  <a:pt x="62674" y="73863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80" name="object 180"/>
          <p:cNvSpPr/>
          <p:nvPr/>
        </p:nvSpPr>
        <p:spPr>
          <a:xfrm>
            <a:off x="9056036" y="6385396"/>
            <a:ext cx="72988" cy="78498"/>
          </a:xfrm>
          <a:custGeom>
            <a:avLst/>
            <a:gdLst/>
            <a:ahLst/>
            <a:cxnLst/>
            <a:rect l="l" t="t" r="r" b="b"/>
            <a:pathLst>
              <a:path w="78790" h="86639">
                <a:moveTo>
                  <a:pt x="0" y="86639"/>
                </a:moveTo>
                <a:lnTo>
                  <a:pt x="20485" y="86639"/>
                </a:lnTo>
                <a:lnTo>
                  <a:pt x="20485" y="27165"/>
                </a:lnTo>
                <a:lnTo>
                  <a:pt x="57264" y="86639"/>
                </a:lnTo>
                <a:lnTo>
                  <a:pt x="78790" y="86639"/>
                </a:lnTo>
                <a:lnTo>
                  <a:pt x="78790" y="0"/>
                </a:lnTo>
                <a:lnTo>
                  <a:pt x="58305" y="0"/>
                </a:lnTo>
                <a:lnTo>
                  <a:pt x="58305" y="49631"/>
                </a:lnTo>
                <a:lnTo>
                  <a:pt x="26708" y="0"/>
                </a:lnTo>
                <a:lnTo>
                  <a:pt x="0" y="0"/>
                </a:lnTo>
                <a:lnTo>
                  <a:pt x="0" y="86639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81" name="object 181"/>
          <p:cNvSpPr/>
          <p:nvPr/>
        </p:nvSpPr>
        <p:spPr>
          <a:xfrm>
            <a:off x="9054201" y="6383589"/>
            <a:ext cx="76671" cy="82112"/>
          </a:xfrm>
          <a:custGeom>
            <a:avLst/>
            <a:gdLst/>
            <a:ahLst/>
            <a:cxnLst/>
            <a:rect l="l" t="t" r="r" b="b"/>
            <a:pathLst>
              <a:path w="82765" h="90627">
                <a:moveTo>
                  <a:pt x="3962" y="86652"/>
                </a:moveTo>
                <a:lnTo>
                  <a:pt x="0" y="90627"/>
                </a:lnTo>
                <a:lnTo>
                  <a:pt x="24460" y="90627"/>
                </a:lnTo>
                <a:lnTo>
                  <a:pt x="20485" y="86652"/>
                </a:lnTo>
                <a:lnTo>
                  <a:pt x="3962" y="86652"/>
                </a:lnTo>
                <a:close/>
              </a:path>
              <a:path w="82765" h="90627">
                <a:moveTo>
                  <a:pt x="78790" y="86652"/>
                </a:moveTo>
                <a:lnTo>
                  <a:pt x="60350" y="86652"/>
                </a:lnTo>
                <a:lnTo>
                  <a:pt x="78790" y="88633"/>
                </a:lnTo>
                <a:lnTo>
                  <a:pt x="78790" y="86652"/>
                </a:lnTo>
                <a:close/>
              </a:path>
              <a:path w="82765" h="90627">
                <a:moveTo>
                  <a:pt x="24460" y="36156"/>
                </a:moveTo>
                <a:lnTo>
                  <a:pt x="58140" y="90627"/>
                </a:lnTo>
                <a:lnTo>
                  <a:pt x="82765" y="90627"/>
                </a:lnTo>
                <a:lnTo>
                  <a:pt x="80772" y="88633"/>
                </a:lnTo>
                <a:lnTo>
                  <a:pt x="80772" y="86652"/>
                </a:lnTo>
                <a:lnTo>
                  <a:pt x="82765" y="0"/>
                </a:lnTo>
                <a:lnTo>
                  <a:pt x="58305" y="0"/>
                </a:lnTo>
                <a:lnTo>
                  <a:pt x="58305" y="44805"/>
                </a:lnTo>
                <a:lnTo>
                  <a:pt x="29781" y="0"/>
                </a:lnTo>
                <a:lnTo>
                  <a:pt x="0" y="0"/>
                </a:lnTo>
                <a:lnTo>
                  <a:pt x="0" y="90627"/>
                </a:lnTo>
                <a:lnTo>
                  <a:pt x="3962" y="86652"/>
                </a:lnTo>
                <a:lnTo>
                  <a:pt x="3962" y="3975"/>
                </a:lnTo>
                <a:lnTo>
                  <a:pt x="27597" y="3975"/>
                </a:lnTo>
                <a:lnTo>
                  <a:pt x="62280" y="58445"/>
                </a:lnTo>
                <a:lnTo>
                  <a:pt x="62280" y="3975"/>
                </a:lnTo>
                <a:lnTo>
                  <a:pt x="78790" y="3975"/>
                </a:lnTo>
                <a:lnTo>
                  <a:pt x="78790" y="88633"/>
                </a:lnTo>
                <a:lnTo>
                  <a:pt x="60350" y="86652"/>
                </a:lnTo>
                <a:lnTo>
                  <a:pt x="20485" y="22174"/>
                </a:lnTo>
                <a:lnTo>
                  <a:pt x="20485" y="86652"/>
                </a:lnTo>
                <a:lnTo>
                  <a:pt x="24460" y="90627"/>
                </a:lnTo>
                <a:lnTo>
                  <a:pt x="24460" y="36156"/>
                </a:lnTo>
                <a:close/>
              </a:path>
              <a:path w="82765" h="90627">
                <a:moveTo>
                  <a:pt x="80772" y="86652"/>
                </a:moveTo>
                <a:lnTo>
                  <a:pt x="80772" y="88633"/>
                </a:lnTo>
                <a:lnTo>
                  <a:pt x="82765" y="88633"/>
                </a:lnTo>
                <a:lnTo>
                  <a:pt x="82765" y="0"/>
                </a:lnTo>
                <a:lnTo>
                  <a:pt x="80772" y="86652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82" name="object 182"/>
          <p:cNvSpPr/>
          <p:nvPr/>
        </p:nvSpPr>
        <p:spPr>
          <a:xfrm>
            <a:off x="9150733" y="6385396"/>
            <a:ext cx="58047" cy="78498"/>
          </a:xfrm>
          <a:custGeom>
            <a:avLst/>
            <a:gdLst/>
            <a:ahLst/>
            <a:cxnLst/>
            <a:rect l="l" t="t" r="r" b="b"/>
            <a:pathLst>
              <a:path w="62661" h="86639">
                <a:moveTo>
                  <a:pt x="22224" y="69888"/>
                </a:moveTo>
                <a:lnTo>
                  <a:pt x="22224" y="48463"/>
                </a:lnTo>
                <a:lnTo>
                  <a:pt x="59753" y="48463"/>
                </a:lnTo>
                <a:lnTo>
                  <a:pt x="59753" y="31711"/>
                </a:lnTo>
                <a:lnTo>
                  <a:pt x="22224" y="31711"/>
                </a:lnTo>
                <a:lnTo>
                  <a:pt x="22224" y="16751"/>
                </a:lnTo>
                <a:lnTo>
                  <a:pt x="62661" y="16751"/>
                </a:lnTo>
                <a:lnTo>
                  <a:pt x="62661" y="0"/>
                </a:lnTo>
                <a:lnTo>
                  <a:pt x="0" y="0"/>
                </a:lnTo>
                <a:lnTo>
                  <a:pt x="0" y="86639"/>
                </a:lnTo>
                <a:lnTo>
                  <a:pt x="62661" y="86639"/>
                </a:lnTo>
                <a:lnTo>
                  <a:pt x="62661" y="69888"/>
                </a:lnTo>
                <a:lnTo>
                  <a:pt x="22224" y="69888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83" name="object 183"/>
          <p:cNvSpPr/>
          <p:nvPr/>
        </p:nvSpPr>
        <p:spPr>
          <a:xfrm>
            <a:off x="9148886" y="6383589"/>
            <a:ext cx="61741" cy="82112"/>
          </a:xfrm>
          <a:custGeom>
            <a:avLst/>
            <a:gdLst/>
            <a:ahLst/>
            <a:cxnLst/>
            <a:rect l="l" t="t" r="r" b="b"/>
            <a:pathLst>
              <a:path w="66649" h="90627">
                <a:moveTo>
                  <a:pt x="62674" y="88633"/>
                </a:moveTo>
                <a:lnTo>
                  <a:pt x="66649" y="90627"/>
                </a:lnTo>
                <a:lnTo>
                  <a:pt x="64655" y="88633"/>
                </a:lnTo>
                <a:lnTo>
                  <a:pt x="62674" y="88633"/>
                </a:lnTo>
                <a:close/>
              </a:path>
              <a:path w="66649" h="90627">
                <a:moveTo>
                  <a:pt x="63741" y="31711"/>
                </a:moveTo>
                <a:lnTo>
                  <a:pt x="26200" y="31711"/>
                </a:lnTo>
                <a:lnTo>
                  <a:pt x="26200" y="20739"/>
                </a:lnTo>
                <a:lnTo>
                  <a:pt x="66649" y="20739"/>
                </a:lnTo>
                <a:lnTo>
                  <a:pt x="66649" y="0"/>
                </a:lnTo>
                <a:lnTo>
                  <a:pt x="0" y="0"/>
                </a:lnTo>
                <a:lnTo>
                  <a:pt x="0" y="90627"/>
                </a:lnTo>
                <a:lnTo>
                  <a:pt x="66649" y="90627"/>
                </a:lnTo>
                <a:lnTo>
                  <a:pt x="62674" y="88633"/>
                </a:lnTo>
                <a:lnTo>
                  <a:pt x="66649" y="88633"/>
                </a:lnTo>
                <a:lnTo>
                  <a:pt x="66649" y="69888"/>
                </a:lnTo>
                <a:lnTo>
                  <a:pt x="64655" y="86652"/>
                </a:lnTo>
                <a:lnTo>
                  <a:pt x="3975" y="86652"/>
                </a:lnTo>
                <a:lnTo>
                  <a:pt x="3975" y="3975"/>
                </a:lnTo>
                <a:lnTo>
                  <a:pt x="62674" y="3975"/>
                </a:lnTo>
                <a:lnTo>
                  <a:pt x="62674" y="16763"/>
                </a:lnTo>
                <a:lnTo>
                  <a:pt x="22225" y="16763"/>
                </a:lnTo>
                <a:lnTo>
                  <a:pt x="22225" y="35686"/>
                </a:lnTo>
                <a:lnTo>
                  <a:pt x="59766" y="35686"/>
                </a:lnTo>
                <a:lnTo>
                  <a:pt x="59766" y="48475"/>
                </a:lnTo>
                <a:lnTo>
                  <a:pt x="22225" y="48475"/>
                </a:lnTo>
                <a:lnTo>
                  <a:pt x="22225" y="73863"/>
                </a:lnTo>
                <a:lnTo>
                  <a:pt x="62674" y="73863"/>
                </a:lnTo>
                <a:lnTo>
                  <a:pt x="26200" y="69888"/>
                </a:lnTo>
                <a:lnTo>
                  <a:pt x="26200" y="52450"/>
                </a:lnTo>
                <a:lnTo>
                  <a:pt x="63741" y="52450"/>
                </a:lnTo>
                <a:lnTo>
                  <a:pt x="63741" y="31711"/>
                </a:lnTo>
                <a:close/>
              </a:path>
              <a:path w="66649" h="90627">
                <a:moveTo>
                  <a:pt x="62674" y="73863"/>
                </a:moveTo>
                <a:lnTo>
                  <a:pt x="62674" y="86652"/>
                </a:lnTo>
                <a:lnTo>
                  <a:pt x="64655" y="86652"/>
                </a:lnTo>
                <a:lnTo>
                  <a:pt x="66649" y="69888"/>
                </a:lnTo>
                <a:lnTo>
                  <a:pt x="26200" y="69888"/>
                </a:lnTo>
                <a:lnTo>
                  <a:pt x="62674" y="73863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84" name="object 184"/>
          <p:cNvSpPr/>
          <p:nvPr/>
        </p:nvSpPr>
        <p:spPr>
          <a:xfrm>
            <a:off x="9222993" y="6383969"/>
            <a:ext cx="68624" cy="81352"/>
          </a:xfrm>
          <a:custGeom>
            <a:avLst/>
            <a:gdLst/>
            <a:ahLst/>
            <a:cxnLst/>
            <a:rect l="l" t="t" r="r" b="b"/>
            <a:pathLst>
              <a:path w="74079" h="89789">
                <a:moveTo>
                  <a:pt x="45199" y="15938"/>
                </a:moveTo>
                <a:lnTo>
                  <a:pt x="50368" y="16878"/>
                </a:lnTo>
                <a:lnTo>
                  <a:pt x="55422" y="18770"/>
                </a:lnTo>
                <a:lnTo>
                  <a:pt x="60490" y="20650"/>
                </a:lnTo>
                <a:lnTo>
                  <a:pt x="64769" y="22986"/>
                </a:lnTo>
                <a:lnTo>
                  <a:pt x="68262" y="25780"/>
                </a:lnTo>
                <a:lnTo>
                  <a:pt x="70650" y="25780"/>
                </a:lnTo>
                <a:lnTo>
                  <a:pt x="70650" y="5816"/>
                </a:lnTo>
                <a:lnTo>
                  <a:pt x="66573" y="4152"/>
                </a:lnTo>
                <a:lnTo>
                  <a:pt x="61747" y="2768"/>
                </a:lnTo>
                <a:lnTo>
                  <a:pt x="56184" y="1650"/>
                </a:lnTo>
                <a:lnTo>
                  <a:pt x="50609" y="546"/>
                </a:lnTo>
                <a:lnTo>
                  <a:pt x="44983" y="0"/>
                </a:lnTo>
                <a:lnTo>
                  <a:pt x="35211" y="114"/>
                </a:lnTo>
                <a:lnTo>
                  <a:pt x="22097" y="2408"/>
                </a:lnTo>
                <a:lnTo>
                  <a:pt x="11379" y="7645"/>
                </a:lnTo>
                <a:lnTo>
                  <a:pt x="4140" y="12750"/>
                </a:lnTo>
                <a:lnTo>
                  <a:pt x="520" y="19342"/>
                </a:lnTo>
                <a:lnTo>
                  <a:pt x="520" y="33413"/>
                </a:lnTo>
                <a:lnTo>
                  <a:pt x="2120" y="38455"/>
                </a:lnTo>
                <a:lnTo>
                  <a:pt x="5321" y="42506"/>
                </a:lnTo>
                <a:lnTo>
                  <a:pt x="8521" y="46558"/>
                </a:lnTo>
                <a:lnTo>
                  <a:pt x="13766" y="49771"/>
                </a:lnTo>
                <a:lnTo>
                  <a:pt x="21069" y="52133"/>
                </a:lnTo>
                <a:lnTo>
                  <a:pt x="24244" y="53187"/>
                </a:lnTo>
                <a:lnTo>
                  <a:pt x="27647" y="54051"/>
                </a:lnTo>
                <a:lnTo>
                  <a:pt x="31280" y="54724"/>
                </a:lnTo>
                <a:lnTo>
                  <a:pt x="34899" y="55410"/>
                </a:lnTo>
                <a:lnTo>
                  <a:pt x="38353" y="56133"/>
                </a:lnTo>
                <a:lnTo>
                  <a:pt x="41605" y="56908"/>
                </a:lnTo>
                <a:lnTo>
                  <a:pt x="44716" y="57645"/>
                </a:lnTo>
                <a:lnTo>
                  <a:pt x="48679" y="60083"/>
                </a:lnTo>
                <a:lnTo>
                  <a:pt x="51092" y="63093"/>
                </a:lnTo>
                <a:lnTo>
                  <a:pt x="51092" y="67055"/>
                </a:lnTo>
                <a:lnTo>
                  <a:pt x="48323" y="70700"/>
                </a:lnTo>
                <a:lnTo>
                  <a:pt x="45211" y="72275"/>
                </a:lnTo>
                <a:lnTo>
                  <a:pt x="42011" y="73202"/>
                </a:lnTo>
                <a:lnTo>
                  <a:pt x="37591" y="73672"/>
                </a:lnTo>
                <a:lnTo>
                  <a:pt x="29171" y="73786"/>
                </a:lnTo>
                <a:lnTo>
                  <a:pt x="23672" y="72796"/>
                </a:lnTo>
                <a:lnTo>
                  <a:pt x="17945" y="70815"/>
                </a:lnTo>
                <a:lnTo>
                  <a:pt x="12230" y="68833"/>
                </a:lnTo>
                <a:lnTo>
                  <a:pt x="7061" y="66001"/>
                </a:lnTo>
                <a:lnTo>
                  <a:pt x="2438" y="62318"/>
                </a:lnTo>
                <a:lnTo>
                  <a:pt x="0" y="62318"/>
                </a:lnTo>
                <a:lnTo>
                  <a:pt x="0" y="83096"/>
                </a:lnTo>
                <a:lnTo>
                  <a:pt x="4660" y="85039"/>
                </a:lnTo>
                <a:lnTo>
                  <a:pt x="9651" y="86639"/>
                </a:lnTo>
                <a:lnTo>
                  <a:pt x="14985" y="87896"/>
                </a:lnTo>
                <a:lnTo>
                  <a:pt x="20319" y="89153"/>
                </a:lnTo>
                <a:lnTo>
                  <a:pt x="26568" y="89788"/>
                </a:lnTo>
                <a:lnTo>
                  <a:pt x="33756" y="89788"/>
                </a:lnTo>
                <a:lnTo>
                  <a:pt x="39793" y="89563"/>
                </a:lnTo>
                <a:lnTo>
                  <a:pt x="52853" y="87059"/>
                </a:lnTo>
                <a:lnTo>
                  <a:pt x="63220" y="81787"/>
                </a:lnTo>
                <a:lnTo>
                  <a:pt x="70459" y="76453"/>
                </a:lnTo>
                <a:lnTo>
                  <a:pt x="74079" y="69519"/>
                </a:lnTo>
                <a:lnTo>
                  <a:pt x="74079" y="55003"/>
                </a:lnTo>
                <a:lnTo>
                  <a:pt x="72491" y="50152"/>
                </a:lnTo>
                <a:lnTo>
                  <a:pt x="69341" y="46405"/>
                </a:lnTo>
                <a:lnTo>
                  <a:pt x="66166" y="42659"/>
                </a:lnTo>
                <a:lnTo>
                  <a:pt x="61277" y="39700"/>
                </a:lnTo>
                <a:lnTo>
                  <a:pt x="54635" y="37528"/>
                </a:lnTo>
                <a:lnTo>
                  <a:pt x="51269" y="36448"/>
                </a:lnTo>
                <a:lnTo>
                  <a:pt x="48107" y="35598"/>
                </a:lnTo>
                <a:lnTo>
                  <a:pt x="45186" y="34975"/>
                </a:lnTo>
                <a:lnTo>
                  <a:pt x="42252" y="34353"/>
                </a:lnTo>
                <a:lnTo>
                  <a:pt x="39204" y="33705"/>
                </a:lnTo>
                <a:lnTo>
                  <a:pt x="36017" y="33045"/>
                </a:lnTo>
                <a:lnTo>
                  <a:pt x="31165" y="32042"/>
                </a:lnTo>
                <a:lnTo>
                  <a:pt x="27876" y="30924"/>
                </a:lnTo>
                <a:lnTo>
                  <a:pt x="26123" y="29705"/>
                </a:lnTo>
                <a:lnTo>
                  <a:pt x="23507" y="26733"/>
                </a:lnTo>
                <a:lnTo>
                  <a:pt x="23507" y="22923"/>
                </a:lnTo>
                <a:lnTo>
                  <a:pt x="26225" y="19215"/>
                </a:lnTo>
                <a:lnTo>
                  <a:pt x="29032" y="17741"/>
                </a:lnTo>
                <a:lnTo>
                  <a:pt x="32511" y="16573"/>
                </a:lnTo>
                <a:lnTo>
                  <a:pt x="36207" y="16065"/>
                </a:lnTo>
                <a:lnTo>
                  <a:pt x="39916" y="15938"/>
                </a:lnTo>
                <a:lnTo>
                  <a:pt x="45199" y="15938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85" name="object 185"/>
          <p:cNvSpPr/>
          <p:nvPr/>
        </p:nvSpPr>
        <p:spPr>
          <a:xfrm>
            <a:off x="9221157" y="6382162"/>
            <a:ext cx="69118" cy="84954"/>
          </a:xfrm>
          <a:custGeom>
            <a:avLst/>
            <a:gdLst/>
            <a:ahLst/>
            <a:cxnLst/>
            <a:rect l="l" t="t" r="r" b="b"/>
            <a:pathLst>
              <a:path w="74612" h="93764">
                <a:moveTo>
                  <a:pt x="73380" y="5969"/>
                </a:moveTo>
                <a:lnTo>
                  <a:pt x="70637" y="7810"/>
                </a:lnTo>
                <a:lnTo>
                  <a:pt x="71869" y="9652"/>
                </a:lnTo>
                <a:lnTo>
                  <a:pt x="72631" y="29756"/>
                </a:lnTo>
                <a:lnTo>
                  <a:pt x="74612" y="29756"/>
                </a:lnTo>
                <a:lnTo>
                  <a:pt x="74612" y="6477"/>
                </a:lnTo>
                <a:lnTo>
                  <a:pt x="73380" y="5969"/>
                </a:lnTo>
                <a:close/>
              </a:path>
              <a:path w="74612" h="93764">
                <a:moveTo>
                  <a:pt x="78054" y="56667"/>
                </a:moveTo>
                <a:lnTo>
                  <a:pt x="76339" y="51269"/>
                </a:lnTo>
                <a:lnTo>
                  <a:pt x="76060" y="62979"/>
                </a:lnTo>
                <a:lnTo>
                  <a:pt x="74066" y="62979"/>
                </a:lnTo>
                <a:lnTo>
                  <a:pt x="74028" y="70942"/>
                </a:lnTo>
                <a:lnTo>
                  <a:pt x="70827" y="77114"/>
                </a:lnTo>
                <a:lnTo>
                  <a:pt x="64020" y="82181"/>
                </a:lnTo>
                <a:lnTo>
                  <a:pt x="53728" y="87325"/>
                </a:lnTo>
                <a:lnTo>
                  <a:pt x="40429" y="89663"/>
                </a:lnTo>
                <a:lnTo>
                  <a:pt x="35737" y="89801"/>
                </a:lnTo>
                <a:lnTo>
                  <a:pt x="28676" y="89801"/>
                </a:lnTo>
                <a:lnTo>
                  <a:pt x="22555" y="89179"/>
                </a:lnTo>
                <a:lnTo>
                  <a:pt x="17424" y="87960"/>
                </a:lnTo>
                <a:lnTo>
                  <a:pt x="12179" y="86715"/>
                </a:lnTo>
                <a:lnTo>
                  <a:pt x="7289" y="85153"/>
                </a:lnTo>
                <a:lnTo>
                  <a:pt x="3962" y="83768"/>
                </a:lnTo>
                <a:lnTo>
                  <a:pt x="3962" y="66306"/>
                </a:lnTo>
                <a:lnTo>
                  <a:pt x="3187" y="65862"/>
                </a:lnTo>
                <a:lnTo>
                  <a:pt x="2743" y="83261"/>
                </a:lnTo>
                <a:lnTo>
                  <a:pt x="1219" y="86918"/>
                </a:lnTo>
                <a:lnTo>
                  <a:pt x="5981" y="88912"/>
                </a:lnTo>
                <a:lnTo>
                  <a:pt x="3962" y="85090"/>
                </a:lnTo>
                <a:lnTo>
                  <a:pt x="5981" y="88912"/>
                </a:lnTo>
                <a:lnTo>
                  <a:pt x="11074" y="90538"/>
                </a:lnTo>
                <a:lnTo>
                  <a:pt x="16510" y="91821"/>
                </a:lnTo>
                <a:lnTo>
                  <a:pt x="22034" y="93129"/>
                </a:lnTo>
                <a:lnTo>
                  <a:pt x="28435" y="93764"/>
                </a:lnTo>
                <a:lnTo>
                  <a:pt x="35737" y="93764"/>
                </a:lnTo>
                <a:lnTo>
                  <a:pt x="49779" y="92446"/>
                </a:lnTo>
                <a:lnTo>
                  <a:pt x="61448" y="88435"/>
                </a:lnTo>
                <a:lnTo>
                  <a:pt x="66382" y="85382"/>
                </a:lnTo>
                <a:lnTo>
                  <a:pt x="74041" y="79781"/>
                </a:lnTo>
                <a:lnTo>
                  <a:pt x="78079" y="72085"/>
                </a:lnTo>
                <a:lnTo>
                  <a:pt x="78054" y="56667"/>
                </a:lnTo>
                <a:close/>
              </a:path>
              <a:path w="74612" h="93764">
                <a:moveTo>
                  <a:pt x="23507" y="26428"/>
                </a:moveTo>
                <a:lnTo>
                  <a:pt x="23456" y="29222"/>
                </a:lnTo>
                <a:lnTo>
                  <a:pt x="24701" y="31788"/>
                </a:lnTo>
                <a:lnTo>
                  <a:pt x="29197" y="34861"/>
                </a:lnTo>
                <a:lnTo>
                  <a:pt x="32626" y="35941"/>
                </a:lnTo>
                <a:lnTo>
                  <a:pt x="37592" y="36995"/>
                </a:lnTo>
                <a:lnTo>
                  <a:pt x="40779" y="37655"/>
                </a:lnTo>
                <a:lnTo>
                  <a:pt x="43827" y="38290"/>
                </a:lnTo>
                <a:lnTo>
                  <a:pt x="46748" y="38912"/>
                </a:lnTo>
                <a:lnTo>
                  <a:pt x="49606" y="39509"/>
                </a:lnTo>
                <a:lnTo>
                  <a:pt x="52692" y="40347"/>
                </a:lnTo>
                <a:lnTo>
                  <a:pt x="56019" y="41414"/>
                </a:lnTo>
                <a:lnTo>
                  <a:pt x="62407" y="43510"/>
                </a:lnTo>
                <a:lnTo>
                  <a:pt x="66967" y="46316"/>
                </a:lnTo>
                <a:lnTo>
                  <a:pt x="69799" y="49682"/>
                </a:lnTo>
                <a:lnTo>
                  <a:pt x="72605" y="53022"/>
                </a:lnTo>
                <a:lnTo>
                  <a:pt x="74066" y="57340"/>
                </a:lnTo>
                <a:lnTo>
                  <a:pt x="74066" y="62979"/>
                </a:lnTo>
                <a:lnTo>
                  <a:pt x="76060" y="62979"/>
                </a:lnTo>
                <a:lnTo>
                  <a:pt x="76339" y="51269"/>
                </a:lnTo>
                <a:lnTo>
                  <a:pt x="72834" y="47117"/>
                </a:lnTo>
                <a:lnTo>
                  <a:pt x="69342" y="42989"/>
                </a:lnTo>
                <a:lnTo>
                  <a:pt x="64096" y="39890"/>
                </a:lnTo>
                <a:lnTo>
                  <a:pt x="57238" y="37642"/>
                </a:lnTo>
                <a:lnTo>
                  <a:pt x="53797" y="36525"/>
                </a:lnTo>
                <a:lnTo>
                  <a:pt x="50584" y="35661"/>
                </a:lnTo>
                <a:lnTo>
                  <a:pt x="47574" y="35026"/>
                </a:lnTo>
                <a:lnTo>
                  <a:pt x="44640" y="34404"/>
                </a:lnTo>
                <a:lnTo>
                  <a:pt x="41592" y="33756"/>
                </a:lnTo>
                <a:lnTo>
                  <a:pt x="38404" y="33096"/>
                </a:lnTo>
                <a:lnTo>
                  <a:pt x="33680" y="32131"/>
                </a:lnTo>
                <a:lnTo>
                  <a:pt x="30505" y="30988"/>
                </a:lnTo>
                <a:lnTo>
                  <a:pt x="27520" y="28232"/>
                </a:lnTo>
                <a:lnTo>
                  <a:pt x="27482" y="26428"/>
                </a:lnTo>
                <a:lnTo>
                  <a:pt x="28587" y="23736"/>
                </a:lnTo>
                <a:lnTo>
                  <a:pt x="31737" y="21590"/>
                </a:lnTo>
                <a:lnTo>
                  <a:pt x="34925" y="20510"/>
                </a:lnTo>
                <a:lnTo>
                  <a:pt x="38366" y="20040"/>
                </a:lnTo>
                <a:lnTo>
                  <a:pt x="46939" y="19926"/>
                </a:lnTo>
                <a:lnTo>
                  <a:pt x="51866" y="20815"/>
                </a:lnTo>
                <a:lnTo>
                  <a:pt x="56718" y="22618"/>
                </a:lnTo>
                <a:lnTo>
                  <a:pt x="61620" y="24447"/>
                </a:lnTo>
                <a:lnTo>
                  <a:pt x="65709" y="26682"/>
                </a:lnTo>
                <a:lnTo>
                  <a:pt x="68999" y="29324"/>
                </a:lnTo>
                <a:lnTo>
                  <a:pt x="69545" y="29756"/>
                </a:lnTo>
                <a:lnTo>
                  <a:pt x="72631" y="29756"/>
                </a:lnTo>
                <a:lnTo>
                  <a:pt x="71869" y="9652"/>
                </a:lnTo>
                <a:lnTo>
                  <a:pt x="70637" y="7810"/>
                </a:lnTo>
                <a:lnTo>
                  <a:pt x="73380" y="5969"/>
                </a:lnTo>
                <a:lnTo>
                  <a:pt x="69151" y="4241"/>
                </a:lnTo>
                <a:lnTo>
                  <a:pt x="64211" y="2832"/>
                </a:lnTo>
                <a:lnTo>
                  <a:pt x="58559" y="1701"/>
                </a:lnTo>
                <a:lnTo>
                  <a:pt x="52857" y="571"/>
                </a:lnTo>
                <a:lnTo>
                  <a:pt x="47091" y="0"/>
                </a:lnTo>
                <a:lnTo>
                  <a:pt x="41262" y="0"/>
                </a:lnTo>
                <a:lnTo>
                  <a:pt x="27552" y="1411"/>
                </a:lnTo>
                <a:lnTo>
                  <a:pt x="15970" y="5687"/>
                </a:lnTo>
                <a:lnTo>
                  <a:pt x="12217" y="8026"/>
                </a:lnTo>
                <a:lnTo>
                  <a:pt x="4559" y="13360"/>
                </a:lnTo>
                <a:lnTo>
                  <a:pt x="482" y="20713"/>
                </a:lnTo>
                <a:lnTo>
                  <a:pt x="508" y="35763"/>
                </a:lnTo>
                <a:lnTo>
                  <a:pt x="2235" y="41300"/>
                </a:lnTo>
                <a:lnTo>
                  <a:pt x="5753" y="45732"/>
                </a:lnTo>
                <a:lnTo>
                  <a:pt x="9296" y="50215"/>
                </a:lnTo>
                <a:lnTo>
                  <a:pt x="14909" y="53581"/>
                </a:lnTo>
                <a:lnTo>
                  <a:pt x="22428" y="56019"/>
                </a:lnTo>
                <a:lnTo>
                  <a:pt x="25692" y="57099"/>
                </a:lnTo>
                <a:lnTo>
                  <a:pt x="29184" y="57975"/>
                </a:lnTo>
                <a:lnTo>
                  <a:pt x="32893" y="58674"/>
                </a:lnTo>
                <a:lnTo>
                  <a:pt x="36487" y="59347"/>
                </a:lnTo>
                <a:lnTo>
                  <a:pt x="39903" y="60071"/>
                </a:lnTo>
                <a:lnTo>
                  <a:pt x="43129" y="60833"/>
                </a:lnTo>
                <a:lnTo>
                  <a:pt x="46037" y="61518"/>
                </a:lnTo>
                <a:lnTo>
                  <a:pt x="49364" y="63588"/>
                </a:lnTo>
                <a:lnTo>
                  <a:pt x="51092" y="66992"/>
                </a:lnTo>
                <a:lnTo>
                  <a:pt x="50647" y="69621"/>
                </a:lnTo>
                <a:lnTo>
                  <a:pt x="47967" y="71805"/>
                </a:lnTo>
                <a:lnTo>
                  <a:pt x="45313" y="72872"/>
                </a:lnTo>
                <a:lnTo>
                  <a:pt x="41579" y="73456"/>
                </a:lnTo>
                <a:lnTo>
                  <a:pt x="37680" y="73799"/>
                </a:lnTo>
                <a:lnTo>
                  <a:pt x="31407" y="73799"/>
                </a:lnTo>
                <a:lnTo>
                  <a:pt x="26123" y="72847"/>
                </a:lnTo>
                <a:lnTo>
                  <a:pt x="20574" y="70929"/>
                </a:lnTo>
                <a:lnTo>
                  <a:pt x="15062" y="69024"/>
                </a:lnTo>
                <a:lnTo>
                  <a:pt x="10109" y="66306"/>
                </a:lnTo>
                <a:lnTo>
                  <a:pt x="5664" y="62763"/>
                </a:lnTo>
                <a:lnTo>
                  <a:pt x="5118" y="62331"/>
                </a:lnTo>
                <a:lnTo>
                  <a:pt x="0" y="62331"/>
                </a:lnTo>
                <a:lnTo>
                  <a:pt x="0" y="86410"/>
                </a:lnTo>
                <a:lnTo>
                  <a:pt x="1219" y="86918"/>
                </a:lnTo>
                <a:lnTo>
                  <a:pt x="2743" y="83261"/>
                </a:lnTo>
                <a:lnTo>
                  <a:pt x="3187" y="65862"/>
                </a:lnTo>
                <a:lnTo>
                  <a:pt x="3962" y="66306"/>
                </a:lnTo>
                <a:lnTo>
                  <a:pt x="3962" y="66482"/>
                </a:lnTo>
                <a:lnTo>
                  <a:pt x="7975" y="69697"/>
                </a:lnTo>
                <a:lnTo>
                  <a:pt x="13360" y="72644"/>
                </a:lnTo>
                <a:lnTo>
                  <a:pt x="19278" y="74688"/>
                </a:lnTo>
                <a:lnTo>
                  <a:pt x="25184" y="76733"/>
                </a:lnTo>
                <a:lnTo>
                  <a:pt x="30899" y="77762"/>
                </a:lnTo>
                <a:lnTo>
                  <a:pt x="39738" y="77647"/>
                </a:lnTo>
                <a:lnTo>
                  <a:pt x="44323" y="77165"/>
                </a:lnTo>
                <a:lnTo>
                  <a:pt x="47917" y="76123"/>
                </a:lnTo>
                <a:lnTo>
                  <a:pt x="51460" y="74333"/>
                </a:lnTo>
                <a:lnTo>
                  <a:pt x="54381" y="71577"/>
                </a:lnTo>
                <a:lnTo>
                  <a:pt x="55054" y="66992"/>
                </a:lnTo>
                <a:lnTo>
                  <a:pt x="53911" y="62204"/>
                </a:lnTo>
                <a:lnTo>
                  <a:pt x="49987" y="58889"/>
                </a:lnTo>
                <a:lnTo>
                  <a:pt x="47345" y="57759"/>
                </a:lnTo>
                <a:lnTo>
                  <a:pt x="44043" y="56972"/>
                </a:lnTo>
                <a:lnTo>
                  <a:pt x="40754" y="56184"/>
                </a:lnTo>
                <a:lnTo>
                  <a:pt x="37274" y="55448"/>
                </a:lnTo>
                <a:lnTo>
                  <a:pt x="33629" y="54775"/>
                </a:lnTo>
                <a:lnTo>
                  <a:pt x="30073" y="54102"/>
                </a:lnTo>
                <a:lnTo>
                  <a:pt x="26758" y="53263"/>
                </a:lnTo>
                <a:lnTo>
                  <a:pt x="23672" y="52247"/>
                </a:lnTo>
                <a:lnTo>
                  <a:pt x="16586" y="49949"/>
                </a:lnTo>
                <a:lnTo>
                  <a:pt x="11709" y="46888"/>
                </a:lnTo>
                <a:lnTo>
                  <a:pt x="8864" y="43268"/>
                </a:lnTo>
                <a:lnTo>
                  <a:pt x="5969" y="39598"/>
                </a:lnTo>
                <a:lnTo>
                  <a:pt x="4495" y="35064"/>
                </a:lnTo>
                <a:lnTo>
                  <a:pt x="4533" y="21945"/>
                </a:lnTo>
                <a:lnTo>
                  <a:pt x="7683" y="16129"/>
                </a:lnTo>
                <a:lnTo>
                  <a:pt x="14503" y="11264"/>
                </a:lnTo>
                <a:lnTo>
                  <a:pt x="25170" y="6140"/>
                </a:lnTo>
                <a:lnTo>
                  <a:pt x="38510" y="4030"/>
                </a:lnTo>
                <a:lnTo>
                  <a:pt x="46837" y="3975"/>
                </a:lnTo>
                <a:lnTo>
                  <a:pt x="52336" y="4521"/>
                </a:lnTo>
                <a:lnTo>
                  <a:pt x="57785" y="5600"/>
                </a:lnTo>
                <a:lnTo>
                  <a:pt x="63246" y="6680"/>
                </a:lnTo>
                <a:lnTo>
                  <a:pt x="67945" y="8039"/>
                </a:lnTo>
                <a:lnTo>
                  <a:pt x="70637" y="9145"/>
                </a:lnTo>
                <a:lnTo>
                  <a:pt x="71475" y="26225"/>
                </a:lnTo>
                <a:lnTo>
                  <a:pt x="70637" y="25781"/>
                </a:lnTo>
                <a:lnTo>
                  <a:pt x="70637" y="25552"/>
                </a:lnTo>
                <a:lnTo>
                  <a:pt x="67792" y="23266"/>
                </a:lnTo>
                <a:lnTo>
                  <a:pt x="63322" y="20840"/>
                </a:lnTo>
                <a:lnTo>
                  <a:pt x="58102" y="18897"/>
                </a:lnTo>
                <a:lnTo>
                  <a:pt x="52832" y="16941"/>
                </a:lnTo>
                <a:lnTo>
                  <a:pt x="47409" y="15951"/>
                </a:lnTo>
                <a:lnTo>
                  <a:pt x="37998" y="16078"/>
                </a:lnTo>
                <a:lnTo>
                  <a:pt x="34061" y="16624"/>
                </a:lnTo>
                <a:lnTo>
                  <a:pt x="30264" y="17907"/>
                </a:lnTo>
                <a:lnTo>
                  <a:pt x="26936" y="19646"/>
                </a:lnTo>
                <a:lnTo>
                  <a:pt x="24269" y="22529"/>
                </a:lnTo>
                <a:lnTo>
                  <a:pt x="23507" y="26428"/>
                </a:lnTo>
                <a:close/>
              </a:path>
              <a:path w="74612" h="93764">
                <a:moveTo>
                  <a:pt x="71475" y="26225"/>
                </a:moveTo>
                <a:lnTo>
                  <a:pt x="70637" y="9145"/>
                </a:lnTo>
                <a:lnTo>
                  <a:pt x="70637" y="25781"/>
                </a:lnTo>
                <a:lnTo>
                  <a:pt x="71475" y="26225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86" name="object 186"/>
          <p:cNvSpPr/>
          <p:nvPr/>
        </p:nvSpPr>
        <p:spPr>
          <a:xfrm>
            <a:off x="9302640" y="6383969"/>
            <a:ext cx="68624" cy="81352"/>
          </a:xfrm>
          <a:custGeom>
            <a:avLst/>
            <a:gdLst/>
            <a:ahLst/>
            <a:cxnLst/>
            <a:rect l="l" t="t" r="r" b="b"/>
            <a:pathLst>
              <a:path w="74079" h="89789">
                <a:moveTo>
                  <a:pt x="45199" y="15938"/>
                </a:moveTo>
                <a:lnTo>
                  <a:pt x="50368" y="16878"/>
                </a:lnTo>
                <a:lnTo>
                  <a:pt x="55422" y="18770"/>
                </a:lnTo>
                <a:lnTo>
                  <a:pt x="60490" y="20650"/>
                </a:lnTo>
                <a:lnTo>
                  <a:pt x="64769" y="22986"/>
                </a:lnTo>
                <a:lnTo>
                  <a:pt x="68262" y="25780"/>
                </a:lnTo>
                <a:lnTo>
                  <a:pt x="70650" y="25780"/>
                </a:lnTo>
                <a:lnTo>
                  <a:pt x="70650" y="5816"/>
                </a:lnTo>
                <a:lnTo>
                  <a:pt x="66573" y="4152"/>
                </a:lnTo>
                <a:lnTo>
                  <a:pt x="61747" y="2768"/>
                </a:lnTo>
                <a:lnTo>
                  <a:pt x="56184" y="1650"/>
                </a:lnTo>
                <a:lnTo>
                  <a:pt x="50622" y="546"/>
                </a:lnTo>
                <a:lnTo>
                  <a:pt x="44983" y="0"/>
                </a:lnTo>
                <a:lnTo>
                  <a:pt x="35211" y="114"/>
                </a:lnTo>
                <a:lnTo>
                  <a:pt x="22097" y="2408"/>
                </a:lnTo>
                <a:lnTo>
                  <a:pt x="11379" y="7645"/>
                </a:lnTo>
                <a:lnTo>
                  <a:pt x="4140" y="12750"/>
                </a:lnTo>
                <a:lnTo>
                  <a:pt x="520" y="19342"/>
                </a:lnTo>
                <a:lnTo>
                  <a:pt x="520" y="33413"/>
                </a:lnTo>
                <a:lnTo>
                  <a:pt x="2120" y="38455"/>
                </a:lnTo>
                <a:lnTo>
                  <a:pt x="5333" y="42506"/>
                </a:lnTo>
                <a:lnTo>
                  <a:pt x="8521" y="46558"/>
                </a:lnTo>
                <a:lnTo>
                  <a:pt x="13766" y="49771"/>
                </a:lnTo>
                <a:lnTo>
                  <a:pt x="21069" y="52133"/>
                </a:lnTo>
                <a:lnTo>
                  <a:pt x="24244" y="53187"/>
                </a:lnTo>
                <a:lnTo>
                  <a:pt x="27647" y="54051"/>
                </a:lnTo>
                <a:lnTo>
                  <a:pt x="31280" y="54724"/>
                </a:lnTo>
                <a:lnTo>
                  <a:pt x="34899" y="55410"/>
                </a:lnTo>
                <a:lnTo>
                  <a:pt x="38353" y="56133"/>
                </a:lnTo>
                <a:lnTo>
                  <a:pt x="41605" y="56908"/>
                </a:lnTo>
                <a:lnTo>
                  <a:pt x="44716" y="57645"/>
                </a:lnTo>
                <a:lnTo>
                  <a:pt x="48679" y="60083"/>
                </a:lnTo>
                <a:lnTo>
                  <a:pt x="51092" y="63093"/>
                </a:lnTo>
                <a:lnTo>
                  <a:pt x="51092" y="67055"/>
                </a:lnTo>
                <a:lnTo>
                  <a:pt x="48323" y="70700"/>
                </a:lnTo>
                <a:lnTo>
                  <a:pt x="45211" y="72275"/>
                </a:lnTo>
                <a:lnTo>
                  <a:pt x="42011" y="73202"/>
                </a:lnTo>
                <a:lnTo>
                  <a:pt x="37591" y="73672"/>
                </a:lnTo>
                <a:lnTo>
                  <a:pt x="29171" y="73786"/>
                </a:lnTo>
                <a:lnTo>
                  <a:pt x="23672" y="72796"/>
                </a:lnTo>
                <a:lnTo>
                  <a:pt x="17945" y="70815"/>
                </a:lnTo>
                <a:lnTo>
                  <a:pt x="12230" y="68833"/>
                </a:lnTo>
                <a:lnTo>
                  <a:pt x="7061" y="66001"/>
                </a:lnTo>
                <a:lnTo>
                  <a:pt x="2451" y="62318"/>
                </a:lnTo>
                <a:lnTo>
                  <a:pt x="0" y="62318"/>
                </a:lnTo>
                <a:lnTo>
                  <a:pt x="0" y="83096"/>
                </a:lnTo>
                <a:lnTo>
                  <a:pt x="4660" y="85039"/>
                </a:lnTo>
                <a:lnTo>
                  <a:pt x="9651" y="86639"/>
                </a:lnTo>
                <a:lnTo>
                  <a:pt x="14985" y="87896"/>
                </a:lnTo>
                <a:lnTo>
                  <a:pt x="20319" y="89153"/>
                </a:lnTo>
                <a:lnTo>
                  <a:pt x="26581" y="89788"/>
                </a:lnTo>
                <a:lnTo>
                  <a:pt x="33756" y="89788"/>
                </a:lnTo>
                <a:lnTo>
                  <a:pt x="39793" y="89563"/>
                </a:lnTo>
                <a:lnTo>
                  <a:pt x="52853" y="87059"/>
                </a:lnTo>
                <a:lnTo>
                  <a:pt x="63220" y="81787"/>
                </a:lnTo>
                <a:lnTo>
                  <a:pt x="70459" y="76453"/>
                </a:lnTo>
                <a:lnTo>
                  <a:pt x="74079" y="69519"/>
                </a:lnTo>
                <a:lnTo>
                  <a:pt x="74079" y="55003"/>
                </a:lnTo>
                <a:lnTo>
                  <a:pt x="72491" y="50152"/>
                </a:lnTo>
                <a:lnTo>
                  <a:pt x="69341" y="46405"/>
                </a:lnTo>
                <a:lnTo>
                  <a:pt x="66166" y="42659"/>
                </a:lnTo>
                <a:lnTo>
                  <a:pt x="61277" y="39700"/>
                </a:lnTo>
                <a:lnTo>
                  <a:pt x="54648" y="37528"/>
                </a:lnTo>
                <a:lnTo>
                  <a:pt x="51269" y="36448"/>
                </a:lnTo>
                <a:lnTo>
                  <a:pt x="48120" y="35598"/>
                </a:lnTo>
                <a:lnTo>
                  <a:pt x="45186" y="34975"/>
                </a:lnTo>
                <a:lnTo>
                  <a:pt x="42252" y="34353"/>
                </a:lnTo>
                <a:lnTo>
                  <a:pt x="39204" y="33705"/>
                </a:lnTo>
                <a:lnTo>
                  <a:pt x="36017" y="33045"/>
                </a:lnTo>
                <a:lnTo>
                  <a:pt x="31165" y="32042"/>
                </a:lnTo>
                <a:lnTo>
                  <a:pt x="27876" y="30924"/>
                </a:lnTo>
                <a:lnTo>
                  <a:pt x="26123" y="29705"/>
                </a:lnTo>
                <a:lnTo>
                  <a:pt x="23507" y="26733"/>
                </a:lnTo>
                <a:lnTo>
                  <a:pt x="23507" y="22923"/>
                </a:lnTo>
                <a:lnTo>
                  <a:pt x="26225" y="19215"/>
                </a:lnTo>
                <a:lnTo>
                  <a:pt x="29044" y="17741"/>
                </a:lnTo>
                <a:lnTo>
                  <a:pt x="32524" y="16573"/>
                </a:lnTo>
                <a:lnTo>
                  <a:pt x="36207" y="16065"/>
                </a:lnTo>
                <a:lnTo>
                  <a:pt x="39916" y="15938"/>
                </a:lnTo>
                <a:lnTo>
                  <a:pt x="45199" y="15938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87" name="object 187"/>
          <p:cNvSpPr/>
          <p:nvPr/>
        </p:nvSpPr>
        <p:spPr>
          <a:xfrm>
            <a:off x="9300805" y="6387570"/>
            <a:ext cx="72330" cy="84954"/>
          </a:xfrm>
          <a:custGeom>
            <a:avLst/>
            <a:gdLst/>
            <a:ahLst/>
            <a:cxnLst/>
            <a:rect l="l" t="t" r="r" b="b"/>
            <a:pathLst>
              <a:path w="78079" h="93764">
                <a:moveTo>
                  <a:pt x="73380" y="0"/>
                </a:moveTo>
                <a:lnTo>
                  <a:pt x="70637" y="1841"/>
                </a:lnTo>
                <a:lnTo>
                  <a:pt x="71869" y="3682"/>
                </a:lnTo>
                <a:lnTo>
                  <a:pt x="72631" y="23787"/>
                </a:lnTo>
                <a:lnTo>
                  <a:pt x="74612" y="23787"/>
                </a:lnTo>
                <a:lnTo>
                  <a:pt x="74612" y="507"/>
                </a:lnTo>
                <a:lnTo>
                  <a:pt x="73380" y="0"/>
                </a:lnTo>
                <a:close/>
              </a:path>
              <a:path w="78079" h="93764">
                <a:moveTo>
                  <a:pt x="76339" y="45300"/>
                </a:moveTo>
                <a:lnTo>
                  <a:pt x="76060" y="57010"/>
                </a:lnTo>
                <a:lnTo>
                  <a:pt x="78041" y="57010"/>
                </a:lnTo>
                <a:lnTo>
                  <a:pt x="78054" y="50698"/>
                </a:lnTo>
                <a:lnTo>
                  <a:pt x="76339" y="45300"/>
                </a:lnTo>
                <a:close/>
              </a:path>
              <a:path w="78079" h="93764">
                <a:moveTo>
                  <a:pt x="3962" y="60513"/>
                </a:moveTo>
                <a:lnTo>
                  <a:pt x="7975" y="63728"/>
                </a:lnTo>
                <a:lnTo>
                  <a:pt x="13360" y="66674"/>
                </a:lnTo>
                <a:lnTo>
                  <a:pt x="19278" y="68719"/>
                </a:lnTo>
                <a:lnTo>
                  <a:pt x="25184" y="70764"/>
                </a:lnTo>
                <a:lnTo>
                  <a:pt x="30911" y="71793"/>
                </a:lnTo>
                <a:lnTo>
                  <a:pt x="39738" y="71678"/>
                </a:lnTo>
                <a:lnTo>
                  <a:pt x="44323" y="71196"/>
                </a:lnTo>
                <a:lnTo>
                  <a:pt x="47917" y="70154"/>
                </a:lnTo>
                <a:lnTo>
                  <a:pt x="51460" y="68364"/>
                </a:lnTo>
                <a:lnTo>
                  <a:pt x="54381" y="65608"/>
                </a:lnTo>
                <a:lnTo>
                  <a:pt x="55054" y="61023"/>
                </a:lnTo>
                <a:lnTo>
                  <a:pt x="53911" y="56235"/>
                </a:lnTo>
                <a:lnTo>
                  <a:pt x="49987" y="52920"/>
                </a:lnTo>
                <a:lnTo>
                  <a:pt x="47345" y="51790"/>
                </a:lnTo>
                <a:lnTo>
                  <a:pt x="44043" y="51003"/>
                </a:lnTo>
                <a:lnTo>
                  <a:pt x="40754" y="50215"/>
                </a:lnTo>
                <a:lnTo>
                  <a:pt x="37274" y="49479"/>
                </a:lnTo>
                <a:lnTo>
                  <a:pt x="33629" y="48806"/>
                </a:lnTo>
                <a:lnTo>
                  <a:pt x="30073" y="48132"/>
                </a:lnTo>
                <a:lnTo>
                  <a:pt x="26758" y="47294"/>
                </a:lnTo>
                <a:lnTo>
                  <a:pt x="23672" y="46278"/>
                </a:lnTo>
                <a:lnTo>
                  <a:pt x="16586" y="43980"/>
                </a:lnTo>
                <a:lnTo>
                  <a:pt x="11709" y="40919"/>
                </a:lnTo>
                <a:lnTo>
                  <a:pt x="8864" y="37299"/>
                </a:lnTo>
                <a:lnTo>
                  <a:pt x="5969" y="33629"/>
                </a:lnTo>
                <a:lnTo>
                  <a:pt x="4495" y="29095"/>
                </a:lnTo>
                <a:lnTo>
                  <a:pt x="4533" y="15976"/>
                </a:lnTo>
                <a:lnTo>
                  <a:pt x="7683" y="10159"/>
                </a:lnTo>
                <a:lnTo>
                  <a:pt x="14503" y="5295"/>
                </a:lnTo>
                <a:lnTo>
                  <a:pt x="25170" y="171"/>
                </a:lnTo>
                <a:lnTo>
                  <a:pt x="38510" y="-1938"/>
                </a:lnTo>
                <a:lnTo>
                  <a:pt x="41262" y="-5969"/>
                </a:lnTo>
                <a:lnTo>
                  <a:pt x="27552" y="-4557"/>
                </a:lnTo>
                <a:lnTo>
                  <a:pt x="15970" y="-281"/>
                </a:lnTo>
                <a:lnTo>
                  <a:pt x="12217" y="2057"/>
                </a:lnTo>
                <a:lnTo>
                  <a:pt x="4559" y="7391"/>
                </a:lnTo>
                <a:lnTo>
                  <a:pt x="482" y="14744"/>
                </a:lnTo>
                <a:lnTo>
                  <a:pt x="508" y="29794"/>
                </a:lnTo>
                <a:lnTo>
                  <a:pt x="2235" y="35331"/>
                </a:lnTo>
                <a:lnTo>
                  <a:pt x="5753" y="39763"/>
                </a:lnTo>
                <a:lnTo>
                  <a:pt x="9296" y="44246"/>
                </a:lnTo>
                <a:lnTo>
                  <a:pt x="14922" y="47612"/>
                </a:lnTo>
                <a:lnTo>
                  <a:pt x="22440" y="50050"/>
                </a:lnTo>
                <a:lnTo>
                  <a:pt x="25704" y="51130"/>
                </a:lnTo>
                <a:lnTo>
                  <a:pt x="29184" y="52006"/>
                </a:lnTo>
                <a:lnTo>
                  <a:pt x="32893" y="52704"/>
                </a:lnTo>
                <a:lnTo>
                  <a:pt x="36487" y="53378"/>
                </a:lnTo>
                <a:lnTo>
                  <a:pt x="39903" y="54101"/>
                </a:lnTo>
                <a:lnTo>
                  <a:pt x="43129" y="54863"/>
                </a:lnTo>
                <a:lnTo>
                  <a:pt x="46037" y="55549"/>
                </a:lnTo>
                <a:lnTo>
                  <a:pt x="49364" y="57619"/>
                </a:lnTo>
                <a:lnTo>
                  <a:pt x="51092" y="61023"/>
                </a:lnTo>
                <a:lnTo>
                  <a:pt x="50647" y="63652"/>
                </a:lnTo>
                <a:lnTo>
                  <a:pt x="47967" y="65836"/>
                </a:lnTo>
                <a:lnTo>
                  <a:pt x="45326" y="66903"/>
                </a:lnTo>
                <a:lnTo>
                  <a:pt x="41579" y="67487"/>
                </a:lnTo>
                <a:lnTo>
                  <a:pt x="37680" y="67830"/>
                </a:lnTo>
                <a:lnTo>
                  <a:pt x="31407" y="67830"/>
                </a:lnTo>
                <a:lnTo>
                  <a:pt x="26123" y="66878"/>
                </a:lnTo>
                <a:lnTo>
                  <a:pt x="20586" y="64960"/>
                </a:lnTo>
                <a:lnTo>
                  <a:pt x="15062" y="63055"/>
                </a:lnTo>
                <a:lnTo>
                  <a:pt x="10109" y="60337"/>
                </a:lnTo>
                <a:lnTo>
                  <a:pt x="5664" y="56794"/>
                </a:lnTo>
                <a:lnTo>
                  <a:pt x="5118" y="56362"/>
                </a:lnTo>
                <a:lnTo>
                  <a:pt x="0" y="56362"/>
                </a:lnTo>
                <a:lnTo>
                  <a:pt x="0" y="80441"/>
                </a:lnTo>
                <a:lnTo>
                  <a:pt x="1219" y="80949"/>
                </a:lnTo>
                <a:lnTo>
                  <a:pt x="2743" y="77292"/>
                </a:lnTo>
                <a:lnTo>
                  <a:pt x="3187" y="59893"/>
                </a:lnTo>
                <a:lnTo>
                  <a:pt x="3962" y="60337"/>
                </a:lnTo>
                <a:lnTo>
                  <a:pt x="3962" y="60513"/>
                </a:lnTo>
                <a:close/>
              </a:path>
              <a:path w="78079" h="93764">
                <a:moveTo>
                  <a:pt x="26936" y="13677"/>
                </a:moveTo>
                <a:lnTo>
                  <a:pt x="24282" y="16560"/>
                </a:lnTo>
                <a:lnTo>
                  <a:pt x="23507" y="20459"/>
                </a:lnTo>
                <a:lnTo>
                  <a:pt x="23456" y="23253"/>
                </a:lnTo>
                <a:lnTo>
                  <a:pt x="24714" y="25819"/>
                </a:lnTo>
                <a:lnTo>
                  <a:pt x="29197" y="28892"/>
                </a:lnTo>
                <a:lnTo>
                  <a:pt x="32626" y="29971"/>
                </a:lnTo>
                <a:lnTo>
                  <a:pt x="37592" y="31026"/>
                </a:lnTo>
                <a:lnTo>
                  <a:pt x="40779" y="31686"/>
                </a:lnTo>
                <a:lnTo>
                  <a:pt x="43827" y="32321"/>
                </a:lnTo>
                <a:lnTo>
                  <a:pt x="46748" y="32943"/>
                </a:lnTo>
                <a:lnTo>
                  <a:pt x="49606" y="33540"/>
                </a:lnTo>
                <a:lnTo>
                  <a:pt x="52692" y="34378"/>
                </a:lnTo>
                <a:lnTo>
                  <a:pt x="56019" y="35445"/>
                </a:lnTo>
                <a:lnTo>
                  <a:pt x="62420" y="37541"/>
                </a:lnTo>
                <a:lnTo>
                  <a:pt x="66967" y="40347"/>
                </a:lnTo>
                <a:lnTo>
                  <a:pt x="69799" y="43713"/>
                </a:lnTo>
                <a:lnTo>
                  <a:pt x="72605" y="47053"/>
                </a:lnTo>
                <a:lnTo>
                  <a:pt x="74066" y="51371"/>
                </a:lnTo>
                <a:lnTo>
                  <a:pt x="74041" y="64973"/>
                </a:lnTo>
                <a:lnTo>
                  <a:pt x="70840" y="71145"/>
                </a:lnTo>
                <a:lnTo>
                  <a:pt x="64020" y="76212"/>
                </a:lnTo>
                <a:lnTo>
                  <a:pt x="53728" y="81356"/>
                </a:lnTo>
                <a:lnTo>
                  <a:pt x="40429" y="83694"/>
                </a:lnTo>
                <a:lnTo>
                  <a:pt x="35737" y="83832"/>
                </a:lnTo>
                <a:lnTo>
                  <a:pt x="28676" y="83832"/>
                </a:lnTo>
                <a:lnTo>
                  <a:pt x="22555" y="83210"/>
                </a:lnTo>
                <a:lnTo>
                  <a:pt x="17424" y="81991"/>
                </a:lnTo>
                <a:lnTo>
                  <a:pt x="12179" y="80746"/>
                </a:lnTo>
                <a:lnTo>
                  <a:pt x="7289" y="79184"/>
                </a:lnTo>
                <a:lnTo>
                  <a:pt x="3962" y="77799"/>
                </a:lnTo>
                <a:lnTo>
                  <a:pt x="3962" y="60337"/>
                </a:lnTo>
                <a:lnTo>
                  <a:pt x="3187" y="59893"/>
                </a:lnTo>
                <a:lnTo>
                  <a:pt x="2743" y="77292"/>
                </a:lnTo>
                <a:lnTo>
                  <a:pt x="1219" y="80949"/>
                </a:lnTo>
                <a:lnTo>
                  <a:pt x="5981" y="82943"/>
                </a:lnTo>
                <a:lnTo>
                  <a:pt x="3962" y="79120"/>
                </a:lnTo>
                <a:lnTo>
                  <a:pt x="5981" y="82943"/>
                </a:lnTo>
                <a:lnTo>
                  <a:pt x="11074" y="84569"/>
                </a:lnTo>
                <a:lnTo>
                  <a:pt x="16510" y="85851"/>
                </a:lnTo>
                <a:lnTo>
                  <a:pt x="22034" y="87160"/>
                </a:lnTo>
                <a:lnTo>
                  <a:pt x="28435" y="87795"/>
                </a:lnTo>
                <a:lnTo>
                  <a:pt x="35737" y="87795"/>
                </a:lnTo>
                <a:lnTo>
                  <a:pt x="49784" y="86477"/>
                </a:lnTo>
                <a:lnTo>
                  <a:pt x="61449" y="82466"/>
                </a:lnTo>
                <a:lnTo>
                  <a:pt x="66382" y="79413"/>
                </a:lnTo>
                <a:lnTo>
                  <a:pt x="74041" y="73812"/>
                </a:lnTo>
                <a:lnTo>
                  <a:pt x="78079" y="66116"/>
                </a:lnTo>
                <a:lnTo>
                  <a:pt x="78041" y="57010"/>
                </a:lnTo>
                <a:lnTo>
                  <a:pt x="76060" y="57010"/>
                </a:lnTo>
                <a:lnTo>
                  <a:pt x="76339" y="45300"/>
                </a:lnTo>
                <a:lnTo>
                  <a:pt x="72834" y="41147"/>
                </a:lnTo>
                <a:lnTo>
                  <a:pt x="69342" y="37020"/>
                </a:lnTo>
                <a:lnTo>
                  <a:pt x="64096" y="33921"/>
                </a:lnTo>
                <a:lnTo>
                  <a:pt x="57238" y="31673"/>
                </a:lnTo>
                <a:lnTo>
                  <a:pt x="53797" y="30556"/>
                </a:lnTo>
                <a:lnTo>
                  <a:pt x="50584" y="29692"/>
                </a:lnTo>
                <a:lnTo>
                  <a:pt x="47574" y="29057"/>
                </a:lnTo>
                <a:lnTo>
                  <a:pt x="44640" y="28435"/>
                </a:lnTo>
                <a:lnTo>
                  <a:pt x="41592" y="27787"/>
                </a:lnTo>
                <a:lnTo>
                  <a:pt x="38404" y="27127"/>
                </a:lnTo>
                <a:lnTo>
                  <a:pt x="33680" y="26161"/>
                </a:lnTo>
                <a:lnTo>
                  <a:pt x="30505" y="25018"/>
                </a:lnTo>
                <a:lnTo>
                  <a:pt x="27520" y="22250"/>
                </a:lnTo>
                <a:lnTo>
                  <a:pt x="27482" y="20459"/>
                </a:lnTo>
                <a:lnTo>
                  <a:pt x="28587" y="17767"/>
                </a:lnTo>
                <a:lnTo>
                  <a:pt x="31737" y="15620"/>
                </a:lnTo>
                <a:lnTo>
                  <a:pt x="34925" y="14541"/>
                </a:lnTo>
                <a:lnTo>
                  <a:pt x="38366" y="14071"/>
                </a:lnTo>
                <a:lnTo>
                  <a:pt x="46939" y="13957"/>
                </a:lnTo>
                <a:lnTo>
                  <a:pt x="51866" y="14846"/>
                </a:lnTo>
                <a:lnTo>
                  <a:pt x="56718" y="16649"/>
                </a:lnTo>
                <a:lnTo>
                  <a:pt x="61620" y="18478"/>
                </a:lnTo>
                <a:lnTo>
                  <a:pt x="65709" y="20713"/>
                </a:lnTo>
                <a:lnTo>
                  <a:pt x="68999" y="23355"/>
                </a:lnTo>
                <a:lnTo>
                  <a:pt x="69545" y="23787"/>
                </a:lnTo>
                <a:lnTo>
                  <a:pt x="72631" y="23787"/>
                </a:lnTo>
                <a:lnTo>
                  <a:pt x="71869" y="3682"/>
                </a:lnTo>
                <a:lnTo>
                  <a:pt x="70637" y="1841"/>
                </a:lnTo>
                <a:lnTo>
                  <a:pt x="73380" y="0"/>
                </a:lnTo>
                <a:lnTo>
                  <a:pt x="69151" y="-1727"/>
                </a:lnTo>
                <a:lnTo>
                  <a:pt x="64211" y="-3136"/>
                </a:lnTo>
                <a:lnTo>
                  <a:pt x="58559" y="-4267"/>
                </a:lnTo>
                <a:lnTo>
                  <a:pt x="52857" y="-5397"/>
                </a:lnTo>
                <a:lnTo>
                  <a:pt x="47091" y="-5969"/>
                </a:lnTo>
                <a:lnTo>
                  <a:pt x="41262" y="-5969"/>
                </a:lnTo>
                <a:lnTo>
                  <a:pt x="38510" y="-1938"/>
                </a:lnTo>
                <a:lnTo>
                  <a:pt x="46837" y="-1993"/>
                </a:lnTo>
                <a:lnTo>
                  <a:pt x="52336" y="-1447"/>
                </a:lnTo>
                <a:lnTo>
                  <a:pt x="57785" y="-368"/>
                </a:lnTo>
                <a:lnTo>
                  <a:pt x="63246" y="711"/>
                </a:lnTo>
                <a:lnTo>
                  <a:pt x="67957" y="2070"/>
                </a:lnTo>
                <a:lnTo>
                  <a:pt x="70637" y="3175"/>
                </a:lnTo>
                <a:lnTo>
                  <a:pt x="71488" y="20256"/>
                </a:lnTo>
                <a:lnTo>
                  <a:pt x="70637" y="19811"/>
                </a:lnTo>
                <a:lnTo>
                  <a:pt x="70637" y="19575"/>
                </a:lnTo>
                <a:lnTo>
                  <a:pt x="67792" y="17297"/>
                </a:lnTo>
                <a:lnTo>
                  <a:pt x="63322" y="14871"/>
                </a:lnTo>
                <a:lnTo>
                  <a:pt x="58102" y="12928"/>
                </a:lnTo>
                <a:lnTo>
                  <a:pt x="52832" y="10972"/>
                </a:lnTo>
                <a:lnTo>
                  <a:pt x="47409" y="9982"/>
                </a:lnTo>
                <a:lnTo>
                  <a:pt x="38011" y="10109"/>
                </a:lnTo>
                <a:lnTo>
                  <a:pt x="34074" y="10655"/>
                </a:lnTo>
                <a:lnTo>
                  <a:pt x="30264" y="11937"/>
                </a:lnTo>
                <a:lnTo>
                  <a:pt x="26936" y="13677"/>
                </a:lnTo>
                <a:close/>
              </a:path>
              <a:path w="78079" h="93764">
                <a:moveTo>
                  <a:pt x="71488" y="20256"/>
                </a:moveTo>
                <a:lnTo>
                  <a:pt x="70637" y="3175"/>
                </a:lnTo>
                <a:lnTo>
                  <a:pt x="70637" y="19811"/>
                </a:lnTo>
                <a:lnTo>
                  <a:pt x="71488" y="20256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88" name="object 188"/>
          <p:cNvSpPr/>
          <p:nvPr/>
        </p:nvSpPr>
        <p:spPr>
          <a:xfrm>
            <a:off x="8370841" y="6513443"/>
            <a:ext cx="69376" cy="81559"/>
          </a:xfrm>
          <a:custGeom>
            <a:avLst/>
            <a:gdLst/>
            <a:ahLst/>
            <a:cxnLst/>
            <a:rect l="l" t="t" r="r" b="b"/>
            <a:pathLst>
              <a:path w="74891" h="90017">
                <a:moveTo>
                  <a:pt x="26390" y="87160"/>
                </a:moveTo>
                <a:lnTo>
                  <a:pt x="31838" y="89065"/>
                </a:lnTo>
                <a:lnTo>
                  <a:pt x="37782" y="90017"/>
                </a:lnTo>
                <a:lnTo>
                  <a:pt x="48564" y="90017"/>
                </a:lnTo>
                <a:lnTo>
                  <a:pt x="51981" y="89801"/>
                </a:lnTo>
                <a:lnTo>
                  <a:pt x="56946" y="88950"/>
                </a:lnTo>
                <a:lnTo>
                  <a:pt x="59601" y="88328"/>
                </a:lnTo>
                <a:lnTo>
                  <a:pt x="62433" y="87515"/>
                </a:lnTo>
                <a:lnTo>
                  <a:pt x="66687" y="86156"/>
                </a:lnTo>
                <a:lnTo>
                  <a:pt x="70650" y="84455"/>
                </a:lnTo>
                <a:lnTo>
                  <a:pt x="74891" y="82562"/>
                </a:lnTo>
                <a:lnTo>
                  <a:pt x="74891" y="61849"/>
                </a:lnTo>
                <a:lnTo>
                  <a:pt x="70180" y="63881"/>
                </a:lnTo>
                <a:lnTo>
                  <a:pt x="66916" y="66421"/>
                </a:lnTo>
                <a:lnTo>
                  <a:pt x="63258" y="68745"/>
                </a:lnTo>
                <a:lnTo>
                  <a:pt x="58546" y="71234"/>
                </a:lnTo>
                <a:lnTo>
                  <a:pt x="55892" y="72047"/>
                </a:lnTo>
                <a:lnTo>
                  <a:pt x="53238" y="72847"/>
                </a:lnTo>
                <a:lnTo>
                  <a:pt x="50545" y="73253"/>
                </a:lnTo>
                <a:lnTo>
                  <a:pt x="44996" y="73253"/>
                </a:lnTo>
                <a:lnTo>
                  <a:pt x="42125" y="72809"/>
                </a:lnTo>
                <a:lnTo>
                  <a:pt x="39217" y="71894"/>
                </a:lnTo>
                <a:lnTo>
                  <a:pt x="36309" y="70980"/>
                </a:lnTo>
                <a:lnTo>
                  <a:pt x="33667" y="69469"/>
                </a:lnTo>
                <a:lnTo>
                  <a:pt x="28981" y="65239"/>
                </a:lnTo>
                <a:lnTo>
                  <a:pt x="27050" y="62382"/>
                </a:lnTo>
                <a:lnTo>
                  <a:pt x="25514" y="58737"/>
                </a:lnTo>
                <a:lnTo>
                  <a:pt x="23977" y="55105"/>
                </a:lnTo>
                <a:lnTo>
                  <a:pt x="23215" y="50571"/>
                </a:lnTo>
                <a:lnTo>
                  <a:pt x="23215" y="39966"/>
                </a:lnTo>
                <a:lnTo>
                  <a:pt x="23926" y="35547"/>
                </a:lnTo>
                <a:lnTo>
                  <a:pt x="25336" y="31915"/>
                </a:lnTo>
                <a:lnTo>
                  <a:pt x="26758" y="28270"/>
                </a:lnTo>
                <a:lnTo>
                  <a:pt x="28613" y="25349"/>
                </a:lnTo>
                <a:lnTo>
                  <a:pt x="33299" y="20853"/>
                </a:lnTo>
                <a:lnTo>
                  <a:pt x="35928" y="19227"/>
                </a:lnTo>
                <a:lnTo>
                  <a:pt x="38760" y="18237"/>
                </a:lnTo>
                <a:lnTo>
                  <a:pt x="41592" y="17246"/>
                </a:lnTo>
                <a:lnTo>
                  <a:pt x="44576" y="16751"/>
                </a:lnTo>
                <a:lnTo>
                  <a:pt x="50545" y="16751"/>
                </a:lnTo>
                <a:lnTo>
                  <a:pt x="53200" y="17183"/>
                </a:lnTo>
                <a:lnTo>
                  <a:pt x="55689" y="18034"/>
                </a:lnTo>
                <a:lnTo>
                  <a:pt x="60477" y="19913"/>
                </a:lnTo>
                <a:lnTo>
                  <a:pt x="64706" y="22390"/>
                </a:lnTo>
                <a:lnTo>
                  <a:pt x="68224" y="24917"/>
                </a:lnTo>
                <a:lnTo>
                  <a:pt x="72326" y="28219"/>
                </a:lnTo>
                <a:lnTo>
                  <a:pt x="74891" y="28219"/>
                </a:lnTo>
                <a:lnTo>
                  <a:pt x="74891" y="7213"/>
                </a:lnTo>
                <a:lnTo>
                  <a:pt x="73304" y="6438"/>
                </a:lnTo>
                <a:lnTo>
                  <a:pt x="69329" y="4673"/>
                </a:lnTo>
                <a:lnTo>
                  <a:pt x="64858" y="2946"/>
                </a:lnTo>
                <a:lnTo>
                  <a:pt x="62268" y="2209"/>
                </a:lnTo>
                <a:lnTo>
                  <a:pt x="59778" y="1549"/>
                </a:lnTo>
                <a:lnTo>
                  <a:pt x="57073" y="1016"/>
                </a:lnTo>
                <a:lnTo>
                  <a:pt x="54140" y="609"/>
                </a:lnTo>
                <a:lnTo>
                  <a:pt x="51219" y="203"/>
                </a:lnTo>
                <a:lnTo>
                  <a:pt x="47929" y="0"/>
                </a:lnTo>
                <a:lnTo>
                  <a:pt x="37693" y="0"/>
                </a:lnTo>
                <a:lnTo>
                  <a:pt x="31610" y="1041"/>
                </a:lnTo>
                <a:lnTo>
                  <a:pt x="26034" y="3136"/>
                </a:lnTo>
                <a:lnTo>
                  <a:pt x="20472" y="5232"/>
                </a:lnTo>
                <a:lnTo>
                  <a:pt x="15811" y="8204"/>
                </a:lnTo>
                <a:lnTo>
                  <a:pt x="12039" y="12039"/>
                </a:lnTo>
                <a:lnTo>
                  <a:pt x="8127" y="16040"/>
                </a:lnTo>
                <a:lnTo>
                  <a:pt x="5143" y="20828"/>
                </a:lnTo>
                <a:lnTo>
                  <a:pt x="3086" y="26416"/>
                </a:lnTo>
                <a:lnTo>
                  <a:pt x="1028" y="32004"/>
                </a:lnTo>
                <a:lnTo>
                  <a:pt x="0" y="38227"/>
                </a:lnTo>
                <a:lnTo>
                  <a:pt x="0" y="52463"/>
                </a:lnTo>
                <a:lnTo>
                  <a:pt x="1079" y="58966"/>
                </a:lnTo>
                <a:lnTo>
                  <a:pt x="3225" y="64592"/>
                </a:lnTo>
                <a:lnTo>
                  <a:pt x="5384" y="70218"/>
                </a:lnTo>
                <a:lnTo>
                  <a:pt x="8420" y="74904"/>
                </a:lnTo>
                <a:lnTo>
                  <a:pt x="12331" y="78663"/>
                </a:lnTo>
                <a:lnTo>
                  <a:pt x="16255" y="82435"/>
                </a:lnTo>
                <a:lnTo>
                  <a:pt x="20942" y="85267"/>
                </a:lnTo>
                <a:lnTo>
                  <a:pt x="26390" y="87160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89" name="object 189"/>
          <p:cNvSpPr/>
          <p:nvPr/>
        </p:nvSpPr>
        <p:spPr>
          <a:xfrm>
            <a:off x="8368994" y="6511636"/>
            <a:ext cx="73060" cy="85161"/>
          </a:xfrm>
          <a:custGeom>
            <a:avLst/>
            <a:gdLst/>
            <a:ahLst/>
            <a:cxnLst/>
            <a:rect l="l" t="t" r="r" b="b"/>
            <a:pathLst>
              <a:path w="78867" h="93992">
                <a:moveTo>
                  <a:pt x="23228" y="47142"/>
                </a:moveTo>
                <a:lnTo>
                  <a:pt x="23228" y="52743"/>
                </a:lnTo>
                <a:lnTo>
                  <a:pt x="24015" y="57543"/>
                </a:lnTo>
                <a:lnTo>
                  <a:pt x="25679" y="61506"/>
                </a:lnTo>
                <a:lnTo>
                  <a:pt x="27292" y="65341"/>
                </a:lnTo>
                <a:lnTo>
                  <a:pt x="29375" y="68478"/>
                </a:lnTo>
                <a:lnTo>
                  <a:pt x="27940" y="56654"/>
                </a:lnTo>
                <a:lnTo>
                  <a:pt x="27190" y="52374"/>
                </a:lnTo>
                <a:lnTo>
                  <a:pt x="27190" y="42138"/>
                </a:lnTo>
                <a:lnTo>
                  <a:pt x="27889" y="37960"/>
                </a:lnTo>
                <a:lnTo>
                  <a:pt x="29184" y="34620"/>
                </a:lnTo>
                <a:lnTo>
                  <a:pt x="30518" y="31191"/>
                </a:lnTo>
                <a:lnTo>
                  <a:pt x="32232" y="28536"/>
                </a:lnTo>
                <a:lnTo>
                  <a:pt x="36487" y="24460"/>
                </a:lnTo>
                <a:lnTo>
                  <a:pt x="41402" y="22110"/>
                </a:lnTo>
                <a:lnTo>
                  <a:pt x="44018" y="21196"/>
                </a:lnTo>
                <a:lnTo>
                  <a:pt x="46774" y="20739"/>
                </a:lnTo>
                <a:lnTo>
                  <a:pt x="52349" y="20739"/>
                </a:lnTo>
                <a:lnTo>
                  <a:pt x="57035" y="21894"/>
                </a:lnTo>
                <a:lnTo>
                  <a:pt x="61595" y="23698"/>
                </a:lnTo>
                <a:lnTo>
                  <a:pt x="65633" y="26060"/>
                </a:lnTo>
                <a:lnTo>
                  <a:pt x="69011" y="28486"/>
                </a:lnTo>
                <a:lnTo>
                  <a:pt x="71983" y="30822"/>
                </a:lnTo>
                <a:lnTo>
                  <a:pt x="73596" y="32194"/>
                </a:lnTo>
                <a:lnTo>
                  <a:pt x="78867" y="32194"/>
                </a:lnTo>
                <a:lnTo>
                  <a:pt x="78867" y="7962"/>
                </a:lnTo>
                <a:lnTo>
                  <a:pt x="76123" y="6629"/>
                </a:lnTo>
                <a:lnTo>
                  <a:pt x="72110" y="4851"/>
                </a:lnTo>
                <a:lnTo>
                  <a:pt x="67475" y="3047"/>
                </a:lnTo>
                <a:lnTo>
                  <a:pt x="64795" y="2285"/>
                </a:lnTo>
                <a:lnTo>
                  <a:pt x="62191" y="1600"/>
                </a:lnTo>
                <a:lnTo>
                  <a:pt x="59410" y="1054"/>
                </a:lnTo>
                <a:lnTo>
                  <a:pt x="56413" y="634"/>
                </a:lnTo>
                <a:lnTo>
                  <a:pt x="53378" y="203"/>
                </a:lnTo>
                <a:lnTo>
                  <a:pt x="49999" y="0"/>
                </a:lnTo>
                <a:lnTo>
                  <a:pt x="39471" y="0"/>
                </a:lnTo>
                <a:lnTo>
                  <a:pt x="33147" y="1079"/>
                </a:lnTo>
                <a:lnTo>
                  <a:pt x="27330" y="3276"/>
                </a:lnTo>
                <a:lnTo>
                  <a:pt x="21526" y="5448"/>
                </a:lnTo>
                <a:lnTo>
                  <a:pt x="16598" y="8585"/>
                </a:lnTo>
                <a:lnTo>
                  <a:pt x="12623" y="12649"/>
                </a:lnTo>
                <a:lnTo>
                  <a:pt x="8496" y="16840"/>
                </a:lnTo>
                <a:lnTo>
                  <a:pt x="5359" y="21894"/>
                </a:lnTo>
                <a:lnTo>
                  <a:pt x="3213" y="27724"/>
                </a:lnTo>
                <a:lnTo>
                  <a:pt x="1066" y="33553"/>
                </a:lnTo>
                <a:lnTo>
                  <a:pt x="0" y="40017"/>
                </a:lnTo>
                <a:lnTo>
                  <a:pt x="0" y="54648"/>
                </a:lnTo>
                <a:lnTo>
                  <a:pt x="1104" y="61391"/>
                </a:lnTo>
                <a:lnTo>
                  <a:pt x="3365" y="67297"/>
                </a:lnTo>
                <a:lnTo>
                  <a:pt x="5613" y="73151"/>
                </a:lnTo>
                <a:lnTo>
                  <a:pt x="3975" y="54267"/>
                </a:lnTo>
                <a:lnTo>
                  <a:pt x="3975" y="40411"/>
                </a:lnTo>
                <a:lnTo>
                  <a:pt x="4978" y="34429"/>
                </a:lnTo>
                <a:lnTo>
                  <a:pt x="6934" y="29095"/>
                </a:lnTo>
                <a:lnTo>
                  <a:pt x="8915" y="23748"/>
                </a:lnTo>
                <a:lnTo>
                  <a:pt x="11747" y="19215"/>
                </a:lnTo>
                <a:lnTo>
                  <a:pt x="15455" y="15430"/>
                </a:lnTo>
                <a:lnTo>
                  <a:pt x="18999" y="11810"/>
                </a:lnTo>
                <a:lnTo>
                  <a:pt x="23406" y="8991"/>
                </a:lnTo>
                <a:lnTo>
                  <a:pt x="28727" y="6984"/>
                </a:lnTo>
                <a:lnTo>
                  <a:pt x="34061" y="4991"/>
                </a:lnTo>
                <a:lnTo>
                  <a:pt x="39890" y="3975"/>
                </a:lnTo>
                <a:lnTo>
                  <a:pt x="49847" y="3975"/>
                </a:lnTo>
                <a:lnTo>
                  <a:pt x="53047" y="4178"/>
                </a:lnTo>
                <a:lnTo>
                  <a:pt x="55867" y="4571"/>
                </a:lnTo>
                <a:lnTo>
                  <a:pt x="58724" y="4965"/>
                </a:lnTo>
                <a:lnTo>
                  <a:pt x="61353" y="5486"/>
                </a:lnTo>
                <a:lnTo>
                  <a:pt x="64262" y="4203"/>
                </a:lnTo>
                <a:lnTo>
                  <a:pt x="66243" y="6832"/>
                </a:lnTo>
                <a:lnTo>
                  <a:pt x="70535" y="8496"/>
                </a:lnTo>
                <a:lnTo>
                  <a:pt x="74460" y="10236"/>
                </a:lnTo>
                <a:lnTo>
                  <a:pt x="74904" y="9207"/>
                </a:lnTo>
                <a:lnTo>
                  <a:pt x="74904" y="28219"/>
                </a:lnTo>
                <a:lnTo>
                  <a:pt x="71437" y="25336"/>
                </a:lnTo>
                <a:lnTo>
                  <a:pt x="67767" y="22707"/>
                </a:lnTo>
                <a:lnTo>
                  <a:pt x="63347" y="20129"/>
                </a:lnTo>
                <a:lnTo>
                  <a:pt x="60921" y="19037"/>
                </a:lnTo>
                <a:lnTo>
                  <a:pt x="58331" y="18148"/>
                </a:lnTo>
                <a:lnTo>
                  <a:pt x="55626" y="17221"/>
                </a:lnTo>
                <a:lnTo>
                  <a:pt x="52743" y="16763"/>
                </a:lnTo>
                <a:lnTo>
                  <a:pt x="46355" y="16763"/>
                </a:lnTo>
                <a:lnTo>
                  <a:pt x="43141" y="17284"/>
                </a:lnTo>
                <a:lnTo>
                  <a:pt x="40093" y="18351"/>
                </a:lnTo>
                <a:lnTo>
                  <a:pt x="36982" y="19443"/>
                </a:lnTo>
                <a:lnTo>
                  <a:pt x="34112" y="21247"/>
                </a:lnTo>
                <a:lnTo>
                  <a:pt x="31521" y="23698"/>
                </a:lnTo>
                <a:lnTo>
                  <a:pt x="28981" y="26149"/>
                </a:lnTo>
                <a:lnTo>
                  <a:pt x="26974" y="29336"/>
                </a:lnTo>
                <a:lnTo>
                  <a:pt x="25488" y="33185"/>
                </a:lnTo>
                <a:lnTo>
                  <a:pt x="23952" y="37122"/>
                </a:lnTo>
                <a:lnTo>
                  <a:pt x="23228" y="41782"/>
                </a:lnTo>
                <a:lnTo>
                  <a:pt x="23228" y="47142"/>
                </a:lnTo>
                <a:close/>
              </a:path>
              <a:path w="78867" h="93992">
                <a:moveTo>
                  <a:pt x="46215" y="93992"/>
                </a:moveTo>
                <a:lnTo>
                  <a:pt x="50634" y="93992"/>
                </a:lnTo>
                <a:lnTo>
                  <a:pt x="54127" y="93789"/>
                </a:lnTo>
                <a:lnTo>
                  <a:pt x="56794" y="93332"/>
                </a:lnTo>
                <a:lnTo>
                  <a:pt x="59359" y="92887"/>
                </a:lnTo>
                <a:lnTo>
                  <a:pt x="62090" y="92252"/>
                </a:lnTo>
                <a:lnTo>
                  <a:pt x="64985" y="91414"/>
                </a:lnTo>
                <a:lnTo>
                  <a:pt x="69380" y="90004"/>
                </a:lnTo>
                <a:lnTo>
                  <a:pt x="73431" y="88264"/>
                </a:lnTo>
                <a:lnTo>
                  <a:pt x="77698" y="86372"/>
                </a:lnTo>
                <a:lnTo>
                  <a:pt x="78867" y="85851"/>
                </a:lnTo>
                <a:lnTo>
                  <a:pt x="78867" y="61861"/>
                </a:lnTo>
                <a:lnTo>
                  <a:pt x="74561" y="61861"/>
                </a:lnTo>
                <a:lnTo>
                  <a:pt x="70929" y="64325"/>
                </a:lnTo>
                <a:lnTo>
                  <a:pt x="67767" y="66801"/>
                </a:lnTo>
                <a:lnTo>
                  <a:pt x="64236" y="69024"/>
                </a:lnTo>
                <a:lnTo>
                  <a:pt x="59804" y="71373"/>
                </a:lnTo>
                <a:lnTo>
                  <a:pt x="54825" y="72885"/>
                </a:lnTo>
                <a:lnTo>
                  <a:pt x="49822" y="73266"/>
                </a:lnTo>
                <a:lnTo>
                  <a:pt x="47205" y="73266"/>
                </a:lnTo>
                <a:lnTo>
                  <a:pt x="44538" y="72847"/>
                </a:lnTo>
                <a:lnTo>
                  <a:pt x="41808" y="71996"/>
                </a:lnTo>
                <a:lnTo>
                  <a:pt x="39166" y="71170"/>
                </a:lnTo>
                <a:lnTo>
                  <a:pt x="34632" y="67856"/>
                </a:lnTo>
                <a:lnTo>
                  <a:pt x="32562" y="66001"/>
                </a:lnTo>
                <a:lnTo>
                  <a:pt x="30784" y="63398"/>
                </a:lnTo>
                <a:lnTo>
                  <a:pt x="29337" y="59956"/>
                </a:lnTo>
                <a:lnTo>
                  <a:pt x="27940" y="56654"/>
                </a:lnTo>
                <a:lnTo>
                  <a:pt x="29375" y="68478"/>
                </a:lnTo>
                <a:lnTo>
                  <a:pt x="31978" y="70802"/>
                </a:lnTo>
                <a:lnTo>
                  <a:pt x="34531" y="73113"/>
                </a:lnTo>
                <a:lnTo>
                  <a:pt x="37439" y="74790"/>
                </a:lnTo>
                <a:lnTo>
                  <a:pt x="40627" y="75780"/>
                </a:lnTo>
                <a:lnTo>
                  <a:pt x="43700" y="76746"/>
                </a:lnTo>
                <a:lnTo>
                  <a:pt x="46786" y="77241"/>
                </a:lnTo>
                <a:lnTo>
                  <a:pt x="52743" y="77241"/>
                </a:lnTo>
                <a:lnTo>
                  <a:pt x="55626" y="76796"/>
                </a:lnTo>
                <a:lnTo>
                  <a:pt x="58470" y="75933"/>
                </a:lnTo>
                <a:lnTo>
                  <a:pt x="61277" y="75082"/>
                </a:lnTo>
                <a:lnTo>
                  <a:pt x="63893" y="73913"/>
                </a:lnTo>
                <a:lnTo>
                  <a:pt x="65252" y="70738"/>
                </a:lnTo>
                <a:lnTo>
                  <a:pt x="68224" y="71285"/>
                </a:lnTo>
                <a:lnTo>
                  <a:pt x="71767" y="68706"/>
                </a:lnTo>
                <a:lnTo>
                  <a:pt x="74777" y="66293"/>
                </a:lnTo>
                <a:lnTo>
                  <a:pt x="74904" y="65836"/>
                </a:lnTo>
                <a:lnTo>
                  <a:pt x="74904" y="84556"/>
                </a:lnTo>
                <a:lnTo>
                  <a:pt x="71843" y="84620"/>
                </a:lnTo>
                <a:lnTo>
                  <a:pt x="67970" y="86296"/>
                </a:lnTo>
                <a:lnTo>
                  <a:pt x="63881" y="87604"/>
                </a:lnTo>
                <a:lnTo>
                  <a:pt x="61112" y="88391"/>
                </a:lnTo>
                <a:lnTo>
                  <a:pt x="58521" y="89001"/>
                </a:lnTo>
                <a:lnTo>
                  <a:pt x="53822" y="89814"/>
                </a:lnTo>
                <a:lnTo>
                  <a:pt x="50495" y="90030"/>
                </a:lnTo>
                <a:lnTo>
                  <a:pt x="46215" y="90030"/>
                </a:lnTo>
                <a:lnTo>
                  <a:pt x="46215" y="92011"/>
                </a:lnTo>
                <a:lnTo>
                  <a:pt x="46215" y="90030"/>
                </a:lnTo>
                <a:lnTo>
                  <a:pt x="39966" y="90017"/>
                </a:lnTo>
                <a:lnTo>
                  <a:pt x="34251" y="89103"/>
                </a:lnTo>
                <a:lnTo>
                  <a:pt x="29032" y="87287"/>
                </a:lnTo>
                <a:lnTo>
                  <a:pt x="23825" y="85470"/>
                </a:lnTo>
                <a:lnTo>
                  <a:pt x="19405" y="82791"/>
                </a:lnTo>
                <a:lnTo>
                  <a:pt x="15709" y="79235"/>
                </a:lnTo>
                <a:lnTo>
                  <a:pt x="12014" y="75679"/>
                </a:lnTo>
                <a:lnTo>
                  <a:pt x="9144" y="71259"/>
                </a:lnTo>
                <a:lnTo>
                  <a:pt x="7073" y="65874"/>
                </a:lnTo>
                <a:lnTo>
                  <a:pt x="5029" y="60515"/>
                </a:lnTo>
                <a:lnTo>
                  <a:pt x="3975" y="54267"/>
                </a:lnTo>
                <a:lnTo>
                  <a:pt x="5613" y="73151"/>
                </a:lnTo>
                <a:lnTo>
                  <a:pt x="8801" y="78117"/>
                </a:lnTo>
                <a:lnTo>
                  <a:pt x="12954" y="82092"/>
                </a:lnTo>
                <a:lnTo>
                  <a:pt x="17081" y="86067"/>
                </a:lnTo>
                <a:lnTo>
                  <a:pt x="22034" y="89052"/>
                </a:lnTo>
                <a:lnTo>
                  <a:pt x="27724" y="91033"/>
                </a:lnTo>
                <a:lnTo>
                  <a:pt x="33413" y="93014"/>
                </a:lnTo>
                <a:lnTo>
                  <a:pt x="39585" y="93992"/>
                </a:lnTo>
                <a:lnTo>
                  <a:pt x="46215" y="93992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90" name="object 190"/>
          <p:cNvSpPr/>
          <p:nvPr/>
        </p:nvSpPr>
        <p:spPr>
          <a:xfrm>
            <a:off x="8451947" y="6513328"/>
            <a:ext cx="82742" cy="81777"/>
          </a:xfrm>
          <a:custGeom>
            <a:avLst/>
            <a:gdLst/>
            <a:ahLst/>
            <a:cxnLst/>
            <a:rect l="l" t="t" r="r" b="b"/>
            <a:pathLst>
              <a:path w="89319" h="90258">
                <a:moveTo>
                  <a:pt x="44627" y="90258"/>
                </a:moveTo>
                <a:lnTo>
                  <a:pt x="55444" y="89340"/>
                </a:lnTo>
                <a:lnTo>
                  <a:pt x="67639" y="85308"/>
                </a:lnTo>
                <a:lnTo>
                  <a:pt x="77444" y="78066"/>
                </a:lnTo>
                <a:lnTo>
                  <a:pt x="83062" y="70749"/>
                </a:lnTo>
                <a:lnTo>
                  <a:pt x="87756" y="59081"/>
                </a:lnTo>
                <a:lnTo>
                  <a:pt x="89319" y="45161"/>
                </a:lnTo>
                <a:lnTo>
                  <a:pt x="88407" y="34276"/>
                </a:lnTo>
                <a:lnTo>
                  <a:pt x="84461" y="22063"/>
                </a:lnTo>
                <a:lnTo>
                  <a:pt x="77393" y="12141"/>
                </a:lnTo>
                <a:lnTo>
                  <a:pt x="70215" y="6416"/>
                </a:lnTo>
                <a:lnTo>
                  <a:pt x="58599" y="1604"/>
                </a:lnTo>
                <a:lnTo>
                  <a:pt x="44627" y="0"/>
                </a:lnTo>
                <a:lnTo>
                  <a:pt x="33894" y="906"/>
                </a:lnTo>
                <a:lnTo>
                  <a:pt x="21690" y="4921"/>
                </a:lnTo>
                <a:lnTo>
                  <a:pt x="23825" y="35687"/>
                </a:lnTo>
                <a:lnTo>
                  <a:pt x="25044" y="31864"/>
                </a:lnTo>
                <a:lnTo>
                  <a:pt x="26276" y="28041"/>
                </a:lnTo>
                <a:lnTo>
                  <a:pt x="27851" y="25044"/>
                </a:lnTo>
                <a:lnTo>
                  <a:pt x="29794" y="22872"/>
                </a:lnTo>
                <a:lnTo>
                  <a:pt x="34188" y="18884"/>
                </a:lnTo>
                <a:lnTo>
                  <a:pt x="39192" y="16865"/>
                </a:lnTo>
                <a:lnTo>
                  <a:pt x="41859" y="16357"/>
                </a:lnTo>
                <a:lnTo>
                  <a:pt x="47485" y="16357"/>
                </a:lnTo>
                <a:lnTo>
                  <a:pt x="50165" y="16878"/>
                </a:lnTo>
                <a:lnTo>
                  <a:pt x="52743" y="17932"/>
                </a:lnTo>
                <a:lnTo>
                  <a:pt x="55321" y="18973"/>
                </a:lnTo>
                <a:lnTo>
                  <a:pt x="57607" y="20662"/>
                </a:lnTo>
                <a:lnTo>
                  <a:pt x="61518" y="25247"/>
                </a:lnTo>
                <a:lnTo>
                  <a:pt x="63093" y="28194"/>
                </a:lnTo>
                <a:lnTo>
                  <a:pt x="64300" y="31838"/>
                </a:lnTo>
                <a:lnTo>
                  <a:pt x="65506" y="35483"/>
                </a:lnTo>
                <a:lnTo>
                  <a:pt x="66103" y="39903"/>
                </a:lnTo>
                <a:lnTo>
                  <a:pt x="66103" y="49949"/>
                </a:lnTo>
                <a:lnTo>
                  <a:pt x="65582" y="54178"/>
                </a:lnTo>
                <a:lnTo>
                  <a:pt x="64528" y="57759"/>
                </a:lnTo>
                <a:lnTo>
                  <a:pt x="63487" y="61353"/>
                </a:lnTo>
                <a:lnTo>
                  <a:pt x="61874" y="64465"/>
                </a:lnTo>
                <a:lnTo>
                  <a:pt x="59702" y="67106"/>
                </a:lnTo>
                <a:lnTo>
                  <a:pt x="55486" y="71145"/>
                </a:lnTo>
                <a:lnTo>
                  <a:pt x="52895" y="72250"/>
                </a:lnTo>
                <a:lnTo>
                  <a:pt x="50292" y="73355"/>
                </a:lnTo>
                <a:lnTo>
                  <a:pt x="47561" y="73914"/>
                </a:lnTo>
                <a:lnTo>
                  <a:pt x="41821" y="73914"/>
                </a:lnTo>
                <a:lnTo>
                  <a:pt x="39077" y="73367"/>
                </a:lnTo>
                <a:lnTo>
                  <a:pt x="36487" y="72275"/>
                </a:lnTo>
                <a:lnTo>
                  <a:pt x="33883" y="71196"/>
                </a:lnTo>
                <a:lnTo>
                  <a:pt x="31610" y="69507"/>
                </a:lnTo>
                <a:lnTo>
                  <a:pt x="27736" y="64922"/>
                </a:lnTo>
                <a:lnTo>
                  <a:pt x="26174" y="61976"/>
                </a:lnTo>
                <a:lnTo>
                  <a:pt x="24993" y="58343"/>
                </a:lnTo>
                <a:lnTo>
                  <a:pt x="23812" y="54711"/>
                </a:lnTo>
                <a:lnTo>
                  <a:pt x="19035" y="83823"/>
                </a:lnTo>
                <a:lnTo>
                  <a:pt x="30645" y="88650"/>
                </a:lnTo>
                <a:lnTo>
                  <a:pt x="44627" y="90258"/>
                </a:lnTo>
                <a:close/>
              </a:path>
              <a:path w="89319" h="90258">
                <a:moveTo>
                  <a:pt x="0" y="45161"/>
                </a:moveTo>
                <a:lnTo>
                  <a:pt x="888" y="55870"/>
                </a:lnTo>
                <a:lnTo>
                  <a:pt x="4810" y="68092"/>
                </a:lnTo>
                <a:lnTo>
                  <a:pt x="11861" y="78066"/>
                </a:lnTo>
                <a:lnTo>
                  <a:pt x="19035" y="83823"/>
                </a:lnTo>
                <a:lnTo>
                  <a:pt x="23812" y="54711"/>
                </a:lnTo>
                <a:lnTo>
                  <a:pt x="23215" y="50317"/>
                </a:lnTo>
                <a:lnTo>
                  <a:pt x="23215" y="40119"/>
                </a:lnTo>
                <a:lnTo>
                  <a:pt x="23825" y="35687"/>
                </a:lnTo>
                <a:lnTo>
                  <a:pt x="21690" y="4921"/>
                </a:lnTo>
                <a:lnTo>
                  <a:pt x="11861" y="12141"/>
                </a:lnTo>
                <a:lnTo>
                  <a:pt x="6214" y="19506"/>
                </a:lnTo>
                <a:lnTo>
                  <a:pt x="1553" y="31184"/>
                </a:lnTo>
                <a:lnTo>
                  <a:pt x="0" y="45161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91" name="object 191"/>
          <p:cNvSpPr/>
          <p:nvPr/>
        </p:nvSpPr>
        <p:spPr>
          <a:xfrm>
            <a:off x="8450101" y="6526341"/>
            <a:ext cx="86424" cy="83994"/>
          </a:xfrm>
          <a:custGeom>
            <a:avLst/>
            <a:gdLst/>
            <a:ahLst/>
            <a:cxnLst/>
            <a:rect l="l" t="t" r="r" b="b"/>
            <a:pathLst>
              <a:path w="93294" h="92704">
                <a:moveTo>
                  <a:pt x="28867" y="43357"/>
                </a:moveTo>
                <a:lnTo>
                  <a:pt x="27774" y="40005"/>
                </a:lnTo>
                <a:lnTo>
                  <a:pt x="27190" y="35801"/>
                </a:lnTo>
                <a:lnTo>
                  <a:pt x="26339" y="48412"/>
                </a:lnTo>
                <a:lnTo>
                  <a:pt x="28003" y="51600"/>
                </a:lnTo>
                <a:lnTo>
                  <a:pt x="30149" y="54140"/>
                </a:lnTo>
                <a:lnTo>
                  <a:pt x="32270" y="56642"/>
                </a:lnTo>
                <a:lnTo>
                  <a:pt x="34810" y="58534"/>
                </a:lnTo>
                <a:lnTo>
                  <a:pt x="37706" y="59753"/>
                </a:lnTo>
                <a:lnTo>
                  <a:pt x="40551" y="60934"/>
                </a:lnTo>
                <a:lnTo>
                  <a:pt x="43560" y="61531"/>
                </a:lnTo>
                <a:lnTo>
                  <a:pt x="49809" y="61531"/>
                </a:lnTo>
                <a:lnTo>
                  <a:pt x="52819" y="60921"/>
                </a:lnTo>
                <a:lnTo>
                  <a:pt x="55664" y="59715"/>
                </a:lnTo>
                <a:lnTo>
                  <a:pt x="58559" y="58483"/>
                </a:lnTo>
                <a:lnTo>
                  <a:pt x="61099" y="56553"/>
                </a:lnTo>
                <a:lnTo>
                  <a:pt x="61696" y="52743"/>
                </a:lnTo>
                <a:lnTo>
                  <a:pt x="58407" y="53581"/>
                </a:lnTo>
                <a:lnTo>
                  <a:pt x="54101" y="56057"/>
                </a:lnTo>
                <a:lnTo>
                  <a:pt x="49301" y="57556"/>
                </a:lnTo>
                <a:lnTo>
                  <a:pt x="44056" y="57556"/>
                </a:lnTo>
                <a:lnTo>
                  <a:pt x="39242" y="56083"/>
                </a:lnTo>
                <a:lnTo>
                  <a:pt x="34937" y="53644"/>
                </a:lnTo>
                <a:lnTo>
                  <a:pt x="31445" y="49530"/>
                </a:lnTo>
                <a:lnTo>
                  <a:pt x="29997" y="46799"/>
                </a:lnTo>
                <a:lnTo>
                  <a:pt x="28867" y="43357"/>
                </a:lnTo>
                <a:close/>
              </a:path>
              <a:path w="93294" h="92704">
                <a:moveTo>
                  <a:pt x="46621" y="73914"/>
                </a:moveTo>
                <a:lnTo>
                  <a:pt x="32560" y="72215"/>
                </a:lnTo>
                <a:lnTo>
                  <a:pt x="21168" y="67193"/>
                </a:lnTo>
                <a:lnTo>
                  <a:pt x="15278" y="62318"/>
                </a:lnTo>
                <a:lnTo>
                  <a:pt x="8352" y="52373"/>
                </a:lnTo>
                <a:lnTo>
                  <a:pt x="4645" y="40005"/>
                </a:lnTo>
                <a:lnTo>
                  <a:pt x="3975" y="30797"/>
                </a:lnTo>
                <a:lnTo>
                  <a:pt x="5607" y="16747"/>
                </a:lnTo>
                <a:lnTo>
                  <a:pt x="10455" y="5268"/>
                </a:lnTo>
                <a:lnTo>
                  <a:pt x="15278" y="-838"/>
                </a:lnTo>
                <a:lnTo>
                  <a:pt x="25070" y="-7918"/>
                </a:lnTo>
                <a:lnTo>
                  <a:pt x="37436" y="-11697"/>
                </a:lnTo>
                <a:lnTo>
                  <a:pt x="46621" y="-12369"/>
                </a:lnTo>
                <a:lnTo>
                  <a:pt x="60673" y="-10685"/>
                </a:lnTo>
                <a:lnTo>
                  <a:pt x="72074" y="-5680"/>
                </a:lnTo>
                <a:lnTo>
                  <a:pt x="77965" y="-838"/>
                </a:lnTo>
                <a:lnTo>
                  <a:pt x="84904" y="9053"/>
                </a:lnTo>
                <a:lnTo>
                  <a:pt x="88635" y="21414"/>
                </a:lnTo>
                <a:lnTo>
                  <a:pt x="89331" y="30797"/>
                </a:lnTo>
                <a:lnTo>
                  <a:pt x="91312" y="30797"/>
                </a:lnTo>
                <a:lnTo>
                  <a:pt x="91815" y="16917"/>
                </a:lnTo>
                <a:lnTo>
                  <a:pt x="87313" y="5072"/>
                </a:lnTo>
                <a:lnTo>
                  <a:pt x="80797" y="-3619"/>
                </a:lnTo>
                <a:lnTo>
                  <a:pt x="70926" y="-10957"/>
                </a:lnTo>
                <a:lnTo>
                  <a:pt x="58852" y="-15184"/>
                </a:lnTo>
                <a:lnTo>
                  <a:pt x="46621" y="-16344"/>
                </a:lnTo>
                <a:lnTo>
                  <a:pt x="32709" y="-14817"/>
                </a:lnTo>
                <a:lnTo>
                  <a:pt x="20908" y="-10193"/>
                </a:lnTo>
                <a:lnTo>
                  <a:pt x="12445" y="-3619"/>
                </a:lnTo>
                <a:lnTo>
                  <a:pt x="5284" y="6341"/>
                </a:lnTo>
                <a:lnTo>
                  <a:pt x="1151" y="18438"/>
                </a:lnTo>
                <a:lnTo>
                  <a:pt x="0" y="30797"/>
                </a:lnTo>
                <a:lnTo>
                  <a:pt x="1493" y="44637"/>
                </a:lnTo>
                <a:lnTo>
                  <a:pt x="6011" y="56478"/>
                </a:lnTo>
                <a:lnTo>
                  <a:pt x="12433" y="65087"/>
                </a:lnTo>
                <a:lnTo>
                  <a:pt x="22276" y="72463"/>
                </a:lnTo>
                <a:lnTo>
                  <a:pt x="34338" y="76715"/>
                </a:lnTo>
                <a:lnTo>
                  <a:pt x="46621" y="77889"/>
                </a:lnTo>
                <a:lnTo>
                  <a:pt x="60543" y="76359"/>
                </a:lnTo>
                <a:lnTo>
                  <a:pt x="55889" y="73223"/>
                </a:lnTo>
                <a:lnTo>
                  <a:pt x="46621" y="73914"/>
                </a:lnTo>
                <a:close/>
              </a:path>
              <a:path w="93294" h="92704">
                <a:moveTo>
                  <a:pt x="27190" y="25920"/>
                </a:moveTo>
                <a:lnTo>
                  <a:pt x="27787" y="21678"/>
                </a:lnTo>
                <a:lnTo>
                  <a:pt x="28930" y="18110"/>
                </a:lnTo>
                <a:lnTo>
                  <a:pt x="30098" y="14465"/>
                </a:lnTo>
                <a:lnTo>
                  <a:pt x="31572" y="11722"/>
                </a:lnTo>
                <a:lnTo>
                  <a:pt x="35191" y="7696"/>
                </a:lnTo>
                <a:lnTo>
                  <a:pt x="39420" y="5346"/>
                </a:lnTo>
                <a:lnTo>
                  <a:pt x="44081" y="3975"/>
                </a:lnTo>
                <a:lnTo>
                  <a:pt x="46685" y="3975"/>
                </a:lnTo>
                <a:lnTo>
                  <a:pt x="51650" y="4457"/>
                </a:lnTo>
                <a:lnTo>
                  <a:pt x="56260" y="6324"/>
                </a:lnTo>
                <a:lnTo>
                  <a:pt x="60070" y="9918"/>
                </a:lnTo>
                <a:lnTo>
                  <a:pt x="61798" y="11925"/>
                </a:lnTo>
                <a:lnTo>
                  <a:pt x="63258" y="14630"/>
                </a:lnTo>
                <a:lnTo>
                  <a:pt x="64401" y="18097"/>
                </a:lnTo>
                <a:lnTo>
                  <a:pt x="65519" y="21475"/>
                </a:lnTo>
                <a:lnTo>
                  <a:pt x="66116" y="25692"/>
                </a:lnTo>
                <a:lnTo>
                  <a:pt x="66116" y="35445"/>
                </a:lnTo>
                <a:lnTo>
                  <a:pt x="65595" y="39484"/>
                </a:lnTo>
                <a:lnTo>
                  <a:pt x="64617" y="42837"/>
                </a:lnTo>
                <a:lnTo>
                  <a:pt x="63639" y="46202"/>
                </a:lnTo>
                <a:lnTo>
                  <a:pt x="62153" y="49060"/>
                </a:lnTo>
                <a:lnTo>
                  <a:pt x="61696" y="52743"/>
                </a:lnTo>
                <a:lnTo>
                  <a:pt x="63233" y="54000"/>
                </a:lnTo>
                <a:lnTo>
                  <a:pt x="65582" y="51142"/>
                </a:lnTo>
                <a:lnTo>
                  <a:pt x="67322" y="47764"/>
                </a:lnTo>
                <a:lnTo>
                  <a:pt x="68427" y="43954"/>
                </a:lnTo>
                <a:lnTo>
                  <a:pt x="69545" y="40132"/>
                </a:lnTo>
                <a:lnTo>
                  <a:pt x="70078" y="35725"/>
                </a:lnTo>
                <a:lnTo>
                  <a:pt x="70078" y="25387"/>
                </a:lnTo>
                <a:lnTo>
                  <a:pt x="69468" y="20764"/>
                </a:lnTo>
                <a:lnTo>
                  <a:pt x="68173" y="16852"/>
                </a:lnTo>
                <a:lnTo>
                  <a:pt x="66916" y="13017"/>
                </a:lnTo>
                <a:lnTo>
                  <a:pt x="65239" y="9829"/>
                </a:lnTo>
                <a:lnTo>
                  <a:pt x="60934" y="4800"/>
                </a:lnTo>
                <a:lnTo>
                  <a:pt x="58381" y="2895"/>
                </a:lnTo>
                <a:lnTo>
                  <a:pt x="55486" y="1727"/>
                </a:lnTo>
                <a:lnTo>
                  <a:pt x="52679" y="584"/>
                </a:lnTo>
                <a:lnTo>
                  <a:pt x="49720" y="0"/>
                </a:lnTo>
                <a:lnTo>
                  <a:pt x="43611" y="0"/>
                </a:lnTo>
                <a:lnTo>
                  <a:pt x="40678" y="558"/>
                </a:lnTo>
                <a:lnTo>
                  <a:pt x="37934" y="1663"/>
                </a:lnTo>
                <a:lnTo>
                  <a:pt x="35115" y="2794"/>
                </a:lnTo>
                <a:lnTo>
                  <a:pt x="32562" y="4673"/>
                </a:lnTo>
                <a:lnTo>
                  <a:pt x="28117" y="9639"/>
                </a:lnTo>
                <a:lnTo>
                  <a:pt x="26428" y="12890"/>
                </a:lnTo>
                <a:lnTo>
                  <a:pt x="25145" y="16891"/>
                </a:lnTo>
                <a:lnTo>
                  <a:pt x="23850" y="20955"/>
                </a:lnTo>
                <a:lnTo>
                  <a:pt x="23228" y="25590"/>
                </a:lnTo>
                <a:lnTo>
                  <a:pt x="23228" y="36106"/>
                </a:lnTo>
                <a:lnTo>
                  <a:pt x="23825" y="40703"/>
                </a:lnTo>
                <a:lnTo>
                  <a:pt x="25095" y="44589"/>
                </a:lnTo>
                <a:lnTo>
                  <a:pt x="26339" y="48412"/>
                </a:lnTo>
                <a:lnTo>
                  <a:pt x="27190" y="35801"/>
                </a:lnTo>
                <a:lnTo>
                  <a:pt x="27190" y="25920"/>
                </a:lnTo>
                <a:close/>
              </a:path>
              <a:path w="93294" h="92704">
                <a:moveTo>
                  <a:pt x="87688" y="44786"/>
                </a:moveTo>
                <a:lnTo>
                  <a:pt x="82805" y="56255"/>
                </a:lnTo>
                <a:lnTo>
                  <a:pt x="78016" y="62318"/>
                </a:lnTo>
                <a:lnTo>
                  <a:pt x="68246" y="69422"/>
                </a:lnTo>
                <a:lnTo>
                  <a:pt x="55889" y="73223"/>
                </a:lnTo>
                <a:lnTo>
                  <a:pt x="60543" y="76359"/>
                </a:lnTo>
                <a:lnTo>
                  <a:pt x="72343" y="71730"/>
                </a:lnTo>
                <a:lnTo>
                  <a:pt x="80860" y="65087"/>
                </a:lnTo>
                <a:lnTo>
                  <a:pt x="88033" y="55088"/>
                </a:lnTo>
                <a:lnTo>
                  <a:pt x="92164" y="42990"/>
                </a:lnTo>
                <a:lnTo>
                  <a:pt x="93294" y="30797"/>
                </a:lnTo>
                <a:lnTo>
                  <a:pt x="91815" y="16917"/>
                </a:lnTo>
                <a:lnTo>
                  <a:pt x="91312" y="30797"/>
                </a:lnTo>
                <a:lnTo>
                  <a:pt x="89331" y="30797"/>
                </a:lnTo>
                <a:lnTo>
                  <a:pt x="87688" y="44786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92" name="object 192"/>
          <p:cNvSpPr/>
          <p:nvPr/>
        </p:nvSpPr>
        <p:spPr>
          <a:xfrm>
            <a:off x="8551700" y="6514961"/>
            <a:ext cx="84154" cy="78510"/>
          </a:xfrm>
          <a:custGeom>
            <a:avLst/>
            <a:gdLst/>
            <a:ahLst/>
            <a:cxnLst/>
            <a:rect l="l" t="t" r="r" b="b"/>
            <a:pathLst>
              <a:path w="90843" h="86652">
                <a:moveTo>
                  <a:pt x="0" y="86652"/>
                </a:moveTo>
                <a:lnTo>
                  <a:pt x="21069" y="86652"/>
                </a:lnTo>
                <a:lnTo>
                  <a:pt x="21069" y="28638"/>
                </a:lnTo>
                <a:lnTo>
                  <a:pt x="37122" y="66281"/>
                </a:lnTo>
                <a:lnTo>
                  <a:pt x="52552" y="66281"/>
                </a:lnTo>
                <a:lnTo>
                  <a:pt x="68605" y="28638"/>
                </a:lnTo>
                <a:lnTo>
                  <a:pt x="68605" y="86652"/>
                </a:lnTo>
                <a:lnTo>
                  <a:pt x="90843" y="86652"/>
                </a:lnTo>
                <a:lnTo>
                  <a:pt x="90843" y="0"/>
                </a:lnTo>
                <a:lnTo>
                  <a:pt x="64884" y="0"/>
                </a:lnTo>
                <a:lnTo>
                  <a:pt x="45453" y="43472"/>
                </a:lnTo>
                <a:lnTo>
                  <a:pt x="25958" y="0"/>
                </a:lnTo>
                <a:lnTo>
                  <a:pt x="0" y="0"/>
                </a:lnTo>
                <a:lnTo>
                  <a:pt x="0" y="86652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93" name="object 193"/>
          <p:cNvSpPr/>
          <p:nvPr/>
        </p:nvSpPr>
        <p:spPr>
          <a:xfrm>
            <a:off x="8549853" y="6513166"/>
            <a:ext cx="87836" cy="82100"/>
          </a:xfrm>
          <a:custGeom>
            <a:avLst/>
            <a:gdLst/>
            <a:ahLst/>
            <a:cxnLst/>
            <a:rect l="l" t="t" r="r" b="b"/>
            <a:pathLst>
              <a:path w="94818" h="90614">
                <a:moveTo>
                  <a:pt x="90843" y="86652"/>
                </a:moveTo>
                <a:lnTo>
                  <a:pt x="72580" y="86652"/>
                </a:lnTo>
                <a:lnTo>
                  <a:pt x="90843" y="88633"/>
                </a:lnTo>
                <a:lnTo>
                  <a:pt x="90843" y="86652"/>
                </a:lnTo>
                <a:close/>
              </a:path>
              <a:path w="94818" h="90614">
                <a:moveTo>
                  <a:pt x="68618" y="40335"/>
                </a:moveTo>
                <a:lnTo>
                  <a:pt x="68618" y="90614"/>
                </a:lnTo>
                <a:lnTo>
                  <a:pt x="94818" y="90614"/>
                </a:lnTo>
                <a:lnTo>
                  <a:pt x="92836" y="88633"/>
                </a:lnTo>
                <a:lnTo>
                  <a:pt x="92836" y="86652"/>
                </a:lnTo>
                <a:lnTo>
                  <a:pt x="94818" y="0"/>
                </a:lnTo>
                <a:lnTo>
                  <a:pt x="65582" y="0"/>
                </a:lnTo>
                <a:lnTo>
                  <a:pt x="47434" y="40589"/>
                </a:lnTo>
                <a:lnTo>
                  <a:pt x="29235" y="0"/>
                </a:lnTo>
                <a:lnTo>
                  <a:pt x="0" y="0"/>
                </a:lnTo>
                <a:lnTo>
                  <a:pt x="0" y="90614"/>
                </a:lnTo>
                <a:lnTo>
                  <a:pt x="3975" y="86652"/>
                </a:lnTo>
                <a:lnTo>
                  <a:pt x="3975" y="3975"/>
                </a:lnTo>
                <a:lnTo>
                  <a:pt x="26657" y="3975"/>
                </a:lnTo>
                <a:lnTo>
                  <a:pt x="47447" y="50317"/>
                </a:lnTo>
                <a:lnTo>
                  <a:pt x="68160" y="3975"/>
                </a:lnTo>
                <a:lnTo>
                  <a:pt x="90843" y="3975"/>
                </a:lnTo>
                <a:lnTo>
                  <a:pt x="90843" y="88633"/>
                </a:lnTo>
                <a:lnTo>
                  <a:pt x="72580" y="86652"/>
                </a:lnTo>
                <a:lnTo>
                  <a:pt x="72593" y="30619"/>
                </a:lnTo>
                <a:lnTo>
                  <a:pt x="68770" y="29832"/>
                </a:lnTo>
                <a:lnTo>
                  <a:pt x="53225" y="66281"/>
                </a:lnTo>
                <a:lnTo>
                  <a:pt x="54546" y="70256"/>
                </a:lnTo>
                <a:lnTo>
                  <a:pt x="55854" y="70256"/>
                </a:lnTo>
                <a:lnTo>
                  <a:pt x="68618" y="40335"/>
                </a:lnTo>
                <a:close/>
              </a:path>
              <a:path w="94818" h="90614">
                <a:moveTo>
                  <a:pt x="92836" y="86652"/>
                </a:moveTo>
                <a:lnTo>
                  <a:pt x="92836" y="88633"/>
                </a:lnTo>
                <a:lnTo>
                  <a:pt x="94818" y="88633"/>
                </a:lnTo>
                <a:lnTo>
                  <a:pt x="94818" y="0"/>
                </a:lnTo>
                <a:lnTo>
                  <a:pt x="92836" y="86652"/>
                </a:lnTo>
                <a:close/>
              </a:path>
              <a:path w="94818" h="90614">
                <a:moveTo>
                  <a:pt x="40424" y="66281"/>
                </a:moveTo>
                <a:lnTo>
                  <a:pt x="24879" y="29832"/>
                </a:lnTo>
                <a:lnTo>
                  <a:pt x="21069" y="30619"/>
                </a:lnTo>
                <a:lnTo>
                  <a:pt x="21069" y="86652"/>
                </a:lnTo>
                <a:lnTo>
                  <a:pt x="3975" y="86652"/>
                </a:lnTo>
                <a:lnTo>
                  <a:pt x="0" y="90614"/>
                </a:lnTo>
                <a:lnTo>
                  <a:pt x="25044" y="90614"/>
                </a:lnTo>
                <a:lnTo>
                  <a:pt x="25044" y="40335"/>
                </a:lnTo>
                <a:lnTo>
                  <a:pt x="37807" y="70256"/>
                </a:lnTo>
                <a:lnTo>
                  <a:pt x="54546" y="70256"/>
                </a:lnTo>
                <a:lnTo>
                  <a:pt x="53225" y="66281"/>
                </a:lnTo>
                <a:lnTo>
                  <a:pt x="40424" y="66281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94" name="object 194"/>
          <p:cNvSpPr/>
          <p:nvPr/>
        </p:nvSpPr>
        <p:spPr>
          <a:xfrm>
            <a:off x="8657550" y="6514961"/>
            <a:ext cx="84154" cy="78510"/>
          </a:xfrm>
          <a:custGeom>
            <a:avLst/>
            <a:gdLst/>
            <a:ahLst/>
            <a:cxnLst/>
            <a:rect l="l" t="t" r="r" b="b"/>
            <a:pathLst>
              <a:path w="90843" h="86652">
                <a:moveTo>
                  <a:pt x="0" y="86652"/>
                </a:moveTo>
                <a:lnTo>
                  <a:pt x="21069" y="86652"/>
                </a:lnTo>
                <a:lnTo>
                  <a:pt x="21069" y="28638"/>
                </a:lnTo>
                <a:lnTo>
                  <a:pt x="37122" y="66281"/>
                </a:lnTo>
                <a:lnTo>
                  <a:pt x="52552" y="66281"/>
                </a:lnTo>
                <a:lnTo>
                  <a:pt x="68605" y="28638"/>
                </a:lnTo>
                <a:lnTo>
                  <a:pt x="68605" y="86652"/>
                </a:lnTo>
                <a:lnTo>
                  <a:pt x="90843" y="86652"/>
                </a:lnTo>
                <a:lnTo>
                  <a:pt x="90843" y="0"/>
                </a:lnTo>
                <a:lnTo>
                  <a:pt x="64884" y="0"/>
                </a:lnTo>
                <a:lnTo>
                  <a:pt x="45453" y="43472"/>
                </a:lnTo>
                <a:lnTo>
                  <a:pt x="25958" y="0"/>
                </a:lnTo>
                <a:lnTo>
                  <a:pt x="0" y="0"/>
                </a:lnTo>
                <a:lnTo>
                  <a:pt x="0" y="86652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95" name="object 195"/>
          <p:cNvSpPr/>
          <p:nvPr/>
        </p:nvSpPr>
        <p:spPr>
          <a:xfrm>
            <a:off x="8655714" y="6513166"/>
            <a:ext cx="87824" cy="82100"/>
          </a:xfrm>
          <a:custGeom>
            <a:avLst/>
            <a:gdLst/>
            <a:ahLst/>
            <a:cxnLst/>
            <a:rect l="l" t="t" r="r" b="b"/>
            <a:pathLst>
              <a:path w="94805" h="90614">
                <a:moveTo>
                  <a:pt x="90830" y="86652"/>
                </a:moveTo>
                <a:lnTo>
                  <a:pt x="72567" y="86652"/>
                </a:lnTo>
                <a:lnTo>
                  <a:pt x="90830" y="88633"/>
                </a:lnTo>
                <a:lnTo>
                  <a:pt x="90830" y="86652"/>
                </a:lnTo>
                <a:close/>
              </a:path>
              <a:path w="94805" h="90614">
                <a:moveTo>
                  <a:pt x="68605" y="40335"/>
                </a:moveTo>
                <a:lnTo>
                  <a:pt x="68605" y="90614"/>
                </a:lnTo>
                <a:lnTo>
                  <a:pt x="94805" y="90614"/>
                </a:lnTo>
                <a:lnTo>
                  <a:pt x="92824" y="88633"/>
                </a:lnTo>
                <a:lnTo>
                  <a:pt x="92824" y="86652"/>
                </a:lnTo>
                <a:lnTo>
                  <a:pt x="94805" y="0"/>
                </a:lnTo>
                <a:lnTo>
                  <a:pt x="65570" y="0"/>
                </a:lnTo>
                <a:lnTo>
                  <a:pt x="47421" y="40601"/>
                </a:lnTo>
                <a:lnTo>
                  <a:pt x="29222" y="0"/>
                </a:lnTo>
                <a:lnTo>
                  <a:pt x="0" y="0"/>
                </a:lnTo>
                <a:lnTo>
                  <a:pt x="0" y="90614"/>
                </a:lnTo>
                <a:lnTo>
                  <a:pt x="3962" y="86652"/>
                </a:lnTo>
                <a:lnTo>
                  <a:pt x="3962" y="3975"/>
                </a:lnTo>
                <a:lnTo>
                  <a:pt x="26644" y="3975"/>
                </a:lnTo>
                <a:lnTo>
                  <a:pt x="47434" y="50317"/>
                </a:lnTo>
                <a:lnTo>
                  <a:pt x="68148" y="3975"/>
                </a:lnTo>
                <a:lnTo>
                  <a:pt x="90830" y="3975"/>
                </a:lnTo>
                <a:lnTo>
                  <a:pt x="90830" y="88633"/>
                </a:lnTo>
                <a:lnTo>
                  <a:pt x="72567" y="86652"/>
                </a:lnTo>
                <a:lnTo>
                  <a:pt x="72580" y="30619"/>
                </a:lnTo>
                <a:lnTo>
                  <a:pt x="68757" y="29832"/>
                </a:lnTo>
                <a:lnTo>
                  <a:pt x="53212" y="66281"/>
                </a:lnTo>
                <a:lnTo>
                  <a:pt x="54533" y="70256"/>
                </a:lnTo>
                <a:lnTo>
                  <a:pt x="55841" y="70256"/>
                </a:lnTo>
                <a:lnTo>
                  <a:pt x="68605" y="40335"/>
                </a:lnTo>
                <a:close/>
              </a:path>
              <a:path w="94805" h="90614">
                <a:moveTo>
                  <a:pt x="92824" y="86652"/>
                </a:moveTo>
                <a:lnTo>
                  <a:pt x="92824" y="88633"/>
                </a:lnTo>
                <a:lnTo>
                  <a:pt x="94805" y="88633"/>
                </a:lnTo>
                <a:lnTo>
                  <a:pt x="94805" y="0"/>
                </a:lnTo>
                <a:lnTo>
                  <a:pt x="92824" y="86652"/>
                </a:lnTo>
                <a:close/>
              </a:path>
              <a:path w="94805" h="90614">
                <a:moveTo>
                  <a:pt x="40411" y="66281"/>
                </a:moveTo>
                <a:lnTo>
                  <a:pt x="24866" y="29832"/>
                </a:lnTo>
                <a:lnTo>
                  <a:pt x="21056" y="30619"/>
                </a:lnTo>
                <a:lnTo>
                  <a:pt x="21056" y="86652"/>
                </a:lnTo>
                <a:lnTo>
                  <a:pt x="3962" y="86652"/>
                </a:lnTo>
                <a:lnTo>
                  <a:pt x="0" y="90614"/>
                </a:lnTo>
                <a:lnTo>
                  <a:pt x="25031" y="90614"/>
                </a:lnTo>
                <a:lnTo>
                  <a:pt x="25031" y="40335"/>
                </a:lnTo>
                <a:lnTo>
                  <a:pt x="37795" y="70256"/>
                </a:lnTo>
                <a:lnTo>
                  <a:pt x="54533" y="70256"/>
                </a:lnTo>
                <a:lnTo>
                  <a:pt x="53212" y="66281"/>
                </a:lnTo>
                <a:lnTo>
                  <a:pt x="40411" y="66281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96" name="object 196"/>
          <p:cNvSpPr/>
          <p:nvPr/>
        </p:nvSpPr>
        <p:spPr>
          <a:xfrm>
            <a:off x="8759786" y="6514961"/>
            <a:ext cx="47000" cy="78510"/>
          </a:xfrm>
          <a:custGeom>
            <a:avLst/>
            <a:gdLst/>
            <a:ahLst/>
            <a:cxnLst/>
            <a:rect l="l" t="t" r="r" b="b"/>
            <a:pathLst>
              <a:path w="50736" h="86652">
                <a:moveTo>
                  <a:pt x="50736" y="15366"/>
                </a:moveTo>
                <a:lnTo>
                  <a:pt x="50736" y="0"/>
                </a:lnTo>
                <a:lnTo>
                  <a:pt x="0" y="0"/>
                </a:lnTo>
                <a:lnTo>
                  <a:pt x="0" y="15366"/>
                </a:lnTo>
                <a:lnTo>
                  <a:pt x="14198" y="15366"/>
                </a:lnTo>
                <a:lnTo>
                  <a:pt x="14198" y="71285"/>
                </a:lnTo>
                <a:lnTo>
                  <a:pt x="0" y="71285"/>
                </a:lnTo>
                <a:lnTo>
                  <a:pt x="0" y="86652"/>
                </a:lnTo>
                <a:lnTo>
                  <a:pt x="50736" y="86652"/>
                </a:lnTo>
                <a:lnTo>
                  <a:pt x="50736" y="71285"/>
                </a:lnTo>
                <a:lnTo>
                  <a:pt x="36537" y="71285"/>
                </a:lnTo>
                <a:lnTo>
                  <a:pt x="36537" y="15366"/>
                </a:lnTo>
                <a:lnTo>
                  <a:pt x="50736" y="15366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97" name="object 197"/>
          <p:cNvSpPr/>
          <p:nvPr/>
        </p:nvSpPr>
        <p:spPr>
          <a:xfrm>
            <a:off x="8757939" y="6513166"/>
            <a:ext cx="50694" cy="82100"/>
          </a:xfrm>
          <a:custGeom>
            <a:avLst/>
            <a:gdLst/>
            <a:ahLst/>
            <a:cxnLst/>
            <a:rect l="l" t="t" r="r" b="b"/>
            <a:pathLst>
              <a:path w="54724" h="90614">
                <a:moveTo>
                  <a:pt x="50749" y="75260"/>
                </a:moveTo>
                <a:lnTo>
                  <a:pt x="50749" y="86652"/>
                </a:lnTo>
                <a:lnTo>
                  <a:pt x="52730" y="86652"/>
                </a:lnTo>
                <a:lnTo>
                  <a:pt x="54724" y="71285"/>
                </a:lnTo>
                <a:lnTo>
                  <a:pt x="40525" y="71285"/>
                </a:lnTo>
                <a:lnTo>
                  <a:pt x="36550" y="15367"/>
                </a:lnTo>
                <a:lnTo>
                  <a:pt x="36550" y="75260"/>
                </a:lnTo>
                <a:lnTo>
                  <a:pt x="50749" y="75260"/>
                </a:lnTo>
                <a:close/>
              </a:path>
              <a:path w="54724" h="90614">
                <a:moveTo>
                  <a:pt x="50749" y="88633"/>
                </a:moveTo>
                <a:lnTo>
                  <a:pt x="54724" y="90614"/>
                </a:lnTo>
                <a:lnTo>
                  <a:pt x="52730" y="88633"/>
                </a:lnTo>
                <a:lnTo>
                  <a:pt x="50749" y="88633"/>
                </a:lnTo>
                <a:close/>
              </a:path>
              <a:path w="54724" h="90614">
                <a:moveTo>
                  <a:pt x="54724" y="0"/>
                </a:moveTo>
                <a:lnTo>
                  <a:pt x="0" y="0"/>
                </a:lnTo>
                <a:lnTo>
                  <a:pt x="0" y="19329"/>
                </a:lnTo>
                <a:lnTo>
                  <a:pt x="14198" y="19329"/>
                </a:lnTo>
                <a:lnTo>
                  <a:pt x="14198" y="71285"/>
                </a:lnTo>
                <a:lnTo>
                  <a:pt x="0" y="71285"/>
                </a:lnTo>
                <a:lnTo>
                  <a:pt x="0" y="90614"/>
                </a:lnTo>
                <a:lnTo>
                  <a:pt x="54724" y="90614"/>
                </a:lnTo>
                <a:lnTo>
                  <a:pt x="50749" y="88633"/>
                </a:lnTo>
                <a:lnTo>
                  <a:pt x="54724" y="88633"/>
                </a:lnTo>
                <a:lnTo>
                  <a:pt x="54724" y="71285"/>
                </a:lnTo>
                <a:lnTo>
                  <a:pt x="52730" y="86652"/>
                </a:lnTo>
                <a:lnTo>
                  <a:pt x="3975" y="86652"/>
                </a:lnTo>
                <a:lnTo>
                  <a:pt x="3975" y="75260"/>
                </a:lnTo>
                <a:lnTo>
                  <a:pt x="18173" y="75260"/>
                </a:lnTo>
                <a:lnTo>
                  <a:pt x="18173" y="15367"/>
                </a:lnTo>
                <a:lnTo>
                  <a:pt x="3975" y="15367"/>
                </a:lnTo>
                <a:lnTo>
                  <a:pt x="3975" y="3975"/>
                </a:lnTo>
                <a:lnTo>
                  <a:pt x="50749" y="3975"/>
                </a:lnTo>
                <a:lnTo>
                  <a:pt x="50749" y="15367"/>
                </a:lnTo>
                <a:lnTo>
                  <a:pt x="36550" y="15367"/>
                </a:lnTo>
                <a:lnTo>
                  <a:pt x="40525" y="71285"/>
                </a:lnTo>
                <a:lnTo>
                  <a:pt x="40525" y="19329"/>
                </a:lnTo>
                <a:lnTo>
                  <a:pt x="54724" y="19329"/>
                </a:lnTo>
                <a:lnTo>
                  <a:pt x="54724" y="0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98" name="object 198"/>
          <p:cNvSpPr/>
          <p:nvPr/>
        </p:nvSpPr>
        <p:spPr>
          <a:xfrm>
            <a:off x="8816846" y="6514961"/>
            <a:ext cx="70835" cy="78510"/>
          </a:xfrm>
          <a:custGeom>
            <a:avLst/>
            <a:gdLst/>
            <a:ahLst/>
            <a:cxnLst/>
            <a:rect l="l" t="t" r="r" b="b"/>
            <a:pathLst>
              <a:path w="76466" h="86652">
                <a:moveTo>
                  <a:pt x="27063" y="86652"/>
                </a:moveTo>
                <a:lnTo>
                  <a:pt x="49402" y="86652"/>
                </a:lnTo>
                <a:lnTo>
                  <a:pt x="49402" y="16764"/>
                </a:lnTo>
                <a:lnTo>
                  <a:pt x="76466" y="16764"/>
                </a:lnTo>
                <a:lnTo>
                  <a:pt x="76466" y="0"/>
                </a:lnTo>
                <a:lnTo>
                  <a:pt x="0" y="0"/>
                </a:lnTo>
                <a:lnTo>
                  <a:pt x="0" y="16764"/>
                </a:lnTo>
                <a:lnTo>
                  <a:pt x="27063" y="16764"/>
                </a:lnTo>
                <a:lnTo>
                  <a:pt x="27063" y="86652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199" name="object 199"/>
          <p:cNvSpPr/>
          <p:nvPr/>
        </p:nvSpPr>
        <p:spPr>
          <a:xfrm>
            <a:off x="8815010" y="6513166"/>
            <a:ext cx="74507" cy="82100"/>
          </a:xfrm>
          <a:custGeom>
            <a:avLst/>
            <a:gdLst/>
            <a:ahLst/>
            <a:cxnLst/>
            <a:rect l="l" t="t" r="r" b="b"/>
            <a:pathLst>
              <a:path w="80429" h="90614">
                <a:moveTo>
                  <a:pt x="80429" y="18745"/>
                </a:moveTo>
                <a:lnTo>
                  <a:pt x="80429" y="0"/>
                </a:lnTo>
                <a:lnTo>
                  <a:pt x="78447" y="16764"/>
                </a:lnTo>
                <a:lnTo>
                  <a:pt x="78447" y="18745"/>
                </a:lnTo>
                <a:lnTo>
                  <a:pt x="80429" y="18745"/>
                </a:lnTo>
                <a:close/>
              </a:path>
              <a:path w="80429" h="90614">
                <a:moveTo>
                  <a:pt x="27051" y="20726"/>
                </a:moveTo>
                <a:lnTo>
                  <a:pt x="27051" y="90614"/>
                </a:lnTo>
                <a:lnTo>
                  <a:pt x="53378" y="90614"/>
                </a:lnTo>
                <a:lnTo>
                  <a:pt x="31026" y="86652"/>
                </a:lnTo>
                <a:lnTo>
                  <a:pt x="31026" y="16764"/>
                </a:lnTo>
                <a:lnTo>
                  <a:pt x="3962" y="16764"/>
                </a:lnTo>
                <a:lnTo>
                  <a:pt x="3962" y="3975"/>
                </a:lnTo>
                <a:lnTo>
                  <a:pt x="76454" y="3975"/>
                </a:lnTo>
                <a:lnTo>
                  <a:pt x="76454" y="18745"/>
                </a:lnTo>
                <a:lnTo>
                  <a:pt x="53378" y="20726"/>
                </a:lnTo>
                <a:lnTo>
                  <a:pt x="80429" y="20726"/>
                </a:lnTo>
                <a:lnTo>
                  <a:pt x="78447" y="18745"/>
                </a:lnTo>
                <a:lnTo>
                  <a:pt x="78447" y="16764"/>
                </a:lnTo>
                <a:lnTo>
                  <a:pt x="80429" y="0"/>
                </a:lnTo>
                <a:lnTo>
                  <a:pt x="0" y="0"/>
                </a:lnTo>
                <a:lnTo>
                  <a:pt x="0" y="20726"/>
                </a:lnTo>
                <a:lnTo>
                  <a:pt x="27051" y="20726"/>
                </a:lnTo>
                <a:close/>
              </a:path>
              <a:path w="80429" h="90614">
                <a:moveTo>
                  <a:pt x="76454" y="18745"/>
                </a:moveTo>
                <a:lnTo>
                  <a:pt x="76454" y="16763"/>
                </a:lnTo>
                <a:lnTo>
                  <a:pt x="49403" y="16764"/>
                </a:lnTo>
                <a:lnTo>
                  <a:pt x="49403" y="86652"/>
                </a:lnTo>
                <a:lnTo>
                  <a:pt x="31026" y="86652"/>
                </a:lnTo>
                <a:lnTo>
                  <a:pt x="53378" y="90614"/>
                </a:lnTo>
                <a:lnTo>
                  <a:pt x="53378" y="20726"/>
                </a:lnTo>
                <a:lnTo>
                  <a:pt x="76454" y="18745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00" name="object 200"/>
          <p:cNvSpPr/>
          <p:nvPr/>
        </p:nvSpPr>
        <p:spPr>
          <a:xfrm>
            <a:off x="8893318" y="6514961"/>
            <a:ext cx="70835" cy="78510"/>
          </a:xfrm>
          <a:custGeom>
            <a:avLst/>
            <a:gdLst/>
            <a:ahLst/>
            <a:cxnLst/>
            <a:rect l="l" t="t" r="r" b="b"/>
            <a:pathLst>
              <a:path w="76466" h="86652">
                <a:moveTo>
                  <a:pt x="27063" y="86652"/>
                </a:moveTo>
                <a:lnTo>
                  <a:pt x="49402" y="86652"/>
                </a:lnTo>
                <a:lnTo>
                  <a:pt x="49402" y="16764"/>
                </a:lnTo>
                <a:lnTo>
                  <a:pt x="76466" y="16764"/>
                </a:lnTo>
                <a:lnTo>
                  <a:pt x="76466" y="0"/>
                </a:lnTo>
                <a:lnTo>
                  <a:pt x="0" y="0"/>
                </a:lnTo>
                <a:lnTo>
                  <a:pt x="0" y="16764"/>
                </a:lnTo>
                <a:lnTo>
                  <a:pt x="27063" y="16764"/>
                </a:lnTo>
                <a:lnTo>
                  <a:pt x="27063" y="86652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01" name="object 201"/>
          <p:cNvSpPr/>
          <p:nvPr/>
        </p:nvSpPr>
        <p:spPr>
          <a:xfrm>
            <a:off x="8891470" y="6513166"/>
            <a:ext cx="74518" cy="82100"/>
          </a:xfrm>
          <a:custGeom>
            <a:avLst/>
            <a:gdLst/>
            <a:ahLst/>
            <a:cxnLst/>
            <a:rect l="l" t="t" r="r" b="b"/>
            <a:pathLst>
              <a:path w="80441" h="90614">
                <a:moveTo>
                  <a:pt x="80441" y="18745"/>
                </a:moveTo>
                <a:lnTo>
                  <a:pt x="80441" y="0"/>
                </a:lnTo>
                <a:lnTo>
                  <a:pt x="78460" y="16764"/>
                </a:lnTo>
                <a:lnTo>
                  <a:pt x="78460" y="18745"/>
                </a:lnTo>
                <a:lnTo>
                  <a:pt x="80441" y="18745"/>
                </a:lnTo>
                <a:close/>
              </a:path>
              <a:path w="80441" h="90614">
                <a:moveTo>
                  <a:pt x="27063" y="20726"/>
                </a:moveTo>
                <a:lnTo>
                  <a:pt x="27063" y="90614"/>
                </a:lnTo>
                <a:lnTo>
                  <a:pt x="53378" y="90614"/>
                </a:lnTo>
                <a:lnTo>
                  <a:pt x="31038" y="86652"/>
                </a:lnTo>
                <a:lnTo>
                  <a:pt x="31038" y="16764"/>
                </a:lnTo>
                <a:lnTo>
                  <a:pt x="3975" y="16764"/>
                </a:lnTo>
                <a:lnTo>
                  <a:pt x="3975" y="3975"/>
                </a:lnTo>
                <a:lnTo>
                  <a:pt x="76466" y="3975"/>
                </a:lnTo>
                <a:lnTo>
                  <a:pt x="76466" y="18745"/>
                </a:lnTo>
                <a:lnTo>
                  <a:pt x="53378" y="20726"/>
                </a:lnTo>
                <a:lnTo>
                  <a:pt x="80441" y="20726"/>
                </a:lnTo>
                <a:lnTo>
                  <a:pt x="78460" y="18745"/>
                </a:lnTo>
                <a:lnTo>
                  <a:pt x="78460" y="16764"/>
                </a:lnTo>
                <a:lnTo>
                  <a:pt x="80441" y="0"/>
                </a:lnTo>
                <a:lnTo>
                  <a:pt x="0" y="0"/>
                </a:lnTo>
                <a:lnTo>
                  <a:pt x="0" y="20726"/>
                </a:lnTo>
                <a:lnTo>
                  <a:pt x="27063" y="20726"/>
                </a:lnTo>
                <a:close/>
              </a:path>
              <a:path w="80441" h="90614">
                <a:moveTo>
                  <a:pt x="76466" y="18745"/>
                </a:moveTo>
                <a:lnTo>
                  <a:pt x="76466" y="16763"/>
                </a:lnTo>
                <a:lnTo>
                  <a:pt x="49415" y="16764"/>
                </a:lnTo>
                <a:lnTo>
                  <a:pt x="49415" y="86652"/>
                </a:lnTo>
                <a:lnTo>
                  <a:pt x="31038" y="86652"/>
                </a:lnTo>
                <a:lnTo>
                  <a:pt x="53378" y="90614"/>
                </a:lnTo>
                <a:lnTo>
                  <a:pt x="53378" y="20726"/>
                </a:lnTo>
                <a:lnTo>
                  <a:pt x="76466" y="18745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02" name="object 202"/>
          <p:cNvSpPr/>
          <p:nvPr/>
        </p:nvSpPr>
        <p:spPr>
          <a:xfrm>
            <a:off x="8977812" y="6514961"/>
            <a:ext cx="58059" cy="78510"/>
          </a:xfrm>
          <a:custGeom>
            <a:avLst/>
            <a:gdLst/>
            <a:ahLst/>
            <a:cxnLst/>
            <a:rect l="l" t="t" r="r" b="b"/>
            <a:pathLst>
              <a:path w="62674" h="86652">
                <a:moveTo>
                  <a:pt x="22237" y="69888"/>
                </a:moveTo>
                <a:lnTo>
                  <a:pt x="22237" y="48475"/>
                </a:lnTo>
                <a:lnTo>
                  <a:pt x="59766" y="48475"/>
                </a:lnTo>
                <a:lnTo>
                  <a:pt x="59766" y="31724"/>
                </a:lnTo>
                <a:lnTo>
                  <a:pt x="22237" y="31724"/>
                </a:lnTo>
                <a:lnTo>
                  <a:pt x="22237" y="16763"/>
                </a:lnTo>
                <a:lnTo>
                  <a:pt x="62674" y="16763"/>
                </a:lnTo>
                <a:lnTo>
                  <a:pt x="62674" y="0"/>
                </a:lnTo>
                <a:lnTo>
                  <a:pt x="0" y="0"/>
                </a:lnTo>
                <a:lnTo>
                  <a:pt x="0" y="86652"/>
                </a:lnTo>
                <a:lnTo>
                  <a:pt x="62674" y="86652"/>
                </a:lnTo>
                <a:lnTo>
                  <a:pt x="62674" y="69888"/>
                </a:lnTo>
                <a:lnTo>
                  <a:pt x="22237" y="69888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03" name="object 203"/>
          <p:cNvSpPr/>
          <p:nvPr/>
        </p:nvSpPr>
        <p:spPr>
          <a:xfrm>
            <a:off x="8975978" y="6513166"/>
            <a:ext cx="61741" cy="82100"/>
          </a:xfrm>
          <a:custGeom>
            <a:avLst/>
            <a:gdLst/>
            <a:ahLst/>
            <a:cxnLst/>
            <a:rect l="l" t="t" r="r" b="b"/>
            <a:pathLst>
              <a:path w="66649" h="90614">
                <a:moveTo>
                  <a:pt x="62674" y="88633"/>
                </a:moveTo>
                <a:lnTo>
                  <a:pt x="66649" y="90614"/>
                </a:lnTo>
                <a:lnTo>
                  <a:pt x="64655" y="88633"/>
                </a:lnTo>
                <a:lnTo>
                  <a:pt x="62674" y="88633"/>
                </a:lnTo>
                <a:close/>
              </a:path>
              <a:path w="66649" h="90614">
                <a:moveTo>
                  <a:pt x="63728" y="31711"/>
                </a:moveTo>
                <a:lnTo>
                  <a:pt x="26200" y="31711"/>
                </a:lnTo>
                <a:lnTo>
                  <a:pt x="26200" y="20726"/>
                </a:lnTo>
                <a:lnTo>
                  <a:pt x="66649" y="20726"/>
                </a:lnTo>
                <a:lnTo>
                  <a:pt x="66649" y="0"/>
                </a:lnTo>
                <a:lnTo>
                  <a:pt x="0" y="0"/>
                </a:lnTo>
                <a:lnTo>
                  <a:pt x="0" y="90614"/>
                </a:lnTo>
                <a:lnTo>
                  <a:pt x="66649" y="90614"/>
                </a:lnTo>
                <a:lnTo>
                  <a:pt x="62674" y="88633"/>
                </a:lnTo>
                <a:lnTo>
                  <a:pt x="66649" y="88633"/>
                </a:lnTo>
                <a:lnTo>
                  <a:pt x="66649" y="69888"/>
                </a:lnTo>
                <a:lnTo>
                  <a:pt x="64655" y="86652"/>
                </a:lnTo>
                <a:lnTo>
                  <a:pt x="3975" y="86652"/>
                </a:lnTo>
                <a:lnTo>
                  <a:pt x="3975" y="3975"/>
                </a:lnTo>
                <a:lnTo>
                  <a:pt x="62674" y="3975"/>
                </a:lnTo>
                <a:lnTo>
                  <a:pt x="62674" y="16764"/>
                </a:lnTo>
                <a:lnTo>
                  <a:pt x="22225" y="16764"/>
                </a:lnTo>
                <a:lnTo>
                  <a:pt x="22225" y="35687"/>
                </a:lnTo>
                <a:lnTo>
                  <a:pt x="59766" y="35687"/>
                </a:lnTo>
                <a:lnTo>
                  <a:pt x="59766" y="48475"/>
                </a:lnTo>
                <a:lnTo>
                  <a:pt x="22225" y="48475"/>
                </a:lnTo>
                <a:lnTo>
                  <a:pt x="22225" y="73863"/>
                </a:lnTo>
                <a:lnTo>
                  <a:pt x="62674" y="73863"/>
                </a:lnTo>
                <a:lnTo>
                  <a:pt x="26200" y="69888"/>
                </a:lnTo>
                <a:lnTo>
                  <a:pt x="26200" y="52451"/>
                </a:lnTo>
                <a:lnTo>
                  <a:pt x="63728" y="52451"/>
                </a:lnTo>
                <a:lnTo>
                  <a:pt x="63728" y="31711"/>
                </a:lnTo>
                <a:close/>
              </a:path>
              <a:path w="66649" h="90614">
                <a:moveTo>
                  <a:pt x="62674" y="73863"/>
                </a:moveTo>
                <a:lnTo>
                  <a:pt x="62674" y="86652"/>
                </a:lnTo>
                <a:lnTo>
                  <a:pt x="64655" y="86652"/>
                </a:lnTo>
                <a:lnTo>
                  <a:pt x="66649" y="69888"/>
                </a:lnTo>
                <a:lnTo>
                  <a:pt x="26200" y="69888"/>
                </a:lnTo>
                <a:lnTo>
                  <a:pt x="62674" y="73863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04" name="object 204"/>
          <p:cNvSpPr/>
          <p:nvPr/>
        </p:nvSpPr>
        <p:spPr>
          <a:xfrm>
            <a:off x="9054449" y="6514961"/>
            <a:ext cx="58059" cy="78510"/>
          </a:xfrm>
          <a:custGeom>
            <a:avLst/>
            <a:gdLst/>
            <a:ahLst/>
            <a:cxnLst/>
            <a:rect l="l" t="t" r="r" b="b"/>
            <a:pathLst>
              <a:path w="62674" h="86652">
                <a:moveTo>
                  <a:pt x="22224" y="69888"/>
                </a:moveTo>
                <a:lnTo>
                  <a:pt x="22224" y="48475"/>
                </a:lnTo>
                <a:lnTo>
                  <a:pt x="59766" y="48475"/>
                </a:lnTo>
                <a:lnTo>
                  <a:pt x="59766" y="31724"/>
                </a:lnTo>
                <a:lnTo>
                  <a:pt x="22224" y="31724"/>
                </a:lnTo>
                <a:lnTo>
                  <a:pt x="22224" y="16763"/>
                </a:lnTo>
                <a:lnTo>
                  <a:pt x="62674" y="16763"/>
                </a:lnTo>
                <a:lnTo>
                  <a:pt x="62674" y="0"/>
                </a:lnTo>
                <a:lnTo>
                  <a:pt x="0" y="0"/>
                </a:lnTo>
                <a:lnTo>
                  <a:pt x="0" y="86652"/>
                </a:lnTo>
                <a:lnTo>
                  <a:pt x="62674" y="86652"/>
                </a:lnTo>
                <a:lnTo>
                  <a:pt x="62674" y="69888"/>
                </a:lnTo>
                <a:lnTo>
                  <a:pt x="22224" y="69888"/>
                </a:lnTo>
                <a:close/>
              </a:path>
            </a:pathLst>
          </a:custGeom>
          <a:solidFill>
            <a:srgbClr val="EC323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05" name="object 205"/>
          <p:cNvSpPr/>
          <p:nvPr/>
        </p:nvSpPr>
        <p:spPr>
          <a:xfrm>
            <a:off x="9052603" y="6513166"/>
            <a:ext cx="61741" cy="82100"/>
          </a:xfrm>
          <a:custGeom>
            <a:avLst/>
            <a:gdLst/>
            <a:ahLst/>
            <a:cxnLst/>
            <a:rect l="l" t="t" r="r" b="b"/>
            <a:pathLst>
              <a:path w="66649" h="90614">
                <a:moveTo>
                  <a:pt x="62674" y="88633"/>
                </a:moveTo>
                <a:lnTo>
                  <a:pt x="66649" y="90614"/>
                </a:lnTo>
                <a:lnTo>
                  <a:pt x="64668" y="88633"/>
                </a:lnTo>
                <a:lnTo>
                  <a:pt x="62674" y="88633"/>
                </a:lnTo>
                <a:close/>
              </a:path>
              <a:path w="66649" h="90614">
                <a:moveTo>
                  <a:pt x="63741" y="31711"/>
                </a:moveTo>
                <a:lnTo>
                  <a:pt x="26212" y="31711"/>
                </a:lnTo>
                <a:lnTo>
                  <a:pt x="26212" y="20726"/>
                </a:lnTo>
                <a:lnTo>
                  <a:pt x="66649" y="20726"/>
                </a:lnTo>
                <a:lnTo>
                  <a:pt x="66649" y="0"/>
                </a:lnTo>
                <a:lnTo>
                  <a:pt x="0" y="0"/>
                </a:lnTo>
                <a:lnTo>
                  <a:pt x="0" y="90614"/>
                </a:lnTo>
                <a:lnTo>
                  <a:pt x="66649" y="90614"/>
                </a:lnTo>
                <a:lnTo>
                  <a:pt x="62674" y="88633"/>
                </a:lnTo>
                <a:lnTo>
                  <a:pt x="66649" y="88633"/>
                </a:lnTo>
                <a:lnTo>
                  <a:pt x="66649" y="69888"/>
                </a:lnTo>
                <a:lnTo>
                  <a:pt x="64668" y="86652"/>
                </a:lnTo>
                <a:lnTo>
                  <a:pt x="3975" y="86652"/>
                </a:lnTo>
                <a:lnTo>
                  <a:pt x="3975" y="3975"/>
                </a:lnTo>
                <a:lnTo>
                  <a:pt x="62674" y="3975"/>
                </a:lnTo>
                <a:lnTo>
                  <a:pt x="62674" y="16764"/>
                </a:lnTo>
                <a:lnTo>
                  <a:pt x="22237" y="16764"/>
                </a:lnTo>
                <a:lnTo>
                  <a:pt x="22237" y="35687"/>
                </a:lnTo>
                <a:lnTo>
                  <a:pt x="59766" y="35687"/>
                </a:lnTo>
                <a:lnTo>
                  <a:pt x="59766" y="48475"/>
                </a:lnTo>
                <a:lnTo>
                  <a:pt x="22237" y="48475"/>
                </a:lnTo>
                <a:lnTo>
                  <a:pt x="22237" y="73863"/>
                </a:lnTo>
                <a:lnTo>
                  <a:pt x="62674" y="73863"/>
                </a:lnTo>
                <a:lnTo>
                  <a:pt x="26200" y="69888"/>
                </a:lnTo>
                <a:lnTo>
                  <a:pt x="26212" y="52451"/>
                </a:lnTo>
                <a:lnTo>
                  <a:pt x="63741" y="52451"/>
                </a:lnTo>
                <a:lnTo>
                  <a:pt x="63741" y="31711"/>
                </a:lnTo>
                <a:close/>
              </a:path>
              <a:path w="66649" h="90614">
                <a:moveTo>
                  <a:pt x="62674" y="73863"/>
                </a:moveTo>
                <a:lnTo>
                  <a:pt x="62674" y="86652"/>
                </a:lnTo>
                <a:lnTo>
                  <a:pt x="64668" y="86652"/>
                </a:lnTo>
                <a:lnTo>
                  <a:pt x="66649" y="69888"/>
                </a:lnTo>
                <a:lnTo>
                  <a:pt x="26200" y="69888"/>
                </a:lnTo>
                <a:lnTo>
                  <a:pt x="62674" y="73863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06" name="object 206"/>
          <p:cNvSpPr/>
          <p:nvPr/>
        </p:nvSpPr>
        <p:spPr>
          <a:xfrm>
            <a:off x="8911024" y="6254404"/>
            <a:ext cx="60988" cy="817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07" name="object 207"/>
          <p:cNvSpPr/>
          <p:nvPr/>
        </p:nvSpPr>
        <p:spPr>
          <a:xfrm>
            <a:off x="8908200" y="6254404"/>
            <a:ext cx="69459" cy="8450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08" name="object 208"/>
          <p:cNvSpPr/>
          <p:nvPr/>
        </p:nvSpPr>
        <p:spPr>
          <a:xfrm>
            <a:off x="8975966" y="6384199"/>
            <a:ext cx="63813" cy="8174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09" name="object 209"/>
          <p:cNvSpPr/>
          <p:nvPr/>
        </p:nvSpPr>
        <p:spPr>
          <a:xfrm>
            <a:off x="8874317" y="6255785"/>
            <a:ext cx="197931" cy="23363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10" name="object 210"/>
          <p:cNvSpPr/>
          <p:nvPr/>
        </p:nvSpPr>
        <p:spPr>
          <a:xfrm>
            <a:off x="8884212" y="6263816"/>
            <a:ext cx="165331" cy="199975"/>
          </a:xfrm>
          <a:custGeom>
            <a:avLst/>
            <a:gdLst/>
            <a:ahLst/>
            <a:cxnLst/>
            <a:rect l="l" t="t" r="r" b="b"/>
            <a:pathLst>
              <a:path w="178473" h="220713">
                <a:moveTo>
                  <a:pt x="50413" y="154879"/>
                </a:moveTo>
                <a:lnTo>
                  <a:pt x="43510" y="166738"/>
                </a:lnTo>
                <a:lnTo>
                  <a:pt x="0" y="125793"/>
                </a:lnTo>
                <a:lnTo>
                  <a:pt x="47967" y="220713"/>
                </a:lnTo>
                <a:lnTo>
                  <a:pt x="52954" y="208777"/>
                </a:lnTo>
                <a:lnTo>
                  <a:pt x="58037" y="196943"/>
                </a:lnTo>
                <a:lnTo>
                  <a:pt x="63228" y="185211"/>
                </a:lnTo>
                <a:lnTo>
                  <a:pt x="68537" y="173579"/>
                </a:lnTo>
                <a:lnTo>
                  <a:pt x="73976" y="162047"/>
                </a:lnTo>
                <a:lnTo>
                  <a:pt x="79555" y="150611"/>
                </a:lnTo>
                <a:lnTo>
                  <a:pt x="85285" y="139272"/>
                </a:lnTo>
                <a:lnTo>
                  <a:pt x="91177" y="128027"/>
                </a:lnTo>
                <a:lnTo>
                  <a:pt x="97242" y="116876"/>
                </a:lnTo>
                <a:lnTo>
                  <a:pt x="103490" y="105817"/>
                </a:lnTo>
                <a:lnTo>
                  <a:pt x="109933" y="94849"/>
                </a:lnTo>
                <a:lnTo>
                  <a:pt x="116582" y="83971"/>
                </a:lnTo>
                <a:lnTo>
                  <a:pt x="123447" y="73180"/>
                </a:lnTo>
                <a:lnTo>
                  <a:pt x="130539" y="62476"/>
                </a:lnTo>
                <a:lnTo>
                  <a:pt x="137870" y="51858"/>
                </a:lnTo>
                <a:lnTo>
                  <a:pt x="145449" y="41323"/>
                </a:lnTo>
                <a:lnTo>
                  <a:pt x="153288" y="30872"/>
                </a:lnTo>
                <a:lnTo>
                  <a:pt x="161398" y="20501"/>
                </a:lnTo>
                <a:lnTo>
                  <a:pt x="169789" y="10211"/>
                </a:lnTo>
                <a:lnTo>
                  <a:pt x="178473" y="0"/>
                </a:lnTo>
                <a:lnTo>
                  <a:pt x="170820" y="5750"/>
                </a:lnTo>
                <a:lnTo>
                  <a:pt x="163053" y="12106"/>
                </a:lnTo>
                <a:lnTo>
                  <a:pt x="155186" y="19053"/>
                </a:lnTo>
                <a:lnTo>
                  <a:pt x="147233" y="26570"/>
                </a:lnTo>
                <a:lnTo>
                  <a:pt x="139209" y="34641"/>
                </a:lnTo>
                <a:lnTo>
                  <a:pt x="131128" y="43248"/>
                </a:lnTo>
                <a:lnTo>
                  <a:pt x="123005" y="52373"/>
                </a:lnTo>
                <a:lnTo>
                  <a:pt x="114855" y="61999"/>
                </a:lnTo>
                <a:lnTo>
                  <a:pt x="106692" y="72106"/>
                </a:lnTo>
                <a:lnTo>
                  <a:pt x="98531" y="82679"/>
                </a:lnTo>
                <a:lnTo>
                  <a:pt x="90386" y="93699"/>
                </a:lnTo>
                <a:lnTo>
                  <a:pt x="82272" y="105147"/>
                </a:lnTo>
                <a:lnTo>
                  <a:pt x="74203" y="117008"/>
                </a:lnTo>
                <a:lnTo>
                  <a:pt x="66194" y="129262"/>
                </a:lnTo>
                <a:lnTo>
                  <a:pt x="58259" y="141891"/>
                </a:lnTo>
                <a:lnTo>
                  <a:pt x="50413" y="154879"/>
                </a:lnTo>
                <a:close/>
              </a:path>
            </a:pathLst>
          </a:custGeom>
          <a:solidFill>
            <a:srgbClr val="99BD40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11" name="object 211"/>
          <p:cNvSpPr/>
          <p:nvPr/>
        </p:nvSpPr>
        <p:spPr>
          <a:xfrm>
            <a:off x="8882576" y="6262355"/>
            <a:ext cx="168354" cy="205751"/>
          </a:xfrm>
          <a:custGeom>
            <a:avLst/>
            <a:gdLst/>
            <a:ahLst/>
            <a:cxnLst/>
            <a:rect l="l" t="t" r="r" b="b"/>
            <a:pathLst>
              <a:path w="181736" h="227088">
                <a:moveTo>
                  <a:pt x="181394" y="3225"/>
                </a:moveTo>
                <a:lnTo>
                  <a:pt x="181737" y="2921"/>
                </a:lnTo>
                <a:lnTo>
                  <a:pt x="179082" y="0"/>
                </a:lnTo>
                <a:lnTo>
                  <a:pt x="178739" y="304"/>
                </a:lnTo>
                <a:lnTo>
                  <a:pt x="175121" y="7899"/>
                </a:lnTo>
                <a:lnTo>
                  <a:pt x="173081" y="13100"/>
                </a:lnTo>
                <a:lnTo>
                  <a:pt x="181737" y="2921"/>
                </a:lnTo>
                <a:lnTo>
                  <a:pt x="181394" y="3225"/>
                </a:lnTo>
                <a:close/>
              </a:path>
              <a:path w="181736" h="227088">
                <a:moveTo>
                  <a:pt x="51511" y="221424"/>
                </a:moveTo>
                <a:lnTo>
                  <a:pt x="52896" y="209610"/>
                </a:lnTo>
                <a:lnTo>
                  <a:pt x="49568" y="217579"/>
                </a:lnTo>
                <a:lnTo>
                  <a:pt x="47904" y="221564"/>
                </a:lnTo>
                <a:lnTo>
                  <a:pt x="51511" y="221424"/>
                </a:lnTo>
                <a:close/>
              </a:path>
              <a:path w="181736" h="227088">
                <a:moveTo>
                  <a:pt x="167402" y="14130"/>
                </a:moveTo>
                <a:lnTo>
                  <a:pt x="170028" y="10548"/>
                </a:lnTo>
                <a:lnTo>
                  <a:pt x="171394" y="5778"/>
                </a:lnTo>
                <a:lnTo>
                  <a:pt x="163598" y="12156"/>
                </a:lnTo>
                <a:lnTo>
                  <a:pt x="155708" y="19116"/>
                </a:lnTo>
                <a:lnTo>
                  <a:pt x="147739" y="26640"/>
                </a:lnTo>
                <a:lnTo>
                  <a:pt x="139704" y="34712"/>
                </a:lnTo>
                <a:lnTo>
                  <a:pt x="131617" y="43314"/>
                </a:lnTo>
                <a:lnTo>
                  <a:pt x="123492" y="52428"/>
                </a:lnTo>
                <a:lnTo>
                  <a:pt x="115344" y="62037"/>
                </a:lnTo>
                <a:lnTo>
                  <a:pt x="107185" y="72123"/>
                </a:lnTo>
                <a:lnTo>
                  <a:pt x="99030" y="82671"/>
                </a:lnTo>
                <a:lnTo>
                  <a:pt x="90893" y="93661"/>
                </a:lnTo>
                <a:lnTo>
                  <a:pt x="82787" y="105077"/>
                </a:lnTo>
                <a:lnTo>
                  <a:pt x="74727" y="116901"/>
                </a:lnTo>
                <a:lnTo>
                  <a:pt x="66726" y="129116"/>
                </a:lnTo>
                <a:lnTo>
                  <a:pt x="58799" y="141705"/>
                </a:lnTo>
                <a:lnTo>
                  <a:pt x="50959" y="154650"/>
                </a:lnTo>
                <a:lnTo>
                  <a:pt x="46634" y="166903"/>
                </a:lnTo>
                <a:lnTo>
                  <a:pt x="44813" y="165190"/>
                </a:lnTo>
                <a:lnTo>
                  <a:pt x="3543" y="126504"/>
                </a:lnTo>
                <a:lnTo>
                  <a:pt x="1765" y="127406"/>
                </a:lnTo>
                <a:lnTo>
                  <a:pt x="3124" y="125958"/>
                </a:lnTo>
                <a:lnTo>
                  <a:pt x="0" y="128308"/>
                </a:lnTo>
                <a:lnTo>
                  <a:pt x="406" y="128854"/>
                </a:lnTo>
                <a:lnTo>
                  <a:pt x="8652" y="136615"/>
                </a:lnTo>
                <a:lnTo>
                  <a:pt x="43548" y="167360"/>
                </a:lnTo>
                <a:lnTo>
                  <a:pt x="45745" y="171526"/>
                </a:lnTo>
                <a:lnTo>
                  <a:pt x="54767" y="156025"/>
                </a:lnTo>
                <a:lnTo>
                  <a:pt x="62635" y="143054"/>
                </a:lnTo>
                <a:lnTo>
                  <a:pt x="70591" y="130448"/>
                </a:lnTo>
                <a:lnTo>
                  <a:pt x="78620" y="118223"/>
                </a:lnTo>
                <a:lnTo>
                  <a:pt x="86706" y="106398"/>
                </a:lnTo>
                <a:lnTo>
                  <a:pt x="94835" y="94991"/>
                </a:lnTo>
                <a:lnTo>
                  <a:pt x="102991" y="84020"/>
                </a:lnTo>
                <a:lnTo>
                  <a:pt x="111159" y="73504"/>
                </a:lnTo>
                <a:lnTo>
                  <a:pt x="119324" y="63460"/>
                </a:lnTo>
                <a:lnTo>
                  <a:pt x="127471" y="53907"/>
                </a:lnTo>
                <a:lnTo>
                  <a:pt x="135584" y="44862"/>
                </a:lnTo>
                <a:lnTo>
                  <a:pt x="143649" y="36344"/>
                </a:lnTo>
                <a:lnTo>
                  <a:pt x="151651" y="28370"/>
                </a:lnTo>
                <a:lnTo>
                  <a:pt x="159573" y="20959"/>
                </a:lnTo>
                <a:lnTo>
                  <a:pt x="166380" y="15021"/>
                </a:lnTo>
                <a:lnTo>
                  <a:pt x="167402" y="14130"/>
                </a:lnTo>
                <a:close/>
              </a:path>
              <a:path w="181736" h="227088">
                <a:moveTo>
                  <a:pt x="46634" y="166903"/>
                </a:moveTo>
                <a:lnTo>
                  <a:pt x="50959" y="154650"/>
                </a:lnTo>
                <a:lnTo>
                  <a:pt x="44813" y="165190"/>
                </a:lnTo>
                <a:lnTo>
                  <a:pt x="46634" y="166903"/>
                </a:lnTo>
                <a:close/>
              </a:path>
              <a:path w="181736" h="227088">
                <a:moveTo>
                  <a:pt x="45745" y="171526"/>
                </a:moveTo>
                <a:lnTo>
                  <a:pt x="43548" y="167360"/>
                </a:lnTo>
                <a:lnTo>
                  <a:pt x="8652" y="136615"/>
                </a:lnTo>
                <a:lnTo>
                  <a:pt x="45745" y="171526"/>
                </a:lnTo>
                <a:close/>
              </a:path>
              <a:path w="181736" h="227088">
                <a:moveTo>
                  <a:pt x="3124" y="125958"/>
                </a:moveTo>
                <a:lnTo>
                  <a:pt x="1765" y="127406"/>
                </a:lnTo>
                <a:lnTo>
                  <a:pt x="3543" y="126504"/>
                </a:lnTo>
                <a:lnTo>
                  <a:pt x="44813" y="165190"/>
                </a:lnTo>
                <a:lnTo>
                  <a:pt x="3124" y="125958"/>
                </a:lnTo>
                <a:close/>
              </a:path>
              <a:path w="181736" h="227088">
                <a:moveTo>
                  <a:pt x="179082" y="0"/>
                </a:moveTo>
                <a:lnTo>
                  <a:pt x="171394" y="5778"/>
                </a:lnTo>
                <a:lnTo>
                  <a:pt x="170028" y="10548"/>
                </a:lnTo>
                <a:lnTo>
                  <a:pt x="167402" y="14130"/>
                </a:lnTo>
                <a:lnTo>
                  <a:pt x="161610" y="20871"/>
                </a:lnTo>
                <a:lnTo>
                  <a:pt x="153475" y="31273"/>
                </a:lnTo>
                <a:lnTo>
                  <a:pt x="145612" y="41757"/>
                </a:lnTo>
                <a:lnTo>
                  <a:pt x="138010" y="52323"/>
                </a:lnTo>
                <a:lnTo>
                  <a:pt x="130658" y="62973"/>
                </a:lnTo>
                <a:lnTo>
                  <a:pt x="123545" y="73707"/>
                </a:lnTo>
                <a:lnTo>
                  <a:pt x="116661" y="84528"/>
                </a:lnTo>
                <a:lnTo>
                  <a:pt x="109995" y="95436"/>
                </a:lnTo>
                <a:lnTo>
                  <a:pt x="103535" y="106433"/>
                </a:lnTo>
                <a:lnTo>
                  <a:pt x="97270" y="117521"/>
                </a:lnTo>
                <a:lnTo>
                  <a:pt x="91191" y="128699"/>
                </a:lnTo>
                <a:lnTo>
                  <a:pt x="85286" y="139970"/>
                </a:lnTo>
                <a:lnTo>
                  <a:pt x="79543" y="151334"/>
                </a:lnTo>
                <a:lnTo>
                  <a:pt x="73953" y="162794"/>
                </a:lnTo>
                <a:lnTo>
                  <a:pt x="68504" y="174350"/>
                </a:lnTo>
                <a:lnTo>
                  <a:pt x="63186" y="186004"/>
                </a:lnTo>
                <a:lnTo>
                  <a:pt x="57987" y="197757"/>
                </a:lnTo>
                <a:lnTo>
                  <a:pt x="52896" y="209610"/>
                </a:lnTo>
                <a:lnTo>
                  <a:pt x="51511" y="221424"/>
                </a:lnTo>
                <a:lnTo>
                  <a:pt x="47904" y="221564"/>
                </a:lnTo>
                <a:lnTo>
                  <a:pt x="49568" y="217579"/>
                </a:lnTo>
                <a:lnTo>
                  <a:pt x="8652" y="136615"/>
                </a:lnTo>
                <a:lnTo>
                  <a:pt x="406" y="128854"/>
                </a:lnTo>
                <a:lnTo>
                  <a:pt x="0" y="128308"/>
                </a:lnTo>
                <a:lnTo>
                  <a:pt x="49923" y="227088"/>
                </a:lnTo>
                <a:lnTo>
                  <a:pt x="51574" y="223075"/>
                </a:lnTo>
                <a:lnTo>
                  <a:pt x="56553" y="211157"/>
                </a:lnTo>
                <a:lnTo>
                  <a:pt x="61627" y="199343"/>
                </a:lnTo>
                <a:lnTo>
                  <a:pt x="66808" y="187632"/>
                </a:lnTo>
                <a:lnTo>
                  <a:pt x="72107" y="176023"/>
                </a:lnTo>
                <a:lnTo>
                  <a:pt x="77534" y="164514"/>
                </a:lnTo>
                <a:lnTo>
                  <a:pt x="83101" y="153104"/>
                </a:lnTo>
                <a:lnTo>
                  <a:pt x="88818" y="141791"/>
                </a:lnTo>
                <a:lnTo>
                  <a:pt x="94696" y="130573"/>
                </a:lnTo>
                <a:lnTo>
                  <a:pt x="100745" y="119451"/>
                </a:lnTo>
                <a:lnTo>
                  <a:pt x="106978" y="108421"/>
                </a:lnTo>
                <a:lnTo>
                  <a:pt x="113404" y="97483"/>
                </a:lnTo>
                <a:lnTo>
                  <a:pt x="120034" y="86635"/>
                </a:lnTo>
                <a:lnTo>
                  <a:pt x="126880" y="75875"/>
                </a:lnTo>
                <a:lnTo>
                  <a:pt x="133952" y="65203"/>
                </a:lnTo>
                <a:lnTo>
                  <a:pt x="141260" y="54616"/>
                </a:lnTo>
                <a:lnTo>
                  <a:pt x="148817" y="44114"/>
                </a:lnTo>
                <a:lnTo>
                  <a:pt x="156632" y="33695"/>
                </a:lnTo>
                <a:lnTo>
                  <a:pt x="164716" y="23357"/>
                </a:lnTo>
                <a:lnTo>
                  <a:pt x="173081" y="13100"/>
                </a:lnTo>
                <a:lnTo>
                  <a:pt x="175121" y="7899"/>
                </a:lnTo>
                <a:lnTo>
                  <a:pt x="178739" y="304"/>
                </a:lnTo>
                <a:lnTo>
                  <a:pt x="179082" y="0"/>
                </a:lnTo>
                <a:close/>
              </a:path>
            </a:pathLst>
          </a:custGeom>
          <a:solidFill>
            <a:srgbClr val="282828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12" name="object 212"/>
          <p:cNvSpPr/>
          <p:nvPr/>
        </p:nvSpPr>
        <p:spPr>
          <a:xfrm>
            <a:off x="6018895" y="6190575"/>
            <a:ext cx="162025" cy="50258"/>
          </a:xfrm>
          <a:custGeom>
            <a:avLst/>
            <a:gdLst/>
            <a:ahLst/>
            <a:cxnLst/>
            <a:rect l="l" t="t" r="r" b="b"/>
            <a:pathLst>
              <a:path w="174904" h="55470">
                <a:moveTo>
                  <a:pt x="15503" y="20166"/>
                </a:moveTo>
                <a:lnTo>
                  <a:pt x="8410" y="30351"/>
                </a:lnTo>
                <a:lnTo>
                  <a:pt x="0" y="44043"/>
                </a:lnTo>
                <a:lnTo>
                  <a:pt x="1604" y="43376"/>
                </a:lnTo>
                <a:lnTo>
                  <a:pt x="6953" y="41609"/>
                </a:lnTo>
                <a:lnTo>
                  <a:pt x="15825" y="39588"/>
                </a:lnTo>
                <a:lnTo>
                  <a:pt x="27976" y="38165"/>
                </a:lnTo>
                <a:lnTo>
                  <a:pt x="43166" y="38194"/>
                </a:lnTo>
                <a:lnTo>
                  <a:pt x="61154" y="40529"/>
                </a:lnTo>
                <a:lnTo>
                  <a:pt x="81699" y="46024"/>
                </a:lnTo>
                <a:lnTo>
                  <a:pt x="91360" y="49266"/>
                </a:lnTo>
                <a:lnTo>
                  <a:pt x="103597" y="53033"/>
                </a:lnTo>
                <a:lnTo>
                  <a:pt x="113651" y="55203"/>
                </a:lnTo>
                <a:lnTo>
                  <a:pt x="122140" y="55470"/>
                </a:lnTo>
                <a:lnTo>
                  <a:pt x="129684" y="53529"/>
                </a:lnTo>
                <a:lnTo>
                  <a:pt x="136903" y="49075"/>
                </a:lnTo>
                <a:lnTo>
                  <a:pt x="144414" y="41800"/>
                </a:lnTo>
                <a:lnTo>
                  <a:pt x="152839" y="31400"/>
                </a:lnTo>
                <a:lnTo>
                  <a:pt x="162796" y="17568"/>
                </a:lnTo>
                <a:lnTo>
                  <a:pt x="174904" y="0"/>
                </a:lnTo>
                <a:lnTo>
                  <a:pt x="173038" y="1307"/>
                </a:lnTo>
                <a:lnTo>
                  <a:pt x="168168" y="3970"/>
                </a:lnTo>
                <a:lnTo>
                  <a:pt x="159982" y="7241"/>
                </a:lnTo>
                <a:lnTo>
                  <a:pt x="148198" y="10346"/>
                </a:lnTo>
                <a:lnTo>
                  <a:pt x="132534" y="12512"/>
                </a:lnTo>
                <a:lnTo>
                  <a:pt x="112709" y="12966"/>
                </a:lnTo>
                <a:lnTo>
                  <a:pt x="88442" y="10934"/>
                </a:lnTo>
                <a:lnTo>
                  <a:pt x="67534" y="8246"/>
                </a:lnTo>
                <a:lnTo>
                  <a:pt x="51460" y="6724"/>
                </a:lnTo>
                <a:lnTo>
                  <a:pt x="39258" y="6767"/>
                </a:lnTo>
                <a:lnTo>
                  <a:pt x="29889" y="8762"/>
                </a:lnTo>
                <a:lnTo>
                  <a:pt x="22317" y="13099"/>
                </a:lnTo>
                <a:lnTo>
                  <a:pt x="15503" y="20166"/>
                </a:lnTo>
                <a:close/>
              </a:path>
            </a:pathLst>
          </a:custGeom>
          <a:solidFill>
            <a:srgbClr val="75A28A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13" name="object 213"/>
          <p:cNvSpPr/>
          <p:nvPr/>
        </p:nvSpPr>
        <p:spPr>
          <a:xfrm>
            <a:off x="5981824" y="6323836"/>
            <a:ext cx="162037" cy="50255"/>
          </a:xfrm>
          <a:custGeom>
            <a:avLst/>
            <a:gdLst/>
            <a:ahLst/>
            <a:cxnLst/>
            <a:rect l="l" t="t" r="r" b="b"/>
            <a:pathLst>
              <a:path w="174917" h="55467">
                <a:moveTo>
                  <a:pt x="15503" y="20173"/>
                </a:moveTo>
                <a:lnTo>
                  <a:pt x="8410" y="30355"/>
                </a:lnTo>
                <a:lnTo>
                  <a:pt x="0" y="44043"/>
                </a:lnTo>
                <a:lnTo>
                  <a:pt x="1606" y="43376"/>
                </a:lnTo>
                <a:lnTo>
                  <a:pt x="6957" y="41608"/>
                </a:lnTo>
                <a:lnTo>
                  <a:pt x="15829" y="39586"/>
                </a:lnTo>
                <a:lnTo>
                  <a:pt x="27982" y="38162"/>
                </a:lnTo>
                <a:lnTo>
                  <a:pt x="43174" y="38189"/>
                </a:lnTo>
                <a:lnTo>
                  <a:pt x="61164" y="40522"/>
                </a:lnTo>
                <a:lnTo>
                  <a:pt x="81711" y="46012"/>
                </a:lnTo>
                <a:lnTo>
                  <a:pt x="91381" y="49258"/>
                </a:lnTo>
                <a:lnTo>
                  <a:pt x="103616" y="53027"/>
                </a:lnTo>
                <a:lnTo>
                  <a:pt x="113668" y="55198"/>
                </a:lnTo>
                <a:lnTo>
                  <a:pt x="122156" y="55467"/>
                </a:lnTo>
                <a:lnTo>
                  <a:pt x="129699" y="53527"/>
                </a:lnTo>
                <a:lnTo>
                  <a:pt x="136917" y="49072"/>
                </a:lnTo>
                <a:lnTo>
                  <a:pt x="144429" y="41798"/>
                </a:lnTo>
                <a:lnTo>
                  <a:pt x="152853" y="31398"/>
                </a:lnTo>
                <a:lnTo>
                  <a:pt x="162809" y="17567"/>
                </a:lnTo>
                <a:lnTo>
                  <a:pt x="174917" y="0"/>
                </a:lnTo>
                <a:lnTo>
                  <a:pt x="173051" y="1307"/>
                </a:lnTo>
                <a:lnTo>
                  <a:pt x="168181" y="3970"/>
                </a:lnTo>
                <a:lnTo>
                  <a:pt x="159994" y="7241"/>
                </a:lnTo>
                <a:lnTo>
                  <a:pt x="148210" y="10346"/>
                </a:lnTo>
                <a:lnTo>
                  <a:pt x="132547" y="12512"/>
                </a:lnTo>
                <a:lnTo>
                  <a:pt x="112722" y="12966"/>
                </a:lnTo>
                <a:lnTo>
                  <a:pt x="88455" y="10934"/>
                </a:lnTo>
                <a:lnTo>
                  <a:pt x="67544" y="8250"/>
                </a:lnTo>
                <a:lnTo>
                  <a:pt x="51467" y="6731"/>
                </a:lnTo>
                <a:lnTo>
                  <a:pt x="39262" y="6776"/>
                </a:lnTo>
                <a:lnTo>
                  <a:pt x="29891" y="8772"/>
                </a:lnTo>
                <a:lnTo>
                  <a:pt x="22318" y="13108"/>
                </a:lnTo>
                <a:lnTo>
                  <a:pt x="15503" y="20173"/>
                </a:lnTo>
                <a:close/>
              </a:path>
            </a:pathLst>
          </a:custGeom>
          <a:solidFill>
            <a:srgbClr val="75A28A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14" name="object 214"/>
          <p:cNvSpPr/>
          <p:nvPr/>
        </p:nvSpPr>
        <p:spPr>
          <a:xfrm>
            <a:off x="6056566" y="6064554"/>
            <a:ext cx="162025" cy="50258"/>
          </a:xfrm>
          <a:custGeom>
            <a:avLst/>
            <a:gdLst/>
            <a:ahLst/>
            <a:cxnLst/>
            <a:rect l="l" t="t" r="r" b="b"/>
            <a:pathLst>
              <a:path w="174904" h="55470">
                <a:moveTo>
                  <a:pt x="15504" y="20172"/>
                </a:moveTo>
                <a:lnTo>
                  <a:pt x="8410" y="30355"/>
                </a:lnTo>
                <a:lnTo>
                  <a:pt x="0" y="44043"/>
                </a:lnTo>
                <a:lnTo>
                  <a:pt x="1604" y="43376"/>
                </a:lnTo>
                <a:lnTo>
                  <a:pt x="6953" y="41609"/>
                </a:lnTo>
                <a:lnTo>
                  <a:pt x="15825" y="39588"/>
                </a:lnTo>
                <a:lnTo>
                  <a:pt x="27976" y="38165"/>
                </a:lnTo>
                <a:lnTo>
                  <a:pt x="43166" y="38194"/>
                </a:lnTo>
                <a:lnTo>
                  <a:pt x="61154" y="40529"/>
                </a:lnTo>
                <a:lnTo>
                  <a:pt x="81699" y="46024"/>
                </a:lnTo>
                <a:lnTo>
                  <a:pt x="91360" y="49266"/>
                </a:lnTo>
                <a:lnTo>
                  <a:pt x="103597" y="53033"/>
                </a:lnTo>
                <a:lnTo>
                  <a:pt x="113651" y="55203"/>
                </a:lnTo>
                <a:lnTo>
                  <a:pt x="122140" y="55470"/>
                </a:lnTo>
                <a:lnTo>
                  <a:pt x="129684" y="53529"/>
                </a:lnTo>
                <a:lnTo>
                  <a:pt x="136903" y="49075"/>
                </a:lnTo>
                <a:lnTo>
                  <a:pt x="144414" y="41800"/>
                </a:lnTo>
                <a:lnTo>
                  <a:pt x="152839" y="31400"/>
                </a:lnTo>
                <a:lnTo>
                  <a:pt x="162796" y="17568"/>
                </a:lnTo>
                <a:lnTo>
                  <a:pt x="174904" y="0"/>
                </a:lnTo>
                <a:lnTo>
                  <a:pt x="173039" y="1306"/>
                </a:lnTo>
                <a:lnTo>
                  <a:pt x="168169" y="3969"/>
                </a:lnTo>
                <a:lnTo>
                  <a:pt x="159983" y="7241"/>
                </a:lnTo>
                <a:lnTo>
                  <a:pt x="148199" y="10348"/>
                </a:lnTo>
                <a:lnTo>
                  <a:pt x="132536" y="12517"/>
                </a:lnTo>
                <a:lnTo>
                  <a:pt x="112710" y="12974"/>
                </a:lnTo>
                <a:lnTo>
                  <a:pt x="88442" y="10947"/>
                </a:lnTo>
                <a:lnTo>
                  <a:pt x="67542" y="8260"/>
                </a:lnTo>
                <a:lnTo>
                  <a:pt x="51465" y="6737"/>
                </a:lnTo>
                <a:lnTo>
                  <a:pt x="39261" y="6779"/>
                </a:lnTo>
                <a:lnTo>
                  <a:pt x="29891" y="8773"/>
                </a:lnTo>
                <a:lnTo>
                  <a:pt x="22318" y="13108"/>
                </a:lnTo>
                <a:lnTo>
                  <a:pt x="15504" y="20172"/>
                </a:lnTo>
                <a:close/>
              </a:path>
            </a:pathLst>
          </a:custGeom>
          <a:solidFill>
            <a:srgbClr val="75A28A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15" name="object 215"/>
          <p:cNvSpPr/>
          <p:nvPr/>
        </p:nvSpPr>
        <p:spPr>
          <a:xfrm>
            <a:off x="5752609" y="6060480"/>
            <a:ext cx="189931" cy="305595"/>
          </a:xfrm>
          <a:custGeom>
            <a:avLst/>
            <a:gdLst/>
            <a:ahLst/>
            <a:cxnLst/>
            <a:rect l="l" t="t" r="r" b="b"/>
            <a:pathLst>
              <a:path w="205028" h="337286">
                <a:moveTo>
                  <a:pt x="71272" y="336308"/>
                </a:moveTo>
                <a:lnTo>
                  <a:pt x="74383" y="320497"/>
                </a:lnTo>
                <a:lnTo>
                  <a:pt x="75749" y="313359"/>
                </a:lnTo>
                <a:lnTo>
                  <a:pt x="77323" y="304773"/>
                </a:lnTo>
                <a:lnTo>
                  <a:pt x="79097" y="294837"/>
                </a:lnTo>
                <a:lnTo>
                  <a:pt x="81062" y="283647"/>
                </a:lnTo>
                <a:lnTo>
                  <a:pt x="83208" y="271303"/>
                </a:lnTo>
                <a:lnTo>
                  <a:pt x="85527" y="257900"/>
                </a:lnTo>
                <a:lnTo>
                  <a:pt x="88009" y="243537"/>
                </a:lnTo>
                <a:lnTo>
                  <a:pt x="90646" y="228311"/>
                </a:lnTo>
                <a:lnTo>
                  <a:pt x="93427" y="212319"/>
                </a:lnTo>
                <a:lnTo>
                  <a:pt x="96345" y="195659"/>
                </a:lnTo>
                <a:lnTo>
                  <a:pt x="96507" y="194741"/>
                </a:lnTo>
                <a:lnTo>
                  <a:pt x="97866" y="186207"/>
                </a:lnTo>
                <a:lnTo>
                  <a:pt x="106286" y="187058"/>
                </a:lnTo>
                <a:lnTo>
                  <a:pt x="166420" y="187058"/>
                </a:lnTo>
                <a:lnTo>
                  <a:pt x="182842" y="186638"/>
                </a:lnTo>
                <a:lnTo>
                  <a:pt x="191180" y="181581"/>
                </a:lnTo>
                <a:lnTo>
                  <a:pt x="195313" y="176885"/>
                </a:lnTo>
                <a:lnTo>
                  <a:pt x="203103" y="161318"/>
                </a:lnTo>
                <a:lnTo>
                  <a:pt x="204995" y="150645"/>
                </a:lnTo>
                <a:lnTo>
                  <a:pt x="205028" y="150101"/>
                </a:lnTo>
                <a:lnTo>
                  <a:pt x="199076" y="153862"/>
                </a:lnTo>
                <a:lnTo>
                  <a:pt x="183431" y="154605"/>
                </a:lnTo>
                <a:lnTo>
                  <a:pt x="104127" y="154609"/>
                </a:lnTo>
                <a:lnTo>
                  <a:pt x="102704" y="158877"/>
                </a:lnTo>
                <a:lnTo>
                  <a:pt x="103162" y="156311"/>
                </a:lnTo>
                <a:lnTo>
                  <a:pt x="104495" y="149491"/>
                </a:lnTo>
                <a:lnTo>
                  <a:pt x="104940" y="146964"/>
                </a:lnTo>
                <a:lnTo>
                  <a:pt x="108512" y="126740"/>
                </a:lnTo>
                <a:lnTo>
                  <a:pt x="111895" y="107594"/>
                </a:lnTo>
                <a:lnTo>
                  <a:pt x="115053" y="89738"/>
                </a:lnTo>
                <a:lnTo>
                  <a:pt x="117947" y="73386"/>
                </a:lnTo>
                <a:lnTo>
                  <a:pt x="120541" y="58751"/>
                </a:lnTo>
                <a:lnTo>
                  <a:pt x="122797" y="46048"/>
                </a:lnTo>
                <a:lnTo>
                  <a:pt x="124679" y="35489"/>
                </a:lnTo>
                <a:lnTo>
                  <a:pt x="126149" y="27289"/>
                </a:lnTo>
                <a:lnTo>
                  <a:pt x="127170" y="21660"/>
                </a:lnTo>
                <a:lnTo>
                  <a:pt x="131419" y="3225"/>
                </a:lnTo>
                <a:lnTo>
                  <a:pt x="144449" y="63"/>
                </a:lnTo>
                <a:lnTo>
                  <a:pt x="84112" y="0"/>
                </a:lnTo>
                <a:lnTo>
                  <a:pt x="71793" y="228"/>
                </a:lnTo>
                <a:lnTo>
                  <a:pt x="67411" y="18669"/>
                </a:lnTo>
                <a:lnTo>
                  <a:pt x="64312" y="35632"/>
                </a:lnTo>
                <a:lnTo>
                  <a:pt x="62305" y="46911"/>
                </a:lnTo>
                <a:lnTo>
                  <a:pt x="59904" y="60470"/>
                </a:lnTo>
                <a:lnTo>
                  <a:pt x="57164" y="75990"/>
                </a:lnTo>
                <a:lnTo>
                  <a:pt x="54143" y="93152"/>
                </a:lnTo>
                <a:lnTo>
                  <a:pt x="50896" y="111637"/>
                </a:lnTo>
                <a:lnTo>
                  <a:pt x="47478" y="131126"/>
                </a:lnTo>
                <a:lnTo>
                  <a:pt x="43946" y="151299"/>
                </a:lnTo>
                <a:lnTo>
                  <a:pt x="40356" y="171839"/>
                </a:lnTo>
                <a:lnTo>
                  <a:pt x="36763" y="192425"/>
                </a:lnTo>
                <a:lnTo>
                  <a:pt x="33224" y="212738"/>
                </a:lnTo>
                <a:lnTo>
                  <a:pt x="29794" y="232460"/>
                </a:lnTo>
                <a:lnTo>
                  <a:pt x="26529" y="251271"/>
                </a:lnTo>
                <a:lnTo>
                  <a:pt x="23486" y="268852"/>
                </a:lnTo>
                <a:lnTo>
                  <a:pt x="20719" y="284884"/>
                </a:lnTo>
                <a:lnTo>
                  <a:pt x="18286" y="299049"/>
                </a:lnTo>
                <a:lnTo>
                  <a:pt x="16242" y="311026"/>
                </a:lnTo>
                <a:lnTo>
                  <a:pt x="12573" y="332879"/>
                </a:lnTo>
                <a:lnTo>
                  <a:pt x="0" y="337286"/>
                </a:lnTo>
                <a:lnTo>
                  <a:pt x="59715" y="337286"/>
                </a:lnTo>
                <a:lnTo>
                  <a:pt x="71272" y="336308"/>
                </a:lnTo>
                <a:close/>
              </a:path>
            </a:pathLst>
          </a:custGeom>
          <a:solidFill>
            <a:srgbClr val="246157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16" name="object 216"/>
          <p:cNvSpPr/>
          <p:nvPr/>
        </p:nvSpPr>
        <p:spPr>
          <a:xfrm>
            <a:off x="5787809" y="6035392"/>
            <a:ext cx="384416" cy="360769"/>
          </a:xfrm>
          <a:custGeom>
            <a:avLst/>
            <a:gdLst/>
            <a:ahLst/>
            <a:cxnLst/>
            <a:rect l="l" t="t" r="r" b="b"/>
            <a:pathLst>
              <a:path w="414972" h="398182">
                <a:moveTo>
                  <a:pt x="5156" y="394338"/>
                </a:moveTo>
                <a:lnTo>
                  <a:pt x="12596" y="395533"/>
                </a:lnTo>
                <a:lnTo>
                  <a:pt x="22054" y="396712"/>
                </a:lnTo>
                <a:lnTo>
                  <a:pt x="33266" y="397664"/>
                </a:lnTo>
                <a:lnTo>
                  <a:pt x="45965" y="398182"/>
                </a:lnTo>
                <a:lnTo>
                  <a:pt x="59887" y="398058"/>
                </a:lnTo>
                <a:lnTo>
                  <a:pt x="74766" y="397082"/>
                </a:lnTo>
                <a:lnTo>
                  <a:pt x="90337" y="395045"/>
                </a:lnTo>
                <a:lnTo>
                  <a:pt x="106335" y="391740"/>
                </a:lnTo>
                <a:lnTo>
                  <a:pt x="122494" y="386958"/>
                </a:lnTo>
                <a:lnTo>
                  <a:pt x="138550" y="380489"/>
                </a:lnTo>
                <a:lnTo>
                  <a:pt x="154236" y="372126"/>
                </a:lnTo>
                <a:lnTo>
                  <a:pt x="169288" y="361660"/>
                </a:lnTo>
                <a:lnTo>
                  <a:pt x="183440" y="348881"/>
                </a:lnTo>
                <a:lnTo>
                  <a:pt x="196428" y="333583"/>
                </a:lnTo>
                <a:lnTo>
                  <a:pt x="207985" y="315555"/>
                </a:lnTo>
                <a:lnTo>
                  <a:pt x="217847" y="294589"/>
                </a:lnTo>
                <a:lnTo>
                  <a:pt x="225748" y="270477"/>
                </a:lnTo>
                <a:lnTo>
                  <a:pt x="231423" y="243010"/>
                </a:lnTo>
                <a:lnTo>
                  <a:pt x="234607" y="211979"/>
                </a:lnTo>
                <a:lnTo>
                  <a:pt x="237552" y="177771"/>
                </a:lnTo>
                <a:lnTo>
                  <a:pt x="242596" y="147499"/>
                </a:lnTo>
                <a:lnTo>
                  <a:pt x="249495" y="120926"/>
                </a:lnTo>
                <a:lnTo>
                  <a:pt x="258006" y="97816"/>
                </a:lnTo>
                <a:lnTo>
                  <a:pt x="267885" y="77935"/>
                </a:lnTo>
                <a:lnTo>
                  <a:pt x="278889" y="61045"/>
                </a:lnTo>
                <a:lnTo>
                  <a:pt x="290776" y="46912"/>
                </a:lnTo>
                <a:lnTo>
                  <a:pt x="303301" y="35299"/>
                </a:lnTo>
                <a:lnTo>
                  <a:pt x="316223" y="25970"/>
                </a:lnTo>
                <a:lnTo>
                  <a:pt x="329296" y="18690"/>
                </a:lnTo>
                <a:lnTo>
                  <a:pt x="342279" y="13222"/>
                </a:lnTo>
                <a:lnTo>
                  <a:pt x="354928" y="9331"/>
                </a:lnTo>
                <a:lnTo>
                  <a:pt x="367000" y="6782"/>
                </a:lnTo>
                <a:lnTo>
                  <a:pt x="378251" y="5337"/>
                </a:lnTo>
                <a:lnTo>
                  <a:pt x="388438" y="4762"/>
                </a:lnTo>
                <a:lnTo>
                  <a:pt x="397319" y="4820"/>
                </a:lnTo>
                <a:lnTo>
                  <a:pt x="404650" y="5276"/>
                </a:lnTo>
                <a:lnTo>
                  <a:pt x="410187" y="5893"/>
                </a:lnTo>
                <a:lnTo>
                  <a:pt x="413688" y="6437"/>
                </a:lnTo>
                <a:lnTo>
                  <a:pt x="414972" y="4854"/>
                </a:lnTo>
                <a:lnTo>
                  <a:pt x="402376" y="2652"/>
                </a:lnTo>
                <a:lnTo>
                  <a:pt x="392917" y="1473"/>
                </a:lnTo>
                <a:lnTo>
                  <a:pt x="381706" y="519"/>
                </a:lnTo>
                <a:lnTo>
                  <a:pt x="369006" y="0"/>
                </a:lnTo>
                <a:lnTo>
                  <a:pt x="355085" y="123"/>
                </a:lnTo>
                <a:lnTo>
                  <a:pt x="340205" y="1098"/>
                </a:lnTo>
                <a:lnTo>
                  <a:pt x="324634" y="3134"/>
                </a:lnTo>
                <a:lnTo>
                  <a:pt x="308637" y="6438"/>
                </a:lnTo>
                <a:lnTo>
                  <a:pt x="292477" y="11220"/>
                </a:lnTo>
                <a:lnTo>
                  <a:pt x="276422" y="17688"/>
                </a:lnTo>
                <a:lnTo>
                  <a:pt x="260736" y="26051"/>
                </a:lnTo>
                <a:lnTo>
                  <a:pt x="245684" y="36517"/>
                </a:lnTo>
                <a:lnTo>
                  <a:pt x="231531" y="49295"/>
                </a:lnTo>
                <a:lnTo>
                  <a:pt x="218544" y="64594"/>
                </a:lnTo>
                <a:lnTo>
                  <a:pt x="206987" y="82622"/>
                </a:lnTo>
                <a:lnTo>
                  <a:pt x="197125" y="103588"/>
                </a:lnTo>
                <a:lnTo>
                  <a:pt x="189224" y="127700"/>
                </a:lnTo>
                <a:lnTo>
                  <a:pt x="183549" y="155167"/>
                </a:lnTo>
                <a:lnTo>
                  <a:pt x="180365" y="186198"/>
                </a:lnTo>
                <a:lnTo>
                  <a:pt x="177419" y="220407"/>
                </a:lnTo>
                <a:lnTo>
                  <a:pt x="172375" y="250681"/>
                </a:lnTo>
                <a:lnTo>
                  <a:pt x="165477" y="277255"/>
                </a:lnTo>
                <a:lnTo>
                  <a:pt x="156966" y="300365"/>
                </a:lnTo>
                <a:lnTo>
                  <a:pt x="147087" y="320247"/>
                </a:lnTo>
                <a:lnTo>
                  <a:pt x="136082" y="337137"/>
                </a:lnTo>
                <a:lnTo>
                  <a:pt x="124196" y="351270"/>
                </a:lnTo>
                <a:lnTo>
                  <a:pt x="111670" y="362883"/>
                </a:lnTo>
                <a:lnTo>
                  <a:pt x="98749" y="372212"/>
                </a:lnTo>
                <a:lnTo>
                  <a:pt x="85675" y="379492"/>
                </a:lnTo>
                <a:lnTo>
                  <a:pt x="72692" y="384959"/>
                </a:lnTo>
                <a:lnTo>
                  <a:pt x="60044" y="388849"/>
                </a:lnTo>
                <a:lnTo>
                  <a:pt x="47972" y="391398"/>
                </a:lnTo>
                <a:lnTo>
                  <a:pt x="36721" y="392842"/>
                </a:lnTo>
                <a:lnTo>
                  <a:pt x="26533" y="393417"/>
                </a:lnTo>
                <a:lnTo>
                  <a:pt x="17652" y="393358"/>
                </a:lnTo>
                <a:lnTo>
                  <a:pt x="10322" y="392901"/>
                </a:lnTo>
                <a:lnTo>
                  <a:pt x="4785" y="392283"/>
                </a:lnTo>
                <a:lnTo>
                  <a:pt x="1284" y="391740"/>
                </a:lnTo>
                <a:lnTo>
                  <a:pt x="0" y="393335"/>
                </a:lnTo>
                <a:lnTo>
                  <a:pt x="5156" y="394338"/>
                </a:lnTo>
                <a:close/>
              </a:path>
            </a:pathLst>
          </a:custGeom>
          <a:solidFill>
            <a:srgbClr val="A7334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17" name="object 217"/>
          <p:cNvSpPr/>
          <p:nvPr/>
        </p:nvSpPr>
        <p:spPr>
          <a:xfrm>
            <a:off x="5620349" y="6547836"/>
            <a:ext cx="46306" cy="54391"/>
          </a:xfrm>
          <a:custGeom>
            <a:avLst/>
            <a:gdLst/>
            <a:ahLst/>
            <a:cxnLst/>
            <a:rect l="l" t="t" r="r" b="b"/>
            <a:pathLst>
              <a:path w="49987" h="60032">
                <a:moveTo>
                  <a:pt x="31343" y="2654"/>
                </a:moveTo>
                <a:lnTo>
                  <a:pt x="34366" y="3035"/>
                </a:lnTo>
                <a:lnTo>
                  <a:pt x="34658" y="3505"/>
                </a:lnTo>
                <a:lnTo>
                  <a:pt x="34658" y="24625"/>
                </a:lnTo>
                <a:lnTo>
                  <a:pt x="33134" y="26136"/>
                </a:lnTo>
                <a:lnTo>
                  <a:pt x="16852" y="26136"/>
                </a:lnTo>
                <a:lnTo>
                  <a:pt x="15341" y="24625"/>
                </a:lnTo>
                <a:lnTo>
                  <a:pt x="15341" y="4356"/>
                </a:lnTo>
                <a:lnTo>
                  <a:pt x="17894" y="2654"/>
                </a:lnTo>
                <a:lnTo>
                  <a:pt x="21297" y="1803"/>
                </a:lnTo>
                <a:lnTo>
                  <a:pt x="21018" y="0"/>
                </a:lnTo>
                <a:lnTo>
                  <a:pt x="17043" y="380"/>
                </a:lnTo>
                <a:lnTo>
                  <a:pt x="6146" y="380"/>
                </a:lnTo>
                <a:lnTo>
                  <a:pt x="2463" y="2082"/>
                </a:lnTo>
                <a:lnTo>
                  <a:pt x="5397" y="3035"/>
                </a:lnTo>
                <a:lnTo>
                  <a:pt x="6057" y="5867"/>
                </a:lnTo>
                <a:lnTo>
                  <a:pt x="6057" y="55867"/>
                </a:lnTo>
                <a:lnTo>
                  <a:pt x="5397" y="56527"/>
                </a:lnTo>
                <a:lnTo>
                  <a:pt x="2273" y="57378"/>
                </a:lnTo>
                <a:lnTo>
                  <a:pt x="0" y="58889"/>
                </a:lnTo>
                <a:lnTo>
                  <a:pt x="2844" y="60032"/>
                </a:lnTo>
                <a:lnTo>
                  <a:pt x="5778" y="59651"/>
                </a:lnTo>
                <a:lnTo>
                  <a:pt x="15709" y="59651"/>
                </a:lnTo>
                <a:lnTo>
                  <a:pt x="18275" y="60032"/>
                </a:lnTo>
                <a:lnTo>
                  <a:pt x="21208" y="60032"/>
                </a:lnTo>
                <a:lnTo>
                  <a:pt x="19697" y="57378"/>
                </a:lnTo>
                <a:lnTo>
                  <a:pt x="15709" y="56057"/>
                </a:lnTo>
                <a:lnTo>
                  <a:pt x="15341" y="55867"/>
                </a:lnTo>
                <a:lnTo>
                  <a:pt x="15341" y="30302"/>
                </a:lnTo>
                <a:lnTo>
                  <a:pt x="16852" y="28790"/>
                </a:lnTo>
                <a:lnTo>
                  <a:pt x="33134" y="28790"/>
                </a:lnTo>
                <a:lnTo>
                  <a:pt x="34658" y="30302"/>
                </a:lnTo>
                <a:lnTo>
                  <a:pt x="34658" y="55867"/>
                </a:lnTo>
                <a:lnTo>
                  <a:pt x="31241" y="57378"/>
                </a:lnTo>
                <a:lnTo>
                  <a:pt x="28689" y="57657"/>
                </a:lnTo>
                <a:lnTo>
                  <a:pt x="28397" y="58699"/>
                </a:lnTo>
                <a:lnTo>
                  <a:pt x="31153" y="60032"/>
                </a:lnTo>
                <a:lnTo>
                  <a:pt x="33896" y="59651"/>
                </a:lnTo>
                <a:lnTo>
                  <a:pt x="45732" y="59651"/>
                </a:lnTo>
                <a:lnTo>
                  <a:pt x="46672" y="60032"/>
                </a:lnTo>
                <a:lnTo>
                  <a:pt x="49987" y="57848"/>
                </a:lnTo>
                <a:lnTo>
                  <a:pt x="47345" y="57378"/>
                </a:lnTo>
                <a:lnTo>
                  <a:pt x="44399" y="56337"/>
                </a:lnTo>
                <a:lnTo>
                  <a:pt x="43929" y="53212"/>
                </a:lnTo>
                <a:lnTo>
                  <a:pt x="43929" y="3505"/>
                </a:lnTo>
                <a:lnTo>
                  <a:pt x="46862" y="2654"/>
                </a:lnTo>
                <a:lnTo>
                  <a:pt x="49415" y="0"/>
                </a:lnTo>
                <a:lnTo>
                  <a:pt x="45732" y="380"/>
                </a:lnTo>
                <a:lnTo>
                  <a:pt x="33426" y="380"/>
                </a:lnTo>
                <a:lnTo>
                  <a:pt x="31241" y="0"/>
                </a:lnTo>
                <a:lnTo>
                  <a:pt x="28587" y="1892"/>
                </a:lnTo>
                <a:lnTo>
                  <a:pt x="31343" y="2654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18" name="object 218"/>
          <p:cNvSpPr/>
          <p:nvPr/>
        </p:nvSpPr>
        <p:spPr>
          <a:xfrm>
            <a:off x="5666126" y="6563796"/>
            <a:ext cx="10764" cy="3058"/>
          </a:xfrm>
          <a:custGeom>
            <a:avLst/>
            <a:gdLst/>
            <a:ahLst/>
            <a:cxnLst/>
            <a:rect l="l" t="t" r="r" b="b"/>
            <a:pathLst>
              <a:path w="11620" h="3375">
                <a:moveTo>
                  <a:pt x="11620" y="0"/>
                </a:moveTo>
                <a:lnTo>
                  <a:pt x="10426" y="0"/>
                </a:lnTo>
                <a:lnTo>
                  <a:pt x="10306" y="1101"/>
                </a:lnTo>
                <a:lnTo>
                  <a:pt x="11620" y="0"/>
                </a:lnTo>
                <a:close/>
              </a:path>
              <a:path w="11620" h="3375">
                <a:moveTo>
                  <a:pt x="29832" y="38811"/>
                </a:moveTo>
                <a:lnTo>
                  <a:pt x="12687" y="38811"/>
                </a:lnTo>
                <a:lnTo>
                  <a:pt x="8712" y="30772"/>
                </a:lnTo>
                <a:lnTo>
                  <a:pt x="8712" y="18656"/>
                </a:lnTo>
                <a:lnTo>
                  <a:pt x="10706" y="18364"/>
                </a:lnTo>
                <a:lnTo>
                  <a:pt x="29451" y="18364"/>
                </a:lnTo>
                <a:lnTo>
                  <a:pt x="32296" y="17703"/>
                </a:lnTo>
                <a:lnTo>
                  <a:pt x="32296" y="6248"/>
                </a:lnTo>
                <a:lnTo>
                  <a:pt x="27838" y="-2273"/>
                </a:lnTo>
                <a:lnTo>
                  <a:pt x="17995" y="-2273"/>
                </a:lnTo>
                <a:lnTo>
                  <a:pt x="13591" y="-1651"/>
                </a:lnTo>
                <a:lnTo>
                  <a:pt x="11620" y="0"/>
                </a:lnTo>
                <a:lnTo>
                  <a:pt x="22923" y="0"/>
                </a:lnTo>
                <a:lnTo>
                  <a:pt x="24523" y="5397"/>
                </a:lnTo>
                <a:lnTo>
                  <a:pt x="24523" y="14859"/>
                </a:lnTo>
                <a:lnTo>
                  <a:pt x="21971" y="16090"/>
                </a:lnTo>
                <a:lnTo>
                  <a:pt x="9944" y="16090"/>
                </a:lnTo>
                <a:lnTo>
                  <a:pt x="9093" y="15621"/>
                </a:lnTo>
                <a:lnTo>
                  <a:pt x="9093" y="12217"/>
                </a:lnTo>
                <a:lnTo>
                  <a:pt x="10306" y="1101"/>
                </a:lnTo>
                <a:lnTo>
                  <a:pt x="3594" y="6728"/>
                </a:lnTo>
                <a:lnTo>
                  <a:pt x="0" y="21107"/>
                </a:lnTo>
                <a:lnTo>
                  <a:pt x="234" y="25370"/>
                </a:lnTo>
                <a:lnTo>
                  <a:pt x="6023" y="38900"/>
                </a:lnTo>
                <a:lnTo>
                  <a:pt x="17233" y="43548"/>
                </a:lnTo>
                <a:lnTo>
                  <a:pt x="27838" y="43548"/>
                </a:lnTo>
                <a:lnTo>
                  <a:pt x="32296" y="34747"/>
                </a:lnTo>
                <a:lnTo>
                  <a:pt x="32296" y="32385"/>
                </a:lnTo>
                <a:lnTo>
                  <a:pt x="29260" y="31242"/>
                </a:lnTo>
                <a:lnTo>
                  <a:pt x="29832" y="38811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19" name="object 219"/>
          <p:cNvSpPr/>
          <p:nvPr/>
        </p:nvSpPr>
        <p:spPr>
          <a:xfrm>
            <a:off x="5699632" y="6561737"/>
            <a:ext cx="33423" cy="41516"/>
          </a:xfrm>
          <a:custGeom>
            <a:avLst/>
            <a:gdLst/>
            <a:ahLst/>
            <a:cxnLst/>
            <a:rect l="l" t="t" r="r" b="b"/>
            <a:pathLst>
              <a:path w="36080" h="45821">
                <a:moveTo>
                  <a:pt x="673" y="37592"/>
                </a:moveTo>
                <a:lnTo>
                  <a:pt x="673" y="43167"/>
                </a:lnTo>
                <a:lnTo>
                  <a:pt x="3695" y="45821"/>
                </a:lnTo>
                <a:lnTo>
                  <a:pt x="16001" y="45821"/>
                </a:lnTo>
                <a:lnTo>
                  <a:pt x="18625" y="39016"/>
                </a:lnTo>
                <a:lnTo>
                  <a:pt x="18084" y="39763"/>
                </a:lnTo>
                <a:lnTo>
                  <a:pt x="10985" y="39763"/>
                </a:lnTo>
                <a:lnTo>
                  <a:pt x="9372" y="37490"/>
                </a:lnTo>
                <a:lnTo>
                  <a:pt x="9372" y="34556"/>
                </a:lnTo>
                <a:lnTo>
                  <a:pt x="9664" y="27927"/>
                </a:lnTo>
                <a:lnTo>
                  <a:pt x="18376" y="20447"/>
                </a:lnTo>
                <a:lnTo>
                  <a:pt x="20548" y="21780"/>
                </a:lnTo>
                <a:lnTo>
                  <a:pt x="20548" y="36360"/>
                </a:lnTo>
                <a:lnTo>
                  <a:pt x="19040" y="38442"/>
                </a:lnTo>
                <a:lnTo>
                  <a:pt x="21120" y="38442"/>
                </a:lnTo>
                <a:lnTo>
                  <a:pt x="21780" y="45440"/>
                </a:lnTo>
                <a:lnTo>
                  <a:pt x="31915" y="45440"/>
                </a:lnTo>
                <a:lnTo>
                  <a:pt x="36080" y="40995"/>
                </a:lnTo>
                <a:lnTo>
                  <a:pt x="36080" y="37871"/>
                </a:lnTo>
                <a:lnTo>
                  <a:pt x="33705" y="36728"/>
                </a:lnTo>
                <a:lnTo>
                  <a:pt x="33426" y="39763"/>
                </a:lnTo>
                <a:lnTo>
                  <a:pt x="31432" y="39763"/>
                </a:lnTo>
                <a:lnTo>
                  <a:pt x="28308" y="38633"/>
                </a:lnTo>
                <a:lnTo>
                  <a:pt x="28308" y="1320"/>
                </a:lnTo>
                <a:lnTo>
                  <a:pt x="26327" y="0"/>
                </a:lnTo>
                <a:lnTo>
                  <a:pt x="7581" y="0"/>
                </a:lnTo>
                <a:lnTo>
                  <a:pt x="0" y="10223"/>
                </a:lnTo>
                <a:lnTo>
                  <a:pt x="0" y="15811"/>
                </a:lnTo>
                <a:lnTo>
                  <a:pt x="3416" y="17043"/>
                </a:lnTo>
                <a:lnTo>
                  <a:pt x="6921" y="17043"/>
                </a:lnTo>
                <a:lnTo>
                  <a:pt x="8813" y="14490"/>
                </a:lnTo>
                <a:lnTo>
                  <a:pt x="9283" y="10325"/>
                </a:lnTo>
                <a:lnTo>
                  <a:pt x="9855" y="5295"/>
                </a:lnTo>
                <a:lnTo>
                  <a:pt x="12979" y="2273"/>
                </a:lnTo>
                <a:lnTo>
                  <a:pt x="19126" y="2273"/>
                </a:lnTo>
                <a:lnTo>
                  <a:pt x="20548" y="6438"/>
                </a:lnTo>
                <a:lnTo>
                  <a:pt x="20548" y="14579"/>
                </a:lnTo>
                <a:lnTo>
                  <a:pt x="19109" y="17596"/>
                </a:lnTo>
                <a:lnTo>
                  <a:pt x="8178" y="26296"/>
                </a:lnTo>
                <a:lnTo>
                  <a:pt x="673" y="37592"/>
                </a:lnTo>
                <a:close/>
              </a:path>
              <a:path w="36080" h="45821">
                <a:moveTo>
                  <a:pt x="19040" y="38442"/>
                </a:moveTo>
                <a:lnTo>
                  <a:pt x="18846" y="38442"/>
                </a:lnTo>
                <a:lnTo>
                  <a:pt x="18625" y="39016"/>
                </a:lnTo>
                <a:lnTo>
                  <a:pt x="19040" y="38442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20" name="object 220"/>
          <p:cNvSpPr/>
          <p:nvPr/>
        </p:nvSpPr>
        <p:spPr>
          <a:xfrm>
            <a:off x="5732856" y="6542347"/>
            <a:ext cx="19647" cy="59880"/>
          </a:xfrm>
          <a:custGeom>
            <a:avLst/>
            <a:gdLst/>
            <a:ahLst/>
            <a:cxnLst/>
            <a:rect l="l" t="t" r="r" b="b"/>
            <a:pathLst>
              <a:path w="21209" h="66090">
                <a:moveTo>
                  <a:pt x="1892" y="63817"/>
                </a:moveTo>
                <a:lnTo>
                  <a:pt x="0" y="65138"/>
                </a:lnTo>
                <a:lnTo>
                  <a:pt x="3886" y="66090"/>
                </a:lnTo>
                <a:lnTo>
                  <a:pt x="7391" y="65709"/>
                </a:lnTo>
                <a:lnTo>
                  <a:pt x="13347" y="65709"/>
                </a:lnTo>
                <a:lnTo>
                  <a:pt x="17144" y="66090"/>
                </a:lnTo>
                <a:lnTo>
                  <a:pt x="19786" y="66090"/>
                </a:lnTo>
                <a:lnTo>
                  <a:pt x="21208" y="64198"/>
                </a:lnTo>
                <a:lnTo>
                  <a:pt x="18465" y="63817"/>
                </a:lnTo>
                <a:lnTo>
                  <a:pt x="15913" y="63055"/>
                </a:lnTo>
                <a:lnTo>
                  <a:pt x="14389" y="62483"/>
                </a:lnTo>
                <a:lnTo>
                  <a:pt x="14389" y="0"/>
                </a:lnTo>
                <a:lnTo>
                  <a:pt x="11556" y="571"/>
                </a:lnTo>
                <a:lnTo>
                  <a:pt x="3416" y="2933"/>
                </a:lnTo>
                <a:lnTo>
                  <a:pt x="2374" y="5308"/>
                </a:lnTo>
                <a:lnTo>
                  <a:pt x="5499" y="5968"/>
                </a:lnTo>
                <a:lnTo>
                  <a:pt x="6629" y="9182"/>
                </a:lnTo>
                <a:lnTo>
                  <a:pt x="6629" y="62115"/>
                </a:lnTo>
                <a:lnTo>
                  <a:pt x="6057" y="62864"/>
                </a:lnTo>
                <a:lnTo>
                  <a:pt x="1892" y="63817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21" name="object 221"/>
          <p:cNvSpPr/>
          <p:nvPr/>
        </p:nvSpPr>
        <p:spPr>
          <a:xfrm>
            <a:off x="5752350" y="6552128"/>
            <a:ext cx="18412" cy="51124"/>
          </a:xfrm>
          <a:custGeom>
            <a:avLst/>
            <a:gdLst/>
            <a:ahLst/>
            <a:cxnLst/>
            <a:rect l="l" t="t" r="r" b="b"/>
            <a:pathLst>
              <a:path w="19875" h="56426">
                <a:moveTo>
                  <a:pt x="11353" y="1422"/>
                </a:moveTo>
                <a:lnTo>
                  <a:pt x="8712" y="0"/>
                </a:lnTo>
                <a:lnTo>
                  <a:pt x="8991" y="4063"/>
                </a:lnTo>
                <a:lnTo>
                  <a:pt x="4165" y="9270"/>
                </a:lnTo>
                <a:lnTo>
                  <a:pt x="749" y="12966"/>
                </a:lnTo>
                <a:lnTo>
                  <a:pt x="0" y="15341"/>
                </a:lnTo>
                <a:lnTo>
                  <a:pt x="2552" y="15341"/>
                </a:lnTo>
                <a:lnTo>
                  <a:pt x="3594" y="16852"/>
                </a:lnTo>
                <a:lnTo>
                  <a:pt x="3594" y="51320"/>
                </a:lnTo>
                <a:lnTo>
                  <a:pt x="5207" y="56426"/>
                </a:lnTo>
                <a:lnTo>
                  <a:pt x="16941" y="56426"/>
                </a:lnTo>
                <a:lnTo>
                  <a:pt x="19875" y="48856"/>
                </a:lnTo>
                <a:lnTo>
                  <a:pt x="17703" y="46202"/>
                </a:lnTo>
                <a:lnTo>
                  <a:pt x="16852" y="50749"/>
                </a:lnTo>
                <a:lnTo>
                  <a:pt x="14198" y="50749"/>
                </a:lnTo>
                <a:lnTo>
                  <a:pt x="11353" y="49136"/>
                </a:lnTo>
                <a:lnTo>
                  <a:pt x="11353" y="15900"/>
                </a:lnTo>
                <a:lnTo>
                  <a:pt x="11836" y="15341"/>
                </a:lnTo>
                <a:lnTo>
                  <a:pt x="17411" y="15341"/>
                </a:lnTo>
                <a:lnTo>
                  <a:pt x="18554" y="14960"/>
                </a:lnTo>
                <a:lnTo>
                  <a:pt x="17411" y="12115"/>
                </a:lnTo>
                <a:lnTo>
                  <a:pt x="11353" y="12115"/>
                </a:lnTo>
                <a:lnTo>
                  <a:pt x="11353" y="1422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22" name="object 222"/>
          <p:cNvSpPr/>
          <p:nvPr/>
        </p:nvSpPr>
        <p:spPr>
          <a:xfrm>
            <a:off x="5771116" y="6541151"/>
            <a:ext cx="36129" cy="61077"/>
          </a:xfrm>
          <a:custGeom>
            <a:avLst/>
            <a:gdLst/>
            <a:ahLst/>
            <a:cxnLst/>
            <a:rect l="l" t="t" r="r" b="b"/>
            <a:pathLst>
              <a:path w="39001" h="67411">
                <a:moveTo>
                  <a:pt x="1993" y="64947"/>
                </a:moveTo>
                <a:lnTo>
                  <a:pt x="0" y="66370"/>
                </a:lnTo>
                <a:lnTo>
                  <a:pt x="3035" y="67411"/>
                </a:lnTo>
                <a:lnTo>
                  <a:pt x="5969" y="67030"/>
                </a:lnTo>
                <a:lnTo>
                  <a:pt x="12877" y="67030"/>
                </a:lnTo>
                <a:lnTo>
                  <a:pt x="15430" y="67411"/>
                </a:lnTo>
                <a:lnTo>
                  <a:pt x="17043" y="65138"/>
                </a:lnTo>
                <a:lnTo>
                  <a:pt x="13449" y="63906"/>
                </a:lnTo>
                <a:lnTo>
                  <a:pt x="13068" y="63436"/>
                </a:lnTo>
                <a:lnTo>
                  <a:pt x="13068" y="34556"/>
                </a:lnTo>
                <a:lnTo>
                  <a:pt x="14681" y="29819"/>
                </a:lnTo>
                <a:lnTo>
                  <a:pt x="17513" y="27457"/>
                </a:lnTo>
                <a:lnTo>
                  <a:pt x="24612" y="27457"/>
                </a:lnTo>
                <a:lnTo>
                  <a:pt x="27076" y="29819"/>
                </a:lnTo>
                <a:lnTo>
                  <a:pt x="27076" y="61722"/>
                </a:lnTo>
                <a:lnTo>
                  <a:pt x="26606" y="64287"/>
                </a:lnTo>
                <a:lnTo>
                  <a:pt x="23761" y="65138"/>
                </a:lnTo>
                <a:lnTo>
                  <a:pt x="22161" y="66459"/>
                </a:lnTo>
                <a:lnTo>
                  <a:pt x="26136" y="67411"/>
                </a:lnTo>
                <a:lnTo>
                  <a:pt x="30772" y="67030"/>
                </a:lnTo>
                <a:lnTo>
                  <a:pt x="35598" y="67030"/>
                </a:lnTo>
                <a:lnTo>
                  <a:pt x="39001" y="65138"/>
                </a:lnTo>
                <a:lnTo>
                  <a:pt x="35788" y="64185"/>
                </a:lnTo>
                <a:lnTo>
                  <a:pt x="34848" y="61722"/>
                </a:lnTo>
                <a:lnTo>
                  <a:pt x="34848" y="25755"/>
                </a:lnTo>
                <a:lnTo>
                  <a:pt x="30302" y="22720"/>
                </a:lnTo>
                <a:lnTo>
                  <a:pt x="20447" y="22720"/>
                </a:lnTo>
                <a:lnTo>
                  <a:pt x="16954" y="25463"/>
                </a:lnTo>
                <a:lnTo>
                  <a:pt x="13258" y="30200"/>
                </a:lnTo>
                <a:lnTo>
                  <a:pt x="13068" y="30200"/>
                </a:lnTo>
                <a:lnTo>
                  <a:pt x="13068" y="1320"/>
                </a:lnTo>
                <a:lnTo>
                  <a:pt x="10134" y="0"/>
                </a:lnTo>
                <a:lnTo>
                  <a:pt x="8610" y="3022"/>
                </a:lnTo>
                <a:lnTo>
                  <a:pt x="2171" y="4356"/>
                </a:lnTo>
                <a:lnTo>
                  <a:pt x="1993" y="6807"/>
                </a:lnTo>
                <a:lnTo>
                  <a:pt x="5295" y="6807"/>
                </a:lnTo>
                <a:lnTo>
                  <a:pt x="5295" y="63715"/>
                </a:lnTo>
                <a:lnTo>
                  <a:pt x="4546" y="64376"/>
                </a:lnTo>
                <a:lnTo>
                  <a:pt x="1993" y="64947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23" name="object 223"/>
          <p:cNvSpPr/>
          <p:nvPr/>
        </p:nvSpPr>
        <p:spPr>
          <a:xfrm>
            <a:off x="5833657" y="6546813"/>
            <a:ext cx="30694" cy="56440"/>
          </a:xfrm>
          <a:custGeom>
            <a:avLst/>
            <a:gdLst/>
            <a:ahLst/>
            <a:cxnLst/>
            <a:rect l="l" t="t" r="r" b="b"/>
            <a:pathLst>
              <a:path w="33134" h="62293">
                <a:moveTo>
                  <a:pt x="20726" y="1892"/>
                </a:moveTo>
                <a:lnTo>
                  <a:pt x="22529" y="3873"/>
                </a:lnTo>
                <a:lnTo>
                  <a:pt x="24231" y="8039"/>
                </a:lnTo>
                <a:lnTo>
                  <a:pt x="26885" y="14579"/>
                </a:lnTo>
                <a:lnTo>
                  <a:pt x="26695" y="17043"/>
                </a:lnTo>
                <a:lnTo>
                  <a:pt x="30010" y="15138"/>
                </a:lnTo>
                <a:lnTo>
                  <a:pt x="30010" y="5016"/>
                </a:lnTo>
                <a:lnTo>
                  <a:pt x="28867" y="1320"/>
                </a:lnTo>
                <a:lnTo>
                  <a:pt x="24041" y="0"/>
                </a:lnTo>
                <a:lnTo>
                  <a:pt x="7099" y="0"/>
                </a:lnTo>
                <a:lnTo>
                  <a:pt x="749" y="7670"/>
                </a:lnTo>
                <a:lnTo>
                  <a:pt x="749" y="15138"/>
                </a:lnTo>
                <a:lnTo>
                  <a:pt x="2671" y="23278"/>
                </a:lnTo>
                <a:lnTo>
                  <a:pt x="11380" y="31778"/>
                </a:lnTo>
                <a:lnTo>
                  <a:pt x="21358" y="38685"/>
                </a:lnTo>
                <a:lnTo>
                  <a:pt x="26123" y="49136"/>
                </a:lnTo>
                <a:lnTo>
                  <a:pt x="26123" y="55384"/>
                </a:lnTo>
                <a:lnTo>
                  <a:pt x="22930" y="58646"/>
                </a:lnTo>
                <a:lnTo>
                  <a:pt x="28699" y="55915"/>
                </a:lnTo>
                <a:lnTo>
                  <a:pt x="33134" y="44119"/>
                </a:lnTo>
                <a:lnTo>
                  <a:pt x="33134" y="35407"/>
                </a:lnTo>
                <a:lnTo>
                  <a:pt x="26974" y="30670"/>
                </a:lnTo>
                <a:lnTo>
                  <a:pt x="19684" y="25374"/>
                </a:lnTo>
                <a:lnTo>
                  <a:pt x="10223" y="18453"/>
                </a:lnTo>
                <a:lnTo>
                  <a:pt x="8140" y="17233"/>
                </a:lnTo>
                <a:lnTo>
                  <a:pt x="8140" y="5778"/>
                </a:lnTo>
                <a:lnTo>
                  <a:pt x="11455" y="1892"/>
                </a:lnTo>
                <a:lnTo>
                  <a:pt x="20726" y="1892"/>
                </a:lnTo>
                <a:close/>
              </a:path>
              <a:path w="33134" h="62293">
                <a:moveTo>
                  <a:pt x="22930" y="58646"/>
                </a:moveTo>
                <a:lnTo>
                  <a:pt x="20833" y="59639"/>
                </a:lnTo>
                <a:lnTo>
                  <a:pt x="21958" y="59639"/>
                </a:lnTo>
                <a:lnTo>
                  <a:pt x="22930" y="58646"/>
                </a:lnTo>
                <a:close/>
              </a:path>
              <a:path w="33134" h="62293">
                <a:moveTo>
                  <a:pt x="8140" y="62293"/>
                </a:moveTo>
                <a:lnTo>
                  <a:pt x="15476" y="62174"/>
                </a:lnTo>
                <a:lnTo>
                  <a:pt x="20833" y="59639"/>
                </a:lnTo>
                <a:lnTo>
                  <a:pt x="11353" y="59639"/>
                </a:lnTo>
                <a:lnTo>
                  <a:pt x="8140" y="56705"/>
                </a:lnTo>
                <a:lnTo>
                  <a:pt x="5867" y="50939"/>
                </a:lnTo>
                <a:lnTo>
                  <a:pt x="3213" y="44119"/>
                </a:lnTo>
                <a:lnTo>
                  <a:pt x="4254" y="42037"/>
                </a:lnTo>
                <a:lnTo>
                  <a:pt x="0" y="42697"/>
                </a:lnTo>
                <a:lnTo>
                  <a:pt x="0" y="60401"/>
                </a:lnTo>
                <a:lnTo>
                  <a:pt x="8140" y="62293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24" name="object 224"/>
          <p:cNvSpPr/>
          <p:nvPr/>
        </p:nvSpPr>
        <p:spPr>
          <a:xfrm>
            <a:off x="5866846" y="6563796"/>
            <a:ext cx="10764" cy="3067"/>
          </a:xfrm>
          <a:custGeom>
            <a:avLst/>
            <a:gdLst/>
            <a:ahLst/>
            <a:cxnLst/>
            <a:rect l="l" t="t" r="r" b="b"/>
            <a:pathLst>
              <a:path w="11620" h="3385">
                <a:moveTo>
                  <a:pt x="11620" y="0"/>
                </a:moveTo>
                <a:lnTo>
                  <a:pt x="10414" y="0"/>
                </a:lnTo>
                <a:lnTo>
                  <a:pt x="10293" y="1112"/>
                </a:lnTo>
                <a:lnTo>
                  <a:pt x="11620" y="0"/>
                </a:lnTo>
                <a:close/>
              </a:path>
              <a:path w="11620" h="3385">
                <a:moveTo>
                  <a:pt x="29832" y="38811"/>
                </a:moveTo>
                <a:lnTo>
                  <a:pt x="12687" y="38811"/>
                </a:lnTo>
                <a:lnTo>
                  <a:pt x="8712" y="30772"/>
                </a:lnTo>
                <a:lnTo>
                  <a:pt x="8712" y="18656"/>
                </a:lnTo>
                <a:lnTo>
                  <a:pt x="10706" y="18364"/>
                </a:lnTo>
                <a:lnTo>
                  <a:pt x="29451" y="18364"/>
                </a:lnTo>
                <a:lnTo>
                  <a:pt x="32283" y="17703"/>
                </a:lnTo>
                <a:lnTo>
                  <a:pt x="32283" y="6248"/>
                </a:lnTo>
                <a:lnTo>
                  <a:pt x="27838" y="-2273"/>
                </a:lnTo>
                <a:lnTo>
                  <a:pt x="17995" y="-2273"/>
                </a:lnTo>
                <a:lnTo>
                  <a:pt x="13591" y="-1651"/>
                </a:lnTo>
                <a:lnTo>
                  <a:pt x="11620" y="0"/>
                </a:lnTo>
                <a:lnTo>
                  <a:pt x="22910" y="0"/>
                </a:lnTo>
                <a:lnTo>
                  <a:pt x="24523" y="5397"/>
                </a:lnTo>
                <a:lnTo>
                  <a:pt x="24523" y="14859"/>
                </a:lnTo>
                <a:lnTo>
                  <a:pt x="21971" y="16090"/>
                </a:lnTo>
                <a:lnTo>
                  <a:pt x="9944" y="16090"/>
                </a:lnTo>
                <a:lnTo>
                  <a:pt x="9093" y="15621"/>
                </a:lnTo>
                <a:lnTo>
                  <a:pt x="9093" y="12217"/>
                </a:lnTo>
                <a:lnTo>
                  <a:pt x="10293" y="1112"/>
                </a:lnTo>
                <a:lnTo>
                  <a:pt x="3594" y="6728"/>
                </a:lnTo>
                <a:lnTo>
                  <a:pt x="0" y="21107"/>
                </a:lnTo>
                <a:lnTo>
                  <a:pt x="234" y="25370"/>
                </a:lnTo>
                <a:lnTo>
                  <a:pt x="6023" y="38900"/>
                </a:lnTo>
                <a:lnTo>
                  <a:pt x="17233" y="43548"/>
                </a:lnTo>
                <a:lnTo>
                  <a:pt x="27838" y="43548"/>
                </a:lnTo>
                <a:lnTo>
                  <a:pt x="32283" y="34747"/>
                </a:lnTo>
                <a:lnTo>
                  <a:pt x="32283" y="32385"/>
                </a:lnTo>
                <a:lnTo>
                  <a:pt x="29260" y="31242"/>
                </a:lnTo>
                <a:lnTo>
                  <a:pt x="29832" y="38811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25" name="object 225"/>
          <p:cNvSpPr/>
          <p:nvPr/>
        </p:nvSpPr>
        <p:spPr>
          <a:xfrm>
            <a:off x="5897600" y="6561737"/>
            <a:ext cx="27894" cy="40492"/>
          </a:xfrm>
          <a:custGeom>
            <a:avLst/>
            <a:gdLst/>
            <a:ahLst/>
            <a:cxnLst/>
            <a:rect l="l" t="t" r="r" b="b"/>
            <a:pathLst>
              <a:path w="30111" h="44691">
                <a:moveTo>
                  <a:pt x="18376" y="42418"/>
                </a:moveTo>
                <a:lnTo>
                  <a:pt x="15443" y="42037"/>
                </a:lnTo>
                <a:lnTo>
                  <a:pt x="14401" y="40525"/>
                </a:lnTo>
                <a:lnTo>
                  <a:pt x="14401" y="11544"/>
                </a:lnTo>
                <a:lnTo>
                  <a:pt x="16852" y="5867"/>
                </a:lnTo>
                <a:lnTo>
                  <a:pt x="20078" y="5867"/>
                </a:lnTo>
                <a:lnTo>
                  <a:pt x="21310" y="7569"/>
                </a:lnTo>
                <a:lnTo>
                  <a:pt x="22352" y="11176"/>
                </a:lnTo>
                <a:lnTo>
                  <a:pt x="25476" y="12306"/>
                </a:lnTo>
                <a:lnTo>
                  <a:pt x="28409" y="12306"/>
                </a:lnTo>
                <a:lnTo>
                  <a:pt x="30111" y="9093"/>
                </a:lnTo>
                <a:lnTo>
                  <a:pt x="30111" y="2844"/>
                </a:lnTo>
                <a:lnTo>
                  <a:pt x="27647" y="0"/>
                </a:lnTo>
                <a:lnTo>
                  <a:pt x="17805" y="0"/>
                </a:lnTo>
                <a:lnTo>
                  <a:pt x="13830" y="9652"/>
                </a:lnTo>
                <a:lnTo>
                  <a:pt x="13258" y="9283"/>
                </a:lnTo>
                <a:lnTo>
                  <a:pt x="13258" y="1892"/>
                </a:lnTo>
                <a:lnTo>
                  <a:pt x="11747" y="850"/>
                </a:lnTo>
                <a:lnTo>
                  <a:pt x="7861" y="3035"/>
                </a:lnTo>
                <a:lnTo>
                  <a:pt x="2273" y="6146"/>
                </a:lnTo>
                <a:lnTo>
                  <a:pt x="571" y="5588"/>
                </a:lnTo>
                <a:lnTo>
                  <a:pt x="2755" y="8140"/>
                </a:lnTo>
                <a:lnTo>
                  <a:pt x="6070" y="10795"/>
                </a:lnTo>
                <a:lnTo>
                  <a:pt x="6070" y="40906"/>
                </a:lnTo>
                <a:lnTo>
                  <a:pt x="5778" y="41846"/>
                </a:lnTo>
                <a:lnTo>
                  <a:pt x="2844" y="42418"/>
                </a:lnTo>
                <a:lnTo>
                  <a:pt x="0" y="43929"/>
                </a:lnTo>
                <a:lnTo>
                  <a:pt x="2946" y="44691"/>
                </a:lnTo>
                <a:lnTo>
                  <a:pt x="5969" y="44310"/>
                </a:lnTo>
                <a:lnTo>
                  <a:pt x="16484" y="44310"/>
                </a:lnTo>
                <a:lnTo>
                  <a:pt x="19507" y="44691"/>
                </a:lnTo>
                <a:lnTo>
                  <a:pt x="21882" y="42887"/>
                </a:lnTo>
                <a:lnTo>
                  <a:pt x="18376" y="42418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26" name="object 226"/>
          <p:cNvSpPr/>
          <p:nvPr/>
        </p:nvSpPr>
        <p:spPr>
          <a:xfrm>
            <a:off x="5926740" y="6562760"/>
            <a:ext cx="32541" cy="38352"/>
          </a:xfrm>
          <a:custGeom>
            <a:avLst/>
            <a:gdLst/>
            <a:ahLst/>
            <a:cxnLst/>
            <a:rect l="l" t="t" r="r" b="b"/>
            <a:pathLst>
              <a:path w="35128" h="42329">
                <a:moveTo>
                  <a:pt x="12395" y="2565"/>
                </a:moveTo>
                <a:lnTo>
                  <a:pt x="14770" y="0"/>
                </a:lnTo>
                <a:lnTo>
                  <a:pt x="11353" y="381"/>
                </a:lnTo>
                <a:lnTo>
                  <a:pt x="4737" y="381"/>
                </a:lnTo>
                <a:lnTo>
                  <a:pt x="1981" y="0"/>
                </a:lnTo>
                <a:lnTo>
                  <a:pt x="0" y="1993"/>
                </a:lnTo>
                <a:lnTo>
                  <a:pt x="3594" y="4356"/>
                </a:lnTo>
                <a:lnTo>
                  <a:pt x="16002" y="42329"/>
                </a:lnTo>
                <a:lnTo>
                  <a:pt x="19316" y="42329"/>
                </a:lnTo>
                <a:lnTo>
                  <a:pt x="30949" y="6540"/>
                </a:lnTo>
                <a:lnTo>
                  <a:pt x="31813" y="3886"/>
                </a:lnTo>
                <a:lnTo>
                  <a:pt x="32181" y="2654"/>
                </a:lnTo>
                <a:lnTo>
                  <a:pt x="35128" y="1041"/>
                </a:lnTo>
                <a:lnTo>
                  <a:pt x="32181" y="381"/>
                </a:lnTo>
                <a:lnTo>
                  <a:pt x="27266" y="381"/>
                </a:lnTo>
                <a:lnTo>
                  <a:pt x="23850" y="0"/>
                </a:lnTo>
                <a:lnTo>
                  <a:pt x="23850" y="2273"/>
                </a:lnTo>
                <a:lnTo>
                  <a:pt x="27457" y="2654"/>
                </a:lnTo>
                <a:lnTo>
                  <a:pt x="27927" y="3695"/>
                </a:lnTo>
                <a:lnTo>
                  <a:pt x="27647" y="7581"/>
                </a:lnTo>
                <a:lnTo>
                  <a:pt x="24523" y="17233"/>
                </a:lnTo>
                <a:lnTo>
                  <a:pt x="21018" y="28308"/>
                </a:lnTo>
                <a:lnTo>
                  <a:pt x="19316" y="28689"/>
                </a:lnTo>
                <a:lnTo>
                  <a:pt x="15709" y="16764"/>
                </a:lnTo>
                <a:lnTo>
                  <a:pt x="12395" y="5588"/>
                </a:lnTo>
                <a:lnTo>
                  <a:pt x="12395" y="2565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27" name="object 227"/>
          <p:cNvSpPr/>
          <p:nvPr/>
        </p:nvSpPr>
        <p:spPr>
          <a:xfrm>
            <a:off x="5958895" y="6547319"/>
            <a:ext cx="13765" cy="54910"/>
          </a:xfrm>
          <a:custGeom>
            <a:avLst/>
            <a:gdLst/>
            <a:ahLst/>
            <a:cxnLst/>
            <a:rect l="l" t="t" r="r" b="b"/>
            <a:pathLst>
              <a:path w="14859" h="60604">
                <a:moveTo>
                  <a:pt x="14858" y="5308"/>
                </a:moveTo>
                <a:lnTo>
                  <a:pt x="14858" y="2463"/>
                </a:lnTo>
                <a:lnTo>
                  <a:pt x="13157" y="0"/>
                </a:lnTo>
                <a:lnTo>
                  <a:pt x="7848" y="0"/>
                </a:lnTo>
                <a:lnTo>
                  <a:pt x="6146" y="2463"/>
                </a:lnTo>
                <a:lnTo>
                  <a:pt x="6146" y="8140"/>
                </a:lnTo>
                <a:lnTo>
                  <a:pt x="7848" y="10604"/>
                </a:lnTo>
                <a:lnTo>
                  <a:pt x="13157" y="10604"/>
                </a:lnTo>
                <a:lnTo>
                  <a:pt x="14858" y="8140"/>
                </a:lnTo>
                <a:lnTo>
                  <a:pt x="14858" y="5308"/>
                </a:lnTo>
                <a:close/>
              </a:path>
              <a:path w="14859" h="60604">
                <a:moveTo>
                  <a:pt x="6438" y="26238"/>
                </a:moveTo>
                <a:lnTo>
                  <a:pt x="6438" y="56908"/>
                </a:lnTo>
                <a:lnTo>
                  <a:pt x="5676" y="57099"/>
                </a:lnTo>
                <a:lnTo>
                  <a:pt x="1981" y="58140"/>
                </a:lnTo>
                <a:lnTo>
                  <a:pt x="0" y="59562"/>
                </a:lnTo>
                <a:lnTo>
                  <a:pt x="3022" y="60604"/>
                </a:lnTo>
                <a:lnTo>
                  <a:pt x="5956" y="60223"/>
                </a:lnTo>
                <a:lnTo>
                  <a:pt x="14008" y="60223"/>
                </a:lnTo>
                <a:lnTo>
                  <a:pt x="17703" y="58331"/>
                </a:lnTo>
                <a:lnTo>
                  <a:pt x="15049" y="58038"/>
                </a:lnTo>
                <a:lnTo>
                  <a:pt x="14198" y="56997"/>
                </a:lnTo>
                <a:lnTo>
                  <a:pt x="14198" y="17233"/>
                </a:lnTo>
                <a:lnTo>
                  <a:pt x="12585" y="15913"/>
                </a:lnTo>
                <a:lnTo>
                  <a:pt x="10502" y="18656"/>
                </a:lnTo>
                <a:lnTo>
                  <a:pt x="3124" y="20548"/>
                </a:lnTo>
                <a:lnTo>
                  <a:pt x="3124" y="23202"/>
                </a:lnTo>
                <a:lnTo>
                  <a:pt x="6438" y="23672"/>
                </a:lnTo>
                <a:lnTo>
                  <a:pt x="6438" y="26238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28" name="object 228"/>
          <p:cNvSpPr/>
          <p:nvPr/>
        </p:nvSpPr>
        <p:spPr>
          <a:xfrm>
            <a:off x="5977401" y="6561735"/>
            <a:ext cx="30271" cy="41516"/>
          </a:xfrm>
          <a:custGeom>
            <a:avLst/>
            <a:gdLst/>
            <a:ahLst/>
            <a:cxnLst/>
            <a:rect l="l" t="t" r="r" b="b"/>
            <a:pathLst>
              <a:path w="32677" h="45821">
                <a:moveTo>
                  <a:pt x="32677" y="33705"/>
                </a:moveTo>
                <a:lnTo>
                  <a:pt x="29743" y="33324"/>
                </a:lnTo>
                <a:lnTo>
                  <a:pt x="29171" y="41084"/>
                </a:lnTo>
                <a:lnTo>
                  <a:pt x="14020" y="41084"/>
                </a:lnTo>
                <a:lnTo>
                  <a:pt x="8724" y="31813"/>
                </a:lnTo>
                <a:lnTo>
                  <a:pt x="8724" y="8712"/>
                </a:lnTo>
                <a:lnTo>
                  <a:pt x="14211" y="2273"/>
                </a:lnTo>
                <a:lnTo>
                  <a:pt x="21221" y="2273"/>
                </a:lnTo>
                <a:lnTo>
                  <a:pt x="21691" y="4254"/>
                </a:lnTo>
                <a:lnTo>
                  <a:pt x="25107" y="10502"/>
                </a:lnTo>
                <a:lnTo>
                  <a:pt x="26517" y="13157"/>
                </a:lnTo>
                <a:lnTo>
                  <a:pt x="30886" y="13449"/>
                </a:lnTo>
                <a:lnTo>
                  <a:pt x="30886" y="2844"/>
                </a:lnTo>
                <a:lnTo>
                  <a:pt x="27660" y="761"/>
                </a:lnTo>
                <a:lnTo>
                  <a:pt x="23025" y="0"/>
                </a:lnTo>
                <a:lnTo>
                  <a:pt x="19710" y="0"/>
                </a:lnTo>
                <a:lnTo>
                  <a:pt x="14905" y="574"/>
                </a:lnTo>
                <a:lnTo>
                  <a:pt x="4054" y="8190"/>
                </a:lnTo>
                <a:lnTo>
                  <a:pt x="0" y="22148"/>
                </a:lnTo>
                <a:lnTo>
                  <a:pt x="429" y="27930"/>
                </a:lnTo>
                <a:lnTo>
                  <a:pt x="6346" y="40977"/>
                </a:lnTo>
                <a:lnTo>
                  <a:pt x="17818" y="45821"/>
                </a:lnTo>
                <a:lnTo>
                  <a:pt x="28041" y="45821"/>
                </a:lnTo>
                <a:lnTo>
                  <a:pt x="32677" y="37871"/>
                </a:lnTo>
                <a:lnTo>
                  <a:pt x="32677" y="33705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29" name="object 229"/>
          <p:cNvSpPr/>
          <p:nvPr/>
        </p:nvSpPr>
        <p:spPr>
          <a:xfrm>
            <a:off x="6010165" y="6563796"/>
            <a:ext cx="10764" cy="3067"/>
          </a:xfrm>
          <a:custGeom>
            <a:avLst/>
            <a:gdLst/>
            <a:ahLst/>
            <a:cxnLst/>
            <a:rect l="l" t="t" r="r" b="b"/>
            <a:pathLst>
              <a:path w="11620" h="3385">
                <a:moveTo>
                  <a:pt x="11620" y="0"/>
                </a:moveTo>
                <a:lnTo>
                  <a:pt x="10414" y="0"/>
                </a:lnTo>
                <a:lnTo>
                  <a:pt x="10293" y="1112"/>
                </a:lnTo>
                <a:lnTo>
                  <a:pt x="11620" y="0"/>
                </a:lnTo>
                <a:close/>
              </a:path>
              <a:path w="11620" h="3385">
                <a:moveTo>
                  <a:pt x="29819" y="38811"/>
                </a:moveTo>
                <a:lnTo>
                  <a:pt x="12687" y="38811"/>
                </a:lnTo>
                <a:lnTo>
                  <a:pt x="8712" y="30772"/>
                </a:lnTo>
                <a:lnTo>
                  <a:pt x="8712" y="18656"/>
                </a:lnTo>
                <a:lnTo>
                  <a:pt x="10706" y="18364"/>
                </a:lnTo>
                <a:lnTo>
                  <a:pt x="29451" y="18364"/>
                </a:lnTo>
                <a:lnTo>
                  <a:pt x="32283" y="17703"/>
                </a:lnTo>
                <a:lnTo>
                  <a:pt x="32283" y="6248"/>
                </a:lnTo>
                <a:lnTo>
                  <a:pt x="27838" y="-2273"/>
                </a:lnTo>
                <a:lnTo>
                  <a:pt x="17995" y="-2273"/>
                </a:lnTo>
                <a:lnTo>
                  <a:pt x="13591" y="-1651"/>
                </a:lnTo>
                <a:lnTo>
                  <a:pt x="11620" y="0"/>
                </a:lnTo>
                <a:lnTo>
                  <a:pt x="22910" y="0"/>
                </a:lnTo>
                <a:lnTo>
                  <a:pt x="24523" y="5397"/>
                </a:lnTo>
                <a:lnTo>
                  <a:pt x="24523" y="14859"/>
                </a:lnTo>
                <a:lnTo>
                  <a:pt x="21971" y="16090"/>
                </a:lnTo>
                <a:lnTo>
                  <a:pt x="9944" y="16090"/>
                </a:lnTo>
                <a:lnTo>
                  <a:pt x="9093" y="15621"/>
                </a:lnTo>
                <a:lnTo>
                  <a:pt x="9093" y="12217"/>
                </a:lnTo>
                <a:lnTo>
                  <a:pt x="10293" y="1112"/>
                </a:lnTo>
                <a:lnTo>
                  <a:pt x="3594" y="6728"/>
                </a:lnTo>
                <a:lnTo>
                  <a:pt x="0" y="21107"/>
                </a:lnTo>
                <a:lnTo>
                  <a:pt x="234" y="25370"/>
                </a:lnTo>
                <a:lnTo>
                  <a:pt x="6023" y="38900"/>
                </a:lnTo>
                <a:lnTo>
                  <a:pt x="17233" y="43548"/>
                </a:lnTo>
                <a:lnTo>
                  <a:pt x="27838" y="43548"/>
                </a:lnTo>
                <a:lnTo>
                  <a:pt x="32283" y="34747"/>
                </a:lnTo>
                <a:lnTo>
                  <a:pt x="32283" y="32385"/>
                </a:lnTo>
                <a:lnTo>
                  <a:pt x="29260" y="31242"/>
                </a:lnTo>
                <a:lnTo>
                  <a:pt x="29819" y="38811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30" name="object 230"/>
          <p:cNvSpPr/>
          <p:nvPr/>
        </p:nvSpPr>
        <p:spPr>
          <a:xfrm>
            <a:off x="6064307" y="6547836"/>
            <a:ext cx="35706" cy="54391"/>
          </a:xfrm>
          <a:custGeom>
            <a:avLst/>
            <a:gdLst/>
            <a:ahLst/>
            <a:cxnLst/>
            <a:rect l="l" t="t" r="r" b="b"/>
            <a:pathLst>
              <a:path w="38544" h="60032">
                <a:moveTo>
                  <a:pt x="31343" y="31622"/>
                </a:moveTo>
                <a:lnTo>
                  <a:pt x="31343" y="25095"/>
                </a:lnTo>
                <a:lnTo>
                  <a:pt x="31724" y="21869"/>
                </a:lnTo>
                <a:lnTo>
                  <a:pt x="29451" y="19405"/>
                </a:lnTo>
                <a:lnTo>
                  <a:pt x="27940" y="22529"/>
                </a:lnTo>
                <a:lnTo>
                  <a:pt x="26238" y="26034"/>
                </a:lnTo>
                <a:lnTo>
                  <a:pt x="17995" y="26136"/>
                </a:lnTo>
                <a:lnTo>
                  <a:pt x="15443" y="24434"/>
                </a:lnTo>
                <a:lnTo>
                  <a:pt x="15443" y="5206"/>
                </a:lnTo>
                <a:lnTo>
                  <a:pt x="15913" y="2654"/>
                </a:lnTo>
                <a:lnTo>
                  <a:pt x="27749" y="2654"/>
                </a:lnTo>
                <a:lnTo>
                  <a:pt x="30391" y="4546"/>
                </a:lnTo>
                <a:lnTo>
                  <a:pt x="32956" y="10223"/>
                </a:lnTo>
                <a:lnTo>
                  <a:pt x="35128" y="15049"/>
                </a:lnTo>
                <a:lnTo>
                  <a:pt x="34556" y="15532"/>
                </a:lnTo>
                <a:lnTo>
                  <a:pt x="37122" y="13830"/>
                </a:lnTo>
                <a:lnTo>
                  <a:pt x="37122" y="1803"/>
                </a:lnTo>
                <a:lnTo>
                  <a:pt x="34937" y="0"/>
                </a:lnTo>
                <a:lnTo>
                  <a:pt x="32194" y="0"/>
                </a:lnTo>
                <a:lnTo>
                  <a:pt x="27749" y="380"/>
                </a:lnTo>
                <a:lnTo>
                  <a:pt x="5778" y="380"/>
                </a:lnTo>
                <a:lnTo>
                  <a:pt x="2755" y="0"/>
                </a:lnTo>
                <a:lnTo>
                  <a:pt x="0" y="2463"/>
                </a:lnTo>
                <a:lnTo>
                  <a:pt x="2654" y="2654"/>
                </a:lnTo>
                <a:lnTo>
                  <a:pt x="5499" y="3124"/>
                </a:lnTo>
                <a:lnTo>
                  <a:pt x="6159" y="6159"/>
                </a:lnTo>
                <a:lnTo>
                  <a:pt x="6159" y="55867"/>
                </a:lnTo>
                <a:lnTo>
                  <a:pt x="5207" y="56718"/>
                </a:lnTo>
                <a:lnTo>
                  <a:pt x="1143" y="57378"/>
                </a:lnTo>
                <a:lnTo>
                  <a:pt x="1524" y="60032"/>
                </a:lnTo>
                <a:lnTo>
                  <a:pt x="6070" y="60032"/>
                </a:lnTo>
                <a:lnTo>
                  <a:pt x="8813" y="59651"/>
                </a:lnTo>
                <a:lnTo>
                  <a:pt x="29159" y="59651"/>
                </a:lnTo>
                <a:lnTo>
                  <a:pt x="33705" y="60032"/>
                </a:lnTo>
                <a:lnTo>
                  <a:pt x="36271" y="60032"/>
                </a:lnTo>
                <a:lnTo>
                  <a:pt x="38544" y="58318"/>
                </a:lnTo>
                <a:lnTo>
                  <a:pt x="38544" y="44881"/>
                </a:lnTo>
                <a:lnTo>
                  <a:pt x="36652" y="43078"/>
                </a:lnTo>
                <a:lnTo>
                  <a:pt x="34747" y="48094"/>
                </a:lnTo>
                <a:lnTo>
                  <a:pt x="32283" y="54724"/>
                </a:lnTo>
                <a:lnTo>
                  <a:pt x="29260" y="57378"/>
                </a:lnTo>
                <a:lnTo>
                  <a:pt x="16573" y="57378"/>
                </a:lnTo>
                <a:lnTo>
                  <a:pt x="15443" y="55384"/>
                </a:lnTo>
                <a:lnTo>
                  <a:pt x="15443" y="30492"/>
                </a:lnTo>
                <a:lnTo>
                  <a:pt x="15811" y="28790"/>
                </a:lnTo>
                <a:lnTo>
                  <a:pt x="26238" y="28790"/>
                </a:lnTo>
                <a:lnTo>
                  <a:pt x="26606" y="29070"/>
                </a:lnTo>
                <a:lnTo>
                  <a:pt x="27940" y="33426"/>
                </a:lnTo>
                <a:lnTo>
                  <a:pt x="28981" y="36741"/>
                </a:lnTo>
                <a:lnTo>
                  <a:pt x="28981" y="38633"/>
                </a:lnTo>
                <a:lnTo>
                  <a:pt x="31534" y="38633"/>
                </a:lnTo>
                <a:lnTo>
                  <a:pt x="31724" y="35979"/>
                </a:lnTo>
                <a:lnTo>
                  <a:pt x="31343" y="31622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31" name="object 231"/>
          <p:cNvSpPr/>
          <p:nvPr/>
        </p:nvSpPr>
        <p:spPr>
          <a:xfrm>
            <a:off x="6103496" y="6562761"/>
            <a:ext cx="32717" cy="39468"/>
          </a:xfrm>
          <a:custGeom>
            <a:avLst/>
            <a:gdLst/>
            <a:ahLst/>
            <a:cxnLst/>
            <a:rect l="l" t="t" r="r" b="b"/>
            <a:pathLst>
              <a:path w="35318" h="43560">
                <a:moveTo>
                  <a:pt x="850" y="43560"/>
                </a:moveTo>
                <a:lnTo>
                  <a:pt x="3975" y="43179"/>
                </a:lnTo>
                <a:lnTo>
                  <a:pt x="7759" y="43179"/>
                </a:lnTo>
                <a:lnTo>
                  <a:pt x="10985" y="43560"/>
                </a:lnTo>
                <a:lnTo>
                  <a:pt x="13157" y="41287"/>
                </a:lnTo>
                <a:lnTo>
                  <a:pt x="9842" y="41287"/>
                </a:lnTo>
                <a:lnTo>
                  <a:pt x="8902" y="37972"/>
                </a:lnTo>
                <a:lnTo>
                  <a:pt x="12026" y="32473"/>
                </a:lnTo>
                <a:lnTo>
                  <a:pt x="15430" y="26415"/>
                </a:lnTo>
                <a:lnTo>
                  <a:pt x="16573" y="26225"/>
                </a:lnTo>
                <a:lnTo>
                  <a:pt x="19405" y="31343"/>
                </a:lnTo>
                <a:lnTo>
                  <a:pt x="23291" y="38252"/>
                </a:lnTo>
                <a:lnTo>
                  <a:pt x="23101" y="40995"/>
                </a:lnTo>
                <a:lnTo>
                  <a:pt x="19316" y="42519"/>
                </a:lnTo>
                <a:lnTo>
                  <a:pt x="22529" y="43560"/>
                </a:lnTo>
                <a:lnTo>
                  <a:pt x="25272" y="43179"/>
                </a:lnTo>
                <a:lnTo>
                  <a:pt x="30111" y="43179"/>
                </a:lnTo>
                <a:lnTo>
                  <a:pt x="33045" y="43560"/>
                </a:lnTo>
                <a:lnTo>
                  <a:pt x="35318" y="41287"/>
                </a:lnTo>
                <a:lnTo>
                  <a:pt x="32575" y="40525"/>
                </a:lnTo>
                <a:lnTo>
                  <a:pt x="32664" y="39954"/>
                </a:lnTo>
                <a:lnTo>
                  <a:pt x="27736" y="31724"/>
                </a:lnTo>
                <a:lnTo>
                  <a:pt x="21120" y="20650"/>
                </a:lnTo>
                <a:lnTo>
                  <a:pt x="21399" y="17335"/>
                </a:lnTo>
                <a:lnTo>
                  <a:pt x="26708" y="8521"/>
                </a:lnTo>
                <a:lnTo>
                  <a:pt x="29451" y="3975"/>
                </a:lnTo>
                <a:lnTo>
                  <a:pt x="30772" y="2755"/>
                </a:lnTo>
                <a:lnTo>
                  <a:pt x="33896" y="0"/>
                </a:lnTo>
                <a:lnTo>
                  <a:pt x="28308" y="380"/>
                </a:lnTo>
                <a:lnTo>
                  <a:pt x="22631" y="0"/>
                </a:lnTo>
                <a:lnTo>
                  <a:pt x="22440" y="2273"/>
                </a:lnTo>
                <a:lnTo>
                  <a:pt x="25095" y="2844"/>
                </a:lnTo>
                <a:lnTo>
                  <a:pt x="25844" y="3124"/>
                </a:lnTo>
                <a:lnTo>
                  <a:pt x="25272" y="6159"/>
                </a:lnTo>
                <a:lnTo>
                  <a:pt x="23012" y="10134"/>
                </a:lnTo>
                <a:lnTo>
                  <a:pt x="20256" y="14871"/>
                </a:lnTo>
                <a:lnTo>
                  <a:pt x="18173" y="15443"/>
                </a:lnTo>
                <a:lnTo>
                  <a:pt x="15722" y="10896"/>
                </a:lnTo>
                <a:lnTo>
                  <a:pt x="12966" y="5778"/>
                </a:lnTo>
                <a:lnTo>
                  <a:pt x="12585" y="2844"/>
                </a:lnTo>
                <a:lnTo>
                  <a:pt x="14960" y="0"/>
                </a:lnTo>
                <a:lnTo>
                  <a:pt x="9372" y="380"/>
                </a:lnTo>
                <a:lnTo>
                  <a:pt x="6629" y="380"/>
                </a:lnTo>
                <a:lnTo>
                  <a:pt x="1041" y="0"/>
                </a:lnTo>
                <a:lnTo>
                  <a:pt x="1333" y="2374"/>
                </a:lnTo>
                <a:lnTo>
                  <a:pt x="3975" y="4648"/>
                </a:lnTo>
                <a:lnTo>
                  <a:pt x="13157" y="20548"/>
                </a:lnTo>
                <a:lnTo>
                  <a:pt x="14020" y="24434"/>
                </a:lnTo>
                <a:lnTo>
                  <a:pt x="9944" y="31432"/>
                </a:lnTo>
                <a:lnTo>
                  <a:pt x="5295" y="39484"/>
                </a:lnTo>
                <a:lnTo>
                  <a:pt x="4444" y="40246"/>
                </a:lnTo>
                <a:lnTo>
                  <a:pt x="0" y="41287"/>
                </a:lnTo>
                <a:lnTo>
                  <a:pt x="850" y="43560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32" name="object 232"/>
          <p:cNvSpPr/>
          <p:nvPr/>
        </p:nvSpPr>
        <p:spPr>
          <a:xfrm>
            <a:off x="6135449" y="6563796"/>
            <a:ext cx="10758" cy="3062"/>
          </a:xfrm>
          <a:custGeom>
            <a:avLst/>
            <a:gdLst/>
            <a:ahLst/>
            <a:cxnLst/>
            <a:rect l="l" t="t" r="r" b="b"/>
            <a:pathLst>
              <a:path w="11613" h="3379">
                <a:moveTo>
                  <a:pt x="11613" y="0"/>
                </a:moveTo>
                <a:lnTo>
                  <a:pt x="10413" y="0"/>
                </a:lnTo>
                <a:lnTo>
                  <a:pt x="10293" y="1106"/>
                </a:lnTo>
                <a:lnTo>
                  <a:pt x="11613" y="0"/>
                </a:lnTo>
                <a:close/>
              </a:path>
              <a:path w="11613" h="3379">
                <a:moveTo>
                  <a:pt x="29819" y="38811"/>
                </a:moveTo>
                <a:lnTo>
                  <a:pt x="12674" y="38811"/>
                </a:lnTo>
                <a:lnTo>
                  <a:pt x="8699" y="30772"/>
                </a:lnTo>
                <a:lnTo>
                  <a:pt x="8699" y="18656"/>
                </a:lnTo>
                <a:lnTo>
                  <a:pt x="10693" y="18364"/>
                </a:lnTo>
                <a:lnTo>
                  <a:pt x="29438" y="18364"/>
                </a:lnTo>
                <a:lnTo>
                  <a:pt x="32283" y="17703"/>
                </a:lnTo>
                <a:lnTo>
                  <a:pt x="32283" y="6248"/>
                </a:lnTo>
                <a:lnTo>
                  <a:pt x="27825" y="-2273"/>
                </a:lnTo>
                <a:lnTo>
                  <a:pt x="17983" y="-2273"/>
                </a:lnTo>
                <a:lnTo>
                  <a:pt x="13585" y="-1653"/>
                </a:lnTo>
                <a:lnTo>
                  <a:pt x="11613" y="0"/>
                </a:lnTo>
                <a:lnTo>
                  <a:pt x="22910" y="0"/>
                </a:lnTo>
                <a:lnTo>
                  <a:pt x="24510" y="5397"/>
                </a:lnTo>
                <a:lnTo>
                  <a:pt x="24510" y="14859"/>
                </a:lnTo>
                <a:lnTo>
                  <a:pt x="21958" y="16090"/>
                </a:lnTo>
                <a:lnTo>
                  <a:pt x="9931" y="16090"/>
                </a:lnTo>
                <a:lnTo>
                  <a:pt x="9080" y="15621"/>
                </a:lnTo>
                <a:lnTo>
                  <a:pt x="9080" y="12217"/>
                </a:lnTo>
                <a:lnTo>
                  <a:pt x="10293" y="1106"/>
                </a:lnTo>
                <a:lnTo>
                  <a:pt x="3591" y="6724"/>
                </a:lnTo>
                <a:lnTo>
                  <a:pt x="0" y="21107"/>
                </a:lnTo>
                <a:lnTo>
                  <a:pt x="233" y="25360"/>
                </a:lnTo>
                <a:lnTo>
                  <a:pt x="6013" y="38897"/>
                </a:lnTo>
                <a:lnTo>
                  <a:pt x="17221" y="43548"/>
                </a:lnTo>
                <a:lnTo>
                  <a:pt x="27825" y="43548"/>
                </a:lnTo>
                <a:lnTo>
                  <a:pt x="32283" y="34747"/>
                </a:lnTo>
                <a:lnTo>
                  <a:pt x="32283" y="32385"/>
                </a:lnTo>
                <a:lnTo>
                  <a:pt x="29248" y="31242"/>
                </a:lnTo>
                <a:lnTo>
                  <a:pt x="29819" y="38811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33" name="object 233"/>
          <p:cNvSpPr/>
          <p:nvPr/>
        </p:nvSpPr>
        <p:spPr>
          <a:xfrm>
            <a:off x="6168873" y="6561735"/>
            <a:ext cx="30259" cy="41516"/>
          </a:xfrm>
          <a:custGeom>
            <a:avLst/>
            <a:gdLst/>
            <a:ahLst/>
            <a:cxnLst/>
            <a:rect l="l" t="t" r="r" b="b"/>
            <a:pathLst>
              <a:path w="32664" h="45821">
                <a:moveTo>
                  <a:pt x="32664" y="33705"/>
                </a:moveTo>
                <a:lnTo>
                  <a:pt x="29730" y="33324"/>
                </a:lnTo>
                <a:lnTo>
                  <a:pt x="29159" y="41084"/>
                </a:lnTo>
                <a:lnTo>
                  <a:pt x="14020" y="41084"/>
                </a:lnTo>
                <a:lnTo>
                  <a:pt x="8712" y="31813"/>
                </a:lnTo>
                <a:lnTo>
                  <a:pt x="8712" y="8712"/>
                </a:lnTo>
                <a:lnTo>
                  <a:pt x="14198" y="2273"/>
                </a:lnTo>
                <a:lnTo>
                  <a:pt x="21208" y="2273"/>
                </a:lnTo>
                <a:lnTo>
                  <a:pt x="21678" y="4254"/>
                </a:lnTo>
                <a:lnTo>
                  <a:pt x="25095" y="10502"/>
                </a:lnTo>
                <a:lnTo>
                  <a:pt x="26517" y="13157"/>
                </a:lnTo>
                <a:lnTo>
                  <a:pt x="30873" y="13449"/>
                </a:lnTo>
                <a:lnTo>
                  <a:pt x="30873" y="2844"/>
                </a:lnTo>
                <a:lnTo>
                  <a:pt x="27647" y="761"/>
                </a:lnTo>
                <a:lnTo>
                  <a:pt x="23012" y="0"/>
                </a:lnTo>
                <a:lnTo>
                  <a:pt x="19697" y="0"/>
                </a:lnTo>
                <a:lnTo>
                  <a:pt x="14904" y="572"/>
                </a:lnTo>
                <a:lnTo>
                  <a:pt x="4055" y="8187"/>
                </a:lnTo>
                <a:lnTo>
                  <a:pt x="0" y="22148"/>
                </a:lnTo>
                <a:lnTo>
                  <a:pt x="427" y="27921"/>
                </a:lnTo>
                <a:lnTo>
                  <a:pt x="6341" y="40975"/>
                </a:lnTo>
                <a:lnTo>
                  <a:pt x="17805" y="45821"/>
                </a:lnTo>
                <a:lnTo>
                  <a:pt x="28028" y="45821"/>
                </a:lnTo>
                <a:lnTo>
                  <a:pt x="32664" y="37871"/>
                </a:lnTo>
                <a:lnTo>
                  <a:pt x="32664" y="33705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34" name="object 234"/>
          <p:cNvSpPr/>
          <p:nvPr/>
        </p:nvSpPr>
        <p:spPr>
          <a:xfrm>
            <a:off x="6202202" y="6562680"/>
            <a:ext cx="33859" cy="40572"/>
          </a:xfrm>
          <a:custGeom>
            <a:avLst/>
            <a:gdLst/>
            <a:ahLst/>
            <a:cxnLst/>
            <a:rect l="l" t="t" r="r" b="b"/>
            <a:pathLst>
              <a:path w="36550" h="44780">
                <a:moveTo>
                  <a:pt x="8242" y="44399"/>
                </a:moveTo>
                <a:lnTo>
                  <a:pt x="20828" y="44399"/>
                </a:lnTo>
                <a:lnTo>
                  <a:pt x="25374" y="37960"/>
                </a:lnTo>
                <a:lnTo>
                  <a:pt x="27076" y="39103"/>
                </a:lnTo>
                <a:lnTo>
                  <a:pt x="27076" y="42887"/>
                </a:lnTo>
                <a:lnTo>
                  <a:pt x="27838" y="44780"/>
                </a:lnTo>
                <a:lnTo>
                  <a:pt x="31064" y="43078"/>
                </a:lnTo>
                <a:lnTo>
                  <a:pt x="34175" y="42125"/>
                </a:lnTo>
                <a:lnTo>
                  <a:pt x="36550" y="39192"/>
                </a:lnTo>
                <a:lnTo>
                  <a:pt x="33807" y="36449"/>
                </a:lnTo>
                <a:lnTo>
                  <a:pt x="33807" y="1803"/>
                </a:lnTo>
                <a:lnTo>
                  <a:pt x="32283" y="88"/>
                </a:lnTo>
                <a:lnTo>
                  <a:pt x="21780" y="88"/>
                </a:lnTo>
                <a:lnTo>
                  <a:pt x="22440" y="2552"/>
                </a:lnTo>
                <a:lnTo>
                  <a:pt x="26035" y="2844"/>
                </a:lnTo>
                <a:lnTo>
                  <a:pt x="26035" y="36258"/>
                </a:lnTo>
                <a:lnTo>
                  <a:pt x="22821" y="39674"/>
                </a:lnTo>
                <a:lnTo>
                  <a:pt x="14300" y="39674"/>
                </a:lnTo>
                <a:lnTo>
                  <a:pt x="12026" y="37211"/>
                </a:lnTo>
                <a:lnTo>
                  <a:pt x="12026" y="1701"/>
                </a:lnTo>
                <a:lnTo>
                  <a:pt x="10515" y="0"/>
                </a:lnTo>
                <a:lnTo>
                  <a:pt x="0" y="0"/>
                </a:lnTo>
                <a:lnTo>
                  <a:pt x="660" y="2463"/>
                </a:lnTo>
                <a:lnTo>
                  <a:pt x="4267" y="2743"/>
                </a:lnTo>
                <a:lnTo>
                  <a:pt x="4267" y="40716"/>
                </a:lnTo>
                <a:lnTo>
                  <a:pt x="8242" y="44399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35" name="object 235"/>
          <p:cNvSpPr/>
          <p:nvPr/>
        </p:nvSpPr>
        <p:spPr>
          <a:xfrm>
            <a:off x="6239521" y="6552128"/>
            <a:ext cx="18412" cy="51124"/>
          </a:xfrm>
          <a:custGeom>
            <a:avLst/>
            <a:gdLst/>
            <a:ahLst/>
            <a:cxnLst/>
            <a:rect l="l" t="t" r="r" b="b"/>
            <a:pathLst>
              <a:path w="19875" h="56426">
                <a:moveTo>
                  <a:pt x="11366" y="1422"/>
                </a:moveTo>
                <a:lnTo>
                  <a:pt x="8712" y="0"/>
                </a:lnTo>
                <a:lnTo>
                  <a:pt x="8991" y="4063"/>
                </a:lnTo>
                <a:lnTo>
                  <a:pt x="4165" y="9270"/>
                </a:lnTo>
                <a:lnTo>
                  <a:pt x="749" y="12966"/>
                </a:lnTo>
                <a:lnTo>
                  <a:pt x="0" y="15341"/>
                </a:lnTo>
                <a:lnTo>
                  <a:pt x="2552" y="15341"/>
                </a:lnTo>
                <a:lnTo>
                  <a:pt x="3594" y="16852"/>
                </a:lnTo>
                <a:lnTo>
                  <a:pt x="3594" y="51320"/>
                </a:lnTo>
                <a:lnTo>
                  <a:pt x="5206" y="56426"/>
                </a:lnTo>
                <a:lnTo>
                  <a:pt x="16941" y="56426"/>
                </a:lnTo>
                <a:lnTo>
                  <a:pt x="19875" y="48856"/>
                </a:lnTo>
                <a:lnTo>
                  <a:pt x="17703" y="46202"/>
                </a:lnTo>
                <a:lnTo>
                  <a:pt x="16852" y="50749"/>
                </a:lnTo>
                <a:lnTo>
                  <a:pt x="14198" y="50749"/>
                </a:lnTo>
                <a:lnTo>
                  <a:pt x="11366" y="49136"/>
                </a:lnTo>
                <a:lnTo>
                  <a:pt x="11366" y="15900"/>
                </a:lnTo>
                <a:lnTo>
                  <a:pt x="11836" y="15341"/>
                </a:lnTo>
                <a:lnTo>
                  <a:pt x="17424" y="15341"/>
                </a:lnTo>
                <a:lnTo>
                  <a:pt x="18554" y="14960"/>
                </a:lnTo>
                <a:lnTo>
                  <a:pt x="17424" y="12115"/>
                </a:lnTo>
                <a:lnTo>
                  <a:pt x="11366" y="12115"/>
                </a:lnTo>
                <a:lnTo>
                  <a:pt x="11366" y="1422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36" name="object 236"/>
          <p:cNvSpPr/>
          <p:nvPr/>
        </p:nvSpPr>
        <p:spPr>
          <a:xfrm>
            <a:off x="6258957" y="6547319"/>
            <a:ext cx="13765" cy="54910"/>
          </a:xfrm>
          <a:custGeom>
            <a:avLst/>
            <a:gdLst/>
            <a:ahLst/>
            <a:cxnLst/>
            <a:rect l="l" t="t" r="r" b="b"/>
            <a:pathLst>
              <a:path w="14858" h="60604">
                <a:moveTo>
                  <a:pt x="14858" y="5308"/>
                </a:moveTo>
                <a:lnTo>
                  <a:pt x="14858" y="2463"/>
                </a:lnTo>
                <a:lnTo>
                  <a:pt x="13157" y="0"/>
                </a:lnTo>
                <a:lnTo>
                  <a:pt x="7848" y="0"/>
                </a:lnTo>
                <a:lnTo>
                  <a:pt x="6146" y="2463"/>
                </a:lnTo>
                <a:lnTo>
                  <a:pt x="6146" y="8140"/>
                </a:lnTo>
                <a:lnTo>
                  <a:pt x="7848" y="10604"/>
                </a:lnTo>
                <a:lnTo>
                  <a:pt x="13157" y="10604"/>
                </a:lnTo>
                <a:lnTo>
                  <a:pt x="14858" y="8140"/>
                </a:lnTo>
                <a:lnTo>
                  <a:pt x="14858" y="5308"/>
                </a:lnTo>
                <a:close/>
              </a:path>
              <a:path w="14858" h="60604">
                <a:moveTo>
                  <a:pt x="6426" y="26238"/>
                </a:moveTo>
                <a:lnTo>
                  <a:pt x="6426" y="56908"/>
                </a:lnTo>
                <a:lnTo>
                  <a:pt x="5676" y="57099"/>
                </a:lnTo>
                <a:lnTo>
                  <a:pt x="1981" y="58140"/>
                </a:lnTo>
                <a:lnTo>
                  <a:pt x="0" y="59562"/>
                </a:lnTo>
                <a:lnTo>
                  <a:pt x="3022" y="60604"/>
                </a:lnTo>
                <a:lnTo>
                  <a:pt x="5956" y="60223"/>
                </a:lnTo>
                <a:lnTo>
                  <a:pt x="14008" y="60223"/>
                </a:lnTo>
                <a:lnTo>
                  <a:pt x="17703" y="58331"/>
                </a:lnTo>
                <a:lnTo>
                  <a:pt x="15049" y="58038"/>
                </a:lnTo>
                <a:lnTo>
                  <a:pt x="14198" y="56997"/>
                </a:lnTo>
                <a:lnTo>
                  <a:pt x="14198" y="17233"/>
                </a:lnTo>
                <a:lnTo>
                  <a:pt x="12585" y="15913"/>
                </a:lnTo>
                <a:lnTo>
                  <a:pt x="10502" y="18656"/>
                </a:lnTo>
                <a:lnTo>
                  <a:pt x="3124" y="20548"/>
                </a:lnTo>
                <a:lnTo>
                  <a:pt x="3124" y="23202"/>
                </a:lnTo>
                <a:lnTo>
                  <a:pt x="6426" y="23672"/>
                </a:lnTo>
                <a:lnTo>
                  <a:pt x="6426" y="26238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37" name="object 237"/>
          <p:cNvSpPr/>
          <p:nvPr/>
        </p:nvSpPr>
        <p:spPr>
          <a:xfrm>
            <a:off x="6276156" y="6562760"/>
            <a:ext cx="32541" cy="38352"/>
          </a:xfrm>
          <a:custGeom>
            <a:avLst/>
            <a:gdLst/>
            <a:ahLst/>
            <a:cxnLst/>
            <a:rect l="l" t="t" r="r" b="b"/>
            <a:pathLst>
              <a:path w="35128" h="42329">
                <a:moveTo>
                  <a:pt x="12407" y="2565"/>
                </a:moveTo>
                <a:lnTo>
                  <a:pt x="14770" y="0"/>
                </a:lnTo>
                <a:lnTo>
                  <a:pt x="11366" y="381"/>
                </a:lnTo>
                <a:lnTo>
                  <a:pt x="4737" y="381"/>
                </a:lnTo>
                <a:lnTo>
                  <a:pt x="1993" y="0"/>
                </a:lnTo>
                <a:lnTo>
                  <a:pt x="0" y="1993"/>
                </a:lnTo>
                <a:lnTo>
                  <a:pt x="3606" y="4356"/>
                </a:lnTo>
                <a:lnTo>
                  <a:pt x="16001" y="42329"/>
                </a:lnTo>
                <a:lnTo>
                  <a:pt x="19316" y="42329"/>
                </a:lnTo>
                <a:lnTo>
                  <a:pt x="30962" y="6540"/>
                </a:lnTo>
                <a:lnTo>
                  <a:pt x="31813" y="3886"/>
                </a:lnTo>
                <a:lnTo>
                  <a:pt x="32194" y="2654"/>
                </a:lnTo>
                <a:lnTo>
                  <a:pt x="35128" y="1041"/>
                </a:lnTo>
                <a:lnTo>
                  <a:pt x="32194" y="381"/>
                </a:lnTo>
                <a:lnTo>
                  <a:pt x="27266" y="381"/>
                </a:lnTo>
                <a:lnTo>
                  <a:pt x="23863" y="0"/>
                </a:lnTo>
                <a:lnTo>
                  <a:pt x="23863" y="2273"/>
                </a:lnTo>
                <a:lnTo>
                  <a:pt x="27457" y="2654"/>
                </a:lnTo>
                <a:lnTo>
                  <a:pt x="27939" y="3695"/>
                </a:lnTo>
                <a:lnTo>
                  <a:pt x="27647" y="7581"/>
                </a:lnTo>
                <a:lnTo>
                  <a:pt x="24523" y="17233"/>
                </a:lnTo>
                <a:lnTo>
                  <a:pt x="21018" y="28308"/>
                </a:lnTo>
                <a:lnTo>
                  <a:pt x="19316" y="28689"/>
                </a:lnTo>
                <a:lnTo>
                  <a:pt x="15722" y="16764"/>
                </a:lnTo>
                <a:lnTo>
                  <a:pt x="12407" y="5588"/>
                </a:lnTo>
                <a:lnTo>
                  <a:pt x="12407" y="2565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38" name="object 238"/>
          <p:cNvSpPr/>
          <p:nvPr/>
        </p:nvSpPr>
        <p:spPr>
          <a:xfrm>
            <a:off x="6306675" y="6563796"/>
            <a:ext cx="10758" cy="3062"/>
          </a:xfrm>
          <a:custGeom>
            <a:avLst/>
            <a:gdLst/>
            <a:ahLst/>
            <a:cxnLst/>
            <a:rect l="l" t="t" r="r" b="b"/>
            <a:pathLst>
              <a:path w="11613" h="3379">
                <a:moveTo>
                  <a:pt x="11613" y="0"/>
                </a:moveTo>
                <a:lnTo>
                  <a:pt x="10413" y="0"/>
                </a:lnTo>
                <a:lnTo>
                  <a:pt x="10293" y="1106"/>
                </a:lnTo>
                <a:lnTo>
                  <a:pt x="11613" y="0"/>
                </a:lnTo>
                <a:close/>
              </a:path>
              <a:path w="11613" h="3379">
                <a:moveTo>
                  <a:pt x="29819" y="38811"/>
                </a:moveTo>
                <a:lnTo>
                  <a:pt x="12687" y="38811"/>
                </a:lnTo>
                <a:lnTo>
                  <a:pt x="8699" y="30772"/>
                </a:lnTo>
                <a:lnTo>
                  <a:pt x="8699" y="18656"/>
                </a:lnTo>
                <a:lnTo>
                  <a:pt x="10693" y="18364"/>
                </a:lnTo>
                <a:lnTo>
                  <a:pt x="29438" y="18364"/>
                </a:lnTo>
                <a:lnTo>
                  <a:pt x="32283" y="17703"/>
                </a:lnTo>
                <a:lnTo>
                  <a:pt x="32283" y="6248"/>
                </a:lnTo>
                <a:lnTo>
                  <a:pt x="27825" y="-2273"/>
                </a:lnTo>
                <a:lnTo>
                  <a:pt x="17983" y="-2273"/>
                </a:lnTo>
                <a:lnTo>
                  <a:pt x="13585" y="-1653"/>
                </a:lnTo>
                <a:lnTo>
                  <a:pt x="11613" y="0"/>
                </a:lnTo>
                <a:lnTo>
                  <a:pt x="22910" y="0"/>
                </a:lnTo>
                <a:lnTo>
                  <a:pt x="24510" y="5397"/>
                </a:lnTo>
                <a:lnTo>
                  <a:pt x="24510" y="14859"/>
                </a:lnTo>
                <a:lnTo>
                  <a:pt x="21958" y="16090"/>
                </a:lnTo>
                <a:lnTo>
                  <a:pt x="9931" y="16090"/>
                </a:lnTo>
                <a:lnTo>
                  <a:pt x="9080" y="15621"/>
                </a:lnTo>
                <a:lnTo>
                  <a:pt x="9080" y="12217"/>
                </a:lnTo>
                <a:lnTo>
                  <a:pt x="10293" y="1106"/>
                </a:lnTo>
                <a:lnTo>
                  <a:pt x="3591" y="6724"/>
                </a:lnTo>
                <a:lnTo>
                  <a:pt x="0" y="21107"/>
                </a:lnTo>
                <a:lnTo>
                  <a:pt x="233" y="25360"/>
                </a:lnTo>
                <a:lnTo>
                  <a:pt x="6013" y="38897"/>
                </a:lnTo>
                <a:lnTo>
                  <a:pt x="17221" y="43548"/>
                </a:lnTo>
                <a:lnTo>
                  <a:pt x="27825" y="43548"/>
                </a:lnTo>
                <a:lnTo>
                  <a:pt x="32283" y="34747"/>
                </a:lnTo>
                <a:lnTo>
                  <a:pt x="32283" y="32385"/>
                </a:lnTo>
                <a:lnTo>
                  <a:pt x="29248" y="31242"/>
                </a:lnTo>
                <a:lnTo>
                  <a:pt x="29819" y="38811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39" name="object 239"/>
          <p:cNvSpPr/>
          <p:nvPr/>
        </p:nvSpPr>
        <p:spPr>
          <a:xfrm>
            <a:off x="5488842" y="6466104"/>
            <a:ext cx="30129" cy="54381"/>
          </a:xfrm>
          <a:custGeom>
            <a:avLst/>
            <a:gdLst/>
            <a:ahLst/>
            <a:cxnLst/>
            <a:rect l="l" t="t" r="r" b="b"/>
            <a:pathLst>
              <a:path w="32524" h="60020">
                <a:moveTo>
                  <a:pt x="25298" y="2641"/>
                </a:moveTo>
                <a:lnTo>
                  <a:pt x="27495" y="5384"/>
                </a:lnTo>
                <a:lnTo>
                  <a:pt x="29527" y="11544"/>
                </a:lnTo>
                <a:lnTo>
                  <a:pt x="32524" y="13817"/>
                </a:lnTo>
                <a:lnTo>
                  <a:pt x="32524" y="1409"/>
                </a:lnTo>
                <a:lnTo>
                  <a:pt x="31292" y="0"/>
                </a:lnTo>
                <a:lnTo>
                  <a:pt x="28206" y="0"/>
                </a:lnTo>
                <a:lnTo>
                  <a:pt x="24155" y="368"/>
                </a:lnTo>
                <a:lnTo>
                  <a:pt x="6870" y="368"/>
                </a:lnTo>
                <a:lnTo>
                  <a:pt x="5194" y="0"/>
                </a:lnTo>
                <a:lnTo>
                  <a:pt x="0" y="0"/>
                </a:lnTo>
                <a:lnTo>
                  <a:pt x="1498" y="2641"/>
                </a:lnTo>
                <a:lnTo>
                  <a:pt x="4406" y="2832"/>
                </a:lnTo>
                <a:lnTo>
                  <a:pt x="5816" y="3682"/>
                </a:lnTo>
                <a:lnTo>
                  <a:pt x="5816" y="56426"/>
                </a:lnTo>
                <a:lnTo>
                  <a:pt x="2908" y="57365"/>
                </a:lnTo>
                <a:lnTo>
                  <a:pt x="342" y="57746"/>
                </a:lnTo>
                <a:lnTo>
                  <a:pt x="1752" y="60020"/>
                </a:lnTo>
                <a:lnTo>
                  <a:pt x="5194" y="59639"/>
                </a:lnTo>
                <a:lnTo>
                  <a:pt x="15951" y="59639"/>
                </a:lnTo>
                <a:lnTo>
                  <a:pt x="19215" y="60020"/>
                </a:lnTo>
                <a:lnTo>
                  <a:pt x="21424" y="60020"/>
                </a:lnTo>
                <a:lnTo>
                  <a:pt x="22656" y="57467"/>
                </a:lnTo>
                <a:lnTo>
                  <a:pt x="19037" y="57365"/>
                </a:lnTo>
                <a:lnTo>
                  <a:pt x="16040" y="56616"/>
                </a:lnTo>
                <a:lnTo>
                  <a:pt x="14452" y="55194"/>
                </a:lnTo>
                <a:lnTo>
                  <a:pt x="14452" y="29908"/>
                </a:lnTo>
                <a:lnTo>
                  <a:pt x="17271" y="29717"/>
                </a:lnTo>
                <a:lnTo>
                  <a:pt x="21856" y="29717"/>
                </a:lnTo>
                <a:lnTo>
                  <a:pt x="23088" y="30949"/>
                </a:lnTo>
                <a:lnTo>
                  <a:pt x="24498" y="34836"/>
                </a:lnTo>
                <a:lnTo>
                  <a:pt x="25476" y="37579"/>
                </a:lnTo>
                <a:lnTo>
                  <a:pt x="27673" y="36448"/>
                </a:lnTo>
                <a:lnTo>
                  <a:pt x="27330" y="32854"/>
                </a:lnTo>
                <a:lnTo>
                  <a:pt x="27330" y="23190"/>
                </a:lnTo>
                <a:lnTo>
                  <a:pt x="25831" y="18834"/>
                </a:lnTo>
                <a:lnTo>
                  <a:pt x="24764" y="21869"/>
                </a:lnTo>
                <a:lnTo>
                  <a:pt x="23533" y="25374"/>
                </a:lnTo>
                <a:lnTo>
                  <a:pt x="21412" y="27076"/>
                </a:lnTo>
                <a:lnTo>
                  <a:pt x="17005" y="27076"/>
                </a:lnTo>
                <a:lnTo>
                  <a:pt x="14452" y="24612"/>
                </a:lnTo>
                <a:lnTo>
                  <a:pt x="14452" y="3213"/>
                </a:lnTo>
                <a:lnTo>
                  <a:pt x="15328" y="2641"/>
                </a:lnTo>
                <a:lnTo>
                  <a:pt x="25298" y="2641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40" name="object 240"/>
          <p:cNvSpPr/>
          <p:nvPr/>
        </p:nvSpPr>
        <p:spPr>
          <a:xfrm>
            <a:off x="5518807" y="6482052"/>
            <a:ext cx="10285" cy="3233"/>
          </a:xfrm>
          <a:custGeom>
            <a:avLst/>
            <a:gdLst/>
            <a:ahLst/>
            <a:cxnLst/>
            <a:rect l="l" t="t" r="r" b="b"/>
            <a:pathLst>
              <a:path w="11103" h="3568">
                <a:moveTo>
                  <a:pt x="11103" y="0"/>
                </a:moveTo>
                <a:lnTo>
                  <a:pt x="9702" y="0"/>
                </a:lnTo>
                <a:lnTo>
                  <a:pt x="9572" y="1295"/>
                </a:lnTo>
                <a:lnTo>
                  <a:pt x="11103" y="0"/>
                </a:lnTo>
                <a:close/>
              </a:path>
              <a:path w="11103" h="3568">
                <a:moveTo>
                  <a:pt x="27774" y="38823"/>
                </a:moveTo>
                <a:lnTo>
                  <a:pt x="11810" y="38823"/>
                </a:lnTo>
                <a:lnTo>
                  <a:pt x="8115" y="30772"/>
                </a:lnTo>
                <a:lnTo>
                  <a:pt x="8115" y="18656"/>
                </a:lnTo>
                <a:lnTo>
                  <a:pt x="9969" y="18364"/>
                </a:lnTo>
                <a:lnTo>
                  <a:pt x="27419" y="18364"/>
                </a:lnTo>
                <a:lnTo>
                  <a:pt x="30060" y="17703"/>
                </a:lnTo>
                <a:lnTo>
                  <a:pt x="30060" y="6248"/>
                </a:lnTo>
                <a:lnTo>
                  <a:pt x="25920" y="-2273"/>
                </a:lnTo>
                <a:lnTo>
                  <a:pt x="16751" y="-2273"/>
                </a:lnTo>
                <a:lnTo>
                  <a:pt x="13264" y="-1828"/>
                </a:lnTo>
                <a:lnTo>
                  <a:pt x="11103" y="0"/>
                </a:lnTo>
                <a:lnTo>
                  <a:pt x="21335" y="0"/>
                </a:lnTo>
                <a:lnTo>
                  <a:pt x="22834" y="5397"/>
                </a:lnTo>
                <a:lnTo>
                  <a:pt x="22834" y="14871"/>
                </a:lnTo>
                <a:lnTo>
                  <a:pt x="20459" y="16103"/>
                </a:lnTo>
                <a:lnTo>
                  <a:pt x="9258" y="16103"/>
                </a:lnTo>
                <a:lnTo>
                  <a:pt x="8470" y="15621"/>
                </a:lnTo>
                <a:lnTo>
                  <a:pt x="8470" y="12217"/>
                </a:lnTo>
                <a:lnTo>
                  <a:pt x="9572" y="1295"/>
                </a:lnTo>
                <a:lnTo>
                  <a:pt x="3513" y="6422"/>
                </a:lnTo>
                <a:lnTo>
                  <a:pt x="0" y="21120"/>
                </a:lnTo>
                <a:lnTo>
                  <a:pt x="131" y="24452"/>
                </a:lnTo>
                <a:lnTo>
                  <a:pt x="5391" y="38665"/>
                </a:lnTo>
                <a:lnTo>
                  <a:pt x="16052" y="43548"/>
                </a:lnTo>
                <a:lnTo>
                  <a:pt x="25920" y="43548"/>
                </a:lnTo>
                <a:lnTo>
                  <a:pt x="30060" y="34747"/>
                </a:lnTo>
                <a:lnTo>
                  <a:pt x="30060" y="32385"/>
                </a:lnTo>
                <a:lnTo>
                  <a:pt x="27241" y="31242"/>
                </a:lnTo>
                <a:lnTo>
                  <a:pt x="27774" y="38823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41" name="object 241"/>
          <p:cNvSpPr/>
          <p:nvPr/>
        </p:nvSpPr>
        <p:spPr>
          <a:xfrm>
            <a:off x="5546654" y="6465585"/>
            <a:ext cx="12823" cy="54898"/>
          </a:xfrm>
          <a:custGeom>
            <a:avLst/>
            <a:gdLst/>
            <a:ahLst/>
            <a:cxnLst/>
            <a:rect l="l" t="t" r="r" b="b"/>
            <a:pathLst>
              <a:path w="13842" h="60591">
                <a:moveTo>
                  <a:pt x="13843" y="5295"/>
                </a:moveTo>
                <a:lnTo>
                  <a:pt x="13843" y="2463"/>
                </a:lnTo>
                <a:lnTo>
                  <a:pt x="9791" y="0"/>
                </a:lnTo>
                <a:lnTo>
                  <a:pt x="5727" y="2463"/>
                </a:lnTo>
                <a:lnTo>
                  <a:pt x="5727" y="8140"/>
                </a:lnTo>
                <a:lnTo>
                  <a:pt x="9791" y="10604"/>
                </a:lnTo>
                <a:lnTo>
                  <a:pt x="13843" y="8140"/>
                </a:lnTo>
                <a:lnTo>
                  <a:pt x="13843" y="5295"/>
                </a:lnTo>
                <a:close/>
              </a:path>
              <a:path w="13842" h="60591">
                <a:moveTo>
                  <a:pt x="5994" y="23660"/>
                </a:moveTo>
                <a:lnTo>
                  <a:pt x="5994" y="56895"/>
                </a:lnTo>
                <a:lnTo>
                  <a:pt x="5295" y="57086"/>
                </a:lnTo>
                <a:lnTo>
                  <a:pt x="1854" y="58127"/>
                </a:lnTo>
                <a:lnTo>
                  <a:pt x="0" y="59550"/>
                </a:lnTo>
                <a:lnTo>
                  <a:pt x="2819" y="60591"/>
                </a:lnTo>
                <a:lnTo>
                  <a:pt x="5562" y="60210"/>
                </a:lnTo>
                <a:lnTo>
                  <a:pt x="13055" y="60210"/>
                </a:lnTo>
                <a:lnTo>
                  <a:pt x="16484" y="58318"/>
                </a:lnTo>
                <a:lnTo>
                  <a:pt x="13220" y="56997"/>
                </a:lnTo>
                <a:lnTo>
                  <a:pt x="13220" y="17233"/>
                </a:lnTo>
                <a:lnTo>
                  <a:pt x="11722" y="15900"/>
                </a:lnTo>
                <a:lnTo>
                  <a:pt x="9791" y="18643"/>
                </a:lnTo>
                <a:lnTo>
                  <a:pt x="2908" y="20548"/>
                </a:lnTo>
                <a:lnTo>
                  <a:pt x="2908" y="23190"/>
                </a:lnTo>
                <a:lnTo>
                  <a:pt x="5994" y="23660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42" name="object 242"/>
          <p:cNvSpPr/>
          <p:nvPr/>
        </p:nvSpPr>
        <p:spPr>
          <a:xfrm>
            <a:off x="5562995" y="6514996"/>
            <a:ext cx="22129" cy="62101"/>
          </a:xfrm>
          <a:custGeom>
            <a:avLst/>
            <a:gdLst/>
            <a:ahLst/>
            <a:cxnLst/>
            <a:rect l="l" t="t" r="r" b="b"/>
            <a:pathLst>
              <a:path w="23888" h="68541">
                <a:moveTo>
                  <a:pt x="12077" y="2463"/>
                </a:moveTo>
                <a:lnTo>
                  <a:pt x="13042" y="7188"/>
                </a:lnTo>
                <a:lnTo>
                  <a:pt x="19735" y="7188"/>
                </a:lnTo>
                <a:lnTo>
                  <a:pt x="22212" y="2273"/>
                </a:lnTo>
                <a:lnTo>
                  <a:pt x="23888" y="0"/>
                </a:lnTo>
                <a:lnTo>
                  <a:pt x="20624" y="2463"/>
                </a:lnTo>
                <a:lnTo>
                  <a:pt x="12077" y="2463"/>
                </a:lnTo>
                <a:close/>
              </a:path>
              <a:path w="23888" h="68541">
                <a:moveTo>
                  <a:pt x="34899" y="3403"/>
                </a:moveTo>
                <a:lnTo>
                  <a:pt x="36144" y="1701"/>
                </a:lnTo>
                <a:lnTo>
                  <a:pt x="36144" y="-1320"/>
                </a:lnTo>
                <a:lnTo>
                  <a:pt x="33845" y="-2082"/>
                </a:lnTo>
                <a:lnTo>
                  <a:pt x="33845" y="1701"/>
                </a:lnTo>
                <a:lnTo>
                  <a:pt x="31114" y="190"/>
                </a:lnTo>
                <a:lnTo>
                  <a:pt x="31114" y="-60032"/>
                </a:lnTo>
                <a:lnTo>
                  <a:pt x="30403" y="-61353"/>
                </a:lnTo>
                <a:lnTo>
                  <a:pt x="27673" y="-59270"/>
                </a:lnTo>
                <a:lnTo>
                  <a:pt x="20891" y="-57289"/>
                </a:lnTo>
                <a:lnTo>
                  <a:pt x="20180" y="-54724"/>
                </a:lnTo>
                <a:lnTo>
                  <a:pt x="23888" y="-52450"/>
                </a:lnTo>
                <a:lnTo>
                  <a:pt x="23888" y="-39103"/>
                </a:lnTo>
                <a:lnTo>
                  <a:pt x="22478" y="-36741"/>
                </a:lnTo>
                <a:lnTo>
                  <a:pt x="19659" y="-38633"/>
                </a:lnTo>
                <a:lnTo>
                  <a:pt x="16217" y="-38633"/>
                </a:lnTo>
                <a:lnTo>
                  <a:pt x="12451" y="-38001"/>
                </a:lnTo>
                <a:lnTo>
                  <a:pt x="3521" y="-29545"/>
                </a:lnTo>
                <a:lnTo>
                  <a:pt x="0" y="-13817"/>
                </a:lnTo>
                <a:lnTo>
                  <a:pt x="0" y="-1130"/>
                </a:lnTo>
                <a:lnTo>
                  <a:pt x="6159" y="7188"/>
                </a:lnTo>
                <a:lnTo>
                  <a:pt x="13042" y="7188"/>
                </a:lnTo>
                <a:lnTo>
                  <a:pt x="12077" y="2463"/>
                </a:lnTo>
                <a:lnTo>
                  <a:pt x="8102" y="-3784"/>
                </a:lnTo>
                <a:lnTo>
                  <a:pt x="8102" y="-30302"/>
                </a:lnTo>
                <a:lnTo>
                  <a:pt x="12687" y="-36360"/>
                </a:lnTo>
                <a:lnTo>
                  <a:pt x="21501" y="-36360"/>
                </a:lnTo>
                <a:lnTo>
                  <a:pt x="23888" y="-31813"/>
                </a:lnTo>
                <a:lnTo>
                  <a:pt x="23888" y="0"/>
                </a:lnTo>
                <a:lnTo>
                  <a:pt x="22212" y="2273"/>
                </a:lnTo>
                <a:lnTo>
                  <a:pt x="24942" y="2273"/>
                </a:lnTo>
                <a:lnTo>
                  <a:pt x="23888" y="8140"/>
                </a:lnTo>
                <a:lnTo>
                  <a:pt x="26174" y="8051"/>
                </a:lnTo>
                <a:lnTo>
                  <a:pt x="31559" y="5207"/>
                </a:lnTo>
                <a:lnTo>
                  <a:pt x="34899" y="3403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43" name="object 243"/>
          <p:cNvSpPr/>
          <p:nvPr/>
        </p:nvSpPr>
        <p:spPr>
          <a:xfrm>
            <a:off x="5597619" y="6459407"/>
            <a:ext cx="33647" cy="61077"/>
          </a:xfrm>
          <a:custGeom>
            <a:avLst/>
            <a:gdLst/>
            <a:ahLst/>
            <a:cxnLst/>
            <a:rect l="l" t="t" r="r" b="b"/>
            <a:pathLst>
              <a:path w="36322" h="67411">
                <a:moveTo>
                  <a:pt x="2819" y="67411"/>
                </a:moveTo>
                <a:lnTo>
                  <a:pt x="5549" y="67030"/>
                </a:lnTo>
                <a:lnTo>
                  <a:pt x="11988" y="67030"/>
                </a:lnTo>
                <a:lnTo>
                  <a:pt x="15862" y="65138"/>
                </a:lnTo>
                <a:lnTo>
                  <a:pt x="12509" y="63906"/>
                </a:lnTo>
                <a:lnTo>
                  <a:pt x="12166" y="63436"/>
                </a:lnTo>
                <a:lnTo>
                  <a:pt x="12166" y="34556"/>
                </a:lnTo>
                <a:lnTo>
                  <a:pt x="13665" y="29819"/>
                </a:lnTo>
                <a:lnTo>
                  <a:pt x="16306" y="27457"/>
                </a:lnTo>
                <a:lnTo>
                  <a:pt x="22910" y="27457"/>
                </a:lnTo>
                <a:lnTo>
                  <a:pt x="25209" y="29819"/>
                </a:lnTo>
                <a:lnTo>
                  <a:pt x="25209" y="61734"/>
                </a:lnTo>
                <a:lnTo>
                  <a:pt x="24765" y="64287"/>
                </a:lnTo>
                <a:lnTo>
                  <a:pt x="22123" y="65138"/>
                </a:lnTo>
                <a:lnTo>
                  <a:pt x="20624" y="66471"/>
                </a:lnTo>
                <a:lnTo>
                  <a:pt x="24333" y="67411"/>
                </a:lnTo>
                <a:lnTo>
                  <a:pt x="28651" y="67030"/>
                </a:lnTo>
                <a:lnTo>
                  <a:pt x="33147" y="67030"/>
                </a:lnTo>
                <a:lnTo>
                  <a:pt x="36322" y="65138"/>
                </a:lnTo>
                <a:lnTo>
                  <a:pt x="33324" y="64198"/>
                </a:lnTo>
                <a:lnTo>
                  <a:pt x="32435" y="61734"/>
                </a:lnTo>
                <a:lnTo>
                  <a:pt x="32435" y="25755"/>
                </a:lnTo>
                <a:lnTo>
                  <a:pt x="28206" y="22720"/>
                </a:lnTo>
                <a:lnTo>
                  <a:pt x="19037" y="22720"/>
                </a:lnTo>
                <a:lnTo>
                  <a:pt x="15773" y="25463"/>
                </a:lnTo>
                <a:lnTo>
                  <a:pt x="12344" y="30200"/>
                </a:lnTo>
                <a:lnTo>
                  <a:pt x="12166" y="30200"/>
                </a:lnTo>
                <a:lnTo>
                  <a:pt x="12166" y="1320"/>
                </a:lnTo>
                <a:lnTo>
                  <a:pt x="9423" y="0"/>
                </a:lnTo>
                <a:lnTo>
                  <a:pt x="8013" y="3035"/>
                </a:lnTo>
                <a:lnTo>
                  <a:pt x="2019" y="4356"/>
                </a:lnTo>
                <a:lnTo>
                  <a:pt x="1841" y="6819"/>
                </a:lnTo>
                <a:lnTo>
                  <a:pt x="4927" y="6819"/>
                </a:lnTo>
                <a:lnTo>
                  <a:pt x="4927" y="63715"/>
                </a:lnTo>
                <a:lnTo>
                  <a:pt x="4229" y="64389"/>
                </a:lnTo>
                <a:lnTo>
                  <a:pt x="0" y="66370"/>
                </a:lnTo>
                <a:lnTo>
                  <a:pt x="2819" y="67411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44" name="object 244"/>
          <p:cNvSpPr/>
          <p:nvPr/>
        </p:nvSpPr>
        <p:spPr>
          <a:xfrm>
            <a:off x="5634196" y="6479993"/>
            <a:ext cx="52189" cy="40492"/>
          </a:xfrm>
          <a:custGeom>
            <a:avLst/>
            <a:gdLst/>
            <a:ahLst/>
            <a:cxnLst/>
            <a:rect l="l" t="t" r="r" b="b"/>
            <a:pathLst>
              <a:path w="56337" h="44691">
                <a:moveTo>
                  <a:pt x="32181" y="42036"/>
                </a:moveTo>
                <a:lnTo>
                  <a:pt x="31737" y="40995"/>
                </a:lnTo>
                <a:lnTo>
                  <a:pt x="31737" y="8623"/>
                </a:lnTo>
                <a:lnTo>
                  <a:pt x="35178" y="4737"/>
                </a:lnTo>
                <a:lnTo>
                  <a:pt x="42671" y="4737"/>
                </a:lnTo>
                <a:lnTo>
                  <a:pt x="44615" y="7010"/>
                </a:lnTo>
                <a:lnTo>
                  <a:pt x="44615" y="41186"/>
                </a:lnTo>
                <a:lnTo>
                  <a:pt x="44437" y="41567"/>
                </a:lnTo>
                <a:lnTo>
                  <a:pt x="41706" y="42417"/>
                </a:lnTo>
                <a:lnTo>
                  <a:pt x="40030" y="43840"/>
                </a:lnTo>
                <a:lnTo>
                  <a:pt x="42760" y="44691"/>
                </a:lnTo>
                <a:lnTo>
                  <a:pt x="46113" y="44310"/>
                </a:lnTo>
                <a:lnTo>
                  <a:pt x="50787" y="44310"/>
                </a:lnTo>
                <a:lnTo>
                  <a:pt x="54140" y="44691"/>
                </a:lnTo>
                <a:lnTo>
                  <a:pt x="56337" y="42887"/>
                </a:lnTo>
                <a:lnTo>
                  <a:pt x="52285" y="41567"/>
                </a:lnTo>
                <a:lnTo>
                  <a:pt x="51841" y="38633"/>
                </a:lnTo>
                <a:lnTo>
                  <a:pt x="51841" y="3695"/>
                </a:lnTo>
                <a:lnTo>
                  <a:pt x="47345" y="0"/>
                </a:lnTo>
                <a:lnTo>
                  <a:pt x="35890" y="0"/>
                </a:lnTo>
                <a:lnTo>
                  <a:pt x="33070" y="6540"/>
                </a:lnTo>
                <a:lnTo>
                  <a:pt x="30416" y="6540"/>
                </a:lnTo>
                <a:lnTo>
                  <a:pt x="29984" y="0"/>
                </a:lnTo>
                <a:lnTo>
                  <a:pt x="16319" y="0"/>
                </a:lnTo>
                <a:lnTo>
                  <a:pt x="12788" y="6349"/>
                </a:lnTo>
                <a:lnTo>
                  <a:pt x="11988" y="5689"/>
                </a:lnTo>
                <a:lnTo>
                  <a:pt x="11988" y="1511"/>
                </a:lnTo>
                <a:lnTo>
                  <a:pt x="10147" y="1333"/>
                </a:lnTo>
                <a:lnTo>
                  <a:pt x="4762" y="3886"/>
                </a:lnTo>
                <a:lnTo>
                  <a:pt x="533" y="5867"/>
                </a:lnTo>
                <a:lnTo>
                  <a:pt x="622" y="7289"/>
                </a:lnTo>
                <a:lnTo>
                  <a:pt x="3708" y="7480"/>
                </a:lnTo>
                <a:lnTo>
                  <a:pt x="4419" y="10134"/>
                </a:lnTo>
                <a:lnTo>
                  <a:pt x="4419" y="41478"/>
                </a:lnTo>
                <a:lnTo>
                  <a:pt x="3708" y="41757"/>
                </a:lnTo>
                <a:lnTo>
                  <a:pt x="0" y="44691"/>
                </a:lnTo>
                <a:lnTo>
                  <a:pt x="3174" y="44691"/>
                </a:lnTo>
                <a:lnTo>
                  <a:pt x="6083" y="44310"/>
                </a:lnTo>
                <a:lnTo>
                  <a:pt x="10845" y="44310"/>
                </a:lnTo>
                <a:lnTo>
                  <a:pt x="14198" y="44691"/>
                </a:lnTo>
                <a:lnTo>
                  <a:pt x="14909" y="42417"/>
                </a:lnTo>
                <a:lnTo>
                  <a:pt x="11645" y="41186"/>
                </a:lnTo>
                <a:lnTo>
                  <a:pt x="11645" y="8331"/>
                </a:lnTo>
                <a:lnTo>
                  <a:pt x="14820" y="4737"/>
                </a:lnTo>
                <a:lnTo>
                  <a:pt x="21958" y="4737"/>
                </a:lnTo>
                <a:lnTo>
                  <a:pt x="24510" y="7200"/>
                </a:lnTo>
                <a:lnTo>
                  <a:pt x="24510" y="39395"/>
                </a:lnTo>
                <a:lnTo>
                  <a:pt x="23279" y="42138"/>
                </a:lnTo>
                <a:lnTo>
                  <a:pt x="20015" y="43751"/>
                </a:lnTo>
                <a:lnTo>
                  <a:pt x="22923" y="44691"/>
                </a:lnTo>
                <a:lnTo>
                  <a:pt x="26454" y="44310"/>
                </a:lnTo>
                <a:lnTo>
                  <a:pt x="30860" y="44310"/>
                </a:lnTo>
                <a:lnTo>
                  <a:pt x="34213" y="44691"/>
                </a:lnTo>
                <a:lnTo>
                  <a:pt x="34823" y="42519"/>
                </a:lnTo>
                <a:lnTo>
                  <a:pt x="32181" y="42036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45" name="object 245"/>
          <p:cNvSpPr/>
          <p:nvPr/>
        </p:nvSpPr>
        <p:spPr>
          <a:xfrm>
            <a:off x="5686715" y="6482052"/>
            <a:ext cx="10285" cy="3235"/>
          </a:xfrm>
          <a:custGeom>
            <a:avLst/>
            <a:gdLst/>
            <a:ahLst/>
            <a:cxnLst/>
            <a:rect l="l" t="t" r="r" b="b"/>
            <a:pathLst>
              <a:path w="11103" h="3570">
                <a:moveTo>
                  <a:pt x="11103" y="0"/>
                </a:moveTo>
                <a:lnTo>
                  <a:pt x="9702" y="0"/>
                </a:lnTo>
                <a:lnTo>
                  <a:pt x="9570" y="1296"/>
                </a:lnTo>
                <a:lnTo>
                  <a:pt x="11103" y="0"/>
                </a:lnTo>
                <a:close/>
              </a:path>
              <a:path w="11103" h="3570">
                <a:moveTo>
                  <a:pt x="27774" y="38823"/>
                </a:moveTo>
                <a:lnTo>
                  <a:pt x="11810" y="38823"/>
                </a:lnTo>
                <a:lnTo>
                  <a:pt x="8115" y="30772"/>
                </a:lnTo>
                <a:lnTo>
                  <a:pt x="8115" y="18656"/>
                </a:lnTo>
                <a:lnTo>
                  <a:pt x="9956" y="18364"/>
                </a:lnTo>
                <a:lnTo>
                  <a:pt x="27419" y="18364"/>
                </a:lnTo>
                <a:lnTo>
                  <a:pt x="30060" y="17703"/>
                </a:lnTo>
                <a:lnTo>
                  <a:pt x="30060" y="6248"/>
                </a:lnTo>
                <a:lnTo>
                  <a:pt x="25920" y="-2273"/>
                </a:lnTo>
                <a:lnTo>
                  <a:pt x="16751" y="-2273"/>
                </a:lnTo>
                <a:lnTo>
                  <a:pt x="13264" y="-1828"/>
                </a:lnTo>
                <a:lnTo>
                  <a:pt x="11103" y="0"/>
                </a:lnTo>
                <a:lnTo>
                  <a:pt x="21335" y="0"/>
                </a:lnTo>
                <a:lnTo>
                  <a:pt x="22834" y="5397"/>
                </a:lnTo>
                <a:lnTo>
                  <a:pt x="22834" y="14871"/>
                </a:lnTo>
                <a:lnTo>
                  <a:pt x="20446" y="16103"/>
                </a:lnTo>
                <a:lnTo>
                  <a:pt x="9258" y="16103"/>
                </a:lnTo>
                <a:lnTo>
                  <a:pt x="8458" y="15621"/>
                </a:lnTo>
                <a:lnTo>
                  <a:pt x="8458" y="12217"/>
                </a:lnTo>
                <a:lnTo>
                  <a:pt x="9570" y="1296"/>
                </a:lnTo>
                <a:lnTo>
                  <a:pt x="3513" y="6422"/>
                </a:lnTo>
                <a:lnTo>
                  <a:pt x="0" y="21120"/>
                </a:lnTo>
                <a:lnTo>
                  <a:pt x="130" y="24442"/>
                </a:lnTo>
                <a:lnTo>
                  <a:pt x="5387" y="38662"/>
                </a:lnTo>
                <a:lnTo>
                  <a:pt x="16040" y="43548"/>
                </a:lnTo>
                <a:lnTo>
                  <a:pt x="25920" y="43548"/>
                </a:lnTo>
                <a:lnTo>
                  <a:pt x="30060" y="34747"/>
                </a:lnTo>
                <a:lnTo>
                  <a:pt x="30060" y="32385"/>
                </a:lnTo>
                <a:lnTo>
                  <a:pt x="27241" y="31242"/>
                </a:lnTo>
                <a:lnTo>
                  <a:pt x="27774" y="38823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46" name="object 246"/>
          <p:cNvSpPr/>
          <p:nvPr/>
        </p:nvSpPr>
        <p:spPr>
          <a:xfrm>
            <a:off x="5717915" y="6514824"/>
            <a:ext cx="16414" cy="35346"/>
          </a:xfrm>
          <a:custGeom>
            <a:avLst/>
            <a:gdLst/>
            <a:ahLst/>
            <a:cxnLst/>
            <a:rect l="l" t="t" r="r" b="b"/>
            <a:pathLst>
              <a:path w="17719" h="39012">
                <a:moveTo>
                  <a:pt x="17719" y="0"/>
                </a:moveTo>
                <a:lnTo>
                  <a:pt x="17538" y="0"/>
                </a:lnTo>
                <a:lnTo>
                  <a:pt x="17334" y="569"/>
                </a:lnTo>
                <a:lnTo>
                  <a:pt x="17719" y="0"/>
                </a:lnTo>
                <a:close/>
              </a:path>
              <a:path w="17719" h="39012">
                <a:moveTo>
                  <a:pt x="609" y="-850"/>
                </a:moveTo>
                <a:lnTo>
                  <a:pt x="609" y="4737"/>
                </a:lnTo>
                <a:lnTo>
                  <a:pt x="3428" y="7378"/>
                </a:lnTo>
                <a:lnTo>
                  <a:pt x="14897" y="7378"/>
                </a:lnTo>
                <a:lnTo>
                  <a:pt x="17334" y="569"/>
                </a:lnTo>
                <a:lnTo>
                  <a:pt x="16827" y="1320"/>
                </a:lnTo>
                <a:lnTo>
                  <a:pt x="12687" y="1320"/>
                </a:lnTo>
                <a:lnTo>
                  <a:pt x="8724" y="-939"/>
                </a:lnTo>
                <a:lnTo>
                  <a:pt x="8724" y="-3886"/>
                </a:lnTo>
                <a:lnTo>
                  <a:pt x="8991" y="-10502"/>
                </a:lnTo>
                <a:lnTo>
                  <a:pt x="17094" y="-17983"/>
                </a:lnTo>
                <a:lnTo>
                  <a:pt x="19126" y="-16662"/>
                </a:lnTo>
                <a:lnTo>
                  <a:pt x="19126" y="-2082"/>
                </a:lnTo>
                <a:lnTo>
                  <a:pt x="17719" y="0"/>
                </a:lnTo>
                <a:lnTo>
                  <a:pt x="19659" y="0"/>
                </a:lnTo>
                <a:lnTo>
                  <a:pt x="20269" y="7010"/>
                </a:lnTo>
                <a:lnTo>
                  <a:pt x="29705" y="7010"/>
                </a:lnTo>
                <a:lnTo>
                  <a:pt x="33578" y="2552"/>
                </a:lnTo>
                <a:lnTo>
                  <a:pt x="33578" y="-571"/>
                </a:lnTo>
                <a:lnTo>
                  <a:pt x="31381" y="-1701"/>
                </a:lnTo>
                <a:lnTo>
                  <a:pt x="31114" y="1320"/>
                </a:lnTo>
                <a:lnTo>
                  <a:pt x="29260" y="1320"/>
                </a:lnTo>
                <a:lnTo>
                  <a:pt x="26352" y="190"/>
                </a:lnTo>
                <a:lnTo>
                  <a:pt x="26352" y="-37109"/>
                </a:lnTo>
                <a:lnTo>
                  <a:pt x="24498" y="-38442"/>
                </a:lnTo>
                <a:lnTo>
                  <a:pt x="7048" y="-38442"/>
                </a:lnTo>
                <a:lnTo>
                  <a:pt x="0" y="-28219"/>
                </a:lnTo>
                <a:lnTo>
                  <a:pt x="0" y="-22631"/>
                </a:lnTo>
                <a:lnTo>
                  <a:pt x="3174" y="-21399"/>
                </a:lnTo>
                <a:lnTo>
                  <a:pt x="6426" y="-21399"/>
                </a:lnTo>
                <a:lnTo>
                  <a:pt x="8191" y="-23952"/>
                </a:lnTo>
                <a:lnTo>
                  <a:pt x="8635" y="-28117"/>
                </a:lnTo>
                <a:lnTo>
                  <a:pt x="9169" y="-33134"/>
                </a:lnTo>
                <a:lnTo>
                  <a:pt x="12077" y="-36169"/>
                </a:lnTo>
                <a:lnTo>
                  <a:pt x="17805" y="-36169"/>
                </a:lnTo>
                <a:lnTo>
                  <a:pt x="19126" y="-32003"/>
                </a:lnTo>
                <a:lnTo>
                  <a:pt x="19126" y="-23863"/>
                </a:lnTo>
                <a:lnTo>
                  <a:pt x="18138" y="-21307"/>
                </a:lnTo>
                <a:lnTo>
                  <a:pt x="7935" y="-12433"/>
                </a:lnTo>
                <a:lnTo>
                  <a:pt x="609" y="-850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47" name="object 247"/>
          <p:cNvSpPr/>
          <p:nvPr/>
        </p:nvSpPr>
        <p:spPr>
          <a:xfrm>
            <a:off x="5748621" y="6479993"/>
            <a:ext cx="34377" cy="40492"/>
          </a:xfrm>
          <a:custGeom>
            <a:avLst/>
            <a:gdLst/>
            <a:ahLst/>
            <a:cxnLst/>
            <a:rect l="l" t="t" r="r" b="b"/>
            <a:pathLst>
              <a:path w="37109" h="44691">
                <a:moveTo>
                  <a:pt x="15074" y="42417"/>
                </a:moveTo>
                <a:lnTo>
                  <a:pt x="12166" y="41097"/>
                </a:lnTo>
                <a:lnTo>
                  <a:pt x="12166" y="11836"/>
                </a:lnTo>
                <a:lnTo>
                  <a:pt x="13665" y="7200"/>
                </a:lnTo>
                <a:lnTo>
                  <a:pt x="16395" y="4737"/>
                </a:lnTo>
                <a:lnTo>
                  <a:pt x="22910" y="4737"/>
                </a:lnTo>
                <a:lnTo>
                  <a:pt x="25209" y="6908"/>
                </a:lnTo>
                <a:lnTo>
                  <a:pt x="25209" y="39014"/>
                </a:lnTo>
                <a:lnTo>
                  <a:pt x="24765" y="41567"/>
                </a:lnTo>
                <a:lnTo>
                  <a:pt x="22123" y="42417"/>
                </a:lnTo>
                <a:lnTo>
                  <a:pt x="20624" y="43751"/>
                </a:lnTo>
                <a:lnTo>
                  <a:pt x="24333" y="44691"/>
                </a:lnTo>
                <a:lnTo>
                  <a:pt x="28651" y="44310"/>
                </a:lnTo>
                <a:lnTo>
                  <a:pt x="33147" y="44310"/>
                </a:lnTo>
                <a:lnTo>
                  <a:pt x="37109" y="42798"/>
                </a:lnTo>
                <a:lnTo>
                  <a:pt x="33235" y="42036"/>
                </a:lnTo>
                <a:lnTo>
                  <a:pt x="32435" y="39014"/>
                </a:lnTo>
                <a:lnTo>
                  <a:pt x="32435" y="3225"/>
                </a:lnTo>
                <a:lnTo>
                  <a:pt x="28206" y="0"/>
                </a:lnTo>
                <a:lnTo>
                  <a:pt x="17627" y="0"/>
                </a:lnTo>
                <a:lnTo>
                  <a:pt x="15252" y="3695"/>
                </a:lnTo>
                <a:lnTo>
                  <a:pt x="12344" y="7480"/>
                </a:lnTo>
                <a:lnTo>
                  <a:pt x="12166" y="7480"/>
                </a:lnTo>
                <a:lnTo>
                  <a:pt x="12166" y="952"/>
                </a:lnTo>
                <a:lnTo>
                  <a:pt x="10845" y="469"/>
                </a:lnTo>
                <a:lnTo>
                  <a:pt x="5816" y="3416"/>
                </a:lnTo>
                <a:lnTo>
                  <a:pt x="2197" y="5499"/>
                </a:lnTo>
                <a:lnTo>
                  <a:pt x="1841" y="7289"/>
                </a:lnTo>
                <a:lnTo>
                  <a:pt x="4927" y="8432"/>
                </a:lnTo>
                <a:lnTo>
                  <a:pt x="4927" y="40995"/>
                </a:lnTo>
                <a:lnTo>
                  <a:pt x="4229" y="41668"/>
                </a:lnTo>
                <a:lnTo>
                  <a:pt x="0" y="43649"/>
                </a:lnTo>
                <a:lnTo>
                  <a:pt x="2819" y="44691"/>
                </a:lnTo>
                <a:lnTo>
                  <a:pt x="5549" y="44310"/>
                </a:lnTo>
                <a:lnTo>
                  <a:pt x="11988" y="44310"/>
                </a:lnTo>
                <a:lnTo>
                  <a:pt x="15074" y="42417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48" name="object 248"/>
          <p:cNvSpPr/>
          <p:nvPr/>
        </p:nvSpPr>
        <p:spPr>
          <a:xfrm>
            <a:off x="5784880" y="6479993"/>
            <a:ext cx="34377" cy="40492"/>
          </a:xfrm>
          <a:custGeom>
            <a:avLst/>
            <a:gdLst/>
            <a:ahLst/>
            <a:cxnLst/>
            <a:rect l="l" t="t" r="r" b="b"/>
            <a:pathLst>
              <a:path w="37109" h="44691">
                <a:moveTo>
                  <a:pt x="15074" y="42417"/>
                </a:moveTo>
                <a:lnTo>
                  <a:pt x="12166" y="41097"/>
                </a:lnTo>
                <a:lnTo>
                  <a:pt x="12166" y="11836"/>
                </a:lnTo>
                <a:lnTo>
                  <a:pt x="13665" y="7200"/>
                </a:lnTo>
                <a:lnTo>
                  <a:pt x="16395" y="4737"/>
                </a:lnTo>
                <a:lnTo>
                  <a:pt x="22910" y="4737"/>
                </a:lnTo>
                <a:lnTo>
                  <a:pt x="25209" y="6908"/>
                </a:lnTo>
                <a:lnTo>
                  <a:pt x="25209" y="39014"/>
                </a:lnTo>
                <a:lnTo>
                  <a:pt x="24765" y="41567"/>
                </a:lnTo>
                <a:lnTo>
                  <a:pt x="22123" y="42417"/>
                </a:lnTo>
                <a:lnTo>
                  <a:pt x="20624" y="43751"/>
                </a:lnTo>
                <a:lnTo>
                  <a:pt x="24320" y="44691"/>
                </a:lnTo>
                <a:lnTo>
                  <a:pt x="28651" y="44310"/>
                </a:lnTo>
                <a:lnTo>
                  <a:pt x="33147" y="44310"/>
                </a:lnTo>
                <a:lnTo>
                  <a:pt x="37109" y="42798"/>
                </a:lnTo>
                <a:lnTo>
                  <a:pt x="33235" y="42036"/>
                </a:lnTo>
                <a:lnTo>
                  <a:pt x="32435" y="39014"/>
                </a:lnTo>
                <a:lnTo>
                  <a:pt x="32435" y="3225"/>
                </a:lnTo>
                <a:lnTo>
                  <a:pt x="28206" y="0"/>
                </a:lnTo>
                <a:lnTo>
                  <a:pt x="17627" y="0"/>
                </a:lnTo>
                <a:lnTo>
                  <a:pt x="15252" y="3695"/>
                </a:lnTo>
                <a:lnTo>
                  <a:pt x="12331" y="7480"/>
                </a:lnTo>
                <a:lnTo>
                  <a:pt x="12166" y="7480"/>
                </a:lnTo>
                <a:lnTo>
                  <a:pt x="12166" y="952"/>
                </a:lnTo>
                <a:lnTo>
                  <a:pt x="10833" y="469"/>
                </a:lnTo>
                <a:lnTo>
                  <a:pt x="5816" y="3416"/>
                </a:lnTo>
                <a:lnTo>
                  <a:pt x="2197" y="5499"/>
                </a:lnTo>
                <a:lnTo>
                  <a:pt x="1854" y="7289"/>
                </a:lnTo>
                <a:lnTo>
                  <a:pt x="4927" y="8432"/>
                </a:lnTo>
                <a:lnTo>
                  <a:pt x="4927" y="40995"/>
                </a:lnTo>
                <a:lnTo>
                  <a:pt x="4229" y="41668"/>
                </a:lnTo>
                <a:lnTo>
                  <a:pt x="0" y="43649"/>
                </a:lnTo>
                <a:lnTo>
                  <a:pt x="2819" y="44691"/>
                </a:lnTo>
                <a:lnTo>
                  <a:pt x="5549" y="44310"/>
                </a:lnTo>
                <a:lnTo>
                  <a:pt x="11988" y="44310"/>
                </a:lnTo>
                <a:lnTo>
                  <a:pt x="15074" y="42417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49" name="object 249"/>
          <p:cNvSpPr/>
          <p:nvPr/>
        </p:nvSpPr>
        <p:spPr>
          <a:xfrm>
            <a:off x="5821539" y="6514824"/>
            <a:ext cx="16426" cy="35346"/>
          </a:xfrm>
          <a:custGeom>
            <a:avLst/>
            <a:gdLst/>
            <a:ahLst/>
            <a:cxnLst/>
            <a:rect l="l" t="t" r="r" b="b"/>
            <a:pathLst>
              <a:path w="17732" h="39012">
                <a:moveTo>
                  <a:pt x="17732" y="0"/>
                </a:moveTo>
                <a:lnTo>
                  <a:pt x="17551" y="0"/>
                </a:lnTo>
                <a:lnTo>
                  <a:pt x="17347" y="569"/>
                </a:lnTo>
                <a:lnTo>
                  <a:pt x="17732" y="0"/>
                </a:lnTo>
                <a:close/>
              </a:path>
              <a:path w="17732" h="39012">
                <a:moveTo>
                  <a:pt x="622" y="-850"/>
                </a:moveTo>
                <a:lnTo>
                  <a:pt x="622" y="4737"/>
                </a:lnTo>
                <a:lnTo>
                  <a:pt x="3441" y="7378"/>
                </a:lnTo>
                <a:lnTo>
                  <a:pt x="14909" y="7378"/>
                </a:lnTo>
                <a:lnTo>
                  <a:pt x="17347" y="569"/>
                </a:lnTo>
                <a:lnTo>
                  <a:pt x="16840" y="1320"/>
                </a:lnTo>
                <a:lnTo>
                  <a:pt x="12700" y="1320"/>
                </a:lnTo>
                <a:lnTo>
                  <a:pt x="8724" y="-939"/>
                </a:lnTo>
                <a:lnTo>
                  <a:pt x="8724" y="-3886"/>
                </a:lnTo>
                <a:lnTo>
                  <a:pt x="8991" y="-10502"/>
                </a:lnTo>
                <a:lnTo>
                  <a:pt x="17106" y="-17983"/>
                </a:lnTo>
                <a:lnTo>
                  <a:pt x="19138" y="-16662"/>
                </a:lnTo>
                <a:lnTo>
                  <a:pt x="19138" y="-2082"/>
                </a:lnTo>
                <a:lnTo>
                  <a:pt x="17732" y="0"/>
                </a:lnTo>
                <a:lnTo>
                  <a:pt x="19659" y="0"/>
                </a:lnTo>
                <a:lnTo>
                  <a:pt x="20281" y="7010"/>
                </a:lnTo>
                <a:lnTo>
                  <a:pt x="29718" y="7010"/>
                </a:lnTo>
                <a:lnTo>
                  <a:pt x="33591" y="2552"/>
                </a:lnTo>
                <a:lnTo>
                  <a:pt x="33591" y="-571"/>
                </a:lnTo>
                <a:lnTo>
                  <a:pt x="31394" y="-1701"/>
                </a:lnTo>
                <a:lnTo>
                  <a:pt x="31127" y="1320"/>
                </a:lnTo>
                <a:lnTo>
                  <a:pt x="29273" y="1320"/>
                </a:lnTo>
                <a:lnTo>
                  <a:pt x="26365" y="190"/>
                </a:lnTo>
                <a:lnTo>
                  <a:pt x="26365" y="-37109"/>
                </a:lnTo>
                <a:lnTo>
                  <a:pt x="24511" y="-38442"/>
                </a:lnTo>
                <a:lnTo>
                  <a:pt x="7061" y="-38442"/>
                </a:lnTo>
                <a:lnTo>
                  <a:pt x="0" y="-28219"/>
                </a:lnTo>
                <a:lnTo>
                  <a:pt x="0" y="-22631"/>
                </a:lnTo>
                <a:lnTo>
                  <a:pt x="3175" y="-21399"/>
                </a:lnTo>
                <a:lnTo>
                  <a:pt x="6438" y="-21399"/>
                </a:lnTo>
                <a:lnTo>
                  <a:pt x="8204" y="-23952"/>
                </a:lnTo>
                <a:lnTo>
                  <a:pt x="8648" y="-28117"/>
                </a:lnTo>
                <a:lnTo>
                  <a:pt x="9169" y="-33134"/>
                </a:lnTo>
                <a:lnTo>
                  <a:pt x="12077" y="-36169"/>
                </a:lnTo>
                <a:lnTo>
                  <a:pt x="17818" y="-36169"/>
                </a:lnTo>
                <a:lnTo>
                  <a:pt x="19138" y="-32003"/>
                </a:lnTo>
                <a:lnTo>
                  <a:pt x="19138" y="-23863"/>
                </a:lnTo>
                <a:lnTo>
                  <a:pt x="18150" y="-21307"/>
                </a:lnTo>
                <a:lnTo>
                  <a:pt x="7948" y="-12433"/>
                </a:lnTo>
                <a:lnTo>
                  <a:pt x="622" y="-850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50" name="object 250"/>
          <p:cNvSpPr/>
          <p:nvPr/>
        </p:nvSpPr>
        <p:spPr>
          <a:xfrm>
            <a:off x="5952870" y="6479993"/>
            <a:ext cx="34389" cy="40492"/>
          </a:xfrm>
          <a:custGeom>
            <a:avLst/>
            <a:gdLst/>
            <a:ahLst/>
            <a:cxnLst/>
            <a:rect l="l" t="t" r="r" b="b"/>
            <a:pathLst>
              <a:path w="37122" h="44691">
                <a:moveTo>
                  <a:pt x="15074" y="42417"/>
                </a:moveTo>
                <a:lnTo>
                  <a:pt x="12166" y="41097"/>
                </a:lnTo>
                <a:lnTo>
                  <a:pt x="12166" y="11836"/>
                </a:lnTo>
                <a:lnTo>
                  <a:pt x="13665" y="7200"/>
                </a:lnTo>
                <a:lnTo>
                  <a:pt x="16395" y="4737"/>
                </a:lnTo>
                <a:lnTo>
                  <a:pt x="22923" y="4737"/>
                </a:lnTo>
                <a:lnTo>
                  <a:pt x="25222" y="6908"/>
                </a:lnTo>
                <a:lnTo>
                  <a:pt x="25222" y="39014"/>
                </a:lnTo>
                <a:lnTo>
                  <a:pt x="24777" y="41567"/>
                </a:lnTo>
                <a:lnTo>
                  <a:pt x="22136" y="42417"/>
                </a:lnTo>
                <a:lnTo>
                  <a:pt x="20624" y="43751"/>
                </a:lnTo>
                <a:lnTo>
                  <a:pt x="24333" y="44691"/>
                </a:lnTo>
                <a:lnTo>
                  <a:pt x="28651" y="44310"/>
                </a:lnTo>
                <a:lnTo>
                  <a:pt x="33159" y="44310"/>
                </a:lnTo>
                <a:lnTo>
                  <a:pt x="37122" y="42798"/>
                </a:lnTo>
                <a:lnTo>
                  <a:pt x="33235" y="42036"/>
                </a:lnTo>
                <a:lnTo>
                  <a:pt x="32448" y="39014"/>
                </a:lnTo>
                <a:lnTo>
                  <a:pt x="32448" y="3225"/>
                </a:lnTo>
                <a:lnTo>
                  <a:pt x="28206" y="0"/>
                </a:lnTo>
                <a:lnTo>
                  <a:pt x="17640" y="0"/>
                </a:lnTo>
                <a:lnTo>
                  <a:pt x="15252" y="3695"/>
                </a:lnTo>
                <a:lnTo>
                  <a:pt x="12344" y="7480"/>
                </a:lnTo>
                <a:lnTo>
                  <a:pt x="12166" y="7480"/>
                </a:lnTo>
                <a:lnTo>
                  <a:pt x="12166" y="952"/>
                </a:lnTo>
                <a:lnTo>
                  <a:pt x="10845" y="469"/>
                </a:lnTo>
                <a:lnTo>
                  <a:pt x="5829" y="3416"/>
                </a:lnTo>
                <a:lnTo>
                  <a:pt x="2209" y="5499"/>
                </a:lnTo>
                <a:lnTo>
                  <a:pt x="1854" y="7289"/>
                </a:lnTo>
                <a:lnTo>
                  <a:pt x="4940" y="8432"/>
                </a:lnTo>
                <a:lnTo>
                  <a:pt x="4940" y="40995"/>
                </a:lnTo>
                <a:lnTo>
                  <a:pt x="4241" y="41668"/>
                </a:lnTo>
                <a:lnTo>
                  <a:pt x="0" y="43649"/>
                </a:lnTo>
                <a:lnTo>
                  <a:pt x="2832" y="44691"/>
                </a:lnTo>
                <a:lnTo>
                  <a:pt x="5562" y="44310"/>
                </a:lnTo>
                <a:lnTo>
                  <a:pt x="11988" y="44310"/>
                </a:lnTo>
                <a:lnTo>
                  <a:pt x="15074" y="42417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51" name="object 251"/>
          <p:cNvSpPr/>
          <p:nvPr/>
        </p:nvSpPr>
        <p:spPr>
          <a:xfrm>
            <a:off x="5989541" y="6479993"/>
            <a:ext cx="31118" cy="41516"/>
          </a:xfrm>
          <a:custGeom>
            <a:avLst/>
            <a:gdLst/>
            <a:ahLst/>
            <a:cxnLst/>
            <a:rect l="l" t="t" r="r" b="b"/>
            <a:pathLst>
              <a:path w="33591" h="45821">
                <a:moveTo>
                  <a:pt x="622" y="37591"/>
                </a:moveTo>
                <a:lnTo>
                  <a:pt x="622" y="43179"/>
                </a:lnTo>
                <a:lnTo>
                  <a:pt x="3441" y="45821"/>
                </a:lnTo>
                <a:lnTo>
                  <a:pt x="14897" y="45821"/>
                </a:lnTo>
                <a:lnTo>
                  <a:pt x="17345" y="39015"/>
                </a:lnTo>
                <a:lnTo>
                  <a:pt x="16840" y="39763"/>
                </a:lnTo>
                <a:lnTo>
                  <a:pt x="12700" y="39763"/>
                </a:lnTo>
                <a:lnTo>
                  <a:pt x="8724" y="37503"/>
                </a:lnTo>
                <a:lnTo>
                  <a:pt x="8724" y="34556"/>
                </a:lnTo>
                <a:lnTo>
                  <a:pt x="8991" y="27939"/>
                </a:lnTo>
                <a:lnTo>
                  <a:pt x="17106" y="20459"/>
                </a:lnTo>
                <a:lnTo>
                  <a:pt x="19138" y="21780"/>
                </a:lnTo>
                <a:lnTo>
                  <a:pt x="19138" y="36360"/>
                </a:lnTo>
                <a:lnTo>
                  <a:pt x="17732" y="38442"/>
                </a:lnTo>
                <a:lnTo>
                  <a:pt x="19659" y="38442"/>
                </a:lnTo>
                <a:lnTo>
                  <a:pt x="20281" y="45453"/>
                </a:lnTo>
                <a:lnTo>
                  <a:pt x="29718" y="45453"/>
                </a:lnTo>
                <a:lnTo>
                  <a:pt x="33591" y="40995"/>
                </a:lnTo>
                <a:lnTo>
                  <a:pt x="33591" y="37871"/>
                </a:lnTo>
                <a:lnTo>
                  <a:pt x="31381" y="36741"/>
                </a:lnTo>
                <a:lnTo>
                  <a:pt x="31127" y="39763"/>
                </a:lnTo>
                <a:lnTo>
                  <a:pt x="29273" y="39763"/>
                </a:lnTo>
                <a:lnTo>
                  <a:pt x="26365" y="38633"/>
                </a:lnTo>
                <a:lnTo>
                  <a:pt x="26365" y="1333"/>
                </a:lnTo>
                <a:lnTo>
                  <a:pt x="24511" y="0"/>
                </a:lnTo>
                <a:lnTo>
                  <a:pt x="7061" y="0"/>
                </a:lnTo>
                <a:lnTo>
                  <a:pt x="0" y="10223"/>
                </a:lnTo>
                <a:lnTo>
                  <a:pt x="0" y="15811"/>
                </a:lnTo>
                <a:lnTo>
                  <a:pt x="3175" y="17043"/>
                </a:lnTo>
                <a:lnTo>
                  <a:pt x="6438" y="17043"/>
                </a:lnTo>
                <a:lnTo>
                  <a:pt x="8204" y="14490"/>
                </a:lnTo>
                <a:lnTo>
                  <a:pt x="8636" y="10325"/>
                </a:lnTo>
                <a:lnTo>
                  <a:pt x="9169" y="5308"/>
                </a:lnTo>
                <a:lnTo>
                  <a:pt x="12077" y="2273"/>
                </a:lnTo>
                <a:lnTo>
                  <a:pt x="17805" y="2273"/>
                </a:lnTo>
                <a:lnTo>
                  <a:pt x="19138" y="6438"/>
                </a:lnTo>
                <a:lnTo>
                  <a:pt x="19138" y="14579"/>
                </a:lnTo>
                <a:lnTo>
                  <a:pt x="18150" y="17135"/>
                </a:lnTo>
                <a:lnTo>
                  <a:pt x="7948" y="26009"/>
                </a:lnTo>
                <a:lnTo>
                  <a:pt x="622" y="37591"/>
                </a:lnTo>
                <a:close/>
              </a:path>
              <a:path w="33591" h="45821">
                <a:moveTo>
                  <a:pt x="17732" y="38442"/>
                </a:moveTo>
                <a:lnTo>
                  <a:pt x="17551" y="38442"/>
                </a:lnTo>
                <a:lnTo>
                  <a:pt x="17345" y="39015"/>
                </a:lnTo>
                <a:lnTo>
                  <a:pt x="17732" y="38442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52" name="object 252"/>
          <p:cNvSpPr/>
          <p:nvPr/>
        </p:nvSpPr>
        <p:spPr>
          <a:xfrm>
            <a:off x="5853881" y="6479993"/>
            <a:ext cx="28176" cy="41516"/>
          </a:xfrm>
          <a:custGeom>
            <a:avLst/>
            <a:gdLst/>
            <a:ahLst/>
            <a:cxnLst/>
            <a:rect l="l" t="t" r="r" b="b"/>
            <a:pathLst>
              <a:path w="30416" h="45821">
                <a:moveTo>
                  <a:pt x="28740" y="13449"/>
                </a:moveTo>
                <a:lnTo>
                  <a:pt x="28740" y="2844"/>
                </a:lnTo>
                <a:lnTo>
                  <a:pt x="28562" y="2565"/>
                </a:lnTo>
                <a:lnTo>
                  <a:pt x="25742" y="761"/>
                </a:lnTo>
                <a:lnTo>
                  <a:pt x="21424" y="0"/>
                </a:lnTo>
                <a:lnTo>
                  <a:pt x="18338" y="0"/>
                </a:lnTo>
                <a:lnTo>
                  <a:pt x="14652" y="385"/>
                </a:lnTo>
                <a:lnTo>
                  <a:pt x="3996" y="7853"/>
                </a:lnTo>
                <a:lnTo>
                  <a:pt x="0" y="22161"/>
                </a:lnTo>
                <a:lnTo>
                  <a:pt x="286" y="27088"/>
                </a:lnTo>
                <a:lnTo>
                  <a:pt x="5693" y="40736"/>
                </a:lnTo>
                <a:lnTo>
                  <a:pt x="16573" y="45821"/>
                </a:lnTo>
                <a:lnTo>
                  <a:pt x="26098" y="45821"/>
                </a:lnTo>
                <a:lnTo>
                  <a:pt x="30416" y="37871"/>
                </a:lnTo>
                <a:lnTo>
                  <a:pt x="30416" y="33705"/>
                </a:lnTo>
                <a:lnTo>
                  <a:pt x="27685" y="33324"/>
                </a:lnTo>
                <a:lnTo>
                  <a:pt x="27152" y="41097"/>
                </a:lnTo>
                <a:lnTo>
                  <a:pt x="13055" y="41097"/>
                </a:lnTo>
                <a:lnTo>
                  <a:pt x="8115" y="31813"/>
                </a:lnTo>
                <a:lnTo>
                  <a:pt x="8115" y="8712"/>
                </a:lnTo>
                <a:lnTo>
                  <a:pt x="13233" y="2273"/>
                </a:lnTo>
                <a:lnTo>
                  <a:pt x="17373" y="2273"/>
                </a:lnTo>
                <a:lnTo>
                  <a:pt x="20192" y="4267"/>
                </a:lnTo>
                <a:lnTo>
                  <a:pt x="23367" y="10515"/>
                </a:lnTo>
                <a:lnTo>
                  <a:pt x="24688" y="13157"/>
                </a:lnTo>
                <a:lnTo>
                  <a:pt x="25222" y="13830"/>
                </a:lnTo>
                <a:lnTo>
                  <a:pt x="28740" y="13449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53" name="object 253"/>
          <p:cNvSpPr/>
          <p:nvPr/>
        </p:nvSpPr>
        <p:spPr>
          <a:xfrm>
            <a:off x="5882387" y="6459407"/>
            <a:ext cx="33647" cy="61077"/>
          </a:xfrm>
          <a:custGeom>
            <a:avLst/>
            <a:gdLst/>
            <a:ahLst/>
            <a:cxnLst/>
            <a:rect l="l" t="t" r="r" b="b"/>
            <a:pathLst>
              <a:path w="36322" h="67411">
                <a:moveTo>
                  <a:pt x="2819" y="67411"/>
                </a:moveTo>
                <a:lnTo>
                  <a:pt x="5549" y="67030"/>
                </a:lnTo>
                <a:lnTo>
                  <a:pt x="11988" y="67030"/>
                </a:lnTo>
                <a:lnTo>
                  <a:pt x="15862" y="65138"/>
                </a:lnTo>
                <a:lnTo>
                  <a:pt x="12522" y="63906"/>
                </a:lnTo>
                <a:lnTo>
                  <a:pt x="12166" y="63436"/>
                </a:lnTo>
                <a:lnTo>
                  <a:pt x="12166" y="34556"/>
                </a:lnTo>
                <a:lnTo>
                  <a:pt x="13665" y="29819"/>
                </a:lnTo>
                <a:lnTo>
                  <a:pt x="16306" y="27457"/>
                </a:lnTo>
                <a:lnTo>
                  <a:pt x="22923" y="27457"/>
                </a:lnTo>
                <a:lnTo>
                  <a:pt x="25209" y="29819"/>
                </a:lnTo>
                <a:lnTo>
                  <a:pt x="25209" y="61734"/>
                </a:lnTo>
                <a:lnTo>
                  <a:pt x="24765" y="64287"/>
                </a:lnTo>
                <a:lnTo>
                  <a:pt x="22123" y="65138"/>
                </a:lnTo>
                <a:lnTo>
                  <a:pt x="20624" y="66471"/>
                </a:lnTo>
                <a:lnTo>
                  <a:pt x="24333" y="67411"/>
                </a:lnTo>
                <a:lnTo>
                  <a:pt x="28651" y="67030"/>
                </a:lnTo>
                <a:lnTo>
                  <a:pt x="33147" y="67030"/>
                </a:lnTo>
                <a:lnTo>
                  <a:pt x="36322" y="65138"/>
                </a:lnTo>
                <a:lnTo>
                  <a:pt x="33324" y="64198"/>
                </a:lnTo>
                <a:lnTo>
                  <a:pt x="32435" y="61734"/>
                </a:lnTo>
                <a:lnTo>
                  <a:pt x="32435" y="25755"/>
                </a:lnTo>
                <a:lnTo>
                  <a:pt x="28206" y="22720"/>
                </a:lnTo>
                <a:lnTo>
                  <a:pt x="19037" y="22720"/>
                </a:lnTo>
                <a:lnTo>
                  <a:pt x="15773" y="25463"/>
                </a:lnTo>
                <a:lnTo>
                  <a:pt x="12344" y="30200"/>
                </a:lnTo>
                <a:lnTo>
                  <a:pt x="12166" y="30200"/>
                </a:lnTo>
                <a:lnTo>
                  <a:pt x="12166" y="1320"/>
                </a:lnTo>
                <a:lnTo>
                  <a:pt x="9436" y="0"/>
                </a:lnTo>
                <a:lnTo>
                  <a:pt x="8026" y="3035"/>
                </a:lnTo>
                <a:lnTo>
                  <a:pt x="2019" y="4356"/>
                </a:lnTo>
                <a:lnTo>
                  <a:pt x="1854" y="6819"/>
                </a:lnTo>
                <a:lnTo>
                  <a:pt x="4940" y="6819"/>
                </a:lnTo>
                <a:lnTo>
                  <a:pt x="4940" y="63715"/>
                </a:lnTo>
                <a:lnTo>
                  <a:pt x="4229" y="64389"/>
                </a:lnTo>
                <a:lnTo>
                  <a:pt x="0" y="66370"/>
                </a:lnTo>
                <a:lnTo>
                  <a:pt x="2819" y="67411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54" name="object 254"/>
          <p:cNvSpPr/>
          <p:nvPr/>
        </p:nvSpPr>
        <p:spPr>
          <a:xfrm>
            <a:off x="5916034" y="6470384"/>
            <a:ext cx="17141" cy="51124"/>
          </a:xfrm>
          <a:custGeom>
            <a:avLst/>
            <a:gdLst/>
            <a:ahLst/>
            <a:cxnLst/>
            <a:rect l="l" t="t" r="r" b="b"/>
            <a:pathLst>
              <a:path w="18503" h="56426">
                <a:moveTo>
                  <a:pt x="10579" y="1422"/>
                </a:moveTo>
                <a:lnTo>
                  <a:pt x="8102" y="0"/>
                </a:lnTo>
                <a:lnTo>
                  <a:pt x="8369" y="4076"/>
                </a:lnTo>
                <a:lnTo>
                  <a:pt x="3873" y="9283"/>
                </a:lnTo>
                <a:lnTo>
                  <a:pt x="698" y="12979"/>
                </a:lnTo>
                <a:lnTo>
                  <a:pt x="0" y="15341"/>
                </a:lnTo>
                <a:lnTo>
                  <a:pt x="3340" y="16852"/>
                </a:lnTo>
                <a:lnTo>
                  <a:pt x="3340" y="51320"/>
                </a:lnTo>
                <a:lnTo>
                  <a:pt x="4838" y="56426"/>
                </a:lnTo>
                <a:lnTo>
                  <a:pt x="15773" y="56426"/>
                </a:lnTo>
                <a:lnTo>
                  <a:pt x="18503" y="48856"/>
                </a:lnTo>
                <a:lnTo>
                  <a:pt x="16484" y="46202"/>
                </a:lnTo>
                <a:lnTo>
                  <a:pt x="15684" y="50749"/>
                </a:lnTo>
                <a:lnTo>
                  <a:pt x="13220" y="50749"/>
                </a:lnTo>
                <a:lnTo>
                  <a:pt x="10579" y="49136"/>
                </a:lnTo>
                <a:lnTo>
                  <a:pt x="10579" y="15913"/>
                </a:lnTo>
                <a:lnTo>
                  <a:pt x="11010" y="15341"/>
                </a:lnTo>
                <a:lnTo>
                  <a:pt x="16217" y="15341"/>
                </a:lnTo>
                <a:lnTo>
                  <a:pt x="17272" y="14960"/>
                </a:lnTo>
                <a:lnTo>
                  <a:pt x="16217" y="12115"/>
                </a:lnTo>
                <a:lnTo>
                  <a:pt x="10579" y="12115"/>
                </a:lnTo>
                <a:lnTo>
                  <a:pt x="10579" y="1422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55" name="object 255"/>
          <p:cNvSpPr/>
          <p:nvPr/>
        </p:nvSpPr>
        <p:spPr>
          <a:xfrm>
            <a:off x="6038883" y="6465069"/>
            <a:ext cx="28589" cy="56440"/>
          </a:xfrm>
          <a:custGeom>
            <a:avLst/>
            <a:gdLst/>
            <a:ahLst/>
            <a:cxnLst/>
            <a:rect l="l" t="t" r="r" b="b"/>
            <a:pathLst>
              <a:path w="30860" h="62293">
                <a:moveTo>
                  <a:pt x="19304" y="1892"/>
                </a:moveTo>
                <a:lnTo>
                  <a:pt x="20980" y="3886"/>
                </a:lnTo>
                <a:lnTo>
                  <a:pt x="22567" y="8051"/>
                </a:lnTo>
                <a:lnTo>
                  <a:pt x="25044" y="14579"/>
                </a:lnTo>
                <a:lnTo>
                  <a:pt x="24866" y="17043"/>
                </a:lnTo>
                <a:lnTo>
                  <a:pt x="27952" y="15151"/>
                </a:lnTo>
                <a:lnTo>
                  <a:pt x="27952" y="5016"/>
                </a:lnTo>
                <a:lnTo>
                  <a:pt x="26885" y="1320"/>
                </a:lnTo>
                <a:lnTo>
                  <a:pt x="22390" y="0"/>
                </a:lnTo>
                <a:lnTo>
                  <a:pt x="6616" y="0"/>
                </a:lnTo>
                <a:lnTo>
                  <a:pt x="711" y="7670"/>
                </a:lnTo>
                <a:lnTo>
                  <a:pt x="711" y="15151"/>
                </a:lnTo>
                <a:lnTo>
                  <a:pt x="2162" y="22572"/>
                </a:lnTo>
                <a:lnTo>
                  <a:pt x="10195" y="31496"/>
                </a:lnTo>
                <a:lnTo>
                  <a:pt x="19727" y="38526"/>
                </a:lnTo>
                <a:lnTo>
                  <a:pt x="24333" y="49136"/>
                </a:lnTo>
                <a:lnTo>
                  <a:pt x="24333" y="55384"/>
                </a:lnTo>
                <a:lnTo>
                  <a:pt x="21486" y="58510"/>
                </a:lnTo>
                <a:lnTo>
                  <a:pt x="26405" y="56301"/>
                </a:lnTo>
                <a:lnTo>
                  <a:pt x="30861" y="44119"/>
                </a:lnTo>
                <a:lnTo>
                  <a:pt x="30861" y="35407"/>
                </a:lnTo>
                <a:lnTo>
                  <a:pt x="25133" y="30670"/>
                </a:lnTo>
                <a:lnTo>
                  <a:pt x="18338" y="25374"/>
                </a:lnTo>
                <a:lnTo>
                  <a:pt x="9525" y="18465"/>
                </a:lnTo>
                <a:lnTo>
                  <a:pt x="7581" y="17233"/>
                </a:lnTo>
                <a:lnTo>
                  <a:pt x="7581" y="5778"/>
                </a:lnTo>
                <a:lnTo>
                  <a:pt x="10668" y="1892"/>
                </a:lnTo>
                <a:lnTo>
                  <a:pt x="19304" y="1892"/>
                </a:lnTo>
                <a:close/>
              </a:path>
              <a:path w="30860" h="62293">
                <a:moveTo>
                  <a:pt x="21486" y="58510"/>
                </a:moveTo>
                <a:lnTo>
                  <a:pt x="18944" y="59651"/>
                </a:lnTo>
                <a:lnTo>
                  <a:pt x="20447" y="59651"/>
                </a:lnTo>
                <a:lnTo>
                  <a:pt x="21486" y="58510"/>
                </a:lnTo>
                <a:close/>
              </a:path>
              <a:path w="30860" h="62293">
                <a:moveTo>
                  <a:pt x="7581" y="62293"/>
                </a:moveTo>
                <a:lnTo>
                  <a:pt x="13118" y="62268"/>
                </a:lnTo>
                <a:lnTo>
                  <a:pt x="18944" y="59651"/>
                </a:lnTo>
                <a:lnTo>
                  <a:pt x="10579" y="59651"/>
                </a:lnTo>
                <a:lnTo>
                  <a:pt x="7581" y="56718"/>
                </a:lnTo>
                <a:lnTo>
                  <a:pt x="5461" y="50939"/>
                </a:lnTo>
                <a:lnTo>
                  <a:pt x="2997" y="44119"/>
                </a:lnTo>
                <a:lnTo>
                  <a:pt x="3962" y="42036"/>
                </a:lnTo>
                <a:lnTo>
                  <a:pt x="0" y="42697"/>
                </a:lnTo>
                <a:lnTo>
                  <a:pt x="0" y="60401"/>
                </a:lnTo>
                <a:lnTo>
                  <a:pt x="7581" y="62293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56" name="object 256"/>
          <p:cNvSpPr/>
          <p:nvPr/>
        </p:nvSpPr>
        <p:spPr>
          <a:xfrm>
            <a:off x="6070331" y="6482053"/>
            <a:ext cx="10282" cy="3241"/>
          </a:xfrm>
          <a:custGeom>
            <a:avLst/>
            <a:gdLst/>
            <a:ahLst/>
            <a:cxnLst/>
            <a:rect l="l" t="t" r="r" b="b"/>
            <a:pathLst>
              <a:path w="11099" h="3577">
                <a:moveTo>
                  <a:pt x="11099" y="0"/>
                </a:moveTo>
                <a:lnTo>
                  <a:pt x="9690" y="0"/>
                </a:lnTo>
                <a:lnTo>
                  <a:pt x="9558" y="1303"/>
                </a:lnTo>
                <a:lnTo>
                  <a:pt x="11099" y="0"/>
                </a:lnTo>
                <a:close/>
              </a:path>
              <a:path w="11099" h="3577">
                <a:moveTo>
                  <a:pt x="27762" y="38823"/>
                </a:moveTo>
                <a:lnTo>
                  <a:pt x="11811" y="38823"/>
                </a:lnTo>
                <a:lnTo>
                  <a:pt x="8102" y="30772"/>
                </a:lnTo>
                <a:lnTo>
                  <a:pt x="8102" y="18656"/>
                </a:lnTo>
                <a:lnTo>
                  <a:pt x="9956" y="18364"/>
                </a:lnTo>
                <a:lnTo>
                  <a:pt x="27406" y="18364"/>
                </a:lnTo>
                <a:lnTo>
                  <a:pt x="30060" y="17703"/>
                </a:lnTo>
                <a:lnTo>
                  <a:pt x="30060" y="6248"/>
                </a:lnTo>
                <a:lnTo>
                  <a:pt x="25920" y="-2273"/>
                </a:lnTo>
                <a:lnTo>
                  <a:pt x="16738" y="-2273"/>
                </a:lnTo>
                <a:lnTo>
                  <a:pt x="13262" y="-1830"/>
                </a:lnTo>
                <a:lnTo>
                  <a:pt x="11099" y="0"/>
                </a:lnTo>
                <a:lnTo>
                  <a:pt x="21323" y="0"/>
                </a:lnTo>
                <a:lnTo>
                  <a:pt x="22834" y="5397"/>
                </a:lnTo>
                <a:lnTo>
                  <a:pt x="22834" y="14871"/>
                </a:lnTo>
                <a:lnTo>
                  <a:pt x="20447" y="16103"/>
                </a:lnTo>
                <a:lnTo>
                  <a:pt x="9245" y="16103"/>
                </a:lnTo>
                <a:lnTo>
                  <a:pt x="8458" y="15621"/>
                </a:lnTo>
                <a:lnTo>
                  <a:pt x="8458" y="12217"/>
                </a:lnTo>
                <a:lnTo>
                  <a:pt x="9558" y="1303"/>
                </a:lnTo>
                <a:lnTo>
                  <a:pt x="3514" y="6419"/>
                </a:lnTo>
                <a:lnTo>
                  <a:pt x="0" y="21120"/>
                </a:lnTo>
                <a:lnTo>
                  <a:pt x="130" y="24442"/>
                </a:lnTo>
                <a:lnTo>
                  <a:pt x="5387" y="38662"/>
                </a:lnTo>
                <a:lnTo>
                  <a:pt x="16040" y="43548"/>
                </a:lnTo>
                <a:lnTo>
                  <a:pt x="25920" y="43548"/>
                </a:lnTo>
                <a:lnTo>
                  <a:pt x="30060" y="34747"/>
                </a:lnTo>
                <a:lnTo>
                  <a:pt x="30060" y="32385"/>
                </a:lnTo>
                <a:lnTo>
                  <a:pt x="27241" y="31242"/>
                </a:lnTo>
                <a:lnTo>
                  <a:pt x="27762" y="38823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57" name="object 257"/>
          <p:cNvSpPr/>
          <p:nvPr/>
        </p:nvSpPr>
        <p:spPr>
          <a:xfrm>
            <a:off x="6098989" y="6465585"/>
            <a:ext cx="12823" cy="54898"/>
          </a:xfrm>
          <a:custGeom>
            <a:avLst/>
            <a:gdLst/>
            <a:ahLst/>
            <a:cxnLst/>
            <a:rect l="l" t="t" r="r" b="b"/>
            <a:pathLst>
              <a:path w="13843" h="60591">
                <a:moveTo>
                  <a:pt x="13842" y="5295"/>
                </a:moveTo>
                <a:lnTo>
                  <a:pt x="13842" y="2463"/>
                </a:lnTo>
                <a:lnTo>
                  <a:pt x="9791" y="0"/>
                </a:lnTo>
                <a:lnTo>
                  <a:pt x="5727" y="2463"/>
                </a:lnTo>
                <a:lnTo>
                  <a:pt x="5727" y="8140"/>
                </a:lnTo>
                <a:lnTo>
                  <a:pt x="9791" y="10604"/>
                </a:lnTo>
                <a:lnTo>
                  <a:pt x="13842" y="8140"/>
                </a:lnTo>
                <a:lnTo>
                  <a:pt x="13842" y="5295"/>
                </a:lnTo>
                <a:close/>
              </a:path>
              <a:path w="13843" h="60591">
                <a:moveTo>
                  <a:pt x="5994" y="23660"/>
                </a:moveTo>
                <a:lnTo>
                  <a:pt x="5994" y="56895"/>
                </a:lnTo>
                <a:lnTo>
                  <a:pt x="5295" y="57086"/>
                </a:lnTo>
                <a:lnTo>
                  <a:pt x="1854" y="58127"/>
                </a:lnTo>
                <a:lnTo>
                  <a:pt x="0" y="59550"/>
                </a:lnTo>
                <a:lnTo>
                  <a:pt x="2819" y="60591"/>
                </a:lnTo>
                <a:lnTo>
                  <a:pt x="5549" y="60210"/>
                </a:lnTo>
                <a:lnTo>
                  <a:pt x="13042" y="60210"/>
                </a:lnTo>
                <a:lnTo>
                  <a:pt x="16484" y="58318"/>
                </a:lnTo>
                <a:lnTo>
                  <a:pt x="13220" y="56997"/>
                </a:lnTo>
                <a:lnTo>
                  <a:pt x="13220" y="17233"/>
                </a:lnTo>
                <a:lnTo>
                  <a:pt x="11722" y="15900"/>
                </a:lnTo>
                <a:lnTo>
                  <a:pt x="9791" y="18643"/>
                </a:lnTo>
                <a:lnTo>
                  <a:pt x="2908" y="20548"/>
                </a:lnTo>
                <a:lnTo>
                  <a:pt x="2908" y="23190"/>
                </a:lnTo>
                <a:lnTo>
                  <a:pt x="5994" y="23660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58" name="object 258"/>
          <p:cNvSpPr/>
          <p:nvPr/>
        </p:nvSpPr>
        <p:spPr>
          <a:xfrm>
            <a:off x="6118261" y="6479993"/>
            <a:ext cx="25976" cy="40492"/>
          </a:xfrm>
          <a:custGeom>
            <a:avLst/>
            <a:gdLst/>
            <a:ahLst/>
            <a:cxnLst/>
            <a:rect l="l" t="t" r="r" b="b"/>
            <a:pathLst>
              <a:path w="28041" h="44691">
                <a:moveTo>
                  <a:pt x="17106" y="42417"/>
                </a:moveTo>
                <a:lnTo>
                  <a:pt x="14376" y="42036"/>
                </a:lnTo>
                <a:lnTo>
                  <a:pt x="13398" y="40525"/>
                </a:lnTo>
                <a:lnTo>
                  <a:pt x="13398" y="11556"/>
                </a:lnTo>
                <a:lnTo>
                  <a:pt x="15697" y="5867"/>
                </a:lnTo>
                <a:lnTo>
                  <a:pt x="18694" y="5867"/>
                </a:lnTo>
                <a:lnTo>
                  <a:pt x="19837" y="7581"/>
                </a:lnTo>
                <a:lnTo>
                  <a:pt x="20802" y="11175"/>
                </a:lnTo>
                <a:lnTo>
                  <a:pt x="23723" y="12306"/>
                </a:lnTo>
                <a:lnTo>
                  <a:pt x="26454" y="12306"/>
                </a:lnTo>
                <a:lnTo>
                  <a:pt x="28041" y="9093"/>
                </a:lnTo>
                <a:lnTo>
                  <a:pt x="28041" y="2844"/>
                </a:lnTo>
                <a:lnTo>
                  <a:pt x="25742" y="0"/>
                </a:lnTo>
                <a:lnTo>
                  <a:pt x="16573" y="0"/>
                </a:lnTo>
                <a:lnTo>
                  <a:pt x="12877" y="9664"/>
                </a:lnTo>
                <a:lnTo>
                  <a:pt x="12344" y="9283"/>
                </a:lnTo>
                <a:lnTo>
                  <a:pt x="12344" y="1892"/>
                </a:lnTo>
                <a:lnTo>
                  <a:pt x="10934" y="850"/>
                </a:lnTo>
                <a:lnTo>
                  <a:pt x="7315" y="3035"/>
                </a:lnTo>
                <a:lnTo>
                  <a:pt x="2120" y="6159"/>
                </a:lnTo>
                <a:lnTo>
                  <a:pt x="533" y="5587"/>
                </a:lnTo>
                <a:lnTo>
                  <a:pt x="2552" y="8140"/>
                </a:lnTo>
                <a:lnTo>
                  <a:pt x="5638" y="10794"/>
                </a:lnTo>
                <a:lnTo>
                  <a:pt x="5638" y="40906"/>
                </a:lnTo>
                <a:lnTo>
                  <a:pt x="5384" y="41846"/>
                </a:lnTo>
                <a:lnTo>
                  <a:pt x="2641" y="42417"/>
                </a:lnTo>
                <a:lnTo>
                  <a:pt x="0" y="43929"/>
                </a:lnTo>
                <a:lnTo>
                  <a:pt x="2730" y="44691"/>
                </a:lnTo>
                <a:lnTo>
                  <a:pt x="5562" y="44310"/>
                </a:lnTo>
                <a:lnTo>
                  <a:pt x="15341" y="44310"/>
                </a:lnTo>
                <a:lnTo>
                  <a:pt x="18160" y="44691"/>
                </a:lnTo>
                <a:lnTo>
                  <a:pt x="20370" y="42887"/>
                </a:lnTo>
                <a:lnTo>
                  <a:pt x="17106" y="42417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59" name="object 259"/>
          <p:cNvSpPr/>
          <p:nvPr/>
        </p:nvSpPr>
        <p:spPr>
          <a:xfrm>
            <a:off x="6144720" y="6459407"/>
            <a:ext cx="31611" cy="62964"/>
          </a:xfrm>
          <a:custGeom>
            <a:avLst/>
            <a:gdLst/>
            <a:ahLst/>
            <a:cxnLst/>
            <a:rect l="l" t="t" r="r" b="b"/>
            <a:pathLst>
              <a:path w="34124" h="69494">
                <a:moveTo>
                  <a:pt x="10668" y="1320"/>
                </a:moveTo>
                <a:lnTo>
                  <a:pt x="10147" y="0"/>
                </a:lnTo>
                <a:lnTo>
                  <a:pt x="4762" y="3124"/>
                </a:lnTo>
                <a:lnTo>
                  <a:pt x="1066" y="4165"/>
                </a:lnTo>
                <a:lnTo>
                  <a:pt x="0" y="6527"/>
                </a:lnTo>
                <a:lnTo>
                  <a:pt x="3352" y="7200"/>
                </a:lnTo>
                <a:lnTo>
                  <a:pt x="3441" y="64566"/>
                </a:lnTo>
                <a:lnTo>
                  <a:pt x="2476" y="66281"/>
                </a:lnTo>
                <a:lnTo>
                  <a:pt x="2654" y="69494"/>
                </a:lnTo>
                <a:lnTo>
                  <a:pt x="5638" y="69494"/>
                </a:lnTo>
                <a:lnTo>
                  <a:pt x="4940" y="65519"/>
                </a:lnTo>
                <a:lnTo>
                  <a:pt x="9525" y="65519"/>
                </a:lnTo>
                <a:lnTo>
                  <a:pt x="10668" y="68541"/>
                </a:lnTo>
                <a:lnTo>
                  <a:pt x="10668" y="1320"/>
                </a:lnTo>
                <a:close/>
              </a:path>
              <a:path w="34124" h="69494">
                <a:moveTo>
                  <a:pt x="26009" y="46672"/>
                </a:moveTo>
                <a:lnTo>
                  <a:pt x="26009" y="59842"/>
                </a:lnTo>
                <a:lnTo>
                  <a:pt x="22047" y="66281"/>
                </a:lnTo>
                <a:lnTo>
                  <a:pt x="12966" y="66281"/>
                </a:lnTo>
                <a:lnTo>
                  <a:pt x="10668" y="63627"/>
                </a:lnTo>
                <a:lnTo>
                  <a:pt x="10668" y="68541"/>
                </a:lnTo>
                <a:lnTo>
                  <a:pt x="16306" y="68541"/>
                </a:lnTo>
                <a:lnTo>
                  <a:pt x="20393" y="67987"/>
                </a:lnTo>
                <a:lnTo>
                  <a:pt x="30502" y="59574"/>
                </a:lnTo>
                <a:lnTo>
                  <a:pt x="34124" y="45440"/>
                </a:lnTo>
                <a:lnTo>
                  <a:pt x="34103" y="43965"/>
                </a:lnTo>
                <a:lnTo>
                  <a:pt x="30200" y="28604"/>
                </a:lnTo>
                <a:lnTo>
                  <a:pt x="20726" y="22720"/>
                </a:lnTo>
                <a:lnTo>
                  <a:pt x="14986" y="22720"/>
                </a:lnTo>
                <a:lnTo>
                  <a:pt x="12255" y="26885"/>
                </a:lnTo>
                <a:lnTo>
                  <a:pt x="10668" y="25095"/>
                </a:lnTo>
                <a:lnTo>
                  <a:pt x="10668" y="1320"/>
                </a:lnTo>
                <a:lnTo>
                  <a:pt x="10668" y="29159"/>
                </a:lnTo>
                <a:lnTo>
                  <a:pt x="12788" y="27457"/>
                </a:lnTo>
                <a:lnTo>
                  <a:pt x="22834" y="27457"/>
                </a:lnTo>
                <a:lnTo>
                  <a:pt x="26009" y="36741"/>
                </a:lnTo>
                <a:lnTo>
                  <a:pt x="26009" y="46672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60" name="object 260"/>
          <p:cNvSpPr/>
          <p:nvPr/>
        </p:nvSpPr>
        <p:spPr>
          <a:xfrm>
            <a:off x="6175508" y="6459407"/>
            <a:ext cx="33647" cy="61077"/>
          </a:xfrm>
          <a:custGeom>
            <a:avLst/>
            <a:gdLst/>
            <a:ahLst/>
            <a:cxnLst/>
            <a:rect l="l" t="t" r="r" b="b"/>
            <a:pathLst>
              <a:path w="36322" h="67411">
                <a:moveTo>
                  <a:pt x="2819" y="67411"/>
                </a:moveTo>
                <a:lnTo>
                  <a:pt x="5549" y="67030"/>
                </a:lnTo>
                <a:lnTo>
                  <a:pt x="11988" y="67030"/>
                </a:lnTo>
                <a:lnTo>
                  <a:pt x="15874" y="65138"/>
                </a:lnTo>
                <a:lnTo>
                  <a:pt x="12522" y="63906"/>
                </a:lnTo>
                <a:lnTo>
                  <a:pt x="12166" y="63436"/>
                </a:lnTo>
                <a:lnTo>
                  <a:pt x="12166" y="34556"/>
                </a:lnTo>
                <a:lnTo>
                  <a:pt x="13665" y="29819"/>
                </a:lnTo>
                <a:lnTo>
                  <a:pt x="16306" y="27457"/>
                </a:lnTo>
                <a:lnTo>
                  <a:pt x="22923" y="27457"/>
                </a:lnTo>
                <a:lnTo>
                  <a:pt x="25222" y="29819"/>
                </a:lnTo>
                <a:lnTo>
                  <a:pt x="25222" y="61734"/>
                </a:lnTo>
                <a:lnTo>
                  <a:pt x="24777" y="64287"/>
                </a:lnTo>
                <a:lnTo>
                  <a:pt x="22136" y="65138"/>
                </a:lnTo>
                <a:lnTo>
                  <a:pt x="20624" y="66471"/>
                </a:lnTo>
                <a:lnTo>
                  <a:pt x="24333" y="67411"/>
                </a:lnTo>
                <a:lnTo>
                  <a:pt x="28651" y="67030"/>
                </a:lnTo>
                <a:lnTo>
                  <a:pt x="33146" y="67030"/>
                </a:lnTo>
                <a:lnTo>
                  <a:pt x="36321" y="65138"/>
                </a:lnTo>
                <a:lnTo>
                  <a:pt x="33324" y="64198"/>
                </a:lnTo>
                <a:lnTo>
                  <a:pt x="32448" y="61734"/>
                </a:lnTo>
                <a:lnTo>
                  <a:pt x="32448" y="25755"/>
                </a:lnTo>
                <a:lnTo>
                  <a:pt x="28206" y="22720"/>
                </a:lnTo>
                <a:lnTo>
                  <a:pt x="19049" y="22720"/>
                </a:lnTo>
                <a:lnTo>
                  <a:pt x="15786" y="25463"/>
                </a:lnTo>
                <a:lnTo>
                  <a:pt x="12344" y="30200"/>
                </a:lnTo>
                <a:lnTo>
                  <a:pt x="12166" y="30200"/>
                </a:lnTo>
                <a:lnTo>
                  <a:pt x="12166" y="1320"/>
                </a:lnTo>
                <a:lnTo>
                  <a:pt x="9436" y="0"/>
                </a:lnTo>
                <a:lnTo>
                  <a:pt x="8026" y="3035"/>
                </a:lnTo>
                <a:lnTo>
                  <a:pt x="2031" y="4356"/>
                </a:lnTo>
                <a:lnTo>
                  <a:pt x="1854" y="6819"/>
                </a:lnTo>
                <a:lnTo>
                  <a:pt x="4940" y="6819"/>
                </a:lnTo>
                <a:lnTo>
                  <a:pt x="4940" y="63715"/>
                </a:lnTo>
                <a:lnTo>
                  <a:pt x="4229" y="64389"/>
                </a:lnTo>
                <a:lnTo>
                  <a:pt x="0" y="66370"/>
                </a:lnTo>
                <a:lnTo>
                  <a:pt x="2819" y="67411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61" name="object 261"/>
          <p:cNvSpPr/>
          <p:nvPr/>
        </p:nvSpPr>
        <p:spPr>
          <a:xfrm>
            <a:off x="6211121" y="6460777"/>
            <a:ext cx="20576" cy="59708"/>
          </a:xfrm>
          <a:custGeom>
            <a:avLst/>
            <a:gdLst/>
            <a:ahLst/>
            <a:cxnLst/>
            <a:rect l="l" t="t" r="r" b="b"/>
            <a:pathLst>
              <a:path w="22212" h="65900">
                <a:moveTo>
                  <a:pt x="19748" y="7200"/>
                </a:moveTo>
                <a:lnTo>
                  <a:pt x="22212" y="3505"/>
                </a:lnTo>
                <a:lnTo>
                  <a:pt x="20802" y="0"/>
                </a:lnTo>
                <a:lnTo>
                  <a:pt x="17005" y="0"/>
                </a:lnTo>
                <a:lnTo>
                  <a:pt x="13919" y="3606"/>
                </a:lnTo>
                <a:lnTo>
                  <a:pt x="3517" y="16294"/>
                </a:lnTo>
                <a:lnTo>
                  <a:pt x="7404" y="16294"/>
                </a:lnTo>
                <a:lnTo>
                  <a:pt x="19748" y="7200"/>
                </a:lnTo>
                <a:close/>
              </a:path>
              <a:path w="22212" h="65900">
                <a:moveTo>
                  <a:pt x="5994" y="28968"/>
                </a:moveTo>
                <a:lnTo>
                  <a:pt x="5994" y="62204"/>
                </a:lnTo>
                <a:lnTo>
                  <a:pt x="5283" y="62395"/>
                </a:lnTo>
                <a:lnTo>
                  <a:pt x="1841" y="63436"/>
                </a:lnTo>
                <a:lnTo>
                  <a:pt x="0" y="64858"/>
                </a:lnTo>
                <a:lnTo>
                  <a:pt x="2819" y="65900"/>
                </a:lnTo>
                <a:lnTo>
                  <a:pt x="5549" y="65519"/>
                </a:lnTo>
                <a:lnTo>
                  <a:pt x="13042" y="65519"/>
                </a:lnTo>
                <a:lnTo>
                  <a:pt x="16484" y="63627"/>
                </a:lnTo>
                <a:lnTo>
                  <a:pt x="13220" y="62306"/>
                </a:lnTo>
                <a:lnTo>
                  <a:pt x="13220" y="22542"/>
                </a:lnTo>
                <a:lnTo>
                  <a:pt x="11722" y="21209"/>
                </a:lnTo>
                <a:lnTo>
                  <a:pt x="9779" y="23952"/>
                </a:lnTo>
                <a:lnTo>
                  <a:pt x="2908" y="25857"/>
                </a:lnTo>
                <a:lnTo>
                  <a:pt x="2908" y="28498"/>
                </a:lnTo>
                <a:lnTo>
                  <a:pt x="5994" y="28968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62" name="object 262"/>
          <p:cNvSpPr/>
          <p:nvPr/>
        </p:nvSpPr>
        <p:spPr>
          <a:xfrm>
            <a:off x="6231697" y="6479993"/>
            <a:ext cx="23023" cy="41516"/>
          </a:xfrm>
          <a:custGeom>
            <a:avLst/>
            <a:gdLst/>
            <a:ahLst/>
            <a:cxnLst/>
            <a:rect l="l" t="t" r="r" b="b"/>
            <a:pathLst>
              <a:path w="24853" h="45821">
                <a:moveTo>
                  <a:pt x="5638" y="45821"/>
                </a:moveTo>
                <a:lnTo>
                  <a:pt x="18516" y="45821"/>
                </a:lnTo>
                <a:lnTo>
                  <a:pt x="24853" y="39674"/>
                </a:lnTo>
                <a:lnTo>
                  <a:pt x="24853" y="31724"/>
                </a:lnTo>
                <a:lnTo>
                  <a:pt x="23023" y="24960"/>
                </a:lnTo>
                <a:lnTo>
                  <a:pt x="12833" y="16977"/>
                </a:lnTo>
                <a:lnTo>
                  <a:pt x="6172" y="8623"/>
                </a:lnTo>
                <a:lnTo>
                  <a:pt x="6172" y="4927"/>
                </a:lnTo>
                <a:lnTo>
                  <a:pt x="8458" y="2273"/>
                </a:lnTo>
                <a:lnTo>
                  <a:pt x="20104" y="2273"/>
                </a:lnTo>
                <a:lnTo>
                  <a:pt x="18783" y="11645"/>
                </a:lnTo>
                <a:lnTo>
                  <a:pt x="22834" y="11087"/>
                </a:lnTo>
                <a:lnTo>
                  <a:pt x="22834" y="2374"/>
                </a:lnTo>
                <a:lnTo>
                  <a:pt x="20269" y="660"/>
                </a:lnTo>
                <a:lnTo>
                  <a:pt x="16662" y="0"/>
                </a:lnTo>
                <a:lnTo>
                  <a:pt x="7493" y="0"/>
                </a:lnTo>
                <a:lnTo>
                  <a:pt x="0" y="4356"/>
                </a:lnTo>
                <a:lnTo>
                  <a:pt x="0" y="12687"/>
                </a:lnTo>
                <a:lnTo>
                  <a:pt x="1218" y="17487"/>
                </a:lnTo>
                <a:lnTo>
                  <a:pt x="11512" y="25656"/>
                </a:lnTo>
                <a:lnTo>
                  <a:pt x="18694" y="35318"/>
                </a:lnTo>
                <a:lnTo>
                  <a:pt x="18694" y="39954"/>
                </a:lnTo>
                <a:lnTo>
                  <a:pt x="16217" y="43560"/>
                </a:lnTo>
                <a:lnTo>
                  <a:pt x="7937" y="43560"/>
                </a:lnTo>
                <a:lnTo>
                  <a:pt x="5549" y="40436"/>
                </a:lnTo>
                <a:lnTo>
                  <a:pt x="3962" y="35420"/>
                </a:lnTo>
                <a:lnTo>
                  <a:pt x="2819" y="31915"/>
                </a:lnTo>
                <a:lnTo>
                  <a:pt x="177" y="32854"/>
                </a:lnTo>
                <a:lnTo>
                  <a:pt x="177" y="44310"/>
                </a:lnTo>
                <a:lnTo>
                  <a:pt x="5638" y="45821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63" name="object 263"/>
          <p:cNvSpPr/>
          <p:nvPr/>
        </p:nvSpPr>
        <p:spPr>
          <a:xfrm>
            <a:off x="6257910" y="6482052"/>
            <a:ext cx="10285" cy="3233"/>
          </a:xfrm>
          <a:custGeom>
            <a:avLst/>
            <a:gdLst/>
            <a:ahLst/>
            <a:cxnLst/>
            <a:rect l="l" t="t" r="r" b="b"/>
            <a:pathLst>
              <a:path w="11103" h="3568">
                <a:moveTo>
                  <a:pt x="11103" y="0"/>
                </a:moveTo>
                <a:lnTo>
                  <a:pt x="9702" y="0"/>
                </a:lnTo>
                <a:lnTo>
                  <a:pt x="9572" y="1295"/>
                </a:lnTo>
                <a:lnTo>
                  <a:pt x="11103" y="0"/>
                </a:lnTo>
                <a:close/>
              </a:path>
              <a:path w="11103" h="3568">
                <a:moveTo>
                  <a:pt x="27774" y="38823"/>
                </a:moveTo>
                <a:lnTo>
                  <a:pt x="11811" y="38823"/>
                </a:lnTo>
                <a:lnTo>
                  <a:pt x="8115" y="30772"/>
                </a:lnTo>
                <a:lnTo>
                  <a:pt x="8115" y="18656"/>
                </a:lnTo>
                <a:lnTo>
                  <a:pt x="9969" y="18364"/>
                </a:lnTo>
                <a:lnTo>
                  <a:pt x="27419" y="18364"/>
                </a:lnTo>
                <a:lnTo>
                  <a:pt x="30060" y="17703"/>
                </a:lnTo>
                <a:lnTo>
                  <a:pt x="30060" y="6248"/>
                </a:lnTo>
                <a:lnTo>
                  <a:pt x="25920" y="-2273"/>
                </a:lnTo>
                <a:lnTo>
                  <a:pt x="16751" y="-2273"/>
                </a:lnTo>
                <a:lnTo>
                  <a:pt x="13264" y="-1828"/>
                </a:lnTo>
                <a:lnTo>
                  <a:pt x="11103" y="0"/>
                </a:lnTo>
                <a:lnTo>
                  <a:pt x="21336" y="0"/>
                </a:lnTo>
                <a:lnTo>
                  <a:pt x="22834" y="5397"/>
                </a:lnTo>
                <a:lnTo>
                  <a:pt x="22834" y="14871"/>
                </a:lnTo>
                <a:lnTo>
                  <a:pt x="20459" y="16103"/>
                </a:lnTo>
                <a:lnTo>
                  <a:pt x="9258" y="16103"/>
                </a:lnTo>
                <a:lnTo>
                  <a:pt x="8470" y="15621"/>
                </a:lnTo>
                <a:lnTo>
                  <a:pt x="8470" y="12217"/>
                </a:lnTo>
                <a:lnTo>
                  <a:pt x="9572" y="1295"/>
                </a:lnTo>
                <a:lnTo>
                  <a:pt x="3513" y="6422"/>
                </a:lnTo>
                <a:lnTo>
                  <a:pt x="0" y="21120"/>
                </a:lnTo>
                <a:lnTo>
                  <a:pt x="131" y="24452"/>
                </a:lnTo>
                <a:lnTo>
                  <a:pt x="5391" y="38665"/>
                </a:lnTo>
                <a:lnTo>
                  <a:pt x="16052" y="43548"/>
                </a:lnTo>
                <a:lnTo>
                  <a:pt x="25920" y="43548"/>
                </a:lnTo>
                <a:lnTo>
                  <a:pt x="30060" y="34747"/>
                </a:lnTo>
                <a:lnTo>
                  <a:pt x="30060" y="32385"/>
                </a:lnTo>
                <a:lnTo>
                  <a:pt x="27241" y="31242"/>
                </a:lnTo>
                <a:lnTo>
                  <a:pt x="27774" y="38823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64" name="object 264"/>
          <p:cNvSpPr/>
          <p:nvPr/>
        </p:nvSpPr>
        <p:spPr>
          <a:xfrm>
            <a:off x="6306639" y="6465069"/>
            <a:ext cx="28577" cy="56440"/>
          </a:xfrm>
          <a:custGeom>
            <a:avLst/>
            <a:gdLst/>
            <a:ahLst/>
            <a:cxnLst/>
            <a:rect l="l" t="t" r="r" b="b"/>
            <a:pathLst>
              <a:path w="30848" h="62293">
                <a:moveTo>
                  <a:pt x="19304" y="1892"/>
                </a:moveTo>
                <a:lnTo>
                  <a:pt x="20980" y="3886"/>
                </a:lnTo>
                <a:lnTo>
                  <a:pt x="22567" y="8051"/>
                </a:lnTo>
                <a:lnTo>
                  <a:pt x="25031" y="14579"/>
                </a:lnTo>
                <a:lnTo>
                  <a:pt x="24853" y="17043"/>
                </a:lnTo>
                <a:lnTo>
                  <a:pt x="27940" y="15151"/>
                </a:lnTo>
                <a:lnTo>
                  <a:pt x="27940" y="5016"/>
                </a:lnTo>
                <a:lnTo>
                  <a:pt x="26885" y="1320"/>
                </a:lnTo>
                <a:lnTo>
                  <a:pt x="22390" y="0"/>
                </a:lnTo>
                <a:lnTo>
                  <a:pt x="6616" y="0"/>
                </a:lnTo>
                <a:lnTo>
                  <a:pt x="698" y="7670"/>
                </a:lnTo>
                <a:lnTo>
                  <a:pt x="698" y="15151"/>
                </a:lnTo>
                <a:lnTo>
                  <a:pt x="2153" y="22578"/>
                </a:lnTo>
                <a:lnTo>
                  <a:pt x="10190" y="31498"/>
                </a:lnTo>
                <a:lnTo>
                  <a:pt x="19726" y="38528"/>
                </a:lnTo>
                <a:lnTo>
                  <a:pt x="24333" y="49136"/>
                </a:lnTo>
                <a:lnTo>
                  <a:pt x="24333" y="55384"/>
                </a:lnTo>
                <a:lnTo>
                  <a:pt x="21490" y="58506"/>
                </a:lnTo>
                <a:lnTo>
                  <a:pt x="26395" y="56304"/>
                </a:lnTo>
                <a:lnTo>
                  <a:pt x="30848" y="44119"/>
                </a:lnTo>
                <a:lnTo>
                  <a:pt x="30848" y="35407"/>
                </a:lnTo>
                <a:lnTo>
                  <a:pt x="25120" y="30670"/>
                </a:lnTo>
                <a:lnTo>
                  <a:pt x="18338" y="25374"/>
                </a:lnTo>
                <a:lnTo>
                  <a:pt x="9512" y="18465"/>
                </a:lnTo>
                <a:lnTo>
                  <a:pt x="7581" y="17233"/>
                </a:lnTo>
                <a:lnTo>
                  <a:pt x="7581" y="5778"/>
                </a:lnTo>
                <a:lnTo>
                  <a:pt x="10668" y="1892"/>
                </a:lnTo>
                <a:lnTo>
                  <a:pt x="19304" y="1892"/>
                </a:lnTo>
                <a:close/>
              </a:path>
              <a:path w="30848" h="62293">
                <a:moveTo>
                  <a:pt x="21490" y="58506"/>
                </a:moveTo>
                <a:lnTo>
                  <a:pt x="18937" y="59651"/>
                </a:lnTo>
                <a:lnTo>
                  <a:pt x="20447" y="59651"/>
                </a:lnTo>
                <a:lnTo>
                  <a:pt x="21490" y="58506"/>
                </a:lnTo>
                <a:close/>
              </a:path>
              <a:path w="30848" h="62293">
                <a:moveTo>
                  <a:pt x="7581" y="62293"/>
                </a:moveTo>
                <a:lnTo>
                  <a:pt x="13106" y="62268"/>
                </a:lnTo>
                <a:lnTo>
                  <a:pt x="18937" y="59651"/>
                </a:lnTo>
                <a:lnTo>
                  <a:pt x="10579" y="59651"/>
                </a:lnTo>
                <a:lnTo>
                  <a:pt x="7581" y="56718"/>
                </a:lnTo>
                <a:lnTo>
                  <a:pt x="5461" y="50939"/>
                </a:lnTo>
                <a:lnTo>
                  <a:pt x="2997" y="44119"/>
                </a:lnTo>
                <a:lnTo>
                  <a:pt x="3962" y="42036"/>
                </a:lnTo>
                <a:lnTo>
                  <a:pt x="0" y="42697"/>
                </a:lnTo>
                <a:lnTo>
                  <a:pt x="0" y="60401"/>
                </a:lnTo>
                <a:lnTo>
                  <a:pt x="7581" y="62293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65" name="object 265"/>
          <p:cNvSpPr/>
          <p:nvPr/>
        </p:nvSpPr>
        <p:spPr>
          <a:xfrm>
            <a:off x="6334804" y="6460603"/>
            <a:ext cx="18294" cy="59880"/>
          </a:xfrm>
          <a:custGeom>
            <a:avLst/>
            <a:gdLst/>
            <a:ahLst/>
            <a:cxnLst/>
            <a:rect l="l" t="t" r="r" b="b"/>
            <a:pathLst>
              <a:path w="19748" h="66090">
                <a:moveTo>
                  <a:pt x="1765" y="63817"/>
                </a:moveTo>
                <a:lnTo>
                  <a:pt x="0" y="65150"/>
                </a:lnTo>
                <a:lnTo>
                  <a:pt x="3619" y="66090"/>
                </a:lnTo>
                <a:lnTo>
                  <a:pt x="6883" y="65709"/>
                </a:lnTo>
                <a:lnTo>
                  <a:pt x="12433" y="65709"/>
                </a:lnTo>
                <a:lnTo>
                  <a:pt x="15963" y="66090"/>
                </a:lnTo>
                <a:lnTo>
                  <a:pt x="19748" y="64198"/>
                </a:lnTo>
                <a:lnTo>
                  <a:pt x="17195" y="63817"/>
                </a:lnTo>
                <a:lnTo>
                  <a:pt x="13411" y="62496"/>
                </a:lnTo>
                <a:lnTo>
                  <a:pt x="13411" y="0"/>
                </a:lnTo>
                <a:lnTo>
                  <a:pt x="10756" y="571"/>
                </a:lnTo>
                <a:lnTo>
                  <a:pt x="3175" y="2933"/>
                </a:lnTo>
                <a:lnTo>
                  <a:pt x="2209" y="5308"/>
                </a:lnTo>
                <a:lnTo>
                  <a:pt x="5118" y="5968"/>
                </a:lnTo>
                <a:lnTo>
                  <a:pt x="6172" y="9182"/>
                </a:lnTo>
                <a:lnTo>
                  <a:pt x="6172" y="62115"/>
                </a:lnTo>
                <a:lnTo>
                  <a:pt x="5651" y="62877"/>
                </a:lnTo>
                <a:lnTo>
                  <a:pt x="1765" y="63817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66" name="object 266"/>
          <p:cNvSpPr/>
          <p:nvPr/>
        </p:nvSpPr>
        <p:spPr>
          <a:xfrm>
            <a:off x="6354817" y="6460776"/>
            <a:ext cx="31118" cy="60732"/>
          </a:xfrm>
          <a:custGeom>
            <a:avLst/>
            <a:gdLst/>
            <a:ahLst/>
            <a:cxnLst/>
            <a:rect l="l" t="t" r="r" b="b"/>
            <a:pathLst>
              <a:path w="33591" h="67030">
                <a:moveTo>
                  <a:pt x="622" y="58801"/>
                </a:moveTo>
                <a:lnTo>
                  <a:pt x="622" y="64389"/>
                </a:lnTo>
                <a:lnTo>
                  <a:pt x="3441" y="67030"/>
                </a:lnTo>
                <a:lnTo>
                  <a:pt x="14897" y="67030"/>
                </a:lnTo>
                <a:lnTo>
                  <a:pt x="17345" y="60224"/>
                </a:lnTo>
                <a:lnTo>
                  <a:pt x="16840" y="60972"/>
                </a:lnTo>
                <a:lnTo>
                  <a:pt x="12700" y="60972"/>
                </a:lnTo>
                <a:lnTo>
                  <a:pt x="8724" y="58712"/>
                </a:lnTo>
                <a:lnTo>
                  <a:pt x="8724" y="55765"/>
                </a:lnTo>
                <a:lnTo>
                  <a:pt x="8991" y="49149"/>
                </a:lnTo>
                <a:lnTo>
                  <a:pt x="17106" y="41668"/>
                </a:lnTo>
                <a:lnTo>
                  <a:pt x="19138" y="42989"/>
                </a:lnTo>
                <a:lnTo>
                  <a:pt x="19138" y="57569"/>
                </a:lnTo>
                <a:lnTo>
                  <a:pt x="17732" y="59651"/>
                </a:lnTo>
                <a:lnTo>
                  <a:pt x="19659" y="59651"/>
                </a:lnTo>
                <a:lnTo>
                  <a:pt x="20281" y="66662"/>
                </a:lnTo>
                <a:lnTo>
                  <a:pt x="29718" y="66662"/>
                </a:lnTo>
                <a:lnTo>
                  <a:pt x="33591" y="62204"/>
                </a:lnTo>
                <a:lnTo>
                  <a:pt x="33591" y="59080"/>
                </a:lnTo>
                <a:lnTo>
                  <a:pt x="31394" y="57950"/>
                </a:lnTo>
                <a:lnTo>
                  <a:pt x="31127" y="60972"/>
                </a:lnTo>
                <a:lnTo>
                  <a:pt x="29273" y="60972"/>
                </a:lnTo>
                <a:lnTo>
                  <a:pt x="26365" y="59842"/>
                </a:lnTo>
                <a:lnTo>
                  <a:pt x="26365" y="22542"/>
                </a:lnTo>
                <a:lnTo>
                  <a:pt x="24511" y="21209"/>
                </a:lnTo>
                <a:lnTo>
                  <a:pt x="7061" y="21209"/>
                </a:lnTo>
                <a:lnTo>
                  <a:pt x="0" y="31432"/>
                </a:lnTo>
                <a:lnTo>
                  <a:pt x="0" y="37020"/>
                </a:lnTo>
                <a:lnTo>
                  <a:pt x="3175" y="38252"/>
                </a:lnTo>
                <a:lnTo>
                  <a:pt x="6438" y="38252"/>
                </a:lnTo>
                <a:lnTo>
                  <a:pt x="8204" y="35699"/>
                </a:lnTo>
                <a:lnTo>
                  <a:pt x="8636" y="31534"/>
                </a:lnTo>
                <a:lnTo>
                  <a:pt x="9169" y="26517"/>
                </a:lnTo>
                <a:lnTo>
                  <a:pt x="12077" y="23482"/>
                </a:lnTo>
                <a:lnTo>
                  <a:pt x="17805" y="23482"/>
                </a:lnTo>
                <a:lnTo>
                  <a:pt x="19138" y="27647"/>
                </a:lnTo>
                <a:lnTo>
                  <a:pt x="19138" y="35788"/>
                </a:lnTo>
                <a:lnTo>
                  <a:pt x="18150" y="38344"/>
                </a:lnTo>
                <a:lnTo>
                  <a:pt x="7948" y="47218"/>
                </a:lnTo>
                <a:lnTo>
                  <a:pt x="622" y="58801"/>
                </a:lnTo>
                <a:close/>
              </a:path>
              <a:path w="33591" h="67030">
                <a:moveTo>
                  <a:pt x="17732" y="59651"/>
                </a:moveTo>
                <a:lnTo>
                  <a:pt x="17551" y="59651"/>
                </a:lnTo>
                <a:lnTo>
                  <a:pt x="17345" y="60224"/>
                </a:lnTo>
                <a:lnTo>
                  <a:pt x="17732" y="59651"/>
                </a:lnTo>
                <a:close/>
              </a:path>
              <a:path w="33591" h="67030">
                <a:moveTo>
                  <a:pt x="25298" y="7200"/>
                </a:moveTo>
                <a:lnTo>
                  <a:pt x="27774" y="3505"/>
                </a:lnTo>
                <a:lnTo>
                  <a:pt x="26365" y="0"/>
                </a:lnTo>
                <a:lnTo>
                  <a:pt x="22567" y="0"/>
                </a:lnTo>
                <a:lnTo>
                  <a:pt x="19481" y="3606"/>
                </a:lnTo>
                <a:lnTo>
                  <a:pt x="9080" y="16294"/>
                </a:lnTo>
                <a:lnTo>
                  <a:pt x="12966" y="16294"/>
                </a:lnTo>
                <a:lnTo>
                  <a:pt x="25298" y="7200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67" name="object 267"/>
          <p:cNvSpPr/>
          <p:nvPr/>
        </p:nvSpPr>
        <p:spPr>
          <a:xfrm>
            <a:off x="6384875" y="6465585"/>
            <a:ext cx="12812" cy="54898"/>
          </a:xfrm>
          <a:custGeom>
            <a:avLst/>
            <a:gdLst/>
            <a:ahLst/>
            <a:cxnLst/>
            <a:rect l="l" t="t" r="r" b="b"/>
            <a:pathLst>
              <a:path w="13830" h="60591">
                <a:moveTo>
                  <a:pt x="13830" y="5295"/>
                </a:moveTo>
                <a:lnTo>
                  <a:pt x="13830" y="2463"/>
                </a:lnTo>
                <a:lnTo>
                  <a:pt x="9778" y="0"/>
                </a:lnTo>
                <a:lnTo>
                  <a:pt x="5727" y="2463"/>
                </a:lnTo>
                <a:lnTo>
                  <a:pt x="5727" y="8140"/>
                </a:lnTo>
                <a:lnTo>
                  <a:pt x="9778" y="10604"/>
                </a:lnTo>
                <a:lnTo>
                  <a:pt x="13830" y="8140"/>
                </a:lnTo>
                <a:lnTo>
                  <a:pt x="13830" y="5295"/>
                </a:lnTo>
                <a:close/>
              </a:path>
              <a:path w="13830" h="60591">
                <a:moveTo>
                  <a:pt x="5994" y="23660"/>
                </a:moveTo>
                <a:lnTo>
                  <a:pt x="5994" y="56895"/>
                </a:lnTo>
                <a:lnTo>
                  <a:pt x="5283" y="57086"/>
                </a:lnTo>
                <a:lnTo>
                  <a:pt x="1841" y="58127"/>
                </a:lnTo>
                <a:lnTo>
                  <a:pt x="0" y="59550"/>
                </a:lnTo>
                <a:lnTo>
                  <a:pt x="2819" y="60591"/>
                </a:lnTo>
                <a:lnTo>
                  <a:pt x="5549" y="60210"/>
                </a:lnTo>
                <a:lnTo>
                  <a:pt x="13042" y="60210"/>
                </a:lnTo>
                <a:lnTo>
                  <a:pt x="16484" y="58318"/>
                </a:lnTo>
                <a:lnTo>
                  <a:pt x="13220" y="56997"/>
                </a:lnTo>
                <a:lnTo>
                  <a:pt x="13220" y="17233"/>
                </a:lnTo>
                <a:lnTo>
                  <a:pt x="11722" y="15900"/>
                </a:lnTo>
                <a:lnTo>
                  <a:pt x="9778" y="18643"/>
                </a:lnTo>
                <a:lnTo>
                  <a:pt x="2908" y="20548"/>
                </a:lnTo>
                <a:lnTo>
                  <a:pt x="2908" y="23190"/>
                </a:lnTo>
                <a:lnTo>
                  <a:pt x="5994" y="23660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68" name="object 268"/>
          <p:cNvSpPr/>
          <p:nvPr/>
        </p:nvSpPr>
        <p:spPr>
          <a:xfrm>
            <a:off x="6403652" y="6479993"/>
            <a:ext cx="34389" cy="40492"/>
          </a:xfrm>
          <a:custGeom>
            <a:avLst/>
            <a:gdLst/>
            <a:ahLst/>
            <a:cxnLst/>
            <a:rect l="l" t="t" r="r" b="b"/>
            <a:pathLst>
              <a:path w="37122" h="44691">
                <a:moveTo>
                  <a:pt x="15074" y="42417"/>
                </a:moveTo>
                <a:lnTo>
                  <a:pt x="12166" y="41097"/>
                </a:lnTo>
                <a:lnTo>
                  <a:pt x="12166" y="11836"/>
                </a:lnTo>
                <a:lnTo>
                  <a:pt x="13665" y="7200"/>
                </a:lnTo>
                <a:lnTo>
                  <a:pt x="16395" y="4737"/>
                </a:lnTo>
                <a:lnTo>
                  <a:pt x="22923" y="4737"/>
                </a:lnTo>
                <a:lnTo>
                  <a:pt x="25209" y="6908"/>
                </a:lnTo>
                <a:lnTo>
                  <a:pt x="25209" y="39014"/>
                </a:lnTo>
                <a:lnTo>
                  <a:pt x="24777" y="41567"/>
                </a:lnTo>
                <a:lnTo>
                  <a:pt x="22123" y="42417"/>
                </a:lnTo>
                <a:lnTo>
                  <a:pt x="20637" y="43751"/>
                </a:lnTo>
                <a:lnTo>
                  <a:pt x="24333" y="44691"/>
                </a:lnTo>
                <a:lnTo>
                  <a:pt x="28651" y="44310"/>
                </a:lnTo>
                <a:lnTo>
                  <a:pt x="33147" y="44310"/>
                </a:lnTo>
                <a:lnTo>
                  <a:pt x="37122" y="42798"/>
                </a:lnTo>
                <a:lnTo>
                  <a:pt x="33235" y="42036"/>
                </a:lnTo>
                <a:lnTo>
                  <a:pt x="32448" y="39014"/>
                </a:lnTo>
                <a:lnTo>
                  <a:pt x="32448" y="3225"/>
                </a:lnTo>
                <a:lnTo>
                  <a:pt x="28219" y="0"/>
                </a:lnTo>
                <a:lnTo>
                  <a:pt x="17627" y="0"/>
                </a:lnTo>
                <a:lnTo>
                  <a:pt x="15252" y="3695"/>
                </a:lnTo>
                <a:lnTo>
                  <a:pt x="12344" y="7480"/>
                </a:lnTo>
                <a:lnTo>
                  <a:pt x="12166" y="7480"/>
                </a:lnTo>
                <a:lnTo>
                  <a:pt x="12166" y="952"/>
                </a:lnTo>
                <a:lnTo>
                  <a:pt x="10845" y="469"/>
                </a:lnTo>
                <a:lnTo>
                  <a:pt x="5816" y="3416"/>
                </a:lnTo>
                <a:lnTo>
                  <a:pt x="2209" y="5499"/>
                </a:lnTo>
                <a:lnTo>
                  <a:pt x="1854" y="7289"/>
                </a:lnTo>
                <a:lnTo>
                  <a:pt x="4940" y="8432"/>
                </a:lnTo>
                <a:lnTo>
                  <a:pt x="4940" y="40995"/>
                </a:lnTo>
                <a:lnTo>
                  <a:pt x="4229" y="41668"/>
                </a:lnTo>
                <a:lnTo>
                  <a:pt x="0" y="43649"/>
                </a:lnTo>
                <a:lnTo>
                  <a:pt x="2819" y="44691"/>
                </a:lnTo>
                <a:lnTo>
                  <a:pt x="5549" y="44310"/>
                </a:lnTo>
                <a:lnTo>
                  <a:pt x="11988" y="44310"/>
                </a:lnTo>
                <a:lnTo>
                  <a:pt x="15074" y="42417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69" name="object 269"/>
          <p:cNvSpPr/>
          <p:nvPr/>
        </p:nvSpPr>
        <p:spPr>
          <a:xfrm>
            <a:off x="6438935" y="6470384"/>
            <a:ext cx="17153" cy="51124"/>
          </a:xfrm>
          <a:custGeom>
            <a:avLst/>
            <a:gdLst/>
            <a:ahLst/>
            <a:cxnLst/>
            <a:rect l="l" t="t" r="r" b="b"/>
            <a:pathLst>
              <a:path w="18516" h="56426">
                <a:moveTo>
                  <a:pt x="10579" y="1422"/>
                </a:moveTo>
                <a:lnTo>
                  <a:pt x="8102" y="0"/>
                </a:lnTo>
                <a:lnTo>
                  <a:pt x="8369" y="4076"/>
                </a:lnTo>
                <a:lnTo>
                  <a:pt x="3873" y="9283"/>
                </a:lnTo>
                <a:lnTo>
                  <a:pt x="698" y="12979"/>
                </a:lnTo>
                <a:lnTo>
                  <a:pt x="0" y="15341"/>
                </a:lnTo>
                <a:lnTo>
                  <a:pt x="3352" y="16852"/>
                </a:lnTo>
                <a:lnTo>
                  <a:pt x="3352" y="51320"/>
                </a:lnTo>
                <a:lnTo>
                  <a:pt x="4851" y="56426"/>
                </a:lnTo>
                <a:lnTo>
                  <a:pt x="15773" y="56426"/>
                </a:lnTo>
                <a:lnTo>
                  <a:pt x="18516" y="48856"/>
                </a:lnTo>
                <a:lnTo>
                  <a:pt x="16484" y="46202"/>
                </a:lnTo>
                <a:lnTo>
                  <a:pt x="15684" y="50749"/>
                </a:lnTo>
                <a:lnTo>
                  <a:pt x="13220" y="50749"/>
                </a:lnTo>
                <a:lnTo>
                  <a:pt x="10579" y="49136"/>
                </a:lnTo>
                <a:lnTo>
                  <a:pt x="10579" y="15913"/>
                </a:lnTo>
                <a:lnTo>
                  <a:pt x="11023" y="15341"/>
                </a:lnTo>
                <a:lnTo>
                  <a:pt x="16217" y="15341"/>
                </a:lnTo>
                <a:lnTo>
                  <a:pt x="17284" y="14960"/>
                </a:lnTo>
                <a:lnTo>
                  <a:pt x="16217" y="12115"/>
                </a:lnTo>
                <a:lnTo>
                  <a:pt x="10579" y="12115"/>
                </a:lnTo>
                <a:lnTo>
                  <a:pt x="10579" y="1422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70" name="object 270"/>
          <p:cNvSpPr/>
          <p:nvPr/>
        </p:nvSpPr>
        <p:spPr>
          <a:xfrm>
            <a:off x="6456407" y="6482052"/>
            <a:ext cx="10285" cy="3233"/>
          </a:xfrm>
          <a:custGeom>
            <a:avLst/>
            <a:gdLst/>
            <a:ahLst/>
            <a:cxnLst/>
            <a:rect l="l" t="t" r="r" b="b"/>
            <a:pathLst>
              <a:path w="11103" h="3568">
                <a:moveTo>
                  <a:pt x="11103" y="0"/>
                </a:moveTo>
                <a:lnTo>
                  <a:pt x="9702" y="0"/>
                </a:lnTo>
                <a:lnTo>
                  <a:pt x="9572" y="1295"/>
                </a:lnTo>
                <a:lnTo>
                  <a:pt x="11103" y="0"/>
                </a:lnTo>
                <a:close/>
              </a:path>
              <a:path w="11103" h="3568">
                <a:moveTo>
                  <a:pt x="27774" y="38823"/>
                </a:moveTo>
                <a:lnTo>
                  <a:pt x="11823" y="38823"/>
                </a:lnTo>
                <a:lnTo>
                  <a:pt x="8115" y="30772"/>
                </a:lnTo>
                <a:lnTo>
                  <a:pt x="8115" y="18656"/>
                </a:lnTo>
                <a:lnTo>
                  <a:pt x="9969" y="18364"/>
                </a:lnTo>
                <a:lnTo>
                  <a:pt x="27419" y="18364"/>
                </a:lnTo>
                <a:lnTo>
                  <a:pt x="30073" y="17703"/>
                </a:lnTo>
                <a:lnTo>
                  <a:pt x="30073" y="6248"/>
                </a:lnTo>
                <a:lnTo>
                  <a:pt x="25920" y="-2273"/>
                </a:lnTo>
                <a:lnTo>
                  <a:pt x="16751" y="-2273"/>
                </a:lnTo>
                <a:lnTo>
                  <a:pt x="13264" y="-1828"/>
                </a:lnTo>
                <a:lnTo>
                  <a:pt x="11103" y="0"/>
                </a:lnTo>
                <a:lnTo>
                  <a:pt x="21336" y="0"/>
                </a:lnTo>
                <a:lnTo>
                  <a:pt x="22834" y="5397"/>
                </a:lnTo>
                <a:lnTo>
                  <a:pt x="22834" y="14871"/>
                </a:lnTo>
                <a:lnTo>
                  <a:pt x="20459" y="16103"/>
                </a:lnTo>
                <a:lnTo>
                  <a:pt x="9258" y="16103"/>
                </a:lnTo>
                <a:lnTo>
                  <a:pt x="8470" y="15621"/>
                </a:lnTo>
                <a:lnTo>
                  <a:pt x="8470" y="12217"/>
                </a:lnTo>
                <a:lnTo>
                  <a:pt x="9572" y="1295"/>
                </a:lnTo>
                <a:lnTo>
                  <a:pt x="3513" y="6422"/>
                </a:lnTo>
                <a:lnTo>
                  <a:pt x="0" y="21120"/>
                </a:lnTo>
                <a:lnTo>
                  <a:pt x="131" y="24452"/>
                </a:lnTo>
                <a:lnTo>
                  <a:pt x="5396" y="38665"/>
                </a:lnTo>
                <a:lnTo>
                  <a:pt x="16052" y="43548"/>
                </a:lnTo>
                <a:lnTo>
                  <a:pt x="25920" y="43548"/>
                </a:lnTo>
                <a:lnTo>
                  <a:pt x="30073" y="34747"/>
                </a:lnTo>
                <a:lnTo>
                  <a:pt x="30073" y="32385"/>
                </a:lnTo>
                <a:lnTo>
                  <a:pt x="27241" y="31242"/>
                </a:lnTo>
                <a:lnTo>
                  <a:pt x="27774" y="38823"/>
                </a:lnTo>
                <a:close/>
              </a:path>
            </a:pathLst>
          </a:custGeom>
          <a:solidFill>
            <a:srgbClr val="363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71" name="object 271"/>
          <p:cNvSpPr/>
          <p:nvPr/>
        </p:nvSpPr>
        <p:spPr>
          <a:xfrm>
            <a:off x="333486" y="4357764"/>
            <a:ext cx="4285368" cy="905486"/>
          </a:xfrm>
          <a:custGeom>
            <a:avLst/>
            <a:gdLst/>
            <a:ahLst/>
            <a:cxnLst/>
            <a:rect l="l" t="t" r="r" b="b"/>
            <a:pathLst>
              <a:path w="4626000" h="999388">
                <a:moveTo>
                  <a:pt x="4626000" y="819403"/>
                </a:moveTo>
                <a:lnTo>
                  <a:pt x="4626000" y="179997"/>
                </a:lnTo>
                <a:lnTo>
                  <a:pt x="4625403" y="165235"/>
                </a:lnTo>
                <a:lnTo>
                  <a:pt x="4616824" y="123106"/>
                </a:lnTo>
                <a:lnTo>
                  <a:pt x="4599034" y="85185"/>
                </a:lnTo>
                <a:lnTo>
                  <a:pt x="4573284" y="52722"/>
                </a:lnTo>
                <a:lnTo>
                  <a:pt x="4540824" y="26969"/>
                </a:lnTo>
                <a:lnTo>
                  <a:pt x="4502905" y="9177"/>
                </a:lnTo>
                <a:lnTo>
                  <a:pt x="4460777" y="596"/>
                </a:lnTo>
                <a:lnTo>
                  <a:pt x="4446016" y="0"/>
                </a:lnTo>
                <a:lnTo>
                  <a:pt x="180009" y="0"/>
                </a:lnTo>
                <a:lnTo>
                  <a:pt x="136751" y="5231"/>
                </a:lnTo>
                <a:lnTo>
                  <a:pt x="97285" y="20092"/>
                </a:lnTo>
                <a:lnTo>
                  <a:pt x="62861" y="43330"/>
                </a:lnTo>
                <a:lnTo>
                  <a:pt x="34731" y="73696"/>
                </a:lnTo>
                <a:lnTo>
                  <a:pt x="14146" y="109936"/>
                </a:lnTo>
                <a:lnTo>
                  <a:pt x="2356" y="150802"/>
                </a:lnTo>
                <a:lnTo>
                  <a:pt x="0" y="179997"/>
                </a:lnTo>
                <a:lnTo>
                  <a:pt x="0" y="819403"/>
                </a:lnTo>
                <a:lnTo>
                  <a:pt x="5231" y="862652"/>
                </a:lnTo>
                <a:lnTo>
                  <a:pt x="20092" y="902111"/>
                </a:lnTo>
                <a:lnTo>
                  <a:pt x="43331" y="936530"/>
                </a:lnTo>
                <a:lnTo>
                  <a:pt x="73698" y="964658"/>
                </a:lnTo>
                <a:lnTo>
                  <a:pt x="109942" y="985242"/>
                </a:lnTo>
                <a:lnTo>
                  <a:pt x="150811" y="997032"/>
                </a:lnTo>
                <a:lnTo>
                  <a:pt x="180009" y="999388"/>
                </a:lnTo>
                <a:lnTo>
                  <a:pt x="4446016" y="999388"/>
                </a:lnTo>
                <a:lnTo>
                  <a:pt x="4489268" y="994156"/>
                </a:lnTo>
                <a:lnTo>
                  <a:pt x="4528729" y="979296"/>
                </a:lnTo>
                <a:lnTo>
                  <a:pt x="4563148" y="956058"/>
                </a:lnTo>
                <a:lnTo>
                  <a:pt x="4591273" y="925695"/>
                </a:lnTo>
                <a:lnTo>
                  <a:pt x="4611856" y="889456"/>
                </a:lnTo>
                <a:lnTo>
                  <a:pt x="4623644" y="848595"/>
                </a:lnTo>
                <a:lnTo>
                  <a:pt x="4626000" y="819403"/>
                </a:lnTo>
                <a:close/>
              </a:path>
            </a:pathLst>
          </a:custGeom>
          <a:solidFill>
            <a:srgbClr val="00AD9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72" name="object 272"/>
          <p:cNvSpPr/>
          <p:nvPr/>
        </p:nvSpPr>
        <p:spPr>
          <a:xfrm>
            <a:off x="732254" y="4955043"/>
            <a:ext cx="191179" cy="57027"/>
          </a:xfrm>
          <a:custGeom>
            <a:avLst/>
            <a:gdLst/>
            <a:ahLst/>
            <a:cxnLst/>
            <a:rect l="l" t="t" r="r" b="b"/>
            <a:pathLst>
              <a:path w="206375" h="62941">
                <a:moveTo>
                  <a:pt x="206375" y="0"/>
                </a:moveTo>
                <a:lnTo>
                  <a:pt x="0" y="0"/>
                </a:lnTo>
                <a:lnTo>
                  <a:pt x="0" y="62941"/>
                </a:lnTo>
                <a:lnTo>
                  <a:pt x="53975" y="62941"/>
                </a:lnTo>
                <a:lnTo>
                  <a:pt x="58974" y="50449"/>
                </a:lnTo>
                <a:lnTo>
                  <a:pt x="66205" y="39239"/>
                </a:lnTo>
                <a:lnTo>
                  <a:pt x="75397" y="29577"/>
                </a:lnTo>
                <a:lnTo>
                  <a:pt x="86280" y="21727"/>
                </a:lnTo>
                <a:lnTo>
                  <a:pt x="98584" y="15954"/>
                </a:lnTo>
                <a:lnTo>
                  <a:pt x="112039" y="12524"/>
                </a:lnTo>
                <a:lnTo>
                  <a:pt x="123444" y="11645"/>
                </a:lnTo>
                <a:lnTo>
                  <a:pt x="137624" y="13011"/>
                </a:lnTo>
                <a:lnTo>
                  <a:pt x="150872" y="16932"/>
                </a:lnTo>
                <a:lnTo>
                  <a:pt x="162915" y="23142"/>
                </a:lnTo>
                <a:lnTo>
                  <a:pt x="173482" y="31376"/>
                </a:lnTo>
                <a:lnTo>
                  <a:pt x="182303" y="41370"/>
                </a:lnTo>
                <a:lnTo>
                  <a:pt x="189106" y="52858"/>
                </a:lnTo>
                <a:lnTo>
                  <a:pt x="192913" y="62941"/>
                </a:lnTo>
                <a:lnTo>
                  <a:pt x="206375" y="62941"/>
                </a:lnTo>
                <a:lnTo>
                  <a:pt x="206375" y="0"/>
                </a:lnTo>
                <a:close/>
              </a:path>
            </a:pathLst>
          </a:custGeom>
          <a:solidFill>
            <a:srgbClr val="00AD9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73" name="object 273"/>
          <p:cNvSpPr/>
          <p:nvPr/>
        </p:nvSpPr>
        <p:spPr>
          <a:xfrm>
            <a:off x="583020" y="5011069"/>
            <a:ext cx="37671" cy="36844"/>
          </a:xfrm>
          <a:custGeom>
            <a:avLst/>
            <a:gdLst/>
            <a:ahLst/>
            <a:cxnLst/>
            <a:rect l="l" t="t" r="r" b="b"/>
            <a:pathLst>
              <a:path w="40665" h="40665">
                <a:moveTo>
                  <a:pt x="20332" y="0"/>
                </a:moveTo>
                <a:lnTo>
                  <a:pt x="7302" y="4732"/>
                </a:lnTo>
                <a:lnTo>
                  <a:pt x="359" y="16504"/>
                </a:lnTo>
                <a:lnTo>
                  <a:pt x="0" y="20319"/>
                </a:lnTo>
                <a:lnTo>
                  <a:pt x="4728" y="33349"/>
                </a:lnTo>
                <a:lnTo>
                  <a:pt x="16495" y="40302"/>
                </a:lnTo>
                <a:lnTo>
                  <a:pt x="20332" y="40665"/>
                </a:lnTo>
                <a:lnTo>
                  <a:pt x="33356" y="35931"/>
                </a:lnTo>
                <a:lnTo>
                  <a:pt x="40302" y="24157"/>
                </a:lnTo>
                <a:lnTo>
                  <a:pt x="40665" y="20319"/>
                </a:lnTo>
                <a:lnTo>
                  <a:pt x="35931" y="7299"/>
                </a:lnTo>
                <a:lnTo>
                  <a:pt x="24152" y="359"/>
                </a:lnTo>
                <a:lnTo>
                  <a:pt x="20332" y="0"/>
                </a:lnTo>
                <a:close/>
              </a:path>
            </a:pathLst>
          </a:custGeom>
          <a:solidFill>
            <a:srgbClr val="00AD9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74" name="object 274"/>
          <p:cNvSpPr/>
          <p:nvPr/>
        </p:nvSpPr>
        <p:spPr>
          <a:xfrm>
            <a:off x="732254" y="4825086"/>
            <a:ext cx="191179" cy="112696"/>
          </a:xfrm>
          <a:custGeom>
            <a:avLst/>
            <a:gdLst/>
            <a:ahLst/>
            <a:cxnLst/>
            <a:rect l="l" t="t" r="r" b="b"/>
            <a:pathLst>
              <a:path w="206375" h="124383">
                <a:moveTo>
                  <a:pt x="92075" y="31749"/>
                </a:moveTo>
                <a:lnTo>
                  <a:pt x="206375" y="0"/>
                </a:lnTo>
                <a:lnTo>
                  <a:pt x="0" y="0"/>
                </a:lnTo>
                <a:lnTo>
                  <a:pt x="73025" y="53974"/>
                </a:lnTo>
                <a:lnTo>
                  <a:pt x="92075" y="53974"/>
                </a:lnTo>
                <a:lnTo>
                  <a:pt x="92075" y="31749"/>
                </a:lnTo>
                <a:close/>
              </a:path>
              <a:path w="206375" h="124383">
                <a:moveTo>
                  <a:pt x="92075" y="31749"/>
                </a:moveTo>
                <a:lnTo>
                  <a:pt x="111125" y="31749"/>
                </a:lnTo>
                <a:lnTo>
                  <a:pt x="111125" y="53974"/>
                </a:lnTo>
                <a:lnTo>
                  <a:pt x="133350" y="53974"/>
                </a:lnTo>
                <a:lnTo>
                  <a:pt x="133350" y="73024"/>
                </a:lnTo>
                <a:lnTo>
                  <a:pt x="111125" y="73024"/>
                </a:lnTo>
                <a:lnTo>
                  <a:pt x="111125" y="92074"/>
                </a:lnTo>
                <a:lnTo>
                  <a:pt x="92075" y="92074"/>
                </a:lnTo>
                <a:lnTo>
                  <a:pt x="92075" y="73024"/>
                </a:lnTo>
                <a:lnTo>
                  <a:pt x="73025" y="73024"/>
                </a:lnTo>
                <a:lnTo>
                  <a:pt x="73025" y="53974"/>
                </a:lnTo>
                <a:lnTo>
                  <a:pt x="0" y="0"/>
                </a:lnTo>
                <a:lnTo>
                  <a:pt x="0" y="124383"/>
                </a:lnTo>
                <a:lnTo>
                  <a:pt x="206375" y="124383"/>
                </a:lnTo>
                <a:lnTo>
                  <a:pt x="206375" y="0"/>
                </a:lnTo>
                <a:lnTo>
                  <a:pt x="92075" y="31749"/>
                </a:lnTo>
                <a:close/>
              </a:path>
            </a:pathLst>
          </a:custGeom>
          <a:solidFill>
            <a:srgbClr val="00AD9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75" name="object 275"/>
          <p:cNvSpPr/>
          <p:nvPr/>
        </p:nvSpPr>
        <p:spPr>
          <a:xfrm>
            <a:off x="827873" y="5011069"/>
            <a:ext cx="37671" cy="36844"/>
          </a:xfrm>
          <a:custGeom>
            <a:avLst/>
            <a:gdLst/>
            <a:ahLst/>
            <a:cxnLst/>
            <a:rect l="l" t="t" r="r" b="b"/>
            <a:pathLst>
              <a:path w="40665" h="40665">
                <a:moveTo>
                  <a:pt x="20332" y="0"/>
                </a:moveTo>
                <a:lnTo>
                  <a:pt x="7302" y="4732"/>
                </a:lnTo>
                <a:lnTo>
                  <a:pt x="359" y="16504"/>
                </a:lnTo>
                <a:lnTo>
                  <a:pt x="0" y="20319"/>
                </a:lnTo>
                <a:lnTo>
                  <a:pt x="4728" y="33349"/>
                </a:lnTo>
                <a:lnTo>
                  <a:pt x="16495" y="40302"/>
                </a:lnTo>
                <a:lnTo>
                  <a:pt x="20332" y="40665"/>
                </a:lnTo>
                <a:lnTo>
                  <a:pt x="33356" y="35931"/>
                </a:lnTo>
                <a:lnTo>
                  <a:pt x="40302" y="24157"/>
                </a:lnTo>
                <a:lnTo>
                  <a:pt x="40665" y="20319"/>
                </a:lnTo>
                <a:lnTo>
                  <a:pt x="35931" y="7299"/>
                </a:lnTo>
                <a:lnTo>
                  <a:pt x="24152" y="359"/>
                </a:lnTo>
                <a:lnTo>
                  <a:pt x="20332" y="0"/>
                </a:lnTo>
                <a:close/>
              </a:path>
            </a:pathLst>
          </a:custGeom>
          <a:solidFill>
            <a:srgbClr val="00AD9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76" name="object 276"/>
          <p:cNvSpPr/>
          <p:nvPr/>
        </p:nvSpPr>
        <p:spPr>
          <a:xfrm>
            <a:off x="809037" y="4992647"/>
            <a:ext cx="50727" cy="73677"/>
          </a:xfrm>
          <a:custGeom>
            <a:avLst/>
            <a:gdLst/>
            <a:ahLst/>
            <a:cxnLst/>
            <a:rect l="l" t="t" r="r" b="b"/>
            <a:pathLst>
              <a:path w="54759" h="81318">
                <a:moveTo>
                  <a:pt x="40665" y="60998"/>
                </a:moveTo>
                <a:lnTo>
                  <a:pt x="33008" y="80595"/>
                </a:lnTo>
                <a:lnTo>
                  <a:pt x="40665" y="81318"/>
                </a:lnTo>
                <a:lnTo>
                  <a:pt x="54759" y="78801"/>
                </a:lnTo>
                <a:lnTo>
                  <a:pt x="44502" y="60634"/>
                </a:lnTo>
                <a:lnTo>
                  <a:pt x="40665" y="60998"/>
                </a:lnTo>
                <a:close/>
              </a:path>
              <a:path w="54759" h="81318">
                <a:moveTo>
                  <a:pt x="19928" y="75626"/>
                </a:moveTo>
                <a:lnTo>
                  <a:pt x="33008" y="80595"/>
                </a:lnTo>
                <a:lnTo>
                  <a:pt x="40665" y="60998"/>
                </a:lnTo>
                <a:lnTo>
                  <a:pt x="27641" y="56264"/>
                </a:lnTo>
                <a:lnTo>
                  <a:pt x="20695" y="44490"/>
                </a:lnTo>
                <a:lnTo>
                  <a:pt x="20332" y="40652"/>
                </a:lnTo>
                <a:lnTo>
                  <a:pt x="25066" y="27632"/>
                </a:lnTo>
                <a:lnTo>
                  <a:pt x="36845" y="20692"/>
                </a:lnTo>
                <a:lnTo>
                  <a:pt x="40665" y="20332"/>
                </a:lnTo>
                <a:lnTo>
                  <a:pt x="53695" y="25065"/>
                </a:lnTo>
                <a:lnTo>
                  <a:pt x="60638" y="36837"/>
                </a:lnTo>
                <a:lnTo>
                  <a:pt x="60998" y="40652"/>
                </a:lnTo>
                <a:lnTo>
                  <a:pt x="56269" y="53681"/>
                </a:lnTo>
                <a:lnTo>
                  <a:pt x="44502" y="60634"/>
                </a:lnTo>
                <a:lnTo>
                  <a:pt x="54759" y="78801"/>
                </a:lnTo>
                <a:lnTo>
                  <a:pt x="66719" y="71855"/>
                </a:lnTo>
                <a:lnTo>
                  <a:pt x="75638" y="61389"/>
                </a:lnTo>
                <a:lnTo>
                  <a:pt x="80608" y="48309"/>
                </a:lnTo>
                <a:lnTo>
                  <a:pt x="81330" y="40652"/>
                </a:lnTo>
                <a:lnTo>
                  <a:pt x="78813" y="26563"/>
                </a:lnTo>
                <a:lnTo>
                  <a:pt x="71865" y="14605"/>
                </a:lnTo>
                <a:lnTo>
                  <a:pt x="61396" y="5688"/>
                </a:lnTo>
                <a:lnTo>
                  <a:pt x="48313" y="720"/>
                </a:lnTo>
                <a:lnTo>
                  <a:pt x="40665" y="0"/>
                </a:lnTo>
                <a:lnTo>
                  <a:pt x="26569" y="2517"/>
                </a:lnTo>
                <a:lnTo>
                  <a:pt x="14607" y="9464"/>
                </a:lnTo>
                <a:lnTo>
                  <a:pt x="5688" y="19930"/>
                </a:lnTo>
                <a:lnTo>
                  <a:pt x="720" y="33008"/>
                </a:lnTo>
                <a:lnTo>
                  <a:pt x="0" y="40652"/>
                </a:lnTo>
                <a:lnTo>
                  <a:pt x="2516" y="54746"/>
                </a:lnTo>
                <a:lnTo>
                  <a:pt x="9462" y="66707"/>
                </a:lnTo>
                <a:lnTo>
                  <a:pt x="19928" y="7562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77" name="object 277"/>
          <p:cNvSpPr/>
          <p:nvPr/>
        </p:nvSpPr>
        <p:spPr>
          <a:xfrm>
            <a:off x="564184" y="4992647"/>
            <a:ext cx="50727" cy="73677"/>
          </a:xfrm>
          <a:custGeom>
            <a:avLst/>
            <a:gdLst/>
            <a:ahLst/>
            <a:cxnLst/>
            <a:rect l="l" t="t" r="r" b="b"/>
            <a:pathLst>
              <a:path w="54759" h="81318">
                <a:moveTo>
                  <a:pt x="40665" y="60998"/>
                </a:moveTo>
                <a:lnTo>
                  <a:pt x="33008" y="80595"/>
                </a:lnTo>
                <a:lnTo>
                  <a:pt x="40665" y="81318"/>
                </a:lnTo>
                <a:lnTo>
                  <a:pt x="54759" y="78801"/>
                </a:lnTo>
                <a:lnTo>
                  <a:pt x="44502" y="60634"/>
                </a:lnTo>
                <a:lnTo>
                  <a:pt x="40665" y="60998"/>
                </a:lnTo>
                <a:close/>
              </a:path>
              <a:path w="54759" h="81318">
                <a:moveTo>
                  <a:pt x="19928" y="75626"/>
                </a:moveTo>
                <a:lnTo>
                  <a:pt x="33008" y="80595"/>
                </a:lnTo>
                <a:lnTo>
                  <a:pt x="40665" y="60998"/>
                </a:lnTo>
                <a:lnTo>
                  <a:pt x="27641" y="56264"/>
                </a:lnTo>
                <a:lnTo>
                  <a:pt x="20695" y="44490"/>
                </a:lnTo>
                <a:lnTo>
                  <a:pt x="20332" y="40652"/>
                </a:lnTo>
                <a:lnTo>
                  <a:pt x="25066" y="27632"/>
                </a:lnTo>
                <a:lnTo>
                  <a:pt x="36845" y="20692"/>
                </a:lnTo>
                <a:lnTo>
                  <a:pt x="40665" y="20332"/>
                </a:lnTo>
                <a:lnTo>
                  <a:pt x="53695" y="25065"/>
                </a:lnTo>
                <a:lnTo>
                  <a:pt x="60638" y="36837"/>
                </a:lnTo>
                <a:lnTo>
                  <a:pt x="60998" y="40652"/>
                </a:lnTo>
                <a:lnTo>
                  <a:pt x="56269" y="53681"/>
                </a:lnTo>
                <a:lnTo>
                  <a:pt x="44502" y="60634"/>
                </a:lnTo>
                <a:lnTo>
                  <a:pt x="54759" y="78801"/>
                </a:lnTo>
                <a:lnTo>
                  <a:pt x="66719" y="71855"/>
                </a:lnTo>
                <a:lnTo>
                  <a:pt x="75638" y="61389"/>
                </a:lnTo>
                <a:lnTo>
                  <a:pt x="80608" y="48309"/>
                </a:lnTo>
                <a:lnTo>
                  <a:pt x="81330" y="40652"/>
                </a:lnTo>
                <a:lnTo>
                  <a:pt x="78813" y="26563"/>
                </a:lnTo>
                <a:lnTo>
                  <a:pt x="71865" y="14605"/>
                </a:lnTo>
                <a:lnTo>
                  <a:pt x="61396" y="5688"/>
                </a:lnTo>
                <a:lnTo>
                  <a:pt x="48313" y="720"/>
                </a:lnTo>
                <a:lnTo>
                  <a:pt x="40665" y="0"/>
                </a:lnTo>
                <a:lnTo>
                  <a:pt x="26569" y="2517"/>
                </a:lnTo>
                <a:lnTo>
                  <a:pt x="14607" y="9464"/>
                </a:lnTo>
                <a:lnTo>
                  <a:pt x="5688" y="19930"/>
                </a:lnTo>
                <a:lnTo>
                  <a:pt x="720" y="33008"/>
                </a:lnTo>
                <a:lnTo>
                  <a:pt x="0" y="40652"/>
                </a:lnTo>
                <a:lnTo>
                  <a:pt x="2516" y="54746"/>
                </a:lnTo>
                <a:lnTo>
                  <a:pt x="9462" y="66707"/>
                </a:lnTo>
                <a:lnTo>
                  <a:pt x="19928" y="7562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78" name="object 278"/>
          <p:cNvSpPr/>
          <p:nvPr/>
        </p:nvSpPr>
        <p:spPr>
          <a:xfrm>
            <a:off x="799902" y="4853853"/>
            <a:ext cx="55883" cy="54657"/>
          </a:xfrm>
          <a:custGeom>
            <a:avLst/>
            <a:gdLst/>
            <a:ahLst/>
            <a:cxnLst/>
            <a:rect l="l" t="t" r="r" b="b"/>
            <a:pathLst>
              <a:path w="60325" h="60325">
                <a:moveTo>
                  <a:pt x="38100" y="22224"/>
                </a:moveTo>
                <a:lnTo>
                  <a:pt x="38100" y="0"/>
                </a:lnTo>
                <a:lnTo>
                  <a:pt x="19050" y="0"/>
                </a:lnTo>
                <a:lnTo>
                  <a:pt x="19050" y="22224"/>
                </a:lnTo>
                <a:lnTo>
                  <a:pt x="0" y="22224"/>
                </a:lnTo>
                <a:lnTo>
                  <a:pt x="0" y="41274"/>
                </a:lnTo>
                <a:lnTo>
                  <a:pt x="19050" y="41274"/>
                </a:lnTo>
                <a:lnTo>
                  <a:pt x="19050" y="60324"/>
                </a:lnTo>
                <a:lnTo>
                  <a:pt x="38100" y="60324"/>
                </a:lnTo>
                <a:lnTo>
                  <a:pt x="38100" y="41274"/>
                </a:lnTo>
                <a:lnTo>
                  <a:pt x="60325" y="41274"/>
                </a:lnTo>
                <a:lnTo>
                  <a:pt x="60325" y="22224"/>
                </a:lnTo>
                <a:lnTo>
                  <a:pt x="38100" y="2222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79" name="object 279"/>
          <p:cNvSpPr/>
          <p:nvPr/>
        </p:nvSpPr>
        <p:spPr>
          <a:xfrm>
            <a:off x="620431" y="4946493"/>
            <a:ext cx="75341" cy="0"/>
          </a:xfrm>
          <a:custGeom>
            <a:avLst/>
            <a:gdLst/>
            <a:ahLst/>
            <a:cxnLst/>
            <a:rect l="l" t="t" r="r" b="b"/>
            <a:pathLst>
              <a:path w="81330">
                <a:moveTo>
                  <a:pt x="0" y="0"/>
                </a:moveTo>
                <a:lnTo>
                  <a:pt x="81330" y="0"/>
                </a:lnTo>
              </a:path>
            </a:pathLst>
          </a:custGeom>
          <a:ln w="20320">
            <a:solidFill>
              <a:srgbClr val="FDFDF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80" name="object 280"/>
          <p:cNvSpPr/>
          <p:nvPr/>
        </p:nvSpPr>
        <p:spPr>
          <a:xfrm>
            <a:off x="633051" y="4882022"/>
            <a:ext cx="64354" cy="44507"/>
          </a:xfrm>
          <a:custGeom>
            <a:avLst/>
            <a:gdLst/>
            <a:ahLst/>
            <a:cxnLst/>
            <a:rect l="l" t="t" r="r" b="b"/>
            <a:pathLst>
              <a:path w="69468" h="49123">
                <a:moveTo>
                  <a:pt x="69468" y="838"/>
                </a:moveTo>
                <a:lnTo>
                  <a:pt x="22872" y="0"/>
                </a:lnTo>
                <a:lnTo>
                  <a:pt x="0" y="49123"/>
                </a:lnTo>
                <a:lnTo>
                  <a:pt x="67767" y="49123"/>
                </a:lnTo>
                <a:lnTo>
                  <a:pt x="69468" y="838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81" name="object 281"/>
          <p:cNvSpPr/>
          <p:nvPr/>
        </p:nvSpPr>
        <p:spPr>
          <a:xfrm>
            <a:off x="527101" y="4807826"/>
            <a:ext cx="413981" cy="221654"/>
          </a:xfrm>
          <a:custGeom>
            <a:avLst/>
            <a:gdLst/>
            <a:ahLst/>
            <a:cxnLst/>
            <a:rect l="l" t="t" r="r" b="b"/>
            <a:pathLst>
              <a:path w="446887" h="244640">
                <a:moveTo>
                  <a:pt x="36947" y="142752"/>
                </a:moveTo>
                <a:lnTo>
                  <a:pt x="25661" y="148034"/>
                </a:lnTo>
                <a:lnTo>
                  <a:pt x="20891" y="152120"/>
                </a:lnTo>
                <a:lnTo>
                  <a:pt x="12305" y="167210"/>
                </a:lnTo>
                <a:lnTo>
                  <a:pt x="10802" y="177108"/>
                </a:lnTo>
                <a:lnTo>
                  <a:pt x="10807" y="216382"/>
                </a:lnTo>
                <a:lnTo>
                  <a:pt x="0" y="216382"/>
                </a:lnTo>
                <a:lnTo>
                  <a:pt x="0" y="235432"/>
                </a:lnTo>
                <a:lnTo>
                  <a:pt x="29857" y="235432"/>
                </a:lnTo>
                <a:lnTo>
                  <a:pt x="29857" y="170129"/>
                </a:lnTo>
                <a:lnTo>
                  <a:pt x="34683" y="165265"/>
                </a:lnTo>
                <a:lnTo>
                  <a:pt x="38125" y="161797"/>
                </a:lnTo>
                <a:lnTo>
                  <a:pt x="43561" y="160032"/>
                </a:lnTo>
                <a:lnTo>
                  <a:pt x="50838" y="160032"/>
                </a:lnTo>
                <a:lnTo>
                  <a:pt x="72049" y="156504"/>
                </a:lnTo>
                <a:lnTo>
                  <a:pt x="85258" y="148921"/>
                </a:lnTo>
                <a:lnTo>
                  <a:pt x="91852" y="141781"/>
                </a:lnTo>
                <a:lnTo>
                  <a:pt x="93281" y="139445"/>
                </a:lnTo>
                <a:lnTo>
                  <a:pt x="127101" y="70230"/>
                </a:lnTo>
                <a:lnTo>
                  <a:pt x="202412" y="70230"/>
                </a:lnTo>
                <a:lnTo>
                  <a:pt x="202412" y="225259"/>
                </a:lnTo>
                <a:lnTo>
                  <a:pt x="221462" y="225424"/>
                </a:lnTo>
                <a:lnTo>
                  <a:pt x="221462" y="19049"/>
                </a:lnTo>
                <a:lnTo>
                  <a:pt x="427837" y="19049"/>
                </a:lnTo>
                <a:lnTo>
                  <a:pt x="427837" y="143433"/>
                </a:lnTo>
                <a:lnTo>
                  <a:pt x="221462" y="143433"/>
                </a:lnTo>
                <a:lnTo>
                  <a:pt x="221462" y="19049"/>
                </a:lnTo>
                <a:lnTo>
                  <a:pt x="221462" y="225424"/>
                </a:lnTo>
                <a:lnTo>
                  <a:pt x="221462" y="162483"/>
                </a:lnTo>
                <a:lnTo>
                  <a:pt x="427837" y="162483"/>
                </a:lnTo>
                <a:lnTo>
                  <a:pt x="427837" y="225424"/>
                </a:lnTo>
                <a:lnTo>
                  <a:pt x="414375" y="225424"/>
                </a:lnTo>
                <a:lnTo>
                  <a:pt x="409380" y="212933"/>
                </a:lnTo>
                <a:lnTo>
                  <a:pt x="402150" y="201723"/>
                </a:lnTo>
                <a:lnTo>
                  <a:pt x="392958" y="192060"/>
                </a:lnTo>
                <a:lnTo>
                  <a:pt x="382073" y="184210"/>
                </a:lnTo>
                <a:lnTo>
                  <a:pt x="369767" y="178438"/>
                </a:lnTo>
                <a:lnTo>
                  <a:pt x="356311" y="175008"/>
                </a:lnTo>
                <a:lnTo>
                  <a:pt x="344906" y="174129"/>
                </a:lnTo>
                <a:lnTo>
                  <a:pt x="330726" y="175495"/>
                </a:lnTo>
                <a:lnTo>
                  <a:pt x="317480" y="179416"/>
                </a:lnTo>
                <a:lnTo>
                  <a:pt x="305439" y="185626"/>
                </a:lnTo>
                <a:lnTo>
                  <a:pt x="294873" y="193860"/>
                </a:lnTo>
                <a:lnTo>
                  <a:pt x="291655" y="244640"/>
                </a:lnTo>
                <a:lnTo>
                  <a:pt x="293601" y="230341"/>
                </a:lnTo>
                <a:lnTo>
                  <a:pt x="299086" y="217500"/>
                </a:lnTo>
                <a:lnTo>
                  <a:pt x="307585" y="206647"/>
                </a:lnTo>
                <a:lnTo>
                  <a:pt x="318569" y="198309"/>
                </a:lnTo>
                <a:lnTo>
                  <a:pt x="331511" y="193016"/>
                </a:lnTo>
                <a:lnTo>
                  <a:pt x="345008" y="191287"/>
                </a:lnTo>
                <a:lnTo>
                  <a:pt x="359310" y="193233"/>
                </a:lnTo>
                <a:lnTo>
                  <a:pt x="372154" y="198718"/>
                </a:lnTo>
                <a:lnTo>
                  <a:pt x="383011" y="207215"/>
                </a:lnTo>
                <a:lnTo>
                  <a:pt x="391353" y="218195"/>
                </a:lnTo>
                <a:lnTo>
                  <a:pt x="396652" y="231131"/>
                </a:lnTo>
                <a:lnTo>
                  <a:pt x="398386" y="244640"/>
                </a:lnTo>
                <a:lnTo>
                  <a:pt x="417118" y="244640"/>
                </a:lnTo>
                <a:lnTo>
                  <a:pt x="417118" y="244474"/>
                </a:lnTo>
                <a:lnTo>
                  <a:pt x="446887" y="244474"/>
                </a:lnTo>
                <a:lnTo>
                  <a:pt x="446887" y="0"/>
                </a:lnTo>
                <a:lnTo>
                  <a:pt x="202412" y="0"/>
                </a:lnTo>
                <a:lnTo>
                  <a:pt x="202412" y="51180"/>
                </a:lnTo>
                <a:lnTo>
                  <a:pt x="167652" y="51180"/>
                </a:lnTo>
                <a:lnTo>
                  <a:pt x="167652" y="33362"/>
                </a:lnTo>
                <a:lnTo>
                  <a:pt x="182143" y="33362"/>
                </a:lnTo>
                <a:lnTo>
                  <a:pt x="178600" y="393"/>
                </a:lnTo>
                <a:lnTo>
                  <a:pt x="136690" y="393"/>
                </a:lnTo>
                <a:lnTo>
                  <a:pt x="132778" y="33362"/>
                </a:lnTo>
                <a:lnTo>
                  <a:pt x="148602" y="33362"/>
                </a:lnTo>
                <a:lnTo>
                  <a:pt x="148602" y="51180"/>
                </a:lnTo>
                <a:lnTo>
                  <a:pt x="115201" y="51180"/>
                </a:lnTo>
                <a:lnTo>
                  <a:pt x="76276" y="130860"/>
                </a:lnTo>
                <a:lnTo>
                  <a:pt x="71194" y="135770"/>
                </a:lnTo>
                <a:lnTo>
                  <a:pt x="54714" y="140846"/>
                </a:lnTo>
                <a:lnTo>
                  <a:pt x="50838" y="140982"/>
                </a:lnTo>
                <a:lnTo>
                  <a:pt x="36947" y="142752"/>
                </a:lnTo>
                <a:close/>
              </a:path>
              <a:path w="446887" h="244640">
                <a:moveTo>
                  <a:pt x="50444" y="202260"/>
                </a:moveTo>
                <a:lnTo>
                  <a:pt x="52209" y="201167"/>
                </a:lnTo>
                <a:lnTo>
                  <a:pt x="62845" y="194767"/>
                </a:lnTo>
                <a:lnTo>
                  <a:pt x="75470" y="191557"/>
                </a:lnTo>
                <a:lnTo>
                  <a:pt x="80695" y="191287"/>
                </a:lnTo>
                <a:lnTo>
                  <a:pt x="94998" y="193233"/>
                </a:lnTo>
                <a:lnTo>
                  <a:pt x="107841" y="198720"/>
                </a:lnTo>
                <a:lnTo>
                  <a:pt x="118696" y="207218"/>
                </a:lnTo>
                <a:lnTo>
                  <a:pt x="127034" y="218201"/>
                </a:lnTo>
                <a:lnTo>
                  <a:pt x="132330" y="231139"/>
                </a:lnTo>
                <a:lnTo>
                  <a:pt x="134061" y="244640"/>
                </a:lnTo>
                <a:lnTo>
                  <a:pt x="291655" y="244640"/>
                </a:lnTo>
                <a:lnTo>
                  <a:pt x="294873" y="193860"/>
                </a:lnTo>
                <a:lnTo>
                  <a:pt x="286052" y="203854"/>
                </a:lnTo>
                <a:lnTo>
                  <a:pt x="279247" y="215342"/>
                </a:lnTo>
                <a:lnTo>
                  <a:pt x="275437" y="225424"/>
                </a:lnTo>
                <a:lnTo>
                  <a:pt x="221462" y="225424"/>
                </a:lnTo>
                <a:lnTo>
                  <a:pt x="202412" y="225259"/>
                </a:lnTo>
                <a:lnTo>
                  <a:pt x="150012" y="225259"/>
                </a:lnTo>
                <a:lnTo>
                  <a:pt x="144986" y="212783"/>
                </a:lnTo>
                <a:lnTo>
                  <a:pt x="137732" y="201592"/>
                </a:lnTo>
                <a:lnTo>
                  <a:pt x="128520" y="191953"/>
                </a:lnTo>
                <a:lnTo>
                  <a:pt x="117621" y="184128"/>
                </a:lnTo>
                <a:lnTo>
                  <a:pt x="105305" y="178384"/>
                </a:lnTo>
                <a:lnTo>
                  <a:pt x="91842" y="174984"/>
                </a:lnTo>
                <a:lnTo>
                  <a:pt x="80594" y="174129"/>
                </a:lnTo>
                <a:lnTo>
                  <a:pt x="67695" y="175256"/>
                </a:lnTo>
                <a:lnTo>
                  <a:pt x="55343" y="178572"/>
                </a:lnTo>
                <a:lnTo>
                  <a:pt x="43903" y="183921"/>
                </a:lnTo>
                <a:lnTo>
                  <a:pt x="43903" y="207073"/>
                </a:lnTo>
                <a:lnTo>
                  <a:pt x="46736" y="205003"/>
                </a:lnTo>
                <a:lnTo>
                  <a:pt x="50444" y="20226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82" name="object 282"/>
          <p:cNvSpPr/>
          <p:nvPr/>
        </p:nvSpPr>
        <p:spPr>
          <a:xfrm>
            <a:off x="466370" y="1538194"/>
            <a:ext cx="584136" cy="529412"/>
          </a:xfrm>
          <a:custGeom>
            <a:avLst/>
            <a:gdLst/>
            <a:ahLst/>
            <a:cxnLst/>
            <a:rect l="l" t="t" r="r" b="b"/>
            <a:pathLst>
              <a:path w="630567" h="584314">
                <a:moveTo>
                  <a:pt x="0" y="584314"/>
                </a:moveTo>
                <a:lnTo>
                  <a:pt x="630567" y="584314"/>
                </a:lnTo>
                <a:lnTo>
                  <a:pt x="630567" y="0"/>
                </a:lnTo>
                <a:lnTo>
                  <a:pt x="0" y="0"/>
                </a:lnTo>
                <a:lnTo>
                  <a:pt x="0" y="58431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83" name="object 283"/>
          <p:cNvSpPr/>
          <p:nvPr/>
        </p:nvSpPr>
        <p:spPr>
          <a:xfrm>
            <a:off x="466370" y="2067617"/>
            <a:ext cx="584136" cy="307666"/>
          </a:xfrm>
          <a:custGeom>
            <a:avLst/>
            <a:gdLst/>
            <a:ahLst/>
            <a:cxnLst/>
            <a:rect l="l" t="t" r="r" b="b"/>
            <a:pathLst>
              <a:path w="630567" h="339572">
                <a:moveTo>
                  <a:pt x="0" y="339572"/>
                </a:moveTo>
                <a:lnTo>
                  <a:pt x="630567" y="339572"/>
                </a:lnTo>
                <a:lnTo>
                  <a:pt x="630567" y="0"/>
                </a:lnTo>
                <a:lnTo>
                  <a:pt x="0" y="0"/>
                </a:lnTo>
                <a:lnTo>
                  <a:pt x="0" y="339572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84" name="object 284"/>
          <p:cNvSpPr/>
          <p:nvPr/>
        </p:nvSpPr>
        <p:spPr>
          <a:xfrm>
            <a:off x="456888" y="2375285"/>
            <a:ext cx="593618" cy="1189298"/>
          </a:xfrm>
          <a:custGeom>
            <a:avLst/>
            <a:gdLst/>
            <a:ahLst/>
            <a:cxnLst/>
            <a:rect l="l" t="t" r="r" b="b"/>
            <a:pathLst>
              <a:path w="640803" h="1312633">
                <a:moveTo>
                  <a:pt x="0" y="1312633"/>
                </a:moveTo>
                <a:lnTo>
                  <a:pt x="640803" y="1312633"/>
                </a:lnTo>
                <a:lnTo>
                  <a:pt x="640803" y="0"/>
                </a:lnTo>
                <a:lnTo>
                  <a:pt x="0" y="0"/>
                </a:lnTo>
                <a:lnTo>
                  <a:pt x="0" y="1312633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85" name="object 285"/>
          <p:cNvSpPr/>
          <p:nvPr/>
        </p:nvSpPr>
        <p:spPr>
          <a:xfrm>
            <a:off x="456888" y="3564583"/>
            <a:ext cx="593618" cy="321612"/>
          </a:xfrm>
          <a:custGeom>
            <a:avLst/>
            <a:gdLst/>
            <a:ahLst/>
            <a:cxnLst/>
            <a:rect l="l" t="t" r="r" b="b"/>
            <a:pathLst>
              <a:path w="640803" h="354964">
                <a:moveTo>
                  <a:pt x="0" y="354964"/>
                </a:moveTo>
                <a:lnTo>
                  <a:pt x="640803" y="354964"/>
                </a:lnTo>
                <a:lnTo>
                  <a:pt x="640803" y="0"/>
                </a:lnTo>
                <a:lnTo>
                  <a:pt x="0" y="0"/>
                </a:lnTo>
                <a:lnTo>
                  <a:pt x="0" y="354964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86" name="object 286"/>
          <p:cNvSpPr/>
          <p:nvPr/>
        </p:nvSpPr>
        <p:spPr>
          <a:xfrm>
            <a:off x="726233" y="2314459"/>
            <a:ext cx="245167" cy="20453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87" name="object 287"/>
          <p:cNvSpPr/>
          <p:nvPr/>
        </p:nvSpPr>
        <p:spPr>
          <a:xfrm>
            <a:off x="802939" y="2945971"/>
            <a:ext cx="127895" cy="18572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88" name="object 288"/>
          <p:cNvSpPr/>
          <p:nvPr/>
        </p:nvSpPr>
        <p:spPr>
          <a:xfrm>
            <a:off x="608195" y="2940619"/>
            <a:ext cx="16173" cy="59179"/>
          </a:xfrm>
          <a:custGeom>
            <a:avLst/>
            <a:gdLst/>
            <a:ahLst/>
            <a:cxnLst/>
            <a:rect l="l" t="t" r="r" b="b"/>
            <a:pathLst>
              <a:path w="17459" h="65316">
                <a:moveTo>
                  <a:pt x="212" y="17823"/>
                </a:moveTo>
                <a:lnTo>
                  <a:pt x="0" y="31294"/>
                </a:lnTo>
                <a:lnTo>
                  <a:pt x="708" y="45106"/>
                </a:lnTo>
                <a:lnTo>
                  <a:pt x="2161" y="57321"/>
                </a:lnTo>
                <a:lnTo>
                  <a:pt x="3083" y="62611"/>
                </a:lnTo>
                <a:lnTo>
                  <a:pt x="6956" y="65316"/>
                </a:lnTo>
                <a:lnTo>
                  <a:pt x="11008" y="64604"/>
                </a:lnTo>
                <a:lnTo>
                  <a:pt x="14195" y="63423"/>
                </a:lnTo>
                <a:lnTo>
                  <a:pt x="15275" y="62217"/>
                </a:lnTo>
                <a:lnTo>
                  <a:pt x="17459" y="58293"/>
                </a:lnTo>
                <a:lnTo>
                  <a:pt x="17053" y="55956"/>
                </a:lnTo>
                <a:lnTo>
                  <a:pt x="15461" y="42972"/>
                </a:lnTo>
                <a:lnTo>
                  <a:pt x="14850" y="28907"/>
                </a:lnTo>
                <a:lnTo>
                  <a:pt x="15264" y="16184"/>
                </a:lnTo>
                <a:lnTo>
                  <a:pt x="16138" y="9613"/>
                </a:lnTo>
                <a:lnTo>
                  <a:pt x="16964" y="5588"/>
                </a:lnTo>
                <a:lnTo>
                  <a:pt x="14360" y="1651"/>
                </a:lnTo>
                <a:lnTo>
                  <a:pt x="10322" y="825"/>
                </a:lnTo>
                <a:lnTo>
                  <a:pt x="6283" y="0"/>
                </a:lnTo>
                <a:lnTo>
                  <a:pt x="2346" y="2603"/>
                </a:lnTo>
                <a:lnTo>
                  <a:pt x="1521" y="6629"/>
                </a:lnTo>
                <a:lnTo>
                  <a:pt x="212" y="17823"/>
                </a:lnTo>
                <a:close/>
              </a:path>
            </a:pathLst>
          </a:custGeom>
          <a:solidFill>
            <a:srgbClr val="4D4D4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89" name="object 289"/>
          <p:cNvSpPr/>
          <p:nvPr/>
        </p:nvSpPr>
        <p:spPr>
          <a:xfrm>
            <a:off x="576667" y="2945430"/>
            <a:ext cx="14490" cy="53264"/>
          </a:xfrm>
          <a:custGeom>
            <a:avLst/>
            <a:gdLst/>
            <a:ahLst/>
            <a:cxnLst/>
            <a:rect l="l" t="t" r="r" b="b"/>
            <a:pathLst>
              <a:path w="15642" h="58788">
                <a:moveTo>
                  <a:pt x="5584" y="0"/>
                </a:moveTo>
                <a:lnTo>
                  <a:pt x="2041" y="2336"/>
                </a:lnTo>
                <a:lnTo>
                  <a:pt x="1304" y="5968"/>
                </a:lnTo>
                <a:lnTo>
                  <a:pt x="53" y="17320"/>
                </a:lnTo>
                <a:lnTo>
                  <a:pt x="0" y="30964"/>
                </a:lnTo>
                <a:lnTo>
                  <a:pt x="927" y="44508"/>
                </a:lnTo>
                <a:lnTo>
                  <a:pt x="2053" y="52704"/>
                </a:lnTo>
                <a:lnTo>
                  <a:pt x="2701" y="56349"/>
                </a:lnTo>
                <a:lnTo>
                  <a:pt x="6181" y="58788"/>
                </a:lnTo>
                <a:lnTo>
                  <a:pt x="9839" y="58140"/>
                </a:lnTo>
                <a:lnTo>
                  <a:pt x="12709" y="57086"/>
                </a:lnTo>
                <a:lnTo>
                  <a:pt x="13674" y="55994"/>
                </a:lnTo>
                <a:lnTo>
                  <a:pt x="15642" y="52463"/>
                </a:lnTo>
                <a:lnTo>
                  <a:pt x="15274" y="50368"/>
                </a:lnTo>
                <a:lnTo>
                  <a:pt x="13737" y="37281"/>
                </a:lnTo>
                <a:lnTo>
                  <a:pt x="13291" y="23299"/>
                </a:lnTo>
                <a:lnTo>
                  <a:pt x="13997" y="11400"/>
                </a:lnTo>
                <a:lnTo>
                  <a:pt x="14449" y="8648"/>
                </a:lnTo>
                <a:lnTo>
                  <a:pt x="15185" y="5029"/>
                </a:lnTo>
                <a:lnTo>
                  <a:pt x="12848" y="1485"/>
                </a:lnTo>
                <a:lnTo>
                  <a:pt x="9216" y="736"/>
                </a:lnTo>
                <a:lnTo>
                  <a:pt x="5584" y="0"/>
                </a:lnTo>
                <a:close/>
              </a:path>
            </a:pathLst>
          </a:custGeom>
          <a:solidFill>
            <a:srgbClr val="4D4D4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90" name="object 290"/>
          <p:cNvSpPr/>
          <p:nvPr/>
        </p:nvSpPr>
        <p:spPr>
          <a:xfrm>
            <a:off x="638480" y="2193636"/>
            <a:ext cx="61632" cy="94688"/>
          </a:xfrm>
          <a:custGeom>
            <a:avLst/>
            <a:gdLst/>
            <a:ahLst/>
            <a:cxnLst/>
            <a:rect l="l" t="t" r="r" b="b"/>
            <a:pathLst>
              <a:path w="66531" h="104508">
                <a:moveTo>
                  <a:pt x="52247" y="78397"/>
                </a:moveTo>
                <a:lnTo>
                  <a:pt x="38712" y="74610"/>
                </a:lnTo>
                <a:lnTo>
                  <a:pt x="29279" y="64717"/>
                </a:lnTo>
                <a:lnTo>
                  <a:pt x="26111" y="52247"/>
                </a:lnTo>
                <a:lnTo>
                  <a:pt x="27361" y="98188"/>
                </a:lnTo>
                <a:lnTo>
                  <a:pt x="40457" y="103166"/>
                </a:lnTo>
                <a:lnTo>
                  <a:pt x="52247" y="104508"/>
                </a:lnTo>
                <a:lnTo>
                  <a:pt x="66531" y="102522"/>
                </a:lnTo>
                <a:lnTo>
                  <a:pt x="64714" y="75226"/>
                </a:lnTo>
                <a:lnTo>
                  <a:pt x="52247" y="78397"/>
                </a:lnTo>
                <a:close/>
              </a:path>
              <a:path w="66531" h="104508">
                <a:moveTo>
                  <a:pt x="26111" y="52247"/>
                </a:moveTo>
                <a:lnTo>
                  <a:pt x="29896" y="38709"/>
                </a:lnTo>
                <a:lnTo>
                  <a:pt x="39787" y="29276"/>
                </a:lnTo>
                <a:lnTo>
                  <a:pt x="52247" y="26111"/>
                </a:lnTo>
                <a:lnTo>
                  <a:pt x="65785" y="29896"/>
                </a:lnTo>
                <a:lnTo>
                  <a:pt x="75219" y="39787"/>
                </a:lnTo>
                <a:lnTo>
                  <a:pt x="78384" y="52247"/>
                </a:lnTo>
                <a:lnTo>
                  <a:pt x="74600" y="65786"/>
                </a:lnTo>
                <a:lnTo>
                  <a:pt x="64714" y="75226"/>
                </a:lnTo>
                <a:lnTo>
                  <a:pt x="66531" y="102522"/>
                </a:lnTo>
                <a:lnTo>
                  <a:pt x="79314" y="96933"/>
                </a:lnTo>
                <a:lnTo>
                  <a:pt x="90046" y="88289"/>
                </a:lnTo>
                <a:lnTo>
                  <a:pt x="98176" y="77142"/>
                </a:lnTo>
                <a:lnTo>
                  <a:pt x="103153" y="64042"/>
                </a:lnTo>
                <a:lnTo>
                  <a:pt x="104495" y="52247"/>
                </a:lnTo>
                <a:lnTo>
                  <a:pt x="102509" y="37962"/>
                </a:lnTo>
                <a:lnTo>
                  <a:pt x="96919" y="25178"/>
                </a:lnTo>
                <a:lnTo>
                  <a:pt x="88275" y="14445"/>
                </a:lnTo>
                <a:lnTo>
                  <a:pt x="77128" y="6316"/>
                </a:lnTo>
                <a:lnTo>
                  <a:pt x="64029" y="1340"/>
                </a:lnTo>
                <a:lnTo>
                  <a:pt x="52247" y="0"/>
                </a:lnTo>
                <a:lnTo>
                  <a:pt x="37962" y="1985"/>
                </a:lnTo>
                <a:lnTo>
                  <a:pt x="25178" y="7576"/>
                </a:lnTo>
                <a:lnTo>
                  <a:pt x="14445" y="16220"/>
                </a:lnTo>
                <a:lnTo>
                  <a:pt x="6316" y="27367"/>
                </a:lnTo>
                <a:lnTo>
                  <a:pt x="1340" y="40465"/>
                </a:lnTo>
                <a:lnTo>
                  <a:pt x="0" y="52247"/>
                </a:lnTo>
                <a:lnTo>
                  <a:pt x="1985" y="66536"/>
                </a:lnTo>
                <a:lnTo>
                  <a:pt x="7574" y="79323"/>
                </a:lnTo>
                <a:lnTo>
                  <a:pt x="16216" y="90057"/>
                </a:lnTo>
                <a:lnTo>
                  <a:pt x="27361" y="98188"/>
                </a:lnTo>
                <a:lnTo>
                  <a:pt x="26111" y="52247"/>
                </a:lnTo>
                <a:close/>
              </a:path>
            </a:pathLst>
          </a:custGeom>
          <a:solidFill>
            <a:srgbClr val="4D4D4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91" name="object 291"/>
          <p:cNvSpPr/>
          <p:nvPr/>
        </p:nvSpPr>
        <p:spPr>
          <a:xfrm>
            <a:off x="581970" y="2302639"/>
            <a:ext cx="174943" cy="197800"/>
          </a:xfrm>
          <a:custGeom>
            <a:avLst/>
            <a:gdLst/>
            <a:ahLst/>
            <a:cxnLst/>
            <a:rect l="l" t="t" r="r" b="b"/>
            <a:pathLst>
              <a:path w="188848" h="218312">
                <a:moveTo>
                  <a:pt x="0" y="37287"/>
                </a:moveTo>
                <a:lnTo>
                  <a:pt x="0" y="159169"/>
                </a:lnTo>
                <a:lnTo>
                  <a:pt x="2728" y="173175"/>
                </a:lnTo>
                <a:lnTo>
                  <a:pt x="10196" y="184769"/>
                </a:lnTo>
                <a:lnTo>
                  <a:pt x="21324" y="192872"/>
                </a:lnTo>
                <a:lnTo>
                  <a:pt x="35034" y="196401"/>
                </a:lnTo>
                <a:lnTo>
                  <a:pt x="48475" y="196469"/>
                </a:lnTo>
                <a:lnTo>
                  <a:pt x="48475" y="218313"/>
                </a:lnTo>
                <a:lnTo>
                  <a:pt x="149859" y="218313"/>
                </a:lnTo>
                <a:lnTo>
                  <a:pt x="142365" y="208070"/>
                </a:lnTo>
                <a:lnTo>
                  <a:pt x="135764" y="197191"/>
                </a:lnTo>
                <a:lnTo>
                  <a:pt x="133146" y="192201"/>
                </a:lnTo>
                <a:lnTo>
                  <a:pt x="74587" y="192201"/>
                </a:lnTo>
                <a:lnTo>
                  <a:pt x="74587" y="64312"/>
                </a:lnTo>
                <a:lnTo>
                  <a:pt x="48475" y="64312"/>
                </a:lnTo>
                <a:lnTo>
                  <a:pt x="48475" y="170357"/>
                </a:lnTo>
                <a:lnTo>
                  <a:pt x="31127" y="170357"/>
                </a:lnTo>
                <a:lnTo>
                  <a:pt x="26111" y="165341"/>
                </a:lnTo>
                <a:lnTo>
                  <a:pt x="26111" y="31115"/>
                </a:lnTo>
                <a:lnTo>
                  <a:pt x="31127" y="26098"/>
                </a:lnTo>
                <a:lnTo>
                  <a:pt x="156908" y="26098"/>
                </a:lnTo>
                <a:lnTo>
                  <a:pt x="165939" y="17139"/>
                </a:lnTo>
                <a:lnTo>
                  <a:pt x="175706" y="8976"/>
                </a:lnTo>
                <a:lnTo>
                  <a:pt x="186158" y="1670"/>
                </a:lnTo>
                <a:lnTo>
                  <a:pt x="188848" y="0"/>
                </a:lnTo>
                <a:lnTo>
                  <a:pt x="37299" y="0"/>
                </a:lnTo>
                <a:lnTo>
                  <a:pt x="23286" y="2729"/>
                </a:lnTo>
                <a:lnTo>
                  <a:pt x="11690" y="10198"/>
                </a:lnTo>
                <a:lnTo>
                  <a:pt x="3591" y="21326"/>
                </a:lnTo>
                <a:lnTo>
                  <a:pt x="67" y="35033"/>
                </a:lnTo>
                <a:lnTo>
                  <a:pt x="0" y="37287"/>
                </a:lnTo>
                <a:close/>
              </a:path>
            </a:pathLst>
          </a:custGeom>
          <a:solidFill>
            <a:srgbClr val="4D4D4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92" name="object 292"/>
          <p:cNvSpPr/>
          <p:nvPr/>
        </p:nvSpPr>
        <p:spPr>
          <a:xfrm>
            <a:off x="688937" y="1572058"/>
            <a:ext cx="13518" cy="4298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93" name="object 293"/>
          <p:cNvSpPr/>
          <p:nvPr/>
        </p:nvSpPr>
        <p:spPr>
          <a:xfrm>
            <a:off x="584218" y="1668910"/>
            <a:ext cx="43941" cy="1319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94" name="object 294"/>
          <p:cNvSpPr/>
          <p:nvPr/>
        </p:nvSpPr>
        <p:spPr>
          <a:xfrm>
            <a:off x="763232" y="1668910"/>
            <a:ext cx="43953" cy="1319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95" name="object 295"/>
          <p:cNvSpPr/>
          <p:nvPr/>
        </p:nvSpPr>
        <p:spPr>
          <a:xfrm>
            <a:off x="741526" y="1601838"/>
            <a:ext cx="36341" cy="3425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96" name="object 296"/>
          <p:cNvSpPr/>
          <p:nvPr/>
        </p:nvSpPr>
        <p:spPr>
          <a:xfrm>
            <a:off x="697304" y="2792382"/>
            <a:ext cx="61632" cy="94688"/>
          </a:xfrm>
          <a:custGeom>
            <a:avLst/>
            <a:gdLst/>
            <a:ahLst/>
            <a:cxnLst/>
            <a:rect l="l" t="t" r="r" b="b"/>
            <a:pathLst>
              <a:path w="66531" h="104508">
                <a:moveTo>
                  <a:pt x="52247" y="78397"/>
                </a:moveTo>
                <a:lnTo>
                  <a:pt x="38712" y="74610"/>
                </a:lnTo>
                <a:lnTo>
                  <a:pt x="29279" y="64717"/>
                </a:lnTo>
                <a:lnTo>
                  <a:pt x="26111" y="52247"/>
                </a:lnTo>
                <a:lnTo>
                  <a:pt x="27361" y="98188"/>
                </a:lnTo>
                <a:lnTo>
                  <a:pt x="40457" y="103166"/>
                </a:lnTo>
                <a:lnTo>
                  <a:pt x="52247" y="104508"/>
                </a:lnTo>
                <a:lnTo>
                  <a:pt x="66531" y="102522"/>
                </a:lnTo>
                <a:lnTo>
                  <a:pt x="64714" y="75226"/>
                </a:lnTo>
                <a:lnTo>
                  <a:pt x="52247" y="78397"/>
                </a:lnTo>
                <a:close/>
              </a:path>
              <a:path w="66531" h="104508">
                <a:moveTo>
                  <a:pt x="26111" y="52247"/>
                </a:moveTo>
                <a:lnTo>
                  <a:pt x="29896" y="38709"/>
                </a:lnTo>
                <a:lnTo>
                  <a:pt x="39787" y="29276"/>
                </a:lnTo>
                <a:lnTo>
                  <a:pt x="52247" y="26111"/>
                </a:lnTo>
                <a:lnTo>
                  <a:pt x="65785" y="29896"/>
                </a:lnTo>
                <a:lnTo>
                  <a:pt x="75219" y="39787"/>
                </a:lnTo>
                <a:lnTo>
                  <a:pt x="78384" y="52247"/>
                </a:lnTo>
                <a:lnTo>
                  <a:pt x="74600" y="65786"/>
                </a:lnTo>
                <a:lnTo>
                  <a:pt x="64714" y="75226"/>
                </a:lnTo>
                <a:lnTo>
                  <a:pt x="66531" y="102522"/>
                </a:lnTo>
                <a:lnTo>
                  <a:pt x="79314" y="96933"/>
                </a:lnTo>
                <a:lnTo>
                  <a:pt x="90046" y="88289"/>
                </a:lnTo>
                <a:lnTo>
                  <a:pt x="98176" y="77142"/>
                </a:lnTo>
                <a:lnTo>
                  <a:pt x="103153" y="64042"/>
                </a:lnTo>
                <a:lnTo>
                  <a:pt x="104495" y="52247"/>
                </a:lnTo>
                <a:lnTo>
                  <a:pt x="102509" y="37962"/>
                </a:lnTo>
                <a:lnTo>
                  <a:pt x="96919" y="25178"/>
                </a:lnTo>
                <a:lnTo>
                  <a:pt x="88275" y="14445"/>
                </a:lnTo>
                <a:lnTo>
                  <a:pt x="77128" y="6316"/>
                </a:lnTo>
                <a:lnTo>
                  <a:pt x="64029" y="1340"/>
                </a:lnTo>
                <a:lnTo>
                  <a:pt x="52247" y="0"/>
                </a:lnTo>
                <a:lnTo>
                  <a:pt x="37962" y="1985"/>
                </a:lnTo>
                <a:lnTo>
                  <a:pt x="25178" y="7576"/>
                </a:lnTo>
                <a:lnTo>
                  <a:pt x="14445" y="16220"/>
                </a:lnTo>
                <a:lnTo>
                  <a:pt x="6316" y="27367"/>
                </a:lnTo>
                <a:lnTo>
                  <a:pt x="1340" y="40465"/>
                </a:lnTo>
                <a:lnTo>
                  <a:pt x="0" y="52247"/>
                </a:lnTo>
                <a:lnTo>
                  <a:pt x="1985" y="66536"/>
                </a:lnTo>
                <a:lnTo>
                  <a:pt x="7574" y="79323"/>
                </a:lnTo>
                <a:lnTo>
                  <a:pt x="16216" y="90057"/>
                </a:lnTo>
                <a:lnTo>
                  <a:pt x="27361" y="98188"/>
                </a:lnTo>
                <a:lnTo>
                  <a:pt x="26111" y="52247"/>
                </a:lnTo>
                <a:close/>
              </a:path>
            </a:pathLst>
          </a:custGeom>
          <a:solidFill>
            <a:srgbClr val="4D4D4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97" name="object 297"/>
          <p:cNvSpPr/>
          <p:nvPr/>
        </p:nvSpPr>
        <p:spPr>
          <a:xfrm>
            <a:off x="640794" y="2901385"/>
            <a:ext cx="174943" cy="197800"/>
          </a:xfrm>
          <a:custGeom>
            <a:avLst/>
            <a:gdLst/>
            <a:ahLst/>
            <a:cxnLst/>
            <a:rect l="l" t="t" r="r" b="b"/>
            <a:pathLst>
              <a:path w="188848" h="218312">
                <a:moveTo>
                  <a:pt x="0" y="37287"/>
                </a:moveTo>
                <a:lnTo>
                  <a:pt x="0" y="159169"/>
                </a:lnTo>
                <a:lnTo>
                  <a:pt x="2728" y="173175"/>
                </a:lnTo>
                <a:lnTo>
                  <a:pt x="10196" y="184769"/>
                </a:lnTo>
                <a:lnTo>
                  <a:pt x="21324" y="192872"/>
                </a:lnTo>
                <a:lnTo>
                  <a:pt x="35034" y="196401"/>
                </a:lnTo>
                <a:lnTo>
                  <a:pt x="48475" y="196469"/>
                </a:lnTo>
                <a:lnTo>
                  <a:pt x="48475" y="218313"/>
                </a:lnTo>
                <a:lnTo>
                  <a:pt x="149859" y="218313"/>
                </a:lnTo>
                <a:lnTo>
                  <a:pt x="142365" y="208070"/>
                </a:lnTo>
                <a:lnTo>
                  <a:pt x="135764" y="197191"/>
                </a:lnTo>
                <a:lnTo>
                  <a:pt x="133146" y="192201"/>
                </a:lnTo>
                <a:lnTo>
                  <a:pt x="74587" y="192201"/>
                </a:lnTo>
                <a:lnTo>
                  <a:pt x="74587" y="64312"/>
                </a:lnTo>
                <a:lnTo>
                  <a:pt x="48475" y="64312"/>
                </a:lnTo>
                <a:lnTo>
                  <a:pt x="48475" y="170357"/>
                </a:lnTo>
                <a:lnTo>
                  <a:pt x="31127" y="170357"/>
                </a:lnTo>
                <a:lnTo>
                  <a:pt x="26111" y="165341"/>
                </a:lnTo>
                <a:lnTo>
                  <a:pt x="26111" y="31115"/>
                </a:lnTo>
                <a:lnTo>
                  <a:pt x="31127" y="26098"/>
                </a:lnTo>
                <a:lnTo>
                  <a:pt x="156908" y="26098"/>
                </a:lnTo>
                <a:lnTo>
                  <a:pt x="165939" y="17139"/>
                </a:lnTo>
                <a:lnTo>
                  <a:pt x="175706" y="8976"/>
                </a:lnTo>
                <a:lnTo>
                  <a:pt x="186158" y="1670"/>
                </a:lnTo>
                <a:lnTo>
                  <a:pt x="188848" y="0"/>
                </a:lnTo>
                <a:lnTo>
                  <a:pt x="37299" y="0"/>
                </a:lnTo>
                <a:lnTo>
                  <a:pt x="23286" y="2729"/>
                </a:lnTo>
                <a:lnTo>
                  <a:pt x="11690" y="10198"/>
                </a:lnTo>
                <a:lnTo>
                  <a:pt x="3591" y="21326"/>
                </a:lnTo>
                <a:lnTo>
                  <a:pt x="67" y="35033"/>
                </a:lnTo>
                <a:lnTo>
                  <a:pt x="0" y="37287"/>
                </a:lnTo>
                <a:close/>
              </a:path>
            </a:pathLst>
          </a:custGeom>
          <a:solidFill>
            <a:srgbClr val="4D4D4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98" name="object 298"/>
          <p:cNvSpPr/>
          <p:nvPr/>
        </p:nvSpPr>
        <p:spPr>
          <a:xfrm>
            <a:off x="644362" y="1642624"/>
            <a:ext cx="61632" cy="94688"/>
          </a:xfrm>
          <a:custGeom>
            <a:avLst/>
            <a:gdLst/>
            <a:ahLst/>
            <a:cxnLst/>
            <a:rect l="l" t="t" r="r" b="b"/>
            <a:pathLst>
              <a:path w="66531" h="104508">
                <a:moveTo>
                  <a:pt x="52247" y="78397"/>
                </a:moveTo>
                <a:lnTo>
                  <a:pt x="38712" y="74610"/>
                </a:lnTo>
                <a:lnTo>
                  <a:pt x="29279" y="64717"/>
                </a:lnTo>
                <a:lnTo>
                  <a:pt x="26111" y="52247"/>
                </a:lnTo>
                <a:lnTo>
                  <a:pt x="27361" y="98188"/>
                </a:lnTo>
                <a:lnTo>
                  <a:pt x="40457" y="103166"/>
                </a:lnTo>
                <a:lnTo>
                  <a:pt x="52247" y="104508"/>
                </a:lnTo>
                <a:lnTo>
                  <a:pt x="66531" y="102522"/>
                </a:lnTo>
                <a:lnTo>
                  <a:pt x="64714" y="75226"/>
                </a:lnTo>
                <a:lnTo>
                  <a:pt x="52247" y="78397"/>
                </a:lnTo>
                <a:close/>
              </a:path>
              <a:path w="66531" h="104508">
                <a:moveTo>
                  <a:pt x="26111" y="52247"/>
                </a:moveTo>
                <a:lnTo>
                  <a:pt x="29896" y="38709"/>
                </a:lnTo>
                <a:lnTo>
                  <a:pt x="39787" y="29276"/>
                </a:lnTo>
                <a:lnTo>
                  <a:pt x="52247" y="26111"/>
                </a:lnTo>
                <a:lnTo>
                  <a:pt x="65785" y="29896"/>
                </a:lnTo>
                <a:lnTo>
                  <a:pt x="75219" y="39787"/>
                </a:lnTo>
                <a:lnTo>
                  <a:pt x="78384" y="52247"/>
                </a:lnTo>
                <a:lnTo>
                  <a:pt x="74600" y="65786"/>
                </a:lnTo>
                <a:lnTo>
                  <a:pt x="64714" y="75226"/>
                </a:lnTo>
                <a:lnTo>
                  <a:pt x="66531" y="102522"/>
                </a:lnTo>
                <a:lnTo>
                  <a:pt x="79314" y="96933"/>
                </a:lnTo>
                <a:lnTo>
                  <a:pt x="90046" y="88289"/>
                </a:lnTo>
                <a:lnTo>
                  <a:pt x="98176" y="77142"/>
                </a:lnTo>
                <a:lnTo>
                  <a:pt x="103153" y="64042"/>
                </a:lnTo>
                <a:lnTo>
                  <a:pt x="104495" y="52247"/>
                </a:lnTo>
                <a:lnTo>
                  <a:pt x="102509" y="37962"/>
                </a:lnTo>
                <a:lnTo>
                  <a:pt x="96919" y="25178"/>
                </a:lnTo>
                <a:lnTo>
                  <a:pt x="88275" y="14445"/>
                </a:lnTo>
                <a:lnTo>
                  <a:pt x="77128" y="6316"/>
                </a:lnTo>
                <a:lnTo>
                  <a:pt x="64029" y="1340"/>
                </a:lnTo>
                <a:lnTo>
                  <a:pt x="52247" y="0"/>
                </a:lnTo>
                <a:lnTo>
                  <a:pt x="37962" y="1985"/>
                </a:lnTo>
                <a:lnTo>
                  <a:pt x="25178" y="7576"/>
                </a:lnTo>
                <a:lnTo>
                  <a:pt x="14445" y="16220"/>
                </a:lnTo>
                <a:lnTo>
                  <a:pt x="6316" y="27367"/>
                </a:lnTo>
                <a:lnTo>
                  <a:pt x="1340" y="40465"/>
                </a:lnTo>
                <a:lnTo>
                  <a:pt x="0" y="52247"/>
                </a:lnTo>
                <a:lnTo>
                  <a:pt x="1985" y="66536"/>
                </a:lnTo>
                <a:lnTo>
                  <a:pt x="7574" y="79323"/>
                </a:lnTo>
                <a:lnTo>
                  <a:pt x="16216" y="90057"/>
                </a:lnTo>
                <a:lnTo>
                  <a:pt x="27361" y="98188"/>
                </a:lnTo>
                <a:lnTo>
                  <a:pt x="26111" y="52247"/>
                </a:lnTo>
                <a:close/>
              </a:path>
            </a:pathLst>
          </a:custGeom>
          <a:solidFill>
            <a:srgbClr val="4D4D4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99" name="object 299"/>
          <p:cNvSpPr/>
          <p:nvPr/>
        </p:nvSpPr>
        <p:spPr>
          <a:xfrm>
            <a:off x="587852" y="1751627"/>
            <a:ext cx="174943" cy="197800"/>
          </a:xfrm>
          <a:custGeom>
            <a:avLst/>
            <a:gdLst/>
            <a:ahLst/>
            <a:cxnLst/>
            <a:rect l="l" t="t" r="r" b="b"/>
            <a:pathLst>
              <a:path w="188848" h="218312">
                <a:moveTo>
                  <a:pt x="0" y="37287"/>
                </a:moveTo>
                <a:lnTo>
                  <a:pt x="0" y="159169"/>
                </a:lnTo>
                <a:lnTo>
                  <a:pt x="2728" y="173175"/>
                </a:lnTo>
                <a:lnTo>
                  <a:pt x="10196" y="184769"/>
                </a:lnTo>
                <a:lnTo>
                  <a:pt x="21324" y="192872"/>
                </a:lnTo>
                <a:lnTo>
                  <a:pt x="35034" y="196401"/>
                </a:lnTo>
                <a:lnTo>
                  <a:pt x="48475" y="196469"/>
                </a:lnTo>
                <a:lnTo>
                  <a:pt x="48475" y="218313"/>
                </a:lnTo>
                <a:lnTo>
                  <a:pt x="149859" y="218313"/>
                </a:lnTo>
                <a:lnTo>
                  <a:pt x="142365" y="208070"/>
                </a:lnTo>
                <a:lnTo>
                  <a:pt x="135764" y="197191"/>
                </a:lnTo>
                <a:lnTo>
                  <a:pt x="133146" y="192201"/>
                </a:lnTo>
                <a:lnTo>
                  <a:pt x="74587" y="192201"/>
                </a:lnTo>
                <a:lnTo>
                  <a:pt x="74587" y="64325"/>
                </a:lnTo>
                <a:lnTo>
                  <a:pt x="48475" y="64325"/>
                </a:lnTo>
                <a:lnTo>
                  <a:pt x="48475" y="170357"/>
                </a:lnTo>
                <a:lnTo>
                  <a:pt x="31127" y="170357"/>
                </a:lnTo>
                <a:lnTo>
                  <a:pt x="26111" y="165341"/>
                </a:lnTo>
                <a:lnTo>
                  <a:pt x="26111" y="31115"/>
                </a:lnTo>
                <a:lnTo>
                  <a:pt x="31127" y="26098"/>
                </a:lnTo>
                <a:lnTo>
                  <a:pt x="156908" y="26098"/>
                </a:lnTo>
                <a:lnTo>
                  <a:pt x="165939" y="17139"/>
                </a:lnTo>
                <a:lnTo>
                  <a:pt x="175706" y="8976"/>
                </a:lnTo>
                <a:lnTo>
                  <a:pt x="186158" y="1670"/>
                </a:lnTo>
                <a:lnTo>
                  <a:pt x="188848" y="0"/>
                </a:lnTo>
                <a:lnTo>
                  <a:pt x="37299" y="0"/>
                </a:lnTo>
                <a:lnTo>
                  <a:pt x="23286" y="2729"/>
                </a:lnTo>
                <a:lnTo>
                  <a:pt x="11690" y="10198"/>
                </a:lnTo>
                <a:lnTo>
                  <a:pt x="3591" y="21326"/>
                </a:lnTo>
                <a:lnTo>
                  <a:pt x="67" y="35033"/>
                </a:lnTo>
                <a:lnTo>
                  <a:pt x="0" y="37287"/>
                </a:lnTo>
                <a:close/>
              </a:path>
            </a:pathLst>
          </a:custGeom>
          <a:solidFill>
            <a:srgbClr val="4D4D4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00" name="object 300"/>
          <p:cNvSpPr/>
          <p:nvPr/>
        </p:nvSpPr>
        <p:spPr>
          <a:xfrm>
            <a:off x="729371" y="1752265"/>
            <a:ext cx="234826" cy="229674"/>
          </a:xfrm>
          <a:custGeom>
            <a:avLst/>
            <a:gdLst/>
            <a:ahLst/>
            <a:cxnLst/>
            <a:rect l="l" t="t" r="r" b="b"/>
            <a:pathLst>
              <a:path w="253492" h="253492">
                <a:moveTo>
                  <a:pt x="0" y="126746"/>
                </a:moveTo>
                <a:lnTo>
                  <a:pt x="839" y="112081"/>
                </a:lnTo>
                <a:lnTo>
                  <a:pt x="3294" y="97909"/>
                </a:lnTo>
                <a:lnTo>
                  <a:pt x="7273" y="84322"/>
                </a:lnTo>
                <a:lnTo>
                  <a:pt x="12683" y="71412"/>
                </a:lnTo>
                <a:lnTo>
                  <a:pt x="19430" y="59273"/>
                </a:lnTo>
                <a:lnTo>
                  <a:pt x="27423" y="47998"/>
                </a:lnTo>
                <a:lnTo>
                  <a:pt x="36568" y="37678"/>
                </a:lnTo>
                <a:lnTo>
                  <a:pt x="46773" y="28408"/>
                </a:lnTo>
                <a:lnTo>
                  <a:pt x="57944" y="20279"/>
                </a:lnTo>
                <a:lnTo>
                  <a:pt x="69990" y="13385"/>
                </a:lnTo>
                <a:lnTo>
                  <a:pt x="82816" y="7818"/>
                </a:lnTo>
                <a:lnTo>
                  <a:pt x="96331" y="3672"/>
                </a:lnTo>
                <a:lnTo>
                  <a:pt x="110441" y="1038"/>
                </a:lnTo>
                <a:lnTo>
                  <a:pt x="125054" y="11"/>
                </a:lnTo>
                <a:lnTo>
                  <a:pt x="126746" y="0"/>
                </a:lnTo>
                <a:lnTo>
                  <a:pt x="141410" y="839"/>
                </a:lnTo>
                <a:lnTo>
                  <a:pt x="155582" y="3294"/>
                </a:lnTo>
                <a:lnTo>
                  <a:pt x="169169" y="7273"/>
                </a:lnTo>
                <a:lnTo>
                  <a:pt x="182079" y="12683"/>
                </a:lnTo>
                <a:lnTo>
                  <a:pt x="194218" y="19430"/>
                </a:lnTo>
                <a:lnTo>
                  <a:pt x="205493" y="27423"/>
                </a:lnTo>
                <a:lnTo>
                  <a:pt x="215813" y="36568"/>
                </a:lnTo>
                <a:lnTo>
                  <a:pt x="225083" y="46773"/>
                </a:lnTo>
                <a:lnTo>
                  <a:pt x="233212" y="57944"/>
                </a:lnTo>
                <a:lnTo>
                  <a:pt x="240106" y="69990"/>
                </a:lnTo>
                <a:lnTo>
                  <a:pt x="245673" y="82816"/>
                </a:lnTo>
                <a:lnTo>
                  <a:pt x="249819" y="96331"/>
                </a:lnTo>
                <a:lnTo>
                  <a:pt x="252453" y="110441"/>
                </a:lnTo>
                <a:lnTo>
                  <a:pt x="253480" y="125054"/>
                </a:lnTo>
                <a:lnTo>
                  <a:pt x="253492" y="126746"/>
                </a:lnTo>
                <a:lnTo>
                  <a:pt x="252652" y="141410"/>
                </a:lnTo>
                <a:lnTo>
                  <a:pt x="250197" y="155582"/>
                </a:lnTo>
                <a:lnTo>
                  <a:pt x="246218" y="169169"/>
                </a:lnTo>
                <a:lnTo>
                  <a:pt x="240808" y="182079"/>
                </a:lnTo>
                <a:lnTo>
                  <a:pt x="234061" y="194218"/>
                </a:lnTo>
                <a:lnTo>
                  <a:pt x="226068" y="205493"/>
                </a:lnTo>
                <a:lnTo>
                  <a:pt x="216923" y="215813"/>
                </a:lnTo>
                <a:lnTo>
                  <a:pt x="206718" y="225083"/>
                </a:lnTo>
                <a:lnTo>
                  <a:pt x="195547" y="233212"/>
                </a:lnTo>
                <a:lnTo>
                  <a:pt x="183501" y="240106"/>
                </a:lnTo>
                <a:lnTo>
                  <a:pt x="170675" y="245673"/>
                </a:lnTo>
                <a:lnTo>
                  <a:pt x="157160" y="249819"/>
                </a:lnTo>
                <a:lnTo>
                  <a:pt x="143050" y="252453"/>
                </a:lnTo>
                <a:lnTo>
                  <a:pt x="128437" y="253480"/>
                </a:lnTo>
                <a:lnTo>
                  <a:pt x="126746" y="253492"/>
                </a:lnTo>
                <a:lnTo>
                  <a:pt x="112081" y="252652"/>
                </a:lnTo>
                <a:lnTo>
                  <a:pt x="97909" y="250197"/>
                </a:lnTo>
                <a:lnTo>
                  <a:pt x="84322" y="246218"/>
                </a:lnTo>
                <a:lnTo>
                  <a:pt x="71412" y="240808"/>
                </a:lnTo>
                <a:lnTo>
                  <a:pt x="59273" y="234061"/>
                </a:lnTo>
                <a:lnTo>
                  <a:pt x="47998" y="226068"/>
                </a:lnTo>
                <a:lnTo>
                  <a:pt x="37678" y="216923"/>
                </a:lnTo>
                <a:lnTo>
                  <a:pt x="28408" y="206718"/>
                </a:lnTo>
                <a:lnTo>
                  <a:pt x="20279" y="195547"/>
                </a:lnTo>
                <a:lnTo>
                  <a:pt x="13385" y="183501"/>
                </a:lnTo>
                <a:lnTo>
                  <a:pt x="7818" y="170675"/>
                </a:lnTo>
                <a:lnTo>
                  <a:pt x="3672" y="157160"/>
                </a:lnTo>
                <a:lnTo>
                  <a:pt x="1038" y="143050"/>
                </a:lnTo>
                <a:lnTo>
                  <a:pt x="11" y="128437"/>
                </a:lnTo>
                <a:lnTo>
                  <a:pt x="0" y="126746"/>
                </a:lnTo>
                <a:close/>
              </a:path>
            </a:pathLst>
          </a:custGeom>
          <a:ln w="38100">
            <a:solidFill>
              <a:srgbClr val="4D4D4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01" name="object 301"/>
          <p:cNvSpPr/>
          <p:nvPr/>
        </p:nvSpPr>
        <p:spPr>
          <a:xfrm>
            <a:off x="662009" y="3383606"/>
            <a:ext cx="61632" cy="94688"/>
          </a:xfrm>
          <a:custGeom>
            <a:avLst/>
            <a:gdLst/>
            <a:ahLst/>
            <a:cxnLst/>
            <a:rect l="l" t="t" r="r" b="b"/>
            <a:pathLst>
              <a:path w="66531" h="104508">
                <a:moveTo>
                  <a:pt x="52247" y="78397"/>
                </a:moveTo>
                <a:lnTo>
                  <a:pt x="38712" y="74610"/>
                </a:lnTo>
                <a:lnTo>
                  <a:pt x="29279" y="64717"/>
                </a:lnTo>
                <a:lnTo>
                  <a:pt x="26111" y="52247"/>
                </a:lnTo>
                <a:lnTo>
                  <a:pt x="27361" y="98188"/>
                </a:lnTo>
                <a:lnTo>
                  <a:pt x="40457" y="103166"/>
                </a:lnTo>
                <a:lnTo>
                  <a:pt x="52247" y="104508"/>
                </a:lnTo>
                <a:lnTo>
                  <a:pt x="66531" y="102522"/>
                </a:lnTo>
                <a:lnTo>
                  <a:pt x="64714" y="75226"/>
                </a:lnTo>
                <a:lnTo>
                  <a:pt x="52247" y="78397"/>
                </a:lnTo>
                <a:close/>
              </a:path>
              <a:path w="66531" h="104508">
                <a:moveTo>
                  <a:pt x="26111" y="52247"/>
                </a:moveTo>
                <a:lnTo>
                  <a:pt x="29896" y="38709"/>
                </a:lnTo>
                <a:lnTo>
                  <a:pt x="39787" y="29276"/>
                </a:lnTo>
                <a:lnTo>
                  <a:pt x="52247" y="26111"/>
                </a:lnTo>
                <a:lnTo>
                  <a:pt x="65785" y="29896"/>
                </a:lnTo>
                <a:lnTo>
                  <a:pt x="75219" y="39787"/>
                </a:lnTo>
                <a:lnTo>
                  <a:pt x="78384" y="52247"/>
                </a:lnTo>
                <a:lnTo>
                  <a:pt x="74600" y="65786"/>
                </a:lnTo>
                <a:lnTo>
                  <a:pt x="64714" y="75226"/>
                </a:lnTo>
                <a:lnTo>
                  <a:pt x="66531" y="102522"/>
                </a:lnTo>
                <a:lnTo>
                  <a:pt x="79314" y="96933"/>
                </a:lnTo>
                <a:lnTo>
                  <a:pt x="90046" y="88289"/>
                </a:lnTo>
                <a:lnTo>
                  <a:pt x="98176" y="77142"/>
                </a:lnTo>
                <a:lnTo>
                  <a:pt x="103153" y="64042"/>
                </a:lnTo>
                <a:lnTo>
                  <a:pt x="104495" y="52247"/>
                </a:lnTo>
                <a:lnTo>
                  <a:pt x="102509" y="37962"/>
                </a:lnTo>
                <a:lnTo>
                  <a:pt x="96919" y="25178"/>
                </a:lnTo>
                <a:lnTo>
                  <a:pt x="88275" y="14445"/>
                </a:lnTo>
                <a:lnTo>
                  <a:pt x="77128" y="6316"/>
                </a:lnTo>
                <a:lnTo>
                  <a:pt x="64029" y="1340"/>
                </a:lnTo>
                <a:lnTo>
                  <a:pt x="52247" y="0"/>
                </a:lnTo>
                <a:lnTo>
                  <a:pt x="37962" y="1985"/>
                </a:lnTo>
                <a:lnTo>
                  <a:pt x="25178" y="7576"/>
                </a:lnTo>
                <a:lnTo>
                  <a:pt x="14445" y="16220"/>
                </a:lnTo>
                <a:lnTo>
                  <a:pt x="6316" y="27367"/>
                </a:lnTo>
                <a:lnTo>
                  <a:pt x="1340" y="40465"/>
                </a:lnTo>
                <a:lnTo>
                  <a:pt x="0" y="52247"/>
                </a:lnTo>
                <a:lnTo>
                  <a:pt x="1985" y="66536"/>
                </a:lnTo>
                <a:lnTo>
                  <a:pt x="7574" y="79323"/>
                </a:lnTo>
                <a:lnTo>
                  <a:pt x="16216" y="90057"/>
                </a:lnTo>
                <a:lnTo>
                  <a:pt x="27361" y="98188"/>
                </a:lnTo>
                <a:lnTo>
                  <a:pt x="26111" y="52247"/>
                </a:lnTo>
                <a:close/>
              </a:path>
            </a:pathLst>
          </a:custGeom>
          <a:solidFill>
            <a:srgbClr val="4D4D4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02" name="object 302"/>
          <p:cNvSpPr/>
          <p:nvPr/>
        </p:nvSpPr>
        <p:spPr>
          <a:xfrm>
            <a:off x="605499" y="3492612"/>
            <a:ext cx="174943" cy="197800"/>
          </a:xfrm>
          <a:custGeom>
            <a:avLst/>
            <a:gdLst/>
            <a:ahLst/>
            <a:cxnLst/>
            <a:rect l="l" t="t" r="r" b="b"/>
            <a:pathLst>
              <a:path w="188848" h="218312">
                <a:moveTo>
                  <a:pt x="31127" y="26098"/>
                </a:moveTo>
                <a:lnTo>
                  <a:pt x="175882" y="26098"/>
                </a:lnTo>
                <a:lnTo>
                  <a:pt x="180715" y="16722"/>
                </a:lnTo>
                <a:lnTo>
                  <a:pt x="182150" y="8226"/>
                </a:lnTo>
                <a:lnTo>
                  <a:pt x="187794" y="679"/>
                </a:lnTo>
                <a:lnTo>
                  <a:pt x="188848" y="0"/>
                </a:lnTo>
                <a:lnTo>
                  <a:pt x="37299" y="0"/>
                </a:lnTo>
                <a:lnTo>
                  <a:pt x="23286" y="2729"/>
                </a:lnTo>
                <a:lnTo>
                  <a:pt x="11690" y="10198"/>
                </a:lnTo>
                <a:lnTo>
                  <a:pt x="3591" y="21326"/>
                </a:lnTo>
                <a:lnTo>
                  <a:pt x="67" y="35033"/>
                </a:lnTo>
                <a:lnTo>
                  <a:pt x="0" y="159169"/>
                </a:lnTo>
                <a:lnTo>
                  <a:pt x="2728" y="173175"/>
                </a:lnTo>
                <a:lnTo>
                  <a:pt x="10196" y="184769"/>
                </a:lnTo>
                <a:lnTo>
                  <a:pt x="21324" y="192872"/>
                </a:lnTo>
                <a:lnTo>
                  <a:pt x="35034" y="196401"/>
                </a:lnTo>
                <a:lnTo>
                  <a:pt x="48475" y="196469"/>
                </a:lnTo>
                <a:lnTo>
                  <a:pt x="48475" y="218313"/>
                </a:lnTo>
                <a:lnTo>
                  <a:pt x="149859" y="218313"/>
                </a:lnTo>
                <a:lnTo>
                  <a:pt x="142365" y="208070"/>
                </a:lnTo>
                <a:lnTo>
                  <a:pt x="135764" y="197191"/>
                </a:lnTo>
                <a:lnTo>
                  <a:pt x="133146" y="192201"/>
                </a:lnTo>
                <a:lnTo>
                  <a:pt x="74587" y="192201"/>
                </a:lnTo>
                <a:lnTo>
                  <a:pt x="74587" y="64312"/>
                </a:lnTo>
                <a:lnTo>
                  <a:pt x="48475" y="64312"/>
                </a:lnTo>
                <a:lnTo>
                  <a:pt x="48475" y="170357"/>
                </a:lnTo>
                <a:lnTo>
                  <a:pt x="31127" y="170357"/>
                </a:lnTo>
                <a:lnTo>
                  <a:pt x="26111" y="165341"/>
                </a:lnTo>
                <a:lnTo>
                  <a:pt x="26111" y="31115"/>
                </a:lnTo>
                <a:lnTo>
                  <a:pt x="31127" y="26098"/>
                </a:lnTo>
                <a:close/>
              </a:path>
            </a:pathLst>
          </a:custGeom>
          <a:solidFill>
            <a:srgbClr val="4D4D4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03" name="object 303"/>
          <p:cNvSpPr/>
          <p:nvPr/>
        </p:nvSpPr>
        <p:spPr>
          <a:xfrm>
            <a:off x="708538" y="2297197"/>
            <a:ext cx="304580" cy="240168"/>
          </a:xfrm>
          <a:custGeom>
            <a:avLst/>
            <a:gdLst/>
            <a:ahLst/>
            <a:cxnLst/>
            <a:rect l="l" t="t" r="r" b="b"/>
            <a:pathLst>
              <a:path w="328790" h="265074">
                <a:moveTo>
                  <a:pt x="24579" y="120075"/>
                </a:moveTo>
                <a:lnTo>
                  <a:pt x="20756" y="105753"/>
                </a:lnTo>
                <a:lnTo>
                  <a:pt x="19106" y="90951"/>
                </a:lnTo>
                <a:lnTo>
                  <a:pt x="19062" y="87617"/>
                </a:lnTo>
                <a:lnTo>
                  <a:pt x="20422" y="72555"/>
                </a:lnTo>
                <a:lnTo>
                  <a:pt x="24262" y="59027"/>
                </a:lnTo>
                <a:lnTo>
                  <a:pt x="30455" y="47187"/>
                </a:lnTo>
                <a:lnTo>
                  <a:pt x="38875" y="37192"/>
                </a:lnTo>
                <a:lnTo>
                  <a:pt x="49398" y="29196"/>
                </a:lnTo>
                <a:lnTo>
                  <a:pt x="61896" y="23354"/>
                </a:lnTo>
                <a:lnTo>
                  <a:pt x="73456" y="20294"/>
                </a:lnTo>
                <a:lnTo>
                  <a:pt x="77876" y="19469"/>
                </a:lnTo>
                <a:lnTo>
                  <a:pt x="82194" y="19049"/>
                </a:lnTo>
                <a:lnTo>
                  <a:pt x="86296" y="19049"/>
                </a:lnTo>
                <a:lnTo>
                  <a:pt x="105853" y="22655"/>
                </a:lnTo>
                <a:lnTo>
                  <a:pt x="120632" y="31607"/>
                </a:lnTo>
                <a:lnTo>
                  <a:pt x="131144" y="43105"/>
                </a:lnTo>
                <a:lnTo>
                  <a:pt x="137900" y="54350"/>
                </a:lnTo>
                <a:lnTo>
                  <a:pt x="141413" y="62543"/>
                </a:lnTo>
                <a:lnTo>
                  <a:pt x="143382" y="69037"/>
                </a:lnTo>
                <a:lnTo>
                  <a:pt x="147116" y="71843"/>
                </a:lnTo>
                <a:lnTo>
                  <a:pt x="155613" y="71856"/>
                </a:lnTo>
                <a:lnTo>
                  <a:pt x="159346" y="69049"/>
                </a:lnTo>
                <a:lnTo>
                  <a:pt x="160540" y="64985"/>
                </a:lnTo>
                <a:lnTo>
                  <a:pt x="162099" y="60567"/>
                </a:lnTo>
                <a:lnTo>
                  <a:pt x="166540" y="51153"/>
                </a:lnTo>
                <a:lnTo>
                  <a:pt x="174376" y="39538"/>
                </a:lnTo>
                <a:lnTo>
                  <a:pt x="186117" y="28516"/>
                </a:lnTo>
                <a:lnTo>
                  <a:pt x="202276" y="20882"/>
                </a:lnTo>
                <a:lnTo>
                  <a:pt x="216484" y="19049"/>
                </a:lnTo>
                <a:lnTo>
                  <a:pt x="220573" y="19049"/>
                </a:lnTo>
                <a:lnTo>
                  <a:pt x="224891" y="19469"/>
                </a:lnTo>
                <a:lnTo>
                  <a:pt x="229323" y="20294"/>
                </a:lnTo>
                <a:lnTo>
                  <a:pt x="243338" y="24265"/>
                </a:lnTo>
                <a:lnTo>
                  <a:pt x="255479" y="30517"/>
                </a:lnTo>
                <a:lnTo>
                  <a:pt x="265620" y="38895"/>
                </a:lnTo>
                <a:lnTo>
                  <a:pt x="273637" y="49243"/>
                </a:lnTo>
                <a:lnTo>
                  <a:pt x="279404" y="61407"/>
                </a:lnTo>
                <a:lnTo>
                  <a:pt x="282796" y="75230"/>
                </a:lnTo>
                <a:lnTo>
                  <a:pt x="283717" y="87617"/>
                </a:lnTo>
                <a:lnTo>
                  <a:pt x="282881" y="100398"/>
                </a:lnTo>
                <a:lnTo>
                  <a:pt x="280376" y="112838"/>
                </a:lnTo>
                <a:lnTo>
                  <a:pt x="278714" y="118452"/>
                </a:lnTo>
                <a:lnTo>
                  <a:pt x="298526" y="118452"/>
                </a:lnTo>
                <a:lnTo>
                  <a:pt x="301300" y="105851"/>
                </a:lnTo>
                <a:lnTo>
                  <a:pt x="302651" y="93280"/>
                </a:lnTo>
                <a:lnTo>
                  <a:pt x="302780" y="87515"/>
                </a:lnTo>
                <a:lnTo>
                  <a:pt x="301667" y="72535"/>
                </a:lnTo>
                <a:lnTo>
                  <a:pt x="298554" y="58622"/>
                </a:lnTo>
                <a:lnTo>
                  <a:pt x="293538" y="45894"/>
                </a:lnTo>
                <a:lnTo>
                  <a:pt x="286711" y="34467"/>
                </a:lnTo>
                <a:lnTo>
                  <a:pt x="278169" y="24455"/>
                </a:lnTo>
                <a:lnTo>
                  <a:pt x="268006" y="15975"/>
                </a:lnTo>
                <a:lnTo>
                  <a:pt x="256316" y="9142"/>
                </a:lnTo>
                <a:lnTo>
                  <a:pt x="243193" y="4074"/>
                </a:lnTo>
                <a:lnTo>
                  <a:pt x="232803" y="1562"/>
                </a:lnTo>
                <a:lnTo>
                  <a:pt x="227241" y="520"/>
                </a:lnTo>
                <a:lnTo>
                  <a:pt x="221754" y="0"/>
                </a:lnTo>
                <a:lnTo>
                  <a:pt x="216484" y="0"/>
                </a:lnTo>
                <a:lnTo>
                  <a:pt x="201130" y="1592"/>
                </a:lnTo>
                <a:lnTo>
                  <a:pt x="187640" y="5970"/>
                </a:lnTo>
                <a:lnTo>
                  <a:pt x="175963" y="12537"/>
                </a:lnTo>
                <a:lnTo>
                  <a:pt x="166047" y="20693"/>
                </a:lnTo>
                <a:lnTo>
                  <a:pt x="157843" y="29841"/>
                </a:lnTo>
                <a:lnTo>
                  <a:pt x="151383" y="39242"/>
                </a:lnTo>
                <a:lnTo>
                  <a:pt x="144814" y="29701"/>
                </a:lnTo>
                <a:lnTo>
                  <a:pt x="136581" y="20562"/>
                </a:lnTo>
                <a:lnTo>
                  <a:pt x="126638" y="12424"/>
                </a:lnTo>
                <a:lnTo>
                  <a:pt x="114933" y="5886"/>
                </a:lnTo>
                <a:lnTo>
                  <a:pt x="101418" y="1545"/>
                </a:lnTo>
                <a:lnTo>
                  <a:pt x="86296" y="0"/>
                </a:lnTo>
                <a:lnTo>
                  <a:pt x="81025" y="0"/>
                </a:lnTo>
                <a:lnTo>
                  <a:pt x="69964" y="1562"/>
                </a:lnTo>
                <a:lnTo>
                  <a:pt x="55858" y="5275"/>
                </a:lnTo>
                <a:lnTo>
                  <a:pt x="43116" y="10836"/>
                </a:lnTo>
                <a:lnTo>
                  <a:pt x="31832" y="18130"/>
                </a:lnTo>
                <a:lnTo>
                  <a:pt x="22102" y="27041"/>
                </a:lnTo>
                <a:lnTo>
                  <a:pt x="14020" y="37451"/>
                </a:lnTo>
                <a:lnTo>
                  <a:pt x="7680" y="49247"/>
                </a:lnTo>
                <a:lnTo>
                  <a:pt x="3176" y="62311"/>
                </a:lnTo>
                <a:lnTo>
                  <a:pt x="604" y="76527"/>
                </a:lnTo>
                <a:lnTo>
                  <a:pt x="0" y="87515"/>
                </a:lnTo>
                <a:lnTo>
                  <a:pt x="1159" y="104214"/>
                </a:lnTo>
                <a:lnTo>
                  <a:pt x="4630" y="120293"/>
                </a:lnTo>
                <a:lnTo>
                  <a:pt x="10132" y="135716"/>
                </a:lnTo>
                <a:lnTo>
                  <a:pt x="17387" y="150448"/>
                </a:lnTo>
                <a:lnTo>
                  <a:pt x="26116" y="164452"/>
                </a:lnTo>
                <a:lnTo>
                  <a:pt x="36042" y="177692"/>
                </a:lnTo>
                <a:lnTo>
                  <a:pt x="46885" y="190134"/>
                </a:lnTo>
                <a:lnTo>
                  <a:pt x="58366" y="201740"/>
                </a:lnTo>
                <a:lnTo>
                  <a:pt x="70207" y="212476"/>
                </a:lnTo>
                <a:lnTo>
                  <a:pt x="82129" y="222305"/>
                </a:lnTo>
                <a:lnTo>
                  <a:pt x="93854" y="231192"/>
                </a:lnTo>
                <a:lnTo>
                  <a:pt x="105103" y="239101"/>
                </a:lnTo>
                <a:lnTo>
                  <a:pt x="115597" y="245996"/>
                </a:lnTo>
                <a:lnTo>
                  <a:pt x="125058" y="251841"/>
                </a:lnTo>
                <a:lnTo>
                  <a:pt x="133207" y="256600"/>
                </a:lnTo>
                <a:lnTo>
                  <a:pt x="144455" y="262718"/>
                </a:lnTo>
                <a:lnTo>
                  <a:pt x="149948" y="265074"/>
                </a:lnTo>
                <a:lnTo>
                  <a:pt x="152819" y="265074"/>
                </a:lnTo>
                <a:lnTo>
                  <a:pt x="164642" y="259321"/>
                </a:lnTo>
                <a:lnTo>
                  <a:pt x="174071" y="253942"/>
                </a:lnTo>
                <a:lnTo>
                  <a:pt x="185951" y="246676"/>
                </a:lnTo>
                <a:lnTo>
                  <a:pt x="199668" y="237600"/>
                </a:lnTo>
                <a:lnTo>
                  <a:pt x="214609" y="226795"/>
                </a:lnTo>
                <a:lnTo>
                  <a:pt x="228625" y="215633"/>
                </a:lnTo>
                <a:lnTo>
                  <a:pt x="239188" y="206407"/>
                </a:lnTo>
                <a:lnTo>
                  <a:pt x="248959" y="197074"/>
                </a:lnTo>
                <a:lnTo>
                  <a:pt x="257935" y="187647"/>
                </a:lnTo>
                <a:lnTo>
                  <a:pt x="266111" y="178136"/>
                </a:lnTo>
                <a:lnTo>
                  <a:pt x="273482" y="168556"/>
                </a:lnTo>
                <a:lnTo>
                  <a:pt x="280043" y="158917"/>
                </a:lnTo>
                <a:lnTo>
                  <a:pt x="281508" y="156578"/>
                </a:lnTo>
                <a:lnTo>
                  <a:pt x="324523" y="156578"/>
                </a:lnTo>
                <a:lnTo>
                  <a:pt x="328790" y="152311"/>
                </a:lnTo>
                <a:lnTo>
                  <a:pt x="328790" y="141782"/>
                </a:lnTo>
                <a:lnTo>
                  <a:pt x="324523" y="137515"/>
                </a:lnTo>
                <a:lnTo>
                  <a:pt x="208292" y="137515"/>
                </a:lnTo>
                <a:lnTo>
                  <a:pt x="193052" y="106959"/>
                </a:lnTo>
                <a:lnTo>
                  <a:pt x="191350" y="103555"/>
                </a:lnTo>
                <a:lnTo>
                  <a:pt x="187744" y="101498"/>
                </a:lnTo>
                <a:lnTo>
                  <a:pt x="184010" y="101688"/>
                </a:lnTo>
                <a:lnTo>
                  <a:pt x="180225" y="101892"/>
                </a:lnTo>
                <a:lnTo>
                  <a:pt x="176910" y="104330"/>
                </a:lnTo>
                <a:lnTo>
                  <a:pt x="175590" y="107886"/>
                </a:lnTo>
                <a:lnTo>
                  <a:pt x="155930" y="160794"/>
                </a:lnTo>
                <a:lnTo>
                  <a:pt x="132803" y="90677"/>
                </a:lnTo>
                <a:lnTo>
                  <a:pt x="131546" y="86880"/>
                </a:lnTo>
                <a:lnTo>
                  <a:pt x="128054" y="84264"/>
                </a:lnTo>
                <a:lnTo>
                  <a:pt x="124053" y="84137"/>
                </a:lnTo>
                <a:lnTo>
                  <a:pt x="119926" y="84035"/>
                </a:lnTo>
                <a:lnTo>
                  <a:pt x="116395" y="86410"/>
                </a:lnTo>
                <a:lnTo>
                  <a:pt x="114909" y="90119"/>
                </a:lnTo>
                <a:lnTo>
                  <a:pt x="95872" y="137515"/>
                </a:lnTo>
                <a:lnTo>
                  <a:pt x="58851" y="137515"/>
                </a:lnTo>
                <a:lnTo>
                  <a:pt x="54584" y="141782"/>
                </a:lnTo>
                <a:lnTo>
                  <a:pt x="54584" y="152311"/>
                </a:lnTo>
                <a:lnTo>
                  <a:pt x="58851" y="156578"/>
                </a:lnTo>
                <a:lnTo>
                  <a:pt x="106197" y="156578"/>
                </a:lnTo>
                <a:lnTo>
                  <a:pt x="109702" y="154203"/>
                </a:lnTo>
                <a:lnTo>
                  <a:pt x="111150" y="150596"/>
                </a:lnTo>
                <a:lnTo>
                  <a:pt x="122872" y="121424"/>
                </a:lnTo>
                <a:lnTo>
                  <a:pt x="146342" y="192582"/>
                </a:lnTo>
                <a:lnTo>
                  <a:pt x="147612" y="196430"/>
                </a:lnTo>
                <a:lnTo>
                  <a:pt x="151168" y="199047"/>
                </a:lnTo>
                <a:lnTo>
                  <a:pt x="159372" y="199123"/>
                </a:lnTo>
                <a:lnTo>
                  <a:pt x="162928" y="196659"/>
                </a:lnTo>
                <a:lnTo>
                  <a:pt x="164325" y="192912"/>
                </a:lnTo>
                <a:lnTo>
                  <a:pt x="185800" y="135127"/>
                </a:lnTo>
                <a:lnTo>
                  <a:pt x="193865" y="151295"/>
                </a:lnTo>
                <a:lnTo>
                  <a:pt x="195478" y="154533"/>
                </a:lnTo>
                <a:lnTo>
                  <a:pt x="198780" y="156578"/>
                </a:lnTo>
                <a:lnTo>
                  <a:pt x="258711" y="156578"/>
                </a:lnTo>
                <a:lnTo>
                  <a:pt x="248921" y="169028"/>
                </a:lnTo>
                <a:lnTo>
                  <a:pt x="238230" y="180743"/>
                </a:lnTo>
                <a:lnTo>
                  <a:pt x="226940" y="191672"/>
                </a:lnTo>
                <a:lnTo>
                  <a:pt x="215350" y="201767"/>
                </a:lnTo>
                <a:lnTo>
                  <a:pt x="203763" y="210979"/>
                </a:lnTo>
                <a:lnTo>
                  <a:pt x="192478" y="219258"/>
                </a:lnTo>
                <a:lnTo>
                  <a:pt x="181797" y="226555"/>
                </a:lnTo>
                <a:lnTo>
                  <a:pt x="172020" y="232821"/>
                </a:lnTo>
                <a:lnTo>
                  <a:pt x="163448" y="238007"/>
                </a:lnTo>
                <a:lnTo>
                  <a:pt x="156382" y="242065"/>
                </a:lnTo>
                <a:lnTo>
                  <a:pt x="151383" y="244805"/>
                </a:lnTo>
                <a:lnTo>
                  <a:pt x="146181" y="241951"/>
                </a:lnTo>
                <a:lnTo>
                  <a:pt x="139279" y="237985"/>
                </a:lnTo>
                <a:lnTo>
                  <a:pt x="130953" y="232953"/>
                </a:lnTo>
                <a:lnTo>
                  <a:pt x="121482" y="226900"/>
                </a:lnTo>
                <a:lnTo>
                  <a:pt x="111141" y="219869"/>
                </a:lnTo>
                <a:lnTo>
                  <a:pt x="100206" y="211907"/>
                </a:lnTo>
                <a:lnTo>
                  <a:pt x="88956" y="203059"/>
                </a:lnTo>
                <a:lnTo>
                  <a:pt x="77665" y="193369"/>
                </a:lnTo>
                <a:lnTo>
                  <a:pt x="66612" y="182882"/>
                </a:lnTo>
                <a:lnTo>
                  <a:pt x="56072" y="171643"/>
                </a:lnTo>
                <a:lnTo>
                  <a:pt x="46322" y="159699"/>
                </a:lnTo>
                <a:lnTo>
                  <a:pt x="37639" y="147092"/>
                </a:lnTo>
                <a:lnTo>
                  <a:pt x="30299" y="133869"/>
                </a:lnTo>
                <a:lnTo>
                  <a:pt x="24579" y="120075"/>
                </a:lnTo>
                <a:close/>
              </a:path>
            </a:pathLst>
          </a:custGeom>
          <a:solidFill>
            <a:srgbClr val="4D4D4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04" name="object 304"/>
          <p:cNvSpPr/>
          <p:nvPr/>
        </p:nvSpPr>
        <p:spPr>
          <a:xfrm>
            <a:off x="708538" y="2297197"/>
            <a:ext cx="304580" cy="240168"/>
          </a:xfrm>
          <a:custGeom>
            <a:avLst/>
            <a:gdLst/>
            <a:ahLst/>
            <a:cxnLst/>
            <a:rect l="l" t="t" r="r" b="b"/>
            <a:pathLst>
              <a:path w="328790" h="265074">
                <a:moveTo>
                  <a:pt x="319265" y="137515"/>
                </a:moveTo>
                <a:lnTo>
                  <a:pt x="291655" y="137515"/>
                </a:lnTo>
                <a:lnTo>
                  <a:pt x="270611" y="137515"/>
                </a:lnTo>
                <a:lnTo>
                  <a:pt x="208292" y="137515"/>
                </a:lnTo>
                <a:lnTo>
                  <a:pt x="193052" y="106959"/>
                </a:lnTo>
                <a:lnTo>
                  <a:pt x="191350" y="103555"/>
                </a:lnTo>
                <a:lnTo>
                  <a:pt x="187744" y="101498"/>
                </a:lnTo>
                <a:lnTo>
                  <a:pt x="184010" y="101688"/>
                </a:lnTo>
                <a:lnTo>
                  <a:pt x="180225" y="101892"/>
                </a:lnTo>
                <a:lnTo>
                  <a:pt x="176910" y="104330"/>
                </a:lnTo>
                <a:lnTo>
                  <a:pt x="175590" y="107886"/>
                </a:lnTo>
                <a:lnTo>
                  <a:pt x="155930" y="160794"/>
                </a:lnTo>
                <a:lnTo>
                  <a:pt x="132803" y="90677"/>
                </a:lnTo>
                <a:lnTo>
                  <a:pt x="131546" y="86880"/>
                </a:lnTo>
                <a:lnTo>
                  <a:pt x="128054" y="84264"/>
                </a:lnTo>
                <a:lnTo>
                  <a:pt x="124053" y="84137"/>
                </a:lnTo>
                <a:lnTo>
                  <a:pt x="119926" y="84035"/>
                </a:lnTo>
                <a:lnTo>
                  <a:pt x="116395" y="86410"/>
                </a:lnTo>
                <a:lnTo>
                  <a:pt x="114909" y="90119"/>
                </a:lnTo>
                <a:lnTo>
                  <a:pt x="95872" y="137515"/>
                </a:lnTo>
                <a:lnTo>
                  <a:pt x="64109" y="137515"/>
                </a:lnTo>
                <a:lnTo>
                  <a:pt x="58851" y="137515"/>
                </a:lnTo>
                <a:lnTo>
                  <a:pt x="54584" y="141782"/>
                </a:lnTo>
                <a:lnTo>
                  <a:pt x="54584" y="147040"/>
                </a:lnTo>
                <a:lnTo>
                  <a:pt x="54584" y="152311"/>
                </a:lnTo>
                <a:lnTo>
                  <a:pt x="58851" y="156578"/>
                </a:lnTo>
                <a:lnTo>
                  <a:pt x="64109" y="156578"/>
                </a:lnTo>
                <a:lnTo>
                  <a:pt x="102311" y="156578"/>
                </a:lnTo>
                <a:lnTo>
                  <a:pt x="106197" y="156578"/>
                </a:lnTo>
                <a:lnTo>
                  <a:pt x="109702" y="154203"/>
                </a:lnTo>
                <a:lnTo>
                  <a:pt x="111150" y="150596"/>
                </a:lnTo>
                <a:lnTo>
                  <a:pt x="122872" y="121424"/>
                </a:lnTo>
                <a:lnTo>
                  <a:pt x="146342" y="192582"/>
                </a:lnTo>
                <a:lnTo>
                  <a:pt x="147612" y="196430"/>
                </a:lnTo>
                <a:lnTo>
                  <a:pt x="151168" y="199047"/>
                </a:lnTo>
                <a:lnTo>
                  <a:pt x="155219" y="199123"/>
                </a:lnTo>
                <a:lnTo>
                  <a:pt x="155384" y="199123"/>
                </a:lnTo>
                <a:lnTo>
                  <a:pt x="159372" y="199123"/>
                </a:lnTo>
                <a:lnTo>
                  <a:pt x="162928" y="196659"/>
                </a:lnTo>
                <a:lnTo>
                  <a:pt x="164325" y="192912"/>
                </a:lnTo>
                <a:lnTo>
                  <a:pt x="185800" y="135127"/>
                </a:lnTo>
                <a:lnTo>
                  <a:pt x="193865" y="151295"/>
                </a:lnTo>
                <a:lnTo>
                  <a:pt x="195478" y="154533"/>
                </a:lnTo>
                <a:lnTo>
                  <a:pt x="198780" y="156578"/>
                </a:lnTo>
                <a:lnTo>
                  <a:pt x="202399" y="156578"/>
                </a:lnTo>
                <a:lnTo>
                  <a:pt x="258711" y="156578"/>
                </a:lnTo>
                <a:lnTo>
                  <a:pt x="248921" y="169028"/>
                </a:lnTo>
                <a:lnTo>
                  <a:pt x="238230" y="180743"/>
                </a:lnTo>
                <a:lnTo>
                  <a:pt x="226940" y="191672"/>
                </a:lnTo>
                <a:lnTo>
                  <a:pt x="215350" y="201767"/>
                </a:lnTo>
                <a:lnTo>
                  <a:pt x="203763" y="210979"/>
                </a:lnTo>
                <a:lnTo>
                  <a:pt x="192478" y="219258"/>
                </a:lnTo>
                <a:lnTo>
                  <a:pt x="181797" y="226555"/>
                </a:lnTo>
                <a:lnTo>
                  <a:pt x="172020" y="232821"/>
                </a:lnTo>
                <a:lnTo>
                  <a:pt x="163448" y="238007"/>
                </a:lnTo>
                <a:lnTo>
                  <a:pt x="156382" y="242065"/>
                </a:lnTo>
                <a:lnTo>
                  <a:pt x="151383" y="244805"/>
                </a:lnTo>
                <a:lnTo>
                  <a:pt x="146181" y="241951"/>
                </a:lnTo>
                <a:lnTo>
                  <a:pt x="130953" y="232953"/>
                </a:lnTo>
                <a:lnTo>
                  <a:pt x="121482" y="226900"/>
                </a:lnTo>
                <a:lnTo>
                  <a:pt x="111141" y="219869"/>
                </a:lnTo>
                <a:lnTo>
                  <a:pt x="100206" y="211907"/>
                </a:lnTo>
                <a:lnTo>
                  <a:pt x="88956" y="203059"/>
                </a:lnTo>
                <a:lnTo>
                  <a:pt x="77665" y="193369"/>
                </a:lnTo>
                <a:lnTo>
                  <a:pt x="66612" y="182882"/>
                </a:lnTo>
                <a:lnTo>
                  <a:pt x="56072" y="171643"/>
                </a:lnTo>
                <a:lnTo>
                  <a:pt x="46322" y="159699"/>
                </a:lnTo>
                <a:lnTo>
                  <a:pt x="37639" y="147092"/>
                </a:lnTo>
                <a:lnTo>
                  <a:pt x="30299" y="133869"/>
                </a:lnTo>
                <a:lnTo>
                  <a:pt x="24579" y="120075"/>
                </a:lnTo>
                <a:lnTo>
                  <a:pt x="20756" y="105753"/>
                </a:lnTo>
                <a:lnTo>
                  <a:pt x="19106" y="90951"/>
                </a:lnTo>
                <a:lnTo>
                  <a:pt x="19062" y="87617"/>
                </a:lnTo>
                <a:lnTo>
                  <a:pt x="20422" y="72555"/>
                </a:lnTo>
                <a:lnTo>
                  <a:pt x="24262" y="59027"/>
                </a:lnTo>
                <a:lnTo>
                  <a:pt x="30455" y="47187"/>
                </a:lnTo>
                <a:lnTo>
                  <a:pt x="38875" y="37192"/>
                </a:lnTo>
                <a:lnTo>
                  <a:pt x="49398" y="29196"/>
                </a:lnTo>
                <a:lnTo>
                  <a:pt x="61896" y="23354"/>
                </a:lnTo>
                <a:lnTo>
                  <a:pt x="73456" y="20294"/>
                </a:lnTo>
                <a:lnTo>
                  <a:pt x="82194" y="19049"/>
                </a:lnTo>
                <a:lnTo>
                  <a:pt x="86296" y="19049"/>
                </a:lnTo>
                <a:lnTo>
                  <a:pt x="105853" y="22655"/>
                </a:lnTo>
                <a:lnTo>
                  <a:pt x="120632" y="31607"/>
                </a:lnTo>
                <a:lnTo>
                  <a:pt x="131144" y="43105"/>
                </a:lnTo>
                <a:lnTo>
                  <a:pt x="137900" y="54350"/>
                </a:lnTo>
                <a:lnTo>
                  <a:pt x="141413" y="62543"/>
                </a:lnTo>
                <a:lnTo>
                  <a:pt x="143382" y="69037"/>
                </a:lnTo>
                <a:lnTo>
                  <a:pt x="147116" y="71843"/>
                </a:lnTo>
                <a:lnTo>
                  <a:pt x="151358" y="71856"/>
                </a:lnTo>
                <a:lnTo>
                  <a:pt x="155613" y="71856"/>
                </a:lnTo>
                <a:lnTo>
                  <a:pt x="159346" y="69049"/>
                </a:lnTo>
                <a:lnTo>
                  <a:pt x="160540" y="64985"/>
                </a:lnTo>
                <a:lnTo>
                  <a:pt x="162099" y="60567"/>
                </a:lnTo>
                <a:lnTo>
                  <a:pt x="166540" y="51153"/>
                </a:lnTo>
                <a:lnTo>
                  <a:pt x="174376" y="39538"/>
                </a:lnTo>
                <a:lnTo>
                  <a:pt x="186117" y="28516"/>
                </a:lnTo>
                <a:lnTo>
                  <a:pt x="202276" y="20882"/>
                </a:lnTo>
                <a:lnTo>
                  <a:pt x="216484" y="19049"/>
                </a:lnTo>
                <a:lnTo>
                  <a:pt x="220573" y="19049"/>
                </a:lnTo>
                <a:lnTo>
                  <a:pt x="224891" y="19469"/>
                </a:lnTo>
                <a:lnTo>
                  <a:pt x="229323" y="20294"/>
                </a:lnTo>
                <a:lnTo>
                  <a:pt x="243338" y="24265"/>
                </a:lnTo>
                <a:lnTo>
                  <a:pt x="255479" y="30517"/>
                </a:lnTo>
                <a:lnTo>
                  <a:pt x="265620" y="38895"/>
                </a:lnTo>
                <a:lnTo>
                  <a:pt x="273637" y="49243"/>
                </a:lnTo>
                <a:lnTo>
                  <a:pt x="279404" y="61407"/>
                </a:lnTo>
                <a:lnTo>
                  <a:pt x="282796" y="75230"/>
                </a:lnTo>
                <a:lnTo>
                  <a:pt x="283717" y="87617"/>
                </a:lnTo>
                <a:lnTo>
                  <a:pt x="282881" y="100398"/>
                </a:lnTo>
                <a:lnTo>
                  <a:pt x="280376" y="112838"/>
                </a:lnTo>
                <a:lnTo>
                  <a:pt x="278714" y="118452"/>
                </a:lnTo>
                <a:lnTo>
                  <a:pt x="298526" y="118452"/>
                </a:lnTo>
                <a:lnTo>
                  <a:pt x="301300" y="105851"/>
                </a:lnTo>
                <a:lnTo>
                  <a:pt x="302651" y="93280"/>
                </a:lnTo>
                <a:lnTo>
                  <a:pt x="302780" y="87515"/>
                </a:lnTo>
                <a:lnTo>
                  <a:pt x="301667" y="72535"/>
                </a:lnTo>
                <a:lnTo>
                  <a:pt x="298554" y="58622"/>
                </a:lnTo>
                <a:lnTo>
                  <a:pt x="293538" y="45894"/>
                </a:lnTo>
                <a:lnTo>
                  <a:pt x="286711" y="34467"/>
                </a:lnTo>
                <a:lnTo>
                  <a:pt x="278169" y="24455"/>
                </a:lnTo>
                <a:lnTo>
                  <a:pt x="268006" y="15975"/>
                </a:lnTo>
                <a:lnTo>
                  <a:pt x="256316" y="9142"/>
                </a:lnTo>
                <a:lnTo>
                  <a:pt x="243193" y="4074"/>
                </a:lnTo>
                <a:lnTo>
                  <a:pt x="232803" y="1562"/>
                </a:lnTo>
                <a:lnTo>
                  <a:pt x="227241" y="520"/>
                </a:lnTo>
                <a:lnTo>
                  <a:pt x="221754" y="0"/>
                </a:lnTo>
                <a:lnTo>
                  <a:pt x="216484" y="0"/>
                </a:lnTo>
                <a:lnTo>
                  <a:pt x="201130" y="1592"/>
                </a:lnTo>
                <a:lnTo>
                  <a:pt x="187640" y="5970"/>
                </a:lnTo>
                <a:lnTo>
                  <a:pt x="175963" y="12537"/>
                </a:lnTo>
                <a:lnTo>
                  <a:pt x="166047" y="20693"/>
                </a:lnTo>
                <a:lnTo>
                  <a:pt x="157843" y="29841"/>
                </a:lnTo>
                <a:lnTo>
                  <a:pt x="151383" y="39242"/>
                </a:lnTo>
                <a:lnTo>
                  <a:pt x="144814" y="29701"/>
                </a:lnTo>
                <a:lnTo>
                  <a:pt x="136581" y="20562"/>
                </a:lnTo>
                <a:lnTo>
                  <a:pt x="126638" y="12424"/>
                </a:lnTo>
                <a:lnTo>
                  <a:pt x="114933" y="5886"/>
                </a:lnTo>
                <a:lnTo>
                  <a:pt x="101418" y="1545"/>
                </a:lnTo>
                <a:lnTo>
                  <a:pt x="86296" y="0"/>
                </a:lnTo>
                <a:lnTo>
                  <a:pt x="81025" y="0"/>
                </a:lnTo>
                <a:lnTo>
                  <a:pt x="69964" y="1562"/>
                </a:lnTo>
                <a:lnTo>
                  <a:pt x="55858" y="5275"/>
                </a:lnTo>
                <a:lnTo>
                  <a:pt x="43116" y="10836"/>
                </a:lnTo>
                <a:lnTo>
                  <a:pt x="31832" y="18130"/>
                </a:lnTo>
                <a:lnTo>
                  <a:pt x="22102" y="27041"/>
                </a:lnTo>
                <a:lnTo>
                  <a:pt x="14020" y="37451"/>
                </a:lnTo>
                <a:lnTo>
                  <a:pt x="7680" y="49247"/>
                </a:lnTo>
                <a:lnTo>
                  <a:pt x="3176" y="62311"/>
                </a:lnTo>
                <a:lnTo>
                  <a:pt x="604" y="76527"/>
                </a:lnTo>
                <a:lnTo>
                  <a:pt x="0" y="87515"/>
                </a:lnTo>
                <a:lnTo>
                  <a:pt x="1159" y="104214"/>
                </a:lnTo>
                <a:lnTo>
                  <a:pt x="4630" y="120293"/>
                </a:lnTo>
                <a:lnTo>
                  <a:pt x="10132" y="135716"/>
                </a:lnTo>
                <a:lnTo>
                  <a:pt x="17387" y="150448"/>
                </a:lnTo>
                <a:lnTo>
                  <a:pt x="26116" y="164452"/>
                </a:lnTo>
                <a:lnTo>
                  <a:pt x="36042" y="177692"/>
                </a:lnTo>
                <a:lnTo>
                  <a:pt x="46885" y="190134"/>
                </a:lnTo>
                <a:lnTo>
                  <a:pt x="58366" y="201740"/>
                </a:lnTo>
                <a:lnTo>
                  <a:pt x="70207" y="212476"/>
                </a:lnTo>
                <a:lnTo>
                  <a:pt x="82129" y="222305"/>
                </a:lnTo>
                <a:lnTo>
                  <a:pt x="93854" y="231192"/>
                </a:lnTo>
                <a:lnTo>
                  <a:pt x="105103" y="239101"/>
                </a:lnTo>
                <a:lnTo>
                  <a:pt x="115597" y="245996"/>
                </a:lnTo>
                <a:lnTo>
                  <a:pt x="125058" y="251841"/>
                </a:lnTo>
                <a:lnTo>
                  <a:pt x="133207" y="256600"/>
                </a:lnTo>
                <a:lnTo>
                  <a:pt x="144455" y="262718"/>
                </a:lnTo>
                <a:lnTo>
                  <a:pt x="149948" y="265074"/>
                </a:lnTo>
                <a:lnTo>
                  <a:pt x="151383" y="265074"/>
                </a:lnTo>
                <a:lnTo>
                  <a:pt x="152819" y="265074"/>
                </a:lnTo>
                <a:lnTo>
                  <a:pt x="158276" y="262732"/>
                </a:lnTo>
                <a:lnTo>
                  <a:pt x="164642" y="259321"/>
                </a:lnTo>
                <a:lnTo>
                  <a:pt x="174071" y="253942"/>
                </a:lnTo>
                <a:lnTo>
                  <a:pt x="185951" y="246676"/>
                </a:lnTo>
                <a:lnTo>
                  <a:pt x="199668" y="237600"/>
                </a:lnTo>
                <a:lnTo>
                  <a:pt x="214609" y="226795"/>
                </a:lnTo>
                <a:lnTo>
                  <a:pt x="228625" y="215633"/>
                </a:lnTo>
                <a:lnTo>
                  <a:pt x="239188" y="206407"/>
                </a:lnTo>
                <a:lnTo>
                  <a:pt x="248959" y="197074"/>
                </a:lnTo>
                <a:lnTo>
                  <a:pt x="257935" y="187647"/>
                </a:lnTo>
                <a:lnTo>
                  <a:pt x="266111" y="178136"/>
                </a:lnTo>
                <a:lnTo>
                  <a:pt x="273482" y="168556"/>
                </a:lnTo>
                <a:lnTo>
                  <a:pt x="280043" y="158917"/>
                </a:lnTo>
                <a:lnTo>
                  <a:pt x="281508" y="156578"/>
                </a:lnTo>
                <a:lnTo>
                  <a:pt x="319265" y="156578"/>
                </a:lnTo>
                <a:lnTo>
                  <a:pt x="324523" y="156578"/>
                </a:lnTo>
                <a:lnTo>
                  <a:pt x="328790" y="152311"/>
                </a:lnTo>
                <a:lnTo>
                  <a:pt x="328790" y="147040"/>
                </a:lnTo>
                <a:lnTo>
                  <a:pt x="328790" y="141782"/>
                </a:lnTo>
                <a:lnTo>
                  <a:pt x="324523" y="137515"/>
                </a:lnTo>
                <a:lnTo>
                  <a:pt x="319265" y="137515"/>
                </a:lnTo>
                <a:close/>
              </a:path>
            </a:pathLst>
          </a:custGeom>
          <a:ln w="6350">
            <a:solidFill>
              <a:srgbClr val="4D4D4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05" name="object 305"/>
          <p:cNvSpPr/>
          <p:nvPr/>
        </p:nvSpPr>
        <p:spPr>
          <a:xfrm>
            <a:off x="802933" y="2792386"/>
            <a:ext cx="127895" cy="339309"/>
          </a:xfrm>
          <a:custGeom>
            <a:avLst/>
            <a:gdLst/>
            <a:ahLst/>
            <a:cxnLst/>
            <a:rect l="l" t="t" r="r" b="b"/>
            <a:pathLst>
              <a:path w="138061" h="374497">
                <a:moveTo>
                  <a:pt x="103733" y="245808"/>
                </a:moveTo>
                <a:lnTo>
                  <a:pt x="103733" y="34696"/>
                </a:lnTo>
                <a:lnTo>
                  <a:pt x="100805" y="20790"/>
                </a:lnTo>
                <a:lnTo>
                  <a:pt x="92863" y="9537"/>
                </a:lnTo>
                <a:lnTo>
                  <a:pt x="81175" y="2205"/>
                </a:lnTo>
                <a:lnTo>
                  <a:pt x="69037" y="0"/>
                </a:lnTo>
                <a:lnTo>
                  <a:pt x="55125" y="2927"/>
                </a:lnTo>
                <a:lnTo>
                  <a:pt x="43870" y="10866"/>
                </a:lnTo>
                <a:lnTo>
                  <a:pt x="36536" y="22551"/>
                </a:lnTo>
                <a:lnTo>
                  <a:pt x="34328" y="34696"/>
                </a:lnTo>
                <a:lnTo>
                  <a:pt x="34328" y="245808"/>
                </a:lnTo>
                <a:lnTo>
                  <a:pt x="23699" y="253435"/>
                </a:lnTo>
                <a:lnTo>
                  <a:pt x="14709" y="262894"/>
                </a:lnTo>
                <a:lnTo>
                  <a:pt x="7625" y="273921"/>
                </a:lnTo>
                <a:lnTo>
                  <a:pt x="2715" y="286249"/>
                </a:lnTo>
                <a:lnTo>
                  <a:pt x="245" y="299613"/>
                </a:lnTo>
                <a:lnTo>
                  <a:pt x="0" y="305473"/>
                </a:lnTo>
                <a:lnTo>
                  <a:pt x="1517" y="319933"/>
                </a:lnTo>
                <a:lnTo>
                  <a:pt x="5860" y="333347"/>
                </a:lnTo>
                <a:lnTo>
                  <a:pt x="12716" y="345401"/>
                </a:lnTo>
                <a:lnTo>
                  <a:pt x="21771" y="355784"/>
                </a:lnTo>
                <a:lnTo>
                  <a:pt x="32713" y="364182"/>
                </a:lnTo>
                <a:lnTo>
                  <a:pt x="45229" y="370283"/>
                </a:lnTo>
                <a:lnTo>
                  <a:pt x="59005" y="373774"/>
                </a:lnTo>
                <a:lnTo>
                  <a:pt x="69037" y="374497"/>
                </a:lnTo>
                <a:lnTo>
                  <a:pt x="83494" y="372980"/>
                </a:lnTo>
                <a:lnTo>
                  <a:pt x="96908" y="368638"/>
                </a:lnTo>
                <a:lnTo>
                  <a:pt x="108963" y="361783"/>
                </a:lnTo>
                <a:lnTo>
                  <a:pt x="119347" y="352729"/>
                </a:lnTo>
                <a:lnTo>
                  <a:pt x="127746" y="341787"/>
                </a:lnTo>
                <a:lnTo>
                  <a:pt x="133848" y="329272"/>
                </a:lnTo>
                <a:lnTo>
                  <a:pt x="137339" y="315495"/>
                </a:lnTo>
                <a:lnTo>
                  <a:pt x="138061" y="305473"/>
                </a:lnTo>
                <a:lnTo>
                  <a:pt x="136696" y="291752"/>
                </a:lnTo>
                <a:lnTo>
                  <a:pt x="132778" y="278957"/>
                </a:lnTo>
                <a:lnTo>
                  <a:pt x="126575" y="267351"/>
                </a:lnTo>
                <a:lnTo>
                  <a:pt x="118354" y="257201"/>
                </a:lnTo>
                <a:lnTo>
                  <a:pt x="108381" y="248772"/>
                </a:lnTo>
                <a:lnTo>
                  <a:pt x="103733" y="245808"/>
                </a:lnTo>
                <a:close/>
              </a:path>
            </a:pathLst>
          </a:custGeom>
          <a:ln w="38100">
            <a:solidFill>
              <a:srgbClr val="4D4D4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06" name="object 306"/>
          <p:cNvSpPr/>
          <p:nvPr/>
        </p:nvSpPr>
        <p:spPr>
          <a:xfrm>
            <a:off x="878648" y="2970241"/>
            <a:ext cx="76082" cy="0"/>
          </a:xfrm>
          <a:custGeom>
            <a:avLst/>
            <a:gdLst/>
            <a:ahLst/>
            <a:cxnLst/>
            <a:rect l="l" t="t" r="r" b="b"/>
            <a:pathLst>
              <a:path w="82130">
                <a:moveTo>
                  <a:pt x="0" y="0"/>
                </a:moveTo>
                <a:lnTo>
                  <a:pt x="82130" y="0"/>
                </a:lnTo>
              </a:path>
            </a:pathLst>
          </a:custGeom>
          <a:ln w="38100">
            <a:solidFill>
              <a:srgbClr val="4D4D4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07" name="object 307"/>
          <p:cNvSpPr/>
          <p:nvPr/>
        </p:nvSpPr>
        <p:spPr>
          <a:xfrm>
            <a:off x="878648" y="2901380"/>
            <a:ext cx="76082" cy="0"/>
          </a:xfrm>
          <a:custGeom>
            <a:avLst/>
            <a:gdLst/>
            <a:ahLst/>
            <a:cxnLst/>
            <a:rect l="l" t="t" r="r" b="b"/>
            <a:pathLst>
              <a:path w="82130">
                <a:moveTo>
                  <a:pt x="0" y="0"/>
                </a:moveTo>
                <a:lnTo>
                  <a:pt x="82130" y="0"/>
                </a:lnTo>
              </a:path>
            </a:pathLst>
          </a:custGeom>
          <a:ln w="38100">
            <a:solidFill>
              <a:srgbClr val="4D4D4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08" name="object 308"/>
          <p:cNvSpPr/>
          <p:nvPr/>
        </p:nvSpPr>
        <p:spPr>
          <a:xfrm>
            <a:off x="878648" y="2839729"/>
            <a:ext cx="76082" cy="0"/>
          </a:xfrm>
          <a:custGeom>
            <a:avLst/>
            <a:gdLst/>
            <a:ahLst/>
            <a:cxnLst/>
            <a:rect l="l" t="t" r="r" b="b"/>
            <a:pathLst>
              <a:path w="82130">
                <a:moveTo>
                  <a:pt x="0" y="0"/>
                </a:moveTo>
                <a:lnTo>
                  <a:pt x="82130" y="0"/>
                </a:lnTo>
              </a:path>
            </a:pathLst>
          </a:custGeom>
          <a:ln w="38100">
            <a:solidFill>
              <a:srgbClr val="4D4D4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09" name="object 309"/>
          <p:cNvSpPr/>
          <p:nvPr/>
        </p:nvSpPr>
        <p:spPr>
          <a:xfrm>
            <a:off x="763218" y="3441496"/>
            <a:ext cx="204683" cy="230683"/>
          </a:xfrm>
          <a:custGeom>
            <a:avLst/>
            <a:gdLst/>
            <a:ahLst/>
            <a:cxnLst/>
            <a:rect l="l" t="t" r="r" b="b"/>
            <a:pathLst>
              <a:path w="220953" h="254606">
                <a:moveTo>
                  <a:pt x="28923" y="109994"/>
                </a:moveTo>
                <a:lnTo>
                  <a:pt x="28796" y="44856"/>
                </a:lnTo>
                <a:lnTo>
                  <a:pt x="23970" y="38379"/>
                </a:lnTo>
                <a:lnTo>
                  <a:pt x="4208" y="38226"/>
                </a:lnTo>
                <a:lnTo>
                  <a:pt x="360" y="44869"/>
                </a:lnTo>
                <a:lnTo>
                  <a:pt x="214" y="79364"/>
                </a:lnTo>
                <a:lnTo>
                  <a:pt x="30" y="104767"/>
                </a:lnTo>
                <a:lnTo>
                  <a:pt x="0" y="155560"/>
                </a:lnTo>
                <a:lnTo>
                  <a:pt x="159" y="168254"/>
                </a:lnTo>
                <a:lnTo>
                  <a:pt x="417" y="180946"/>
                </a:lnTo>
                <a:lnTo>
                  <a:pt x="2144" y="198267"/>
                </a:lnTo>
                <a:lnTo>
                  <a:pt x="6219" y="211367"/>
                </a:lnTo>
                <a:lnTo>
                  <a:pt x="12577" y="222882"/>
                </a:lnTo>
                <a:lnTo>
                  <a:pt x="21081" y="232726"/>
                </a:lnTo>
                <a:lnTo>
                  <a:pt x="31595" y="240814"/>
                </a:lnTo>
                <a:lnTo>
                  <a:pt x="43983" y="247062"/>
                </a:lnTo>
                <a:lnTo>
                  <a:pt x="58107" y="251383"/>
                </a:lnTo>
                <a:lnTo>
                  <a:pt x="72463" y="253806"/>
                </a:lnTo>
                <a:lnTo>
                  <a:pt x="85833" y="254606"/>
                </a:lnTo>
                <a:lnTo>
                  <a:pt x="98584" y="253888"/>
                </a:lnTo>
                <a:lnTo>
                  <a:pt x="110676" y="251666"/>
                </a:lnTo>
                <a:lnTo>
                  <a:pt x="122067" y="247957"/>
                </a:lnTo>
                <a:lnTo>
                  <a:pt x="132717" y="242776"/>
                </a:lnTo>
                <a:lnTo>
                  <a:pt x="142586" y="236137"/>
                </a:lnTo>
                <a:lnTo>
                  <a:pt x="151632" y="228057"/>
                </a:lnTo>
                <a:lnTo>
                  <a:pt x="159816" y="218549"/>
                </a:lnTo>
                <a:lnTo>
                  <a:pt x="167096" y="207631"/>
                </a:lnTo>
                <a:lnTo>
                  <a:pt x="173432" y="195316"/>
                </a:lnTo>
                <a:lnTo>
                  <a:pt x="180582" y="178502"/>
                </a:lnTo>
                <a:lnTo>
                  <a:pt x="186050" y="166958"/>
                </a:lnTo>
                <a:lnTo>
                  <a:pt x="192104" y="155809"/>
                </a:lnTo>
                <a:lnTo>
                  <a:pt x="198900" y="145120"/>
                </a:lnTo>
                <a:lnTo>
                  <a:pt x="206593" y="134958"/>
                </a:lnTo>
                <a:lnTo>
                  <a:pt x="215339" y="125391"/>
                </a:lnTo>
                <a:lnTo>
                  <a:pt x="215587" y="125145"/>
                </a:lnTo>
                <a:lnTo>
                  <a:pt x="220953" y="115319"/>
                </a:lnTo>
                <a:lnTo>
                  <a:pt x="215264" y="108012"/>
                </a:lnTo>
                <a:lnTo>
                  <a:pt x="209606" y="105752"/>
                </a:lnTo>
                <a:lnTo>
                  <a:pt x="198403" y="104822"/>
                </a:lnTo>
                <a:lnTo>
                  <a:pt x="187438" y="108501"/>
                </a:lnTo>
                <a:lnTo>
                  <a:pt x="177326" y="116502"/>
                </a:lnTo>
                <a:lnTo>
                  <a:pt x="171213" y="124320"/>
                </a:lnTo>
                <a:lnTo>
                  <a:pt x="167759" y="129616"/>
                </a:lnTo>
                <a:lnTo>
                  <a:pt x="164482" y="135013"/>
                </a:lnTo>
                <a:lnTo>
                  <a:pt x="158996" y="143738"/>
                </a:lnTo>
                <a:lnTo>
                  <a:pt x="158602" y="135420"/>
                </a:lnTo>
                <a:lnTo>
                  <a:pt x="158234" y="131203"/>
                </a:lnTo>
                <a:lnTo>
                  <a:pt x="158082" y="39192"/>
                </a:lnTo>
                <a:lnTo>
                  <a:pt x="154477" y="23475"/>
                </a:lnTo>
                <a:lnTo>
                  <a:pt x="143931" y="17665"/>
                </a:lnTo>
                <a:lnTo>
                  <a:pt x="142638" y="17602"/>
                </a:lnTo>
                <a:lnTo>
                  <a:pt x="131449" y="22158"/>
                </a:lnTo>
                <a:lnTo>
                  <a:pt x="126662" y="36144"/>
                </a:lnTo>
                <a:lnTo>
                  <a:pt x="126509" y="39814"/>
                </a:lnTo>
                <a:lnTo>
                  <a:pt x="126688" y="79996"/>
                </a:lnTo>
                <a:lnTo>
                  <a:pt x="126548" y="92666"/>
                </a:lnTo>
                <a:lnTo>
                  <a:pt x="126417" y="105360"/>
                </a:lnTo>
                <a:lnTo>
                  <a:pt x="126586" y="119583"/>
                </a:lnTo>
                <a:lnTo>
                  <a:pt x="114698" y="119456"/>
                </a:lnTo>
                <a:lnTo>
                  <a:pt x="114864" y="114287"/>
                </a:lnTo>
                <a:lnTo>
                  <a:pt x="115040" y="94043"/>
                </a:lnTo>
                <a:lnTo>
                  <a:pt x="115054" y="10032"/>
                </a:lnTo>
                <a:lnTo>
                  <a:pt x="113035" y="2285"/>
                </a:lnTo>
                <a:lnTo>
                  <a:pt x="102811" y="0"/>
                </a:lnTo>
                <a:lnTo>
                  <a:pt x="90755" y="1773"/>
                </a:lnTo>
                <a:lnTo>
                  <a:pt x="83860" y="12137"/>
                </a:lnTo>
                <a:lnTo>
                  <a:pt x="83101" y="18465"/>
                </a:lnTo>
                <a:lnTo>
                  <a:pt x="83101" y="111632"/>
                </a:lnTo>
                <a:lnTo>
                  <a:pt x="80523" y="114198"/>
                </a:lnTo>
                <a:lnTo>
                  <a:pt x="74236" y="114198"/>
                </a:lnTo>
                <a:lnTo>
                  <a:pt x="71658" y="111632"/>
                </a:lnTo>
                <a:lnTo>
                  <a:pt x="71658" y="67513"/>
                </a:lnTo>
                <a:lnTo>
                  <a:pt x="71377" y="54775"/>
                </a:lnTo>
                <a:lnTo>
                  <a:pt x="71474" y="41977"/>
                </a:lnTo>
                <a:lnTo>
                  <a:pt x="71650" y="29404"/>
                </a:lnTo>
                <a:lnTo>
                  <a:pt x="71747" y="17729"/>
                </a:lnTo>
                <a:lnTo>
                  <a:pt x="69258" y="9080"/>
                </a:lnTo>
                <a:lnTo>
                  <a:pt x="56799" y="8115"/>
                </a:lnTo>
                <a:lnTo>
                  <a:pt x="45364" y="12060"/>
                </a:lnTo>
                <a:lnTo>
                  <a:pt x="40633" y="25591"/>
                </a:lnTo>
                <a:lnTo>
                  <a:pt x="40506" y="41229"/>
                </a:lnTo>
                <a:lnTo>
                  <a:pt x="40365" y="100037"/>
                </a:lnTo>
                <a:lnTo>
                  <a:pt x="40365" y="124498"/>
                </a:lnTo>
                <a:lnTo>
                  <a:pt x="37787" y="127063"/>
                </a:lnTo>
                <a:lnTo>
                  <a:pt x="31501" y="127063"/>
                </a:lnTo>
                <a:lnTo>
                  <a:pt x="28923" y="124498"/>
                </a:lnTo>
                <a:lnTo>
                  <a:pt x="28923" y="109994"/>
                </a:lnTo>
                <a:close/>
              </a:path>
            </a:pathLst>
          </a:custGeom>
          <a:solidFill>
            <a:srgbClr val="4D4D4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10" name="object 310"/>
          <p:cNvSpPr/>
          <p:nvPr/>
        </p:nvSpPr>
        <p:spPr>
          <a:xfrm>
            <a:off x="788009" y="3591510"/>
            <a:ext cx="30565" cy="2988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11" name="object 311"/>
          <p:cNvSpPr/>
          <p:nvPr/>
        </p:nvSpPr>
        <p:spPr>
          <a:xfrm>
            <a:off x="831598" y="3561614"/>
            <a:ext cx="30552" cy="2989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12" name="object 312"/>
          <p:cNvSpPr/>
          <p:nvPr/>
        </p:nvSpPr>
        <p:spPr>
          <a:xfrm>
            <a:off x="831598" y="3616111"/>
            <a:ext cx="30552" cy="2988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13" name="object 313"/>
          <p:cNvSpPr/>
          <p:nvPr/>
        </p:nvSpPr>
        <p:spPr>
          <a:xfrm>
            <a:off x="873328" y="3591510"/>
            <a:ext cx="30552" cy="2988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14" name="object 314"/>
          <p:cNvSpPr/>
          <p:nvPr/>
        </p:nvSpPr>
        <p:spPr>
          <a:xfrm>
            <a:off x="1200573" y="1676002"/>
            <a:ext cx="333486" cy="326169"/>
          </a:xfrm>
          <a:custGeom>
            <a:avLst/>
            <a:gdLst/>
            <a:ahLst/>
            <a:cxnLst/>
            <a:rect l="l" t="t" r="r" b="b"/>
            <a:pathLst>
              <a:path w="359994" h="359994">
                <a:moveTo>
                  <a:pt x="179997" y="359994"/>
                </a:moveTo>
                <a:lnTo>
                  <a:pt x="194760" y="359397"/>
                </a:lnTo>
                <a:lnTo>
                  <a:pt x="209195" y="357638"/>
                </a:lnTo>
                <a:lnTo>
                  <a:pt x="223254" y="354762"/>
                </a:lnTo>
                <a:lnTo>
                  <a:pt x="236892" y="350817"/>
                </a:lnTo>
                <a:lnTo>
                  <a:pt x="250062" y="345848"/>
                </a:lnTo>
                <a:lnTo>
                  <a:pt x="262718" y="339901"/>
                </a:lnTo>
                <a:lnTo>
                  <a:pt x="274814" y="333024"/>
                </a:lnTo>
                <a:lnTo>
                  <a:pt x="286303" y="325263"/>
                </a:lnTo>
                <a:lnTo>
                  <a:pt x="297139" y="316663"/>
                </a:lnTo>
                <a:lnTo>
                  <a:pt x="307276" y="307271"/>
                </a:lnTo>
                <a:lnTo>
                  <a:pt x="316667" y="297134"/>
                </a:lnTo>
                <a:lnTo>
                  <a:pt x="325266" y="286298"/>
                </a:lnTo>
                <a:lnTo>
                  <a:pt x="333027" y="274808"/>
                </a:lnTo>
                <a:lnTo>
                  <a:pt x="339904" y="262713"/>
                </a:lnTo>
                <a:lnTo>
                  <a:pt x="345849" y="250057"/>
                </a:lnTo>
                <a:lnTo>
                  <a:pt x="350818" y="236887"/>
                </a:lnTo>
                <a:lnTo>
                  <a:pt x="354763" y="223250"/>
                </a:lnTo>
                <a:lnTo>
                  <a:pt x="357638" y="209191"/>
                </a:lnTo>
                <a:lnTo>
                  <a:pt x="359397" y="194758"/>
                </a:lnTo>
                <a:lnTo>
                  <a:pt x="359994" y="179997"/>
                </a:lnTo>
                <a:lnTo>
                  <a:pt x="359397" y="165233"/>
                </a:lnTo>
                <a:lnTo>
                  <a:pt x="357638" y="150799"/>
                </a:lnTo>
                <a:lnTo>
                  <a:pt x="354763" y="136739"/>
                </a:lnTo>
                <a:lnTo>
                  <a:pt x="350818" y="123101"/>
                </a:lnTo>
                <a:lnTo>
                  <a:pt x="345849" y="109931"/>
                </a:lnTo>
                <a:lnTo>
                  <a:pt x="339904" y="97275"/>
                </a:lnTo>
                <a:lnTo>
                  <a:pt x="333027" y="85179"/>
                </a:lnTo>
                <a:lnTo>
                  <a:pt x="325266" y="73690"/>
                </a:lnTo>
                <a:lnTo>
                  <a:pt x="316667" y="62854"/>
                </a:lnTo>
                <a:lnTo>
                  <a:pt x="307276" y="52717"/>
                </a:lnTo>
                <a:lnTo>
                  <a:pt x="297139" y="43326"/>
                </a:lnTo>
                <a:lnTo>
                  <a:pt x="286303" y="34727"/>
                </a:lnTo>
                <a:lnTo>
                  <a:pt x="274814" y="26966"/>
                </a:lnTo>
                <a:lnTo>
                  <a:pt x="262718" y="20089"/>
                </a:lnTo>
                <a:lnTo>
                  <a:pt x="250062" y="14144"/>
                </a:lnTo>
                <a:lnTo>
                  <a:pt x="236892" y="9175"/>
                </a:lnTo>
                <a:lnTo>
                  <a:pt x="223254" y="5230"/>
                </a:lnTo>
                <a:lnTo>
                  <a:pt x="209195" y="2355"/>
                </a:lnTo>
                <a:lnTo>
                  <a:pt x="194760" y="596"/>
                </a:lnTo>
                <a:lnTo>
                  <a:pt x="179997" y="0"/>
                </a:lnTo>
                <a:lnTo>
                  <a:pt x="165233" y="596"/>
                </a:lnTo>
                <a:lnTo>
                  <a:pt x="150799" y="2355"/>
                </a:lnTo>
                <a:lnTo>
                  <a:pt x="136739" y="5230"/>
                </a:lnTo>
                <a:lnTo>
                  <a:pt x="123101" y="9175"/>
                </a:lnTo>
                <a:lnTo>
                  <a:pt x="109931" y="14144"/>
                </a:lnTo>
                <a:lnTo>
                  <a:pt x="97275" y="20089"/>
                </a:lnTo>
                <a:lnTo>
                  <a:pt x="85179" y="26966"/>
                </a:lnTo>
                <a:lnTo>
                  <a:pt x="73690" y="34727"/>
                </a:lnTo>
                <a:lnTo>
                  <a:pt x="62854" y="43326"/>
                </a:lnTo>
                <a:lnTo>
                  <a:pt x="52717" y="52717"/>
                </a:lnTo>
                <a:lnTo>
                  <a:pt x="43326" y="62854"/>
                </a:lnTo>
                <a:lnTo>
                  <a:pt x="34727" y="73690"/>
                </a:lnTo>
                <a:lnTo>
                  <a:pt x="26966" y="85179"/>
                </a:lnTo>
                <a:lnTo>
                  <a:pt x="20089" y="97275"/>
                </a:lnTo>
                <a:lnTo>
                  <a:pt x="14144" y="109931"/>
                </a:lnTo>
                <a:lnTo>
                  <a:pt x="9175" y="123101"/>
                </a:lnTo>
                <a:lnTo>
                  <a:pt x="5230" y="136739"/>
                </a:lnTo>
                <a:lnTo>
                  <a:pt x="2355" y="150799"/>
                </a:lnTo>
                <a:lnTo>
                  <a:pt x="596" y="165233"/>
                </a:lnTo>
                <a:lnTo>
                  <a:pt x="0" y="179997"/>
                </a:lnTo>
                <a:lnTo>
                  <a:pt x="596" y="194758"/>
                </a:lnTo>
                <a:lnTo>
                  <a:pt x="2355" y="209191"/>
                </a:lnTo>
                <a:lnTo>
                  <a:pt x="5230" y="223250"/>
                </a:lnTo>
                <a:lnTo>
                  <a:pt x="9175" y="236887"/>
                </a:lnTo>
                <a:lnTo>
                  <a:pt x="14144" y="250057"/>
                </a:lnTo>
                <a:lnTo>
                  <a:pt x="20089" y="262713"/>
                </a:lnTo>
                <a:lnTo>
                  <a:pt x="26966" y="274808"/>
                </a:lnTo>
                <a:lnTo>
                  <a:pt x="34727" y="286298"/>
                </a:lnTo>
                <a:lnTo>
                  <a:pt x="43326" y="297134"/>
                </a:lnTo>
                <a:lnTo>
                  <a:pt x="52717" y="307271"/>
                </a:lnTo>
                <a:lnTo>
                  <a:pt x="62854" y="316663"/>
                </a:lnTo>
                <a:lnTo>
                  <a:pt x="73690" y="325263"/>
                </a:lnTo>
                <a:lnTo>
                  <a:pt x="85179" y="333024"/>
                </a:lnTo>
                <a:lnTo>
                  <a:pt x="97275" y="339901"/>
                </a:lnTo>
                <a:lnTo>
                  <a:pt x="109931" y="345848"/>
                </a:lnTo>
                <a:lnTo>
                  <a:pt x="123101" y="350817"/>
                </a:lnTo>
                <a:lnTo>
                  <a:pt x="136739" y="354762"/>
                </a:lnTo>
                <a:lnTo>
                  <a:pt x="150799" y="357638"/>
                </a:lnTo>
                <a:lnTo>
                  <a:pt x="165233" y="359397"/>
                </a:lnTo>
                <a:lnTo>
                  <a:pt x="179997" y="359994"/>
                </a:lnTo>
                <a:close/>
              </a:path>
            </a:pathLst>
          </a:custGeom>
          <a:solidFill>
            <a:srgbClr val="00AD9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15" name="object 315"/>
          <p:cNvSpPr/>
          <p:nvPr/>
        </p:nvSpPr>
        <p:spPr>
          <a:xfrm>
            <a:off x="1200573" y="2246808"/>
            <a:ext cx="333486" cy="326169"/>
          </a:xfrm>
          <a:custGeom>
            <a:avLst/>
            <a:gdLst/>
            <a:ahLst/>
            <a:cxnLst/>
            <a:rect l="l" t="t" r="r" b="b"/>
            <a:pathLst>
              <a:path w="359994" h="359994">
                <a:moveTo>
                  <a:pt x="179997" y="359994"/>
                </a:moveTo>
                <a:lnTo>
                  <a:pt x="194760" y="359397"/>
                </a:lnTo>
                <a:lnTo>
                  <a:pt x="209195" y="357638"/>
                </a:lnTo>
                <a:lnTo>
                  <a:pt x="223254" y="354762"/>
                </a:lnTo>
                <a:lnTo>
                  <a:pt x="236892" y="350817"/>
                </a:lnTo>
                <a:lnTo>
                  <a:pt x="250062" y="345848"/>
                </a:lnTo>
                <a:lnTo>
                  <a:pt x="262718" y="339901"/>
                </a:lnTo>
                <a:lnTo>
                  <a:pt x="274814" y="333024"/>
                </a:lnTo>
                <a:lnTo>
                  <a:pt x="286303" y="325263"/>
                </a:lnTo>
                <a:lnTo>
                  <a:pt x="297139" y="316663"/>
                </a:lnTo>
                <a:lnTo>
                  <a:pt x="307276" y="307271"/>
                </a:lnTo>
                <a:lnTo>
                  <a:pt x="316667" y="297134"/>
                </a:lnTo>
                <a:lnTo>
                  <a:pt x="325266" y="286298"/>
                </a:lnTo>
                <a:lnTo>
                  <a:pt x="333027" y="274808"/>
                </a:lnTo>
                <a:lnTo>
                  <a:pt x="339904" y="262713"/>
                </a:lnTo>
                <a:lnTo>
                  <a:pt x="345849" y="250057"/>
                </a:lnTo>
                <a:lnTo>
                  <a:pt x="350818" y="236887"/>
                </a:lnTo>
                <a:lnTo>
                  <a:pt x="354763" y="223250"/>
                </a:lnTo>
                <a:lnTo>
                  <a:pt x="357638" y="209191"/>
                </a:lnTo>
                <a:lnTo>
                  <a:pt x="359397" y="194758"/>
                </a:lnTo>
                <a:lnTo>
                  <a:pt x="359994" y="179997"/>
                </a:lnTo>
                <a:lnTo>
                  <a:pt x="359397" y="165233"/>
                </a:lnTo>
                <a:lnTo>
                  <a:pt x="357638" y="150799"/>
                </a:lnTo>
                <a:lnTo>
                  <a:pt x="354763" y="136739"/>
                </a:lnTo>
                <a:lnTo>
                  <a:pt x="350818" y="123101"/>
                </a:lnTo>
                <a:lnTo>
                  <a:pt x="345849" y="109931"/>
                </a:lnTo>
                <a:lnTo>
                  <a:pt x="339904" y="97275"/>
                </a:lnTo>
                <a:lnTo>
                  <a:pt x="333027" y="85179"/>
                </a:lnTo>
                <a:lnTo>
                  <a:pt x="325266" y="73690"/>
                </a:lnTo>
                <a:lnTo>
                  <a:pt x="316667" y="62854"/>
                </a:lnTo>
                <a:lnTo>
                  <a:pt x="307276" y="52717"/>
                </a:lnTo>
                <a:lnTo>
                  <a:pt x="297139" y="43326"/>
                </a:lnTo>
                <a:lnTo>
                  <a:pt x="286303" y="34727"/>
                </a:lnTo>
                <a:lnTo>
                  <a:pt x="274814" y="26966"/>
                </a:lnTo>
                <a:lnTo>
                  <a:pt x="262718" y="20089"/>
                </a:lnTo>
                <a:lnTo>
                  <a:pt x="250062" y="14144"/>
                </a:lnTo>
                <a:lnTo>
                  <a:pt x="236892" y="9175"/>
                </a:lnTo>
                <a:lnTo>
                  <a:pt x="223254" y="5230"/>
                </a:lnTo>
                <a:lnTo>
                  <a:pt x="209195" y="2355"/>
                </a:lnTo>
                <a:lnTo>
                  <a:pt x="194760" y="596"/>
                </a:lnTo>
                <a:lnTo>
                  <a:pt x="179997" y="0"/>
                </a:lnTo>
                <a:lnTo>
                  <a:pt x="165233" y="596"/>
                </a:lnTo>
                <a:lnTo>
                  <a:pt x="150799" y="2355"/>
                </a:lnTo>
                <a:lnTo>
                  <a:pt x="136739" y="5230"/>
                </a:lnTo>
                <a:lnTo>
                  <a:pt x="123101" y="9175"/>
                </a:lnTo>
                <a:lnTo>
                  <a:pt x="109931" y="14144"/>
                </a:lnTo>
                <a:lnTo>
                  <a:pt x="97275" y="20089"/>
                </a:lnTo>
                <a:lnTo>
                  <a:pt x="85179" y="26966"/>
                </a:lnTo>
                <a:lnTo>
                  <a:pt x="73690" y="34727"/>
                </a:lnTo>
                <a:lnTo>
                  <a:pt x="62854" y="43326"/>
                </a:lnTo>
                <a:lnTo>
                  <a:pt x="52717" y="52717"/>
                </a:lnTo>
                <a:lnTo>
                  <a:pt x="43326" y="62854"/>
                </a:lnTo>
                <a:lnTo>
                  <a:pt x="34727" y="73690"/>
                </a:lnTo>
                <a:lnTo>
                  <a:pt x="26966" y="85179"/>
                </a:lnTo>
                <a:lnTo>
                  <a:pt x="20089" y="97275"/>
                </a:lnTo>
                <a:lnTo>
                  <a:pt x="14144" y="109931"/>
                </a:lnTo>
                <a:lnTo>
                  <a:pt x="9175" y="123101"/>
                </a:lnTo>
                <a:lnTo>
                  <a:pt x="5230" y="136739"/>
                </a:lnTo>
                <a:lnTo>
                  <a:pt x="2355" y="150799"/>
                </a:lnTo>
                <a:lnTo>
                  <a:pt x="596" y="165233"/>
                </a:lnTo>
                <a:lnTo>
                  <a:pt x="0" y="179997"/>
                </a:lnTo>
                <a:lnTo>
                  <a:pt x="596" y="194758"/>
                </a:lnTo>
                <a:lnTo>
                  <a:pt x="2355" y="209191"/>
                </a:lnTo>
                <a:lnTo>
                  <a:pt x="5230" y="223250"/>
                </a:lnTo>
                <a:lnTo>
                  <a:pt x="9175" y="236887"/>
                </a:lnTo>
                <a:lnTo>
                  <a:pt x="14144" y="250057"/>
                </a:lnTo>
                <a:lnTo>
                  <a:pt x="20089" y="262713"/>
                </a:lnTo>
                <a:lnTo>
                  <a:pt x="26966" y="274808"/>
                </a:lnTo>
                <a:lnTo>
                  <a:pt x="34727" y="286298"/>
                </a:lnTo>
                <a:lnTo>
                  <a:pt x="43326" y="297134"/>
                </a:lnTo>
                <a:lnTo>
                  <a:pt x="52717" y="307271"/>
                </a:lnTo>
                <a:lnTo>
                  <a:pt x="62854" y="316663"/>
                </a:lnTo>
                <a:lnTo>
                  <a:pt x="73690" y="325263"/>
                </a:lnTo>
                <a:lnTo>
                  <a:pt x="85179" y="333024"/>
                </a:lnTo>
                <a:lnTo>
                  <a:pt x="97275" y="339901"/>
                </a:lnTo>
                <a:lnTo>
                  <a:pt x="109931" y="345848"/>
                </a:lnTo>
                <a:lnTo>
                  <a:pt x="123101" y="350817"/>
                </a:lnTo>
                <a:lnTo>
                  <a:pt x="136739" y="354762"/>
                </a:lnTo>
                <a:lnTo>
                  <a:pt x="150799" y="357638"/>
                </a:lnTo>
                <a:lnTo>
                  <a:pt x="165233" y="359397"/>
                </a:lnTo>
                <a:lnTo>
                  <a:pt x="179997" y="359994"/>
                </a:lnTo>
                <a:close/>
              </a:path>
            </a:pathLst>
          </a:custGeom>
          <a:solidFill>
            <a:srgbClr val="00AD9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16" name="object 316"/>
          <p:cNvSpPr/>
          <p:nvPr/>
        </p:nvSpPr>
        <p:spPr>
          <a:xfrm>
            <a:off x="1200573" y="2817613"/>
            <a:ext cx="333486" cy="326169"/>
          </a:xfrm>
          <a:custGeom>
            <a:avLst/>
            <a:gdLst/>
            <a:ahLst/>
            <a:cxnLst/>
            <a:rect l="l" t="t" r="r" b="b"/>
            <a:pathLst>
              <a:path w="359994" h="359994">
                <a:moveTo>
                  <a:pt x="179997" y="359994"/>
                </a:moveTo>
                <a:lnTo>
                  <a:pt x="194760" y="359397"/>
                </a:lnTo>
                <a:lnTo>
                  <a:pt x="209195" y="357638"/>
                </a:lnTo>
                <a:lnTo>
                  <a:pt x="223254" y="354762"/>
                </a:lnTo>
                <a:lnTo>
                  <a:pt x="236892" y="350817"/>
                </a:lnTo>
                <a:lnTo>
                  <a:pt x="250062" y="345848"/>
                </a:lnTo>
                <a:lnTo>
                  <a:pt x="262718" y="339901"/>
                </a:lnTo>
                <a:lnTo>
                  <a:pt x="274814" y="333024"/>
                </a:lnTo>
                <a:lnTo>
                  <a:pt x="286303" y="325263"/>
                </a:lnTo>
                <a:lnTo>
                  <a:pt x="297139" y="316663"/>
                </a:lnTo>
                <a:lnTo>
                  <a:pt x="307276" y="307271"/>
                </a:lnTo>
                <a:lnTo>
                  <a:pt x="316667" y="297134"/>
                </a:lnTo>
                <a:lnTo>
                  <a:pt x="325266" y="286298"/>
                </a:lnTo>
                <a:lnTo>
                  <a:pt x="333027" y="274808"/>
                </a:lnTo>
                <a:lnTo>
                  <a:pt x="339904" y="262713"/>
                </a:lnTo>
                <a:lnTo>
                  <a:pt x="345849" y="250057"/>
                </a:lnTo>
                <a:lnTo>
                  <a:pt x="350818" y="236887"/>
                </a:lnTo>
                <a:lnTo>
                  <a:pt x="354763" y="223250"/>
                </a:lnTo>
                <a:lnTo>
                  <a:pt x="357638" y="209191"/>
                </a:lnTo>
                <a:lnTo>
                  <a:pt x="359397" y="194758"/>
                </a:lnTo>
                <a:lnTo>
                  <a:pt x="359994" y="179997"/>
                </a:lnTo>
                <a:lnTo>
                  <a:pt x="359397" y="165233"/>
                </a:lnTo>
                <a:lnTo>
                  <a:pt x="357638" y="150799"/>
                </a:lnTo>
                <a:lnTo>
                  <a:pt x="354763" y="136739"/>
                </a:lnTo>
                <a:lnTo>
                  <a:pt x="350818" y="123101"/>
                </a:lnTo>
                <a:lnTo>
                  <a:pt x="345849" y="109931"/>
                </a:lnTo>
                <a:lnTo>
                  <a:pt x="339904" y="97275"/>
                </a:lnTo>
                <a:lnTo>
                  <a:pt x="333027" y="85179"/>
                </a:lnTo>
                <a:lnTo>
                  <a:pt x="325266" y="73690"/>
                </a:lnTo>
                <a:lnTo>
                  <a:pt x="316667" y="62854"/>
                </a:lnTo>
                <a:lnTo>
                  <a:pt x="307276" y="52717"/>
                </a:lnTo>
                <a:lnTo>
                  <a:pt x="297139" y="43326"/>
                </a:lnTo>
                <a:lnTo>
                  <a:pt x="286303" y="34727"/>
                </a:lnTo>
                <a:lnTo>
                  <a:pt x="274814" y="26966"/>
                </a:lnTo>
                <a:lnTo>
                  <a:pt x="262718" y="20089"/>
                </a:lnTo>
                <a:lnTo>
                  <a:pt x="250062" y="14144"/>
                </a:lnTo>
                <a:lnTo>
                  <a:pt x="236892" y="9175"/>
                </a:lnTo>
                <a:lnTo>
                  <a:pt x="223254" y="5230"/>
                </a:lnTo>
                <a:lnTo>
                  <a:pt x="209195" y="2355"/>
                </a:lnTo>
                <a:lnTo>
                  <a:pt x="194760" y="596"/>
                </a:lnTo>
                <a:lnTo>
                  <a:pt x="179997" y="0"/>
                </a:lnTo>
                <a:lnTo>
                  <a:pt x="165233" y="596"/>
                </a:lnTo>
                <a:lnTo>
                  <a:pt x="150799" y="2355"/>
                </a:lnTo>
                <a:lnTo>
                  <a:pt x="136739" y="5230"/>
                </a:lnTo>
                <a:lnTo>
                  <a:pt x="123101" y="9175"/>
                </a:lnTo>
                <a:lnTo>
                  <a:pt x="109931" y="14144"/>
                </a:lnTo>
                <a:lnTo>
                  <a:pt x="97275" y="20089"/>
                </a:lnTo>
                <a:lnTo>
                  <a:pt x="85179" y="26966"/>
                </a:lnTo>
                <a:lnTo>
                  <a:pt x="73690" y="34727"/>
                </a:lnTo>
                <a:lnTo>
                  <a:pt x="62854" y="43326"/>
                </a:lnTo>
                <a:lnTo>
                  <a:pt x="52717" y="52717"/>
                </a:lnTo>
                <a:lnTo>
                  <a:pt x="43326" y="62854"/>
                </a:lnTo>
                <a:lnTo>
                  <a:pt x="34727" y="73690"/>
                </a:lnTo>
                <a:lnTo>
                  <a:pt x="26966" y="85179"/>
                </a:lnTo>
                <a:lnTo>
                  <a:pt x="20089" y="97275"/>
                </a:lnTo>
                <a:lnTo>
                  <a:pt x="14144" y="109931"/>
                </a:lnTo>
                <a:lnTo>
                  <a:pt x="9175" y="123101"/>
                </a:lnTo>
                <a:lnTo>
                  <a:pt x="5230" y="136739"/>
                </a:lnTo>
                <a:lnTo>
                  <a:pt x="2355" y="150799"/>
                </a:lnTo>
                <a:lnTo>
                  <a:pt x="596" y="165233"/>
                </a:lnTo>
                <a:lnTo>
                  <a:pt x="0" y="179997"/>
                </a:lnTo>
                <a:lnTo>
                  <a:pt x="596" y="194758"/>
                </a:lnTo>
                <a:lnTo>
                  <a:pt x="2355" y="209191"/>
                </a:lnTo>
                <a:lnTo>
                  <a:pt x="5230" y="223250"/>
                </a:lnTo>
                <a:lnTo>
                  <a:pt x="9175" y="236887"/>
                </a:lnTo>
                <a:lnTo>
                  <a:pt x="14144" y="250057"/>
                </a:lnTo>
                <a:lnTo>
                  <a:pt x="20089" y="262713"/>
                </a:lnTo>
                <a:lnTo>
                  <a:pt x="26966" y="274808"/>
                </a:lnTo>
                <a:lnTo>
                  <a:pt x="34727" y="286298"/>
                </a:lnTo>
                <a:lnTo>
                  <a:pt x="43326" y="297134"/>
                </a:lnTo>
                <a:lnTo>
                  <a:pt x="52717" y="307271"/>
                </a:lnTo>
                <a:lnTo>
                  <a:pt x="62854" y="316663"/>
                </a:lnTo>
                <a:lnTo>
                  <a:pt x="73690" y="325263"/>
                </a:lnTo>
                <a:lnTo>
                  <a:pt x="85179" y="333024"/>
                </a:lnTo>
                <a:lnTo>
                  <a:pt x="97275" y="339901"/>
                </a:lnTo>
                <a:lnTo>
                  <a:pt x="109931" y="345848"/>
                </a:lnTo>
                <a:lnTo>
                  <a:pt x="123101" y="350817"/>
                </a:lnTo>
                <a:lnTo>
                  <a:pt x="136739" y="354762"/>
                </a:lnTo>
                <a:lnTo>
                  <a:pt x="150799" y="357638"/>
                </a:lnTo>
                <a:lnTo>
                  <a:pt x="165233" y="359397"/>
                </a:lnTo>
                <a:lnTo>
                  <a:pt x="179997" y="359994"/>
                </a:lnTo>
                <a:close/>
              </a:path>
            </a:pathLst>
          </a:custGeom>
          <a:solidFill>
            <a:srgbClr val="00AD9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17" name="object 317"/>
          <p:cNvSpPr/>
          <p:nvPr/>
        </p:nvSpPr>
        <p:spPr>
          <a:xfrm>
            <a:off x="1200573" y="3368848"/>
            <a:ext cx="333486" cy="326169"/>
          </a:xfrm>
          <a:custGeom>
            <a:avLst/>
            <a:gdLst/>
            <a:ahLst/>
            <a:cxnLst/>
            <a:rect l="l" t="t" r="r" b="b"/>
            <a:pathLst>
              <a:path w="359994" h="359994">
                <a:moveTo>
                  <a:pt x="179997" y="359994"/>
                </a:moveTo>
                <a:lnTo>
                  <a:pt x="194760" y="359397"/>
                </a:lnTo>
                <a:lnTo>
                  <a:pt x="209195" y="357638"/>
                </a:lnTo>
                <a:lnTo>
                  <a:pt x="223254" y="354762"/>
                </a:lnTo>
                <a:lnTo>
                  <a:pt x="236892" y="350817"/>
                </a:lnTo>
                <a:lnTo>
                  <a:pt x="250062" y="345848"/>
                </a:lnTo>
                <a:lnTo>
                  <a:pt x="262718" y="339901"/>
                </a:lnTo>
                <a:lnTo>
                  <a:pt x="274814" y="333024"/>
                </a:lnTo>
                <a:lnTo>
                  <a:pt x="286303" y="325263"/>
                </a:lnTo>
                <a:lnTo>
                  <a:pt x="297139" y="316663"/>
                </a:lnTo>
                <a:lnTo>
                  <a:pt x="307276" y="307271"/>
                </a:lnTo>
                <a:lnTo>
                  <a:pt x="316667" y="297134"/>
                </a:lnTo>
                <a:lnTo>
                  <a:pt x="325266" y="286298"/>
                </a:lnTo>
                <a:lnTo>
                  <a:pt x="333027" y="274808"/>
                </a:lnTo>
                <a:lnTo>
                  <a:pt x="339904" y="262713"/>
                </a:lnTo>
                <a:lnTo>
                  <a:pt x="345849" y="250057"/>
                </a:lnTo>
                <a:lnTo>
                  <a:pt x="350818" y="236887"/>
                </a:lnTo>
                <a:lnTo>
                  <a:pt x="354763" y="223250"/>
                </a:lnTo>
                <a:lnTo>
                  <a:pt x="357638" y="209191"/>
                </a:lnTo>
                <a:lnTo>
                  <a:pt x="359397" y="194758"/>
                </a:lnTo>
                <a:lnTo>
                  <a:pt x="359994" y="179997"/>
                </a:lnTo>
                <a:lnTo>
                  <a:pt x="359397" y="165233"/>
                </a:lnTo>
                <a:lnTo>
                  <a:pt x="357638" y="150799"/>
                </a:lnTo>
                <a:lnTo>
                  <a:pt x="354763" y="136739"/>
                </a:lnTo>
                <a:lnTo>
                  <a:pt x="350818" y="123101"/>
                </a:lnTo>
                <a:lnTo>
                  <a:pt x="345849" y="109931"/>
                </a:lnTo>
                <a:lnTo>
                  <a:pt x="339904" y="97275"/>
                </a:lnTo>
                <a:lnTo>
                  <a:pt x="333027" y="85179"/>
                </a:lnTo>
                <a:lnTo>
                  <a:pt x="325266" y="73690"/>
                </a:lnTo>
                <a:lnTo>
                  <a:pt x="316667" y="62854"/>
                </a:lnTo>
                <a:lnTo>
                  <a:pt x="307276" y="52717"/>
                </a:lnTo>
                <a:lnTo>
                  <a:pt x="297139" y="43326"/>
                </a:lnTo>
                <a:lnTo>
                  <a:pt x="286303" y="34727"/>
                </a:lnTo>
                <a:lnTo>
                  <a:pt x="274814" y="26966"/>
                </a:lnTo>
                <a:lnTo>
                  <a:pt x="262718" y="20089"/>
                </a:lnTo>
                <a:lnTo>
                  <a:pt x="250062" y="14144"/>
                </a:lnTo>
                <a:lnTo>
                  <a:pt x="236892" y="9175"/>
                </a:lnTo>
                <a:lnTo>
                  <a:pt x="223254" y="5230"/>
                </a:lnTo>
                <a:lnTo>
                  <a:pt x="209195" y="2355"/>
                </a:lnTo>
                <a:lnTo>
                  <a:pt x="194760" y="596"/>
                </a:lnTo>
                <a:lnTo>
                  <a:pt x="179997" y="0"/>
                </a:lnTo>
                <a:lnTo>
                  <a:pt x="165233" y="596"/>
                </a:lnTo>
                <a:lnTo>
                  <a:pt x="150799" y="2355"/>
                </a:lnTo>
                <a:lnTo>
                  <a:pt x="136739" y="5230"/>
                </a:lnTo>
                <a:lnTo>
                  <a:pt x="123101" y="9175"/>
                </a:lnTo>
                <a:lnTo>
                  <a:pt x="109931" y="14144"/>
                </a:lnTo>
                <a:lnTo>
                  <a:pt x="97275" y="20089"/>
                </a:lnTo>
                <a:lnTo>
                  <a:pt x="85179" y="26966"/>
                </a:lnTo>
                <a:lnTo>
                  <a:pt x="73690" y="34727"/>
                </a:lnTo>
                <a:lnTo>
                  <a:pt x="62854" y="43326"/>
                </a:lnTo>
                <a:lnTo>
                  <a:pt x="52717" y="52717"/>
                </a:lnTo>
                <a:lnTo>
                  <a:pt x="43326" y="62854"/>
                </a:lnTo>
                <a:lnTo>
                  <a:pt x="34727" y="73690"/>
                </a:lnTo>
                <a:lnTo>
                  <a:pt x="26966" y="85179"/>
                </a:lnTo>
                <a:lnTo>
                  <a:pt x="20089" y="97275"/>
                </a:lnTo>
                <a:lnTo>
                  <a:pt x="14144" y="109931"/>
                </a:lnTo>
                <a:lnTo>
                  <a:pt x="9175" y="123101"/>
                </a:lnTo>
                <a:lnTo>
                  <a:pt x="5230" y="136739"/>
                </a:lnTo>
                <a:lnTo>
                  <a:pt x="2355" y="150799"/>
                </a:lnTo>
                <a:lnTo>
                  <a:pt x="596" y="165233"/>
                </a:lnTo>
                <a:lnTo>
                  <a:pt x="0" y="179997"/>
                </a:lnTo>
                <a:lnTo>
                  <a:pt x="596" y="194758"/>
                </a:lnTo>
                <a:lnTo>
                  <a:pt x="2355" y="209191"/>
                </a:lnTo>
                <a:lnTo>
                  <a:pt x="5230" y="223250"/>
                </a:lnTo>
                <a:lnTo>
                  <a:pt x="9175" y="236887"/>
                </a:lnTo>
                <a:lnTo>
                  <a:pt x="14144" y="250057"/>
                </a:lnTo>
                <a:lnTo>
                  <a:pt x="20089" y="262713"/>
                </a:lnTo>
                <a:lnTo>
                  <a:pt x="26966" y="274808"/>
                </a:lnTo>
                <a:lnTo>
                  <a:pt x="34727" y="286298"/>
                </a:lnTo>
                <a:lnTo>
                  <a:pt x="43326" y="297134"/>
                </a:lnTo>
                <a:lnTo>
                  <a:pt x="52717" y="307271"/>
                </a:lnTo>
                <a:lnTo>
                  <a:pt x="62854" y="316663"/>
                </a:lnTo>
                <a:lnTo>
                  <a:pt x="73690" y="325263"/>
                </a:lnTo>
                <a:lnTo>
                  <a:pt x="85179" y="333024"/>
                </a:lnTo>
                <a:lnTo>
                  <a:pt x="97275" y="339901"/>
                </a:lnTo>
                <a:lnTo>
                  <a:pt x="109931" y="345848"/>
                </a:lnTo>
                <a:lnTo>
                  <a:pt x="123101" y="350817"/>
                </a:lnTo>
                <a:lnTo>
                  <a:pt x="136739" y="354762"/>
                </a:lnTo>
                <a:lnTo>
                  <a:pt x="150799" y="357638"/>
                </a:lnTo>
                <a:lnTo>
                  <a:pt x="165233" y="359397"/>
                </a:lnTo>
                <a:lnTo>
                  <a:pt x="179997" y="359994"/>
                </a:lnTo>
                <a:close/>
              </a:path>
            </a:pathLst>
          </a:custGeom>
          <a:solidFill>
            <a:srgbClr val="00AD9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3" name="object 23"/>
          <p:cNvSpPr/>
          <p:nvPr/>
        </p:nvSpPr>
        <p:spPr>
          <a:xfrm>
            <a:off x="5850187" y="3118077"/>
            <a:ext cx="23576" cy="983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4" name="object 24"/>
          <p:cNvSpPr/>
          <p:nvPr/>
        </p:nvSpPr>
        <p:spPr>
          <a:xfrm>
            <a:off x="5285839" y="2545077"/>
            <a:ext cx="4285368" cy="652350"/>
          </a:xfrm>
          <a:custGeom>
            <a:avLst/>
            <a:gdLst/>
            <a:ahLst/>
            <a:cxnLst/>
            <a:rect l="l" t="t" r="r" b="b"/>
            <a:pathLst>
              <a:path w="4626000" h="720001">
                <a:moveTo>
                  <a:pt x="4626000" y="539991"/>
                </a:moveTo>
                <a:lnTo>
                  <a:pt x="4626000" y="179997"/>
                </a:lnTo>
                <a:lnTo>
                  <a:pt x="4625403" y="165235"/>
                </a:lnTo>
                <a:lnTo>
                  <a:pt x="4616824" y="123106"/>
                </a:lnTo>
                <a:lnTo>
                  <a:pt x="4599034" y="85185"/>
                </a:lnTo>
                <a:lnTo>
                  <a:pt x="4573282" y="52722"/>
                </a:lnTo>
                <a:lnTo>
                  <a:pt x="4540820" y="26969"/>
                </a:lnTo>
                <a:lnTo>
                  <a:pt x="4502898" y="9177"/>
                </a:lnTo>
                <a:lnTo>
                  <a:pt x="4460766" y="596"/>
                </a:lnTo>
                <a:lnTo>
                  <a:pt x="4446003" y="0"/>
                </a:lnTo>
                <a:lnTo>
                  <a:pt x="180009" y="0"/>
                </a:lnTo>
                <a:lnTo>
                  <a:pt x="136751" y="5231"/>
                </a:lnTo>
                <a:lnTo>
                  <a:pt x="97285" y="20092"/>
                </a:lnTo>
                <a:lnTo>
                  <a:pt x="62861" y="43330"/>
                </a:lnTo>
                <a:lnTo>
                  <a:pt x="34731" y="73696"/>
                </a:lnTo>
                <a:lnTo>
                  <a:pt x="14146" y="109936"/>
                </a:lnTo>
                <a:lnTo>
                  <a:pt x="2356" y="150802"/>
                </a:lnTo>
                <a:lnTo>
                  <a:pt x="0" y="179997"/>
                </a:lnTo>
                <a:lnTo>
                  <a:pt x="0" y="539991"/>
                </a:lnTo>
                <a:lnTo>
                  <a:pt x="5231" y="583249"/>
                </a:lnTo>
                <a:lnTo>
                  <a:pt x="20092" y="622715"/>
                </a:lnTo>
                <a:lnTo>
                  <a:pt x="43331" y="657139"/>
                </a:lnTo>
                <a:lnTo>
                  <a:pt x="73698" y="685269"/>
                </a:lnTo>
                <a:lnTo>
                  <a:pt x="109942" y="705854"/>
                </a:lnTo>
                <a:lnTo>
                  <a:pt x="150811" y="717645"/>
                </a:lnTo>
                <a:lnTo>
                  <a:pt x="180009" y="720001"/>
                </a:lnTo>
                <a:lnTo>
                  <a:pt x="4446003" y="720001"/>
                </a:lnTo>
                <a:lnTo>
                  <a:pt x="4489260" y="714769"/>
                </a:lnTo>
                <a:lnTo>
                  <a:pt x="4528724" y="699908"/>
                </a:lnTo>
                <a:lnTo>
                  <a:pt x="4563145" y="676669"/>
                </a:lnTo>
                <a:lnTo>
                  <a:pt x="4591273" y="646302"/>
                </a:lnTo>
                <a:lnTo>
                  <a:pt x="4611856" y="610058"/>
                </a:lnTo>
                <a:lnTo>
                  <a:pt x="4623644" y="569189"/>
                </a:lnTo>
                <a:lnTo>
                  <a:pt x="4626000" y="539991"/>
                </a:lnTo>
                <a:close/>
              </a:path>
            </a:pathLst>
          </a:custGeom>
          <a:solidFill>
            <a:srgbClr val="72737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5" name="object 25"/>
          <p:cNvSpPr/>
          <p:nvPr/>
        </p:nvSpPr>
        <p:spPr>
          <a:xfrm>
            <a:off x="5840469" y="3193791"/>
            <a:ext cx="23576" cy="985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2" name="object 22"/>
          <p:cNvSpPr/>
          <p:nvPr/>
        </p:nvSpPr>
        <p:spPr>
          <a:xfrm>
            <a:off x="5285839" y="3295004"/>
            <a:ext cx="4285368" cy="1968246"/>
          </a:xfrm>
          <a:custGeom>
            <a:avLst/>
            <a:gdLst/>
            <a:ahLst/>
            <a:cxnLst/>
            <a:rect l="l" t="t" r="r" b="b"/>
            <a:pathLst>
              <a:path w="4626000" h="2172360">
                <a:moveTo>
                  <a:pt x="4626000" y="1992376"/>
                </a:moveTo>
                <a:lnTo>
                  <a:pt x="4626000" y="180009"/>
                </a:lnTo>
                <a:lnTo>
                  <a:pt x="4625403" y="165246"/>
                </a:lnTo>
                <a:lnTo>
                  <a:pt x="4616824" y="123113"/>
                </a:lnTo>
                <a:lnTo>
                  <a:pt x="4599034" y="85188"/>
                </a:lnTo>
                <a:lnTo>
                  <a:pt x="4573282" y="52724"/>
                </a:lnTo>
                <a:lnTo>
                  <a:pt x="4540820" y="26969"/>
                </a:lnTo>
                <a:lnTo>
                  <a:pt x="4502898" y="9177"/>
                </a:lnTo>
                <a:lnTo>
                  <a:pt x="4460766" y="596"/>
                </a:lnTo>
                <a:lnTo>
                  <a:pt x="4446003" y="0"/>
                </a:lnTo>
                <a:lnTo>
                  <a:pt x="179997" y="0"/>
                </a:lnTo>
                <a:lnTo>
                  <a:pt x="136743" y="5231"/>
                </a:lnTo>
                <a:lnTo>
                  <a:pt x="97281" y="20092"/>
                </a:lnTo>
                <a:lnTo>
                  <a:pt x="62859" y="43331"/>
                </a:lnTo>
                <a:lnTo>
                  <a:pt x="34730" y="73698"/>
                </a:lnTo>
                <a:lnTo>
                  <a:pt x="14146" y="109942"/>
                </a:lnTo>
                <a:lnTo>
                  <a:pt x="2356" y="150811"/>
                </a:lnTo>
                <a:lnTo>
                  <a:pt x="0" y="180009"/>
                </a:lnTo>
                <a:lnTo>
                  <a:pt x="0" y="1992376"/>
                </a:lnTo>
                <a:lnTo>
                  <a:pt x="5231" y="2035624"/>
                </a:lnTo>
                <a:lnTo>
                  <a:pt x="20092" y="2075083"/>
                </a:lnTo>
                <a:lnTo>
                  <a:pt x="43330" y="2109502"/>
                </a:lnTo>
                <a:lnTo>
                  <a:pt x="73696" y="2137630"/>
                </a:lnTo>
                <a:lnTo>
                  <a:pt x="109936" y="2158214"/>
                </a:lnTo>
                <a:lnTo>
                  <a:pt x="150802" y="2170004"/>
                </a:lnTo>
                <a:lnTo>
                  <a:pt x="179997" y="2172360"/>
                </a:lnTo>
                <a:lnTo>
                  <a:pt x="4446003" y="2172360"/>
                </a:lnTo>
                <a:lnTo>
                  <a:pt x="4489260" y="2167128"/>
                </a:lnTo>
                <a:lnTo>
                  <a:pt x="4528724" y="2152268"/>
                </a:lnTo>
                <a:lnTo>
                  <a:pt x="4563145" y="2129030"/>
                </a:lnTo>
                <a:lnTo>
                  <a:pt x="4591273" y="2098667"/>
                </a:lnTo>
                <a:lnTo>
                  <a:pt x="4611856" y="2062428"/>
                </a:lnTo>
                <a:lnTo>
                  <a:pt x="4623644" y="2021567"/>
                </a:lnTo>
                <a:lnTo>
                  <a:pt x="4626000" y="1992376"/>
                </a:lnTo>
                <a:close/>
              </a:path>
            </a:pathLst>
          </a:custGeom>
          <a:solidFill>
            <a:srgbClr val="00AD9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1" name="object 21"/>
          <p:cNvSpPr/>
          <p:nvPr/>
        </p:nvSpPr>
        <p:spPr>
          <a:xfrm>
            <a:off x="5285839" y="1808648"/>
            <a:ext cx="4285368" cy="652338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20" name="object 20"/>
          <p:cNvSpPr txBox="1"/>
          <p:nvPr/>
        </p:nvSpPr>
        <p:spPr>
          <a:xfrm>
            <a:off x="488473" y="803934"/>
            <a:ext cx="3879338" cy="4564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 marR="4428">
              <a:lnSpc>
                <a:spcPts val="1175"/>
              </a:lnSpc>
              <a:spcBef>
                <a:spcPts val="59"/>
              </a:spcBef>
            </a:pP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How</a:t>
            </a:r>
            <a:r>
              <a:rPr sz="1100" b="1" spc="182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do</a:t>
            </a:r>
            <a:r>
              <a:rPr sz="1100" b="1" spc="252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I</a:t>
            </a:r>
            <a:r>
              <a:rPr sz="1100" b="1" spc="78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know</a:t>
            </a:r>
            <a:r>
              <a:rPr sz="1100" b="1" spc="252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if</a:t>
            </a:r>
            <a:r>
              <a:rPr sz="1100" b="1" spc="-15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I</a:t>
            </a:r>
            <a:r>
              <a:rPr sz="1100" b="1" spc="78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or</a:t>
            </a:r>
            <a:r>
              <a:rPr sz="1100" b="1" spc="169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a</a:t>
            </a:r>
            <a:r>
              <a:rPr sz="1100" b="1" spc="115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loved </a:t>
            </a:r>
            <a:r>
              <a:rPr sz="1100" b="1" spc="50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one </a:t>
            </a:r>
            <a:r>
              <a:rPr sz="1100" b="1" spc="42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has</a:t>
            </a:r>
            <a:r>
              <a:rPr sz="1100" b="1" spc="237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sepsis?</a:t>
            </a:r>
            <a:endParaRPr sz="1100" b="1" dirty="0">
              <a:latin typeface="Times New Roman"/>
              <a:cs typeface="Times New Roman"/>
            </a:endParaRPr>
          </a:p>
          <a:p>
            <a:pPr marL="11657">
              <a:lnSpc>
                <a:spcPct val="125000"/>
              </a:lnSpc>
              <a:spcBef>
                <a:spcPts val="317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If</a:t>
            </a:r>
            <a:r>
              <a:rPr sz="700" spc="39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you</a:t>
            </a:r>
            <a:r>
              <a:rPr sz="700" spc="8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think</a:t>
            </a:r>
            <a:r>
              <a:rPr sz="700" spc="8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that </a:t>
            </a:r>
            <a:r>
              <a:rPr sz="700" spc="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you,</a:t>
            </a:r>
            <a:r>
              <a:rPr sz="700" spc="9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or</a:t>
            </a:r>
            <a:r>
              <a:rPr sz="700" spc="7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someone</a:t>
            </a:r>
            <a:r>
              <a:rPr sz="700" spc="-19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close</a:t>
            </a:r>
            <a:r>
              <a:rPr sz="700" spc="17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to</a:t>
            </a:r>
            <a:r>
              <a:rPr sz="700" spc="11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you,</a:t>
            </a:r>
            <a:r>
              <a:rPr sz="700" spc="9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has</a:t>
            </a:r>
            <a:r>
              <a:rPr sz="700" spc="12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an</a:t>
            </a:r>
            <a:r>
              <a:rPr sz="700" spc="99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infection </a:t>
            </a:r>
            <a:r>
              <a:rPr sz="700" spc="3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AND</a:t>
            </a:r>
            <a:r>
              <a:rPr sz="700" spc="2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is</a:t>
            </a:r>
            <a:r>
              <a:rPr sz="700" spc="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experiencing</a:t>
            </a:r>
            <a:r>
              <a:rPr sz="700" spc="2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some</a:t>
            </a:r>
            <a:r>
              <a:rPr sz="700" spc="6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of the</a:t>
            </a:r>
            <a:r>
              <a:rPr sz="700" spc="17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following</a:t>
            </a:r>
            <a:r>
              <a:rPr sz="700" spc="12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signs,</a:t>
            </a:r>
            <a:r>
              <a:rPr sz="700" spc="16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you</a:t>
            </a:r>
            <a:r>
              <a:rPr sz="700" spc="8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</a:t>
            </a:r>
            <a:r>
              <a:rPr sz="700" spc="-13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</a:t>
            </a:r>
            <a:r>
              <a:rPr sz="700" spc="14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at</a:t>
            </a:r>
            <a:r>
              <a:rPr sz="700" spc="10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risk</a:t>
            </a:r>
            <a:r>
              <a:rPr sz="700" spc="-1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of</a:t>
            </a:r>
            <a:r>
              <a:rPr sz="700" spc="4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sepsis.</a:t>
            </a:r>
            <a:endParaRPr sz="7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297229" y="1734911"/>
            <a:ext cx="176849" cy="230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>
              <a:lnSpc>
                <a:spcPts val="1767"/>
              </a:lnSpc>
              <a:spcBef>
                <a:spcPts val="88"/>
              </a:spcBef>
            </a:pPr>
            <a:r>
              <a:rPr b="1" dirty="0">
                <a:solidFill>
                  <a:srgbClr val="FDFDFD"/>
                </a:solidFill>
                <a:latin typeface="Times New Roman"/>
                <a:cs typeface="Times New Roman"/>
              </a:rPr>
              <a:t>S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06133" y="1768893"/>
            <a:ext cx="1633394" cy="1265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>
              <a:lnSpc>
                <a:spcPts val="927"/>
              </a:lnSpc>
              <a:spcBef>
                <a:spcPts val="46"/>
              </a:spcBef>
            </a:pPr>
            <a:r>
              <a:rPr sz="800" b="1" dirty="0">
                <a:solidFill>
                  <a:srgbClr val="00AD9F"/>
                </a:solidFill>
                <a:latin typeface="Times New Roman"/>
                <a:cs typeface="Times New Roman"/>
              </a:rPr>
              <a:t>Slur</a:t>
            </a:r>
            <a:r>
              <a:rPr sz="800" b="1" spc="-13" dirty="0">
                <a:solidFill>
                  <a:srgbClr val="00AD9F"/>
                </a:solidFill>
                <a:latin typeface="Times New Roman"/>
                <a:cs typeface="Times New Roman"/>
              </a:rPr>
              <a:t>r</a:t>
            </a:r>
            <a:r>
              <a:rPr sz="800" b="1" dirty="0">
                <a:solidFill>
                  <a:srgbClr val="00AD9F"/>
                </a:solidFill>
                <a:latin typeface="Times New Roman"/>
                <a:cs typeface="Times New Roman"/>
              </a:rPr>
              <a:t>ed</a:t>
            </a:r>
            <a:r>
              <a:rPr sz="800" b="1" spc="126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00AD9F"/>
                </a:solidFill>
                <a:latin typeface="Times New Roman"/>
                <a:cs typeface="Times New Roman"/>
              </a:rPr>
              <a:t>speech,</a:t>
            </a:r>
            <a:r>
              <a:rPr sz="800" b="1" spc="140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00AD9F"/>
                </a:solidFill>
                <a:latin typeface="Times New Roman"/>
                <a:cs typeface="Times New Roman"/>
              </a:rPr>
              <a:t>confusion,</a:t>
            </a:r>
            <a:r>
              <a:rPr sz="800" b="1" spc="-58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00AD9F"/>
                </a:solidFill>
                <a:latin typeface="Times New Roman"/>
                <a:cs typeface="Times New Roman"/>
              </a:rPr>
              <a:t>weak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90661" y="1775183"/>
            <a:ext cx="141315" cy="1978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>
              <a:lnSpc>
                <a:spcPts val="1515"/>
              </a:lnSpc>
              <a:spcBef>
                <a:spcPts val="75"/>
              </a:spcBef>
            </a:pPr>
            <a:r>
              <a:rPr sz="1400" dirty="0">
                <a:solidFill>
                  <a:srgbClr val="363435"/>
                </a:solidFill>
                <a:latin typeface="Times New Roman"/>
                <a:cs typeface="Times New Roman"/>
              </a:rPr>
              <a:t>?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501065" y="1945550"/>
            <a:ext cx="1871676" cy="463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>
              <a:lnSpc>
                <a:spcPts val="3415"/>
              </a:lnSpc>
              <a:spcBef>
                <a:spcPts val="171"/>
              </a:spcBef>
            </a:pPr>
            <a:r>
              <a:rPr sz="3200" b="1" dirty="0">
                <a:solidFill>
                  <a:srgbClr val="FDFDFD"/>
                </a:solidFill>
                <a:latin typeface="Times New Roman"/>
                <a:cs typeface="Times New Roman"/>
              </a:rPr>
              <a:t>SEPSIS</a:t>
            </a:r>
            <a:r>
              <a:rPr sz="3200" b="1" spc="-187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3200" i="1" dirty="0">
                <a:solidFill>
                  <a:srgbClr val="FDFDFD"/>
                </a:solidFill>
                <a:latin typeface="Times New Roman"/>
                <a:cs typeface="Times New Roman"/>
              </a:rPr>
              <a:t>is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06133" y="2133323"/>
            <a:ext cx="2757076" cy="5711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 marR="4428">
              <a:lnSpc>
                <a:spcPts val="927"/>
              </a:lnSpc>
              <a:spcBef>
                <a:spcPts val="46"/>
              </a:spcBef>
            </a:pPr>
            <a:r>
              <a:rPr sz="800" b="1" dirty="0">
                <a:solidFill>
                  <a:srgbClr val="00AD9F"/>
                </a:solidFill>
                <a:latin typeface="Times New Roman"/>
                <a:cs typeface="Times New Roman"/>
              </a:rPr>
              <a:t>Fast</a:t>
            </a:r>
            <a:r>
              <a:rPr sz="800" b="1" spc="127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00AD9F"/>
                </a:solidFill>
                <a:latin typeface="Times New Roman"/>
                <a:cs typeface="Times New Roman"/>
              </a:rPr>
              <a:t>heartbeat,</a:t>
            </a:r>
            <a:r>
              <a:rPr sz="800" b="1" spc="11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00AD9F"/>
                </a:solidFill>
                <a:latin typeface="Times New Roman"/>
                <a:cs typeface="Times New Roman"/>
              </a:rPr>
              <a:t>fast</a:t>
            </a:r>
            <a:r>
              <a:rPr sz="800" b="1" spc="164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00AD9F"/>
                </a:solidFill>
                <a:latin typeface="Times New Roman"/>
                <a:cs typeface="Times New Roman"/>
              </a:rPr>
              <a:t>b</a:t>
            </a:r>
            <a:r>
              <a:rPr sz="800" b="1" spc="-14" dirty="0">
                <a:solidFill>
                  <a:srgbClr val="00AD9F"/>
                </a:solidFill>
                <a:latin typeface="Times New Roman"/>
                <a:cs typeface="Times New Roman"/>
              </a:rPr>
              <a:t>r</a:t>
            </a:r>
            <a:r>
              <a:rPr sz="800" b="1" dirty="0">
                <a:solidFill>
                  <a:srgbClr val="00AD9F"/>
                </a:solidFill>
                <a:latin typeface="Times New Roman"/>
                <a:cs typeface="Times New Roman"/>
              </a:rPr>
              <a:t>eathing,</a:t>
            </a:r>
            <a:r>
              <a:rPr sz="800" b="1" spc="161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00AD9F"/>
                </a:solidFill>
                <a:latin typeface="Times New Roman"/>
                <a:cs typeface="Times New Roman"/>
              </a:rPr>
              <a:t>insufficent</a:t>
            </a:r>
            <a:r>
              <a:rPr sz="800" b="1" spc="61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00AD9F"/>
                </a:solidFill>
                <a:latin typeface="Times New Roman"/>
                <a:cs typeface="Times New Roman"/>
              </a:rPr>
              <a:t>urine</a:t>
            </a:r>
            <a:endParaRPr sz="800" dirty="0">
              <a:latin typeface="Times New Roman"/>
              <a:cs typeface="Times New Roman"/>
            </a:endParaRPr>
          </a:p>
          <a:p>
            <a:pPr marL="11657" marR="4428">
              <a:lnSpc>
                <a:spcPct val="95825"/>
              </a:lnSpc>
              <a:spcBef>
                <a:spcPts val="451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Heartbeat</a:t>
            </a:r>
            <a:r>
              <a:rPr sz="700" spc="-1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is</a:t>
            </a:r>
            <a:r>
              <a:rPr sz="700" spc="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mo</a:t>
            </a:r>
            <a:r>
              <a:rPr sz="700" spc="-13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 </a:t>
            </a:r>
            <a:r>
              <a:rPr sz="700" spc="2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than </a:t>
            </a:r>
            <a:r>
              <a:rPr sz="700" spc="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90</a:t>
            </a:r>
            <a:r>
              <a:rPr sz="700" spc="3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beats</a:t>
            </a:r>
            <a:r>
              <a:rPr sz="700" spc="-2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</a:t>
            </a:r>
            <a:r>
              <a:rPr sz="700" spc="6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minute.</a:t>
            </a:r>
            <a:r>
              <a:rPr sz="700" spc="1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B</a:t>
            </a:r>
            <a:r>
              <a:rPr sz="700" spc="-15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eathing</a:t>
            </a:r>
            <a:r>
              <a:rPr sz="700" spc="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is</a:t>
            </a:r>
            <a:r>
              <a:rPr sz="700" spc="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mo</a:t>
            </a:r>
            <a:r>
              <a:rPr sz="700" spc="-13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 </a:t>
            </a:r>
            <a:r>
              <a:rPr sz="700" spc="2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than</a:t>
            </a:r>
            <a:endParaRPr sz="700" dirty="0">
              <a:latin typeface="Times New Roman"/>
              <a:cs typeface="Times New Roman"/>
            </a:endParaRPr>
          </a:p>
          <a:p>
            <a:pPr marL="11657">
              <a:lnSpc>
                <a:spcPct val="125000"/>
              </a:lnSpc>
              <a:spcBef>
                <a:spcPts val="196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20</a:t>
            </a:r>
            <a:r>
              <a:rPr sz="700" spc="3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b</a:t>
            </a:r>
            <a:r>
              <a:rPr sz="700" spc="-16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eaths</a:t>
            </a:r>
            <a:r>
              <a:rPr sz="700" spc="-1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</a:t>
            </a:r>
            <a:r>
              <a:rPr sz="700" spc="6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minute.</a:t>
            </a:r>
            <a:r>
              <a:rPr sz="700" spc="-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Passing </a:t>
            </a:r>
            <a:r>
              <a:rPr sz="700" spc="2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very</a:t>
            </a:r>
            <a:r>
              <a:rPr sz="700" spc="3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little</a:t>
            </a:r>
            <a:r>
              <a:rPr sz="700" spc="89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urine,</a:t>
            </a:r>
            <a:r>
              <a:rPr sz="700" spc="14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or</a:t>
            </a:r>
            <a:r>
              <a:rPr sz="700" spc="7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passing</a:t>
            </a:r>
            <a:r>
              <a:rPr sz="700" spc="-1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urine</a:t>
            </a:r>
            <a:r>
              <a:rPr sz="700" spc="14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that is</a:t>
            </a:r>
            <a:r>
              <a:rPr sz="700" spc="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dark</a:t>
            </a:r>
            <a:r>
              <a:rPr sz="700" spc="12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and</a:t>
            </a:r>
            <a:r>
              <a:rPr sz="700" spc="17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smells</a:t>
            </a:r>
            <a:r>
              <a:rPr sz="700" spc="14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bad.</a:t>
            </a:r>
            <a:endParaRPr sz="700" dirty="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26666" y="2305737"/>
            <a:ext cx="117977" cy="230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>
              <a:lnSpc>
                <a:spcPts val="1767"/>
              </a:lnSpc>
              <a:spcBef>
                <a:spcPts val="88"/>
              </a:spcBef>
            </a:pPr>
            <a:r>
              <a:rPr b="1" dirty="0">
                <a:solidFill>
                  <a:srgbClr val="FDFDFD"/>
                </a:solidFill>
                <a:latin typeface="Times New Roman"/>
                <a:cs typeface="Times New Roman"/>
              </a:rPr>
              <a:t>I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01065" y="2658873"/>
            <a:ext cx="1718514" cy="4372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>
              <a:lnSpc>
                <a:spcPts val="3415"/>
              </a:lnSpc>
              <a:spcBef>
                <a:spcPts val="171"/>
              </a:spcBef>
            </a:pPr>
            <a:r>
              <a:rPr sz="3300" b="1" dirty="0">
                <a:solidFill>
                  <a:srgbClr val="FDFDFD"/>
                </a:solidFill>
                <a:latin typeface="Times New Roman"/>
                <a:cs typeface="Times New Roman"/>
              </a:rPr>
              <a:t>infection</a:t>
            </a:r>
            <a:endParaRPr sz="3300" b="1" dirty="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266074" y="2700970"/>
            <a:ext cx="1543123" cy="3682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>
              <a:lnSpc>
                <a:spcPts val="1386"/>
              </a:lnSpc>
              <a:spcBef>
                <a:spcPts val="69"/>
              </a:spcBef>
            </a:pPr>
            <a:r>
              <a:rPr sz="1300" i="1" dirty="0">
                <a:solidFill>
                  <a:srgbClr val="EEEEED"/>
                </a:solidFill>
                <a:latin typeface="Times New Roman"/>
                <a:cs typeface="Times New Roman"/>
              </a:rPr>
              <a:t>(causing</a:t>
            </a:r>
            <a:r>
              <a:rPr sz="1300" i="1" spc="279" dirty="0">
                <a:solidFill>
                  <a:srgbClr val="EEEEED"/>
                </a:solidFill>
                <a:latin typeface="Times New Roman"/>
                <a:cs typeface="Times New Roman"/>
              </a:rPr>
              <a:t> </a:t>
            </a:r>
            <a:r>
              <a:rPr sz="1300" i="1" dirty="0">
                <a:solidFill>
                  <a:srgbClr val="EEEEED"/>
                </a:solidFill>
                <a:latin typeface="Times New Roman"/>
                <a:cs typeface="Times New Roman"/>
              </a:rPr>
              <a:t>widespread</a:t>
            </a:r>
            <a:endParaRPr sz="1300" dirty="0">
              <a:latin typeface="Times New Roman"/>
              <a:cs typeface="Times New Roman"/>
            </a:endParaRPr>
          </a:p>
          <a:p>
            <a:pPr marL="11657" marR="24480">
              <a:lnSpc>
                <a:spcPts val="1469"/>
              </a:lnSpc>
              <a:spcBef>
                <a:spcPts val="4"/>
              </a:spcBef>
            </a:pPr>
            <a:r>
              <a:rPr sz="1300" i="1" dirty="0">
                <a:solidFill>
                  <a:srgbClr val="EEEEED"/>
                </a:solidFill>
                <a:latin typeface="Times New Roman"/>
                <a:cs typeface="Times New Roman"/>
              </a:rPr>
              <a:t>inflammation)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06133" y="2867830"/>
            <a:ext cx="1655756" cy="2950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 marR="13988">
              <a:lnSpc>
                <a:spcPts val="927"/>
              </a:lnSpc>
              <a:spcBef>
                <a:spcPts val="46"/>
              </a:spcBef>
            </a:pPr>
            <a:r>
              <a:rPr sz="800" b="1" dirty="0">
                <a:solidFill>
                  <a:srgbClr val="00AD9F"/>
                </a:solidFill>
                <a:latin typeface="Times New Roman"/>
                <a:cs typeface="Times New Roman"/>
              </a:rPr>
              <a:t>Rigors,</a:t>
            </a:r>
            <a:r>
              <a:rPr sz="800" b="1" spc="163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00AD9F"/>
                </a:solidFill>
                <a:latin typeface="Times New Roman"/>
                <a:cs typeface="Times New Roman"/>
              </a:rPr>
              <a:t>chills</a:t>
            </a:r>
            <a:endParaRPr sz="800" dirty="0">
              <a:latin typeface="Times New Roman"/>
              <a:cs typeface="Times New Roman"/>
            </a:endParaRPr>
          </a:p>
          <a:p>
            <a:pPr marL="11657">
              <a:lnSpc>
                <a:spcPct val="95825"/>
              </a:lnSpc>
              <a:spcBef>
                <a:spcPts val="451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Seve</a:t>
            </a:r>
            <a:r>
              <a:rPr sz="700" spc="-13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 </a:t>
            </a:r>
            <a:r>
              <a:rPr sz="700" spc="4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shivering </a:t>
            </a:r>
            <a:r>
              <a:rPr sz="700" spc="1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and</a:t>
            </a:r>
            <a:r>
              <a:rPr sz="700" spc="17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high</a:t>
            </a:r>
            <a:r>
              <a:rPr sz="700" spc="14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temperatu</a:t>
            </a:r>
            <a:r>
              <a:rPr sz="700" spc="-16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</a:t>
            </a:r>
            <a:endParaRPr sz="70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89394" y="2876562"/>
            <a:ext cx="192519" cy="230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>
              <a:lnSpc>
                <a:spcPts val="1767"/>
              </a:lnSpc>
              <a:spcBef>
                <a:spcPts val="88"/>
              </a:spcBef>
            </a:pPr>
            <a:r>
              <a:rPr b="1" dirty="0">
                <a:solidFill>
                  <a:srgbClr val="FDFDFD"/>
                </a:solidFill>
                <a:latin typeface="Times New Roman"/>
                <a:cs typeface="Times New Roman"/>
              </a:rPr>
              <a:t>R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06133" y="3326196"/>
            <a:ext cx="1987318" cy="2950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 marR="13988">
              <a:lnSpc>
                <a:spcPts val="927"/>
              </a:lnSpc>
              <a:spcBef>
                <a:spcPts val="46"/>
              </a:spcBef>
            </a:pPr>
            <a:r>
              <a:rPr sz="800" b="1" dirty="0">
                <a:solidFill>
                  <a:srgbClr val="00AD9F"/>
                </a:solidFill>
                <a:latin typeface="Times New Roman"/>
                <a:cs typeface="Times New Roman"/>
              </a:rPr>
              <a:t>Skin</a:t>
            </a:r>
            <a:r>
              <a:rPr sz="800" b="1" spc="36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00AD9F"/>
                </a:solidFill>
                <a:latin typeface="Times New Roman"/>
                <a:cs typeface="Times New Roman"/>
              </a:rPr>
              <a:t>colour</a:t>
            </a:r>
            <a:r>
              <a:rPr sz="800" b="1" spc="194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00AD9F"/>
                </a:solidFill>
                <a:latin typeface="Times New Roman"/>
                <a:cs typeface="Times New Roman"/>
              </a:rPr>
              <a:t>changes</a:t>
            </a:r>
            <a:endParaRPr sz="800" dirty="0">
              <a:latin typeface="Times New Roman"/>
              <a:cs typeface="Times New Roman"/>
            </a:endParaRPr>
          </a:p>
          <a:p>
            <a:pPr marL="11657">
              <a:lnSpc>
                <a:spcPct val="95825"/>
              </a:lnSpc>
              <a:spcBef>
                <a:spcPts val="451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Skin</a:t>
            </a:r>
            <a:r>
              <a:rPr sz="700" spc="-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is</a:t>
            </a:r>
            <a:r>
              <a:rPr sz="700" spc="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cold,</a:t>
            </a:r>
            <a:r>
              <a:rPr sz="700" spc="15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pale, </a:t>
            </a:r>
            <a:r>
              <a:rPr sz="700" spc="2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mottled</a:t>
            </a:r>
            <a:r>
              <a:rPr sz="700" spc="-1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or</a:t>
            </a:r>
            <a:r>
              <a:rPr sz="700" spc="7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warm</a:t>
            </a:r>
            <a:r>
              <a:rPr sz="700" spc="9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and</a:t>
            </a:r>
            <a:r>
              <a:rPr sz="700" spc="17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flushed</a:t>
            </a:r>
            <a:endParaRPr sz="7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01065" y="3418178"/>
            <a:ext cx="3619510" cy="16834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 marR="28149">
              <a:lnSpc>
                <a:spcPts val="3415"/>
              </a:lnSpc>
              <a:spcBef>
                <a:spcPts val="171"/>
              </a:spcBef>
            </a:pPr>
            <a:r>
              <a:rPr sz="4400" b="1" dirty="0">
                <a:solidFill>
                  <a:srgbClr val="FDFDFD"/>
                </a:solidFill>
                <a:latin typeface="Times New Roman"/>
                <a:cs typeface="Times New Roman"/>
              </a:rPr>
              <a:t>+</a:t>
            </a:r>
            <a:r>
              <a:rPr sz="3300" b="1" spc="366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3300" b="1" dirty="0">
                <a:solidFill>
                  <a:srgbClr val="FDFDFD"/>
                </a:solidFill>
                <a:latin typeface="Times New Roman"/>
                <a:cs typeface="Times New Roman"/>
              </a:rPr>
              <a:t>SIRS</a:t>
            </a:r>
            <a:r>
              <a:rPr sz="3300" b="1" spc="89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3300" b="1" dirty="0">
                <a:solidFill>
                  <a:srgbClr val="FDFDFD"/>
                </a:solidFill>
                <a:latin typeface="Times New Roman"/>
                <a:cs typeface="Times New Roman"/>
              </a:rPr>
              <a:t>symptoms</a:t>
            </a:r>
            <a:endParaRPr sz="3300" b="1" dirty="0">
              <a:latin typeface="Times New Roman"/>
              <a:cs typeface="Times New Roman"/>
            </a:endParaRPr>
          </a:p>
          <a:p>
            <a:pPr marL="11657" marR="28149">
              <a:lnSpc>
                <a:spcPct val="95825"/>
              </a:lnSpc>
              <a:spcBef>
                <a:spcPts val="376"/>
              </a:spcBef>
            </a:pPr>
            <a:r>
              <a:rPr sz="1300" i="1" dirty="0">
                <a:solidFill>
                  <a:srgbClr val="EEEEED"/>
                </a:solidFill>
                <a:latin typeface="Times New Roman"/>
                <a:cs typeface="Times New Roman"/>
              </a:rPr>
              <a:t>(Systemic</a:t>
            </a:r>
            <a:r>
              <a:rPr sz="1300" i="1" spc="39" dirty="0">
                <a:solidFill>
                  <a:srgbClr val="EEEEED"/>
                </a:solidFill>
                <a:latin typeface="Times New Roman"/>
                <a:cs typeface="Times New Roman"/>
              </a:rPr>
              <a:t> </a:t>
            </a:r>
            <a:r>
              <a:rPr sz="1300" i="1" dirty="0">
                <a:solidFill>
                  <a:srgbClr val="EEEEED"/>
                </a:solidFill>
                <a:latin typeface="Times New Roman"/>
                <a:cs typeface="Times New Roman"/>
              </a:rPr>
              <a:t>Inflammatory</a:t>
            </a:r>
            <a:r>
              <a:rPr sz="1300" i="1" spc="-78" dirty="0">
                <a:solidFill>
                  <a:srgbClr val="EEEEED"/>
                </a:solidFill>
                <a:latin typeface="Times New Roman"/>
                <a:cs typeface="Times New Roman"/>
              </a:rPr>
              <a:t> </a:t>
            </a:r>
            <a:r>
              <a:rPr sz="1300" i="1" dirty="0">
                <a:solidFill>
                  <a:srgbClr val="EEEEED"/>
                </a:solidFill>
                <a:latin typeface="Times New Roman"/>
                <a:cs typeface="Times New Roman"/>
              </a:rPr>
              <a:t>Response</a:t>
            </a:r>
            <a:r>
              <a:rPr sz="1300" i="1" spc="72" dirty="0">
                <a:solidFill>
                  <a:srgbClr val="EEEEED"/>
                </a:solidFill>
                <a:latin typeface="Times New Roman"/>
                <a:cs typeface="Times New Roman"/>
              </a:rPr>
              <a:t> </a:t>
            </a:r>
            <a:r>
              <a:rPr sz="1300" i="1" dirty="0">
                <a:solidFill>
                  <a:srgbClr val="EEEEED"/>
                </a:solidFill>
                <a:latin typeface="Times New Roman"/>
                <a:cs typeface="Times New Roman"/>
              </a:rPr>
              <a:t>Syndrome)</a:t>
            </a:r>
            <a:endParaRPr sz="1300" dirty="0">
              <a:latin typeface="Times New Roman"/>
              <a:cs typeface="Times New Roman"/>
            </a:endParaRPr>
          </a:p>
          <a:p>
            <a:pPr marL="11657" marR="28149">
              <a:lnSpc>
                <a:spcPct val="95825"/>
              </a:lnSpc>
              <a:spcBef>
                <a:spcPts val="615"/>
              </a:spcBef>
            </a:pPr>
            <a:r>
              <a:rPr sz="1300" b="1" dirty="0">
                <a:solidFill>
                  <a:srgbClr val="FDFDFD"/>
                </a:solidFill>
                <a:latin typeface="Times New Roman"/>
                <a:cs typeface="Times New Roman"/>
              </a:rPr>
              <a:t>S</a:t>
            </a:r>
            <a:r>
              <a:rPr sz="1300" dirty="0">
                <a:solidFill>
                  <a:srgbClr val="FDFDFD"/>
                </a:solidFill>
                <a:latin typeface="Times New Roman"/>
                <a:cs typeface="Times New Roman"/>
              </a:rPr>
              <a:t>lurred </a:t>
            </a:r>
            <a:r>
              <a:rPr sz="1300" spc="20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300" dirty="0">
                <a:solidFill>
                  <a:srgbClr val="FDFDFD"/>
                </a:solidFill>
                <a:latin typeface="Times New Roman"/>
                <a:cs typeface="Times New Roman"/>
              </a:rPr>
              <a:t>speech,</a:t>
            </a:r>
            <a:r>
              <a:rPr sz="1300" spc="210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300" dirty="0">
                <a:solidFill>
                  <a:srgbClr val="FDFDFD"/>
                </a:solidFill>
                <a:latin typeface="Times New Roman"/>
                <a:cs typeface="Times New Roman"/>
              </a:rPr>
              <a:t>confusion,</a:t>
            </a:r>
            <a:r>
              <a:rPr sz="1300" spc="-126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300" dirty="0">
                <a:solidFill>
                  <a:srgbClr val="FDFDFD"/>
                </a:solidFill>
                <a:latin typeface="Times New Roman"/>
                <a:cs typeface="Times New Roman"/>
              </a:rPr>
              <a:t>exhaustion</a:t>
            </a:r>
            <a:endParaRPr sz="1300" dirty="0">
              <a:latin typeface="Times New Roman"/>
              <a:cs typeface="Times New Roman"/>
            </a:endParaRPr>
          </a:p>
          <a:p>
            <a:pPr marL="11657">
              <a:lnSpc>
                <a:spcPct val="95825"/>
              </a:lnSpc>
              <a:spcBef>
                <a:spcPts val="431"/>
              </a:spcBef>
            </a:pPr>
            <a:r>
              <a:rPr sz="1300" b="1" dirty="0">
                <a:solidFill>
                  <a:srgbClr val="FDFDFD"/>
                </a:solidFill>
                <a:latin typeface="Times New Roman"/>
                <a:cs typeface="Times New Roman"/>
              </a:rPr>
              <a:t>I</a:t>
            </a:r>
            <a:r>
              <a:rPr sz="1300" dirty="0">
                <a:solidFill>
                  <a:srgbClr val="FDFDFD"/>
                </a:solidFill>
                <a:latin typeface="Times New Roman"/>
                <a:cs typeface="Times New Roman"/>
              </a:rPr>
              <a:t>ncreased</a:t>
            </a:r>
            <a:r>
              <a:rPr sz="1300" spc="13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300" dirty="0">
                <a:solidFill>
                  <a:srgbClr val="FDFDFD"/>
                </a:solidFill>
                <a:latin typeface="Times New Roman"/>
                <a:cs typeface="Times New Roman"/>
              </a:rPr>
              <a:t>heartrate,</a:t>
            </a:r>
            <a:r>
              <a:rPr sz="1300" spc="19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300" dirty="0">
                <a:solidFill>
                  <a:srgbClr val="FDFDFD"/>
                </a:solidFill>
                <a:latin typeface="Times New Roman"/>
                <a:cs typeface="Times New Roman"/>
              </a:rPr>
              <a:t>breathing,</a:t>
            </a:r>
            <a:r>
              <a:rPr sz="1300" spc="-28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300" dirty="0">
                <a:solidFill>
                  <a:srgbClr val="FDFDFD"/>
                </a:solidFill>
                <a:latin typeface="Times New Roman"/>
                <a:cs typeface="Times New Roman"/>
              </a:rPr>
              <a:t>not</a:t>
            </a:r>
            <a:r>
              <a:rPr sz="1300" spc="275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300" dirty="0">
                <a:solidFill>
                  <a:srgbClr val="FDFDFD"/>
                </a:solidFill>
                <a:latin typeface="Times New Roman"/>
                <a:cs typeface="Times New Roman"/>
              </a:rPr>
              <a:t>enough</a:t>
            </a:r>
            <a:r>
              <a:rPr sz="1300" spc="126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300" dirty="0">
                <a:solidFill>
                  <a:srgbClr val="FDFDFD"/>
                </a:solidFill>
                <a:latin typeface="Times New Roman"/>
                <a:cs typeface="Times New Roman"/>
              </a:rPr>
              <a:t>urine</a:t>
            </a:r>
            <a:endParaRPr sz="1300" dirty="0">
              <a:latin typeface="Times New Roman"/>
              <a:cs typeface="Times New Roman"/>
            </a:endParaRPr>
          </a:p>
          <a:p>
            <a:pPr marL="11657" marR="28149">
              <a:lnSpc>
                <a:spcPct val="95825"/>
              </a:lnSpc>
              <a:spcBef>
                <a:spcPts val="431"/>
              </a:spcBef>
            </a:pPr>
            <a:r>
              <a:rPr sz="1300" b="1" dirty="0">
                <a:solidFill>
                  <a:srgbClr val="FDFDFD"/>
                </a:solidFill>
                <a:latin typeface="Times New Roman"/>
                <a:cs typeface="Times New Roman"/>
              </a:rPr>
              <a:t>R</a:t>
            </a:r>
            <a:r>
              <a:rPr sz="1300" dirty="0">
                <a:solidFill>
                  <a:srgbClr val="FDFDFD"/>
                </a:solidFill>
                <a:latin typeface="Times New Roman"/>
                <a:cs typeface="Times New Roman"/>
              </a:rPr>
              <a:t>igors</a:t>
            </a:r>
            <a:r>
              <a:rPr sz="1300" spc="168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300" dirty="0">
                <a:solidFill>
                  <a:srgbClr val="FDFDFD"/>
                </a:solidFill>
                <a:latin typeface="Times New Roman"/>
                <a:cs typeface="Times New Roman"/>
              </a:rPr>
              <a:t>(severe </a:t>
            </a:r>
            <a:r>
              <a:rPr sz="1300" spc="26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300" dirty="0">
                <a:solidFill>
                  <a:srgbClr val="FDFDFD"/>
                </a:solidFill>
                <a:latin typeface="Times New Roman"/>
                <a:cs typeface="Times New Roman"/>
              </a:rPr>
              <a:t>shivering </a:t>
            </a:r>
            <a:r>
              <a:rPr sz="1300" spc="27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300" dirty="0">
                <a:solidFill>
                  <a:srgbClr val="FDFDFD"/>
                </a:solidFill>
                <a:latin typeface="Times New Roman"/>
                <a:cs typeface="Times New Roman"/>
              </a:rPr>
              <a:t>and</a:t>
            </a:r>
            <a:r>
              <a:rPr sz="1300" spc="310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300" dirty="0">
                <a:solidFill>
                  <a:srgbClr val="FDFDFD"/>
                </a:solidFill>
                <a:latin typeface="Times New Roman"/>
                <a:cs typeface="Times New Roman"/>
              </a:rPr>
              <a:t>fever)</a:t>
            </a:r>
            <a:r>
              <a:rPr sz="1300" spc="106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300" dirty="0">
                <a:solidFill>
                  <a:srgbClr val="FDFDFD"/>
                </a:solidFill>
                <a:latin typeface="Times New Roman"/>
                <a:cs typeface="Times New Roman"/>
              </a:rPr>
              <a:t>or</a:t>
            </a:r>
            <a:r>
              <a:rPr sz="1300" spc="131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300" dirty="0">
                <a:solidFill>
                  <a:srgbClr val="FDFDFD"/>
                </a:solidFill>
                <a:latin typeface="Times New Roman"/>
                <a:cs typeface="Times New Roman"/>
              </a:rPr>
              <a:t>chills</a:t>
            </a:r>
            <a:endParaRPr sz="1300" dirty="0">
              <a:latin typeface="Times New Roman"/>
              <a:cs typeface="Times New Roman"/>
            </a:endParaRPr>
          </a:p>
          <a:p>
            <a:pPr marL="11657" marR="28149">
              <a:lnSpc>
                <a:spcPct val="95825"/>
              </a:lnSpc>
              <a:spcBef>
                <a:spcPts val="431"/>
              </a:spcBef>
            </a:pPr>
            <a:r>
              <a:rPr sz="1300" b="1" dirty="0">
                <a:solidFill>
                  <a:srgbClr val="FDFDFD"/>
                </a:solidFill>
                <a:latin typeface="Times New Roman"/>
                <a:cs typeface="Times New Roman"/>
              </a:rPr>
              <a:t>S</a:t>
            </a:r>
            <a:r>
              <a:rPr sz="1300" dirty="0">
                <a:solidFill>
                  <a:srgbClr val="FDFDFD"/>
                </a:solidFill>
                <a:latin typeface="Times New Roman"/>
                <a:cs typeface="Times New Roman"/>
              </a:rPr>
              <a:t>kin</a:t>
            </a:r>
            <a:r>
              <a:rPr sz="1300" spc="35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300" dirty="0">
                <a:solidFill>
                  <a:srgbClr val="FDFDFD"/>
                </a:solidFill>
                <a:latin typeface="Times New Roman"/>
                <a:cs typeface="Times New Roman"/>
              </a:rPr>
              <a:t>colour</a:t>
            </a:r>
            <a:r>
              <a:rPr sz="1300" spc="308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300" dirty="0">
                <a:solidFill>
                  <a:srgbClr val="FDFDFD"/>
                </a:solidFill>
                <a:latin typeface="Times New Roman"/>
                <a:cs typeface="Times New Roman"/>
              </a:rPr>
              <a:t>changes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97229" y="3427710"/>
            <a:ext cx="176849" cy="230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>
              <a:lnSpc>
                <a:spcPts val="1767"/>
              </a:lnSpc>
              <a:spcBef>
                <a:spcPts val="88"/>
              </a:spcBef>
            </a:pPr>
            <a:r>
              <a:rPr b="1" dirty="0">
                <a:solidFill>
                  <a:srgbClr val="FDFDFD"/>
                </a:solidFill>
                <a:latin typeface="Times New Roman"/>
                <a:cs typeface="Times New Roman"/>
              </a:rPr>
              <a:t>S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88805" y="4572698"/>
            <a:ext cx="3244136" cy="4622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 marR="6439">
              <a:lnSpc>
                <a:spcPts val="1175"/>
              </a:lnSpc>
              <a:spcBef>
                <a:spcPts val="59"/>
              </a:spcBef>
            </a:pPr>
            <a:r>
              <a:rPr sz="1100" dirty="0">
                <a:solidFill>
                  <a:srgbClr val="FDFDFD"/>
                </a:solidFill>
                <a:latin typeface="Times New Roman"/>
                <a:cs typeface="Times New Roman"/>
              </a:rPr>
              <a:t>Should </a:t>
            </a:r>
            <a:r>
              <a:rPr sz="1100" spc="37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FDFDFD"/>
                </a:solidFill>
                <a:latin typeface="Times New Roman"/>
                <a:cs typeface="Times New Roman"/>
              </a:rPr>
              <a:t>I</a:t>
            </a:r>
            <a:r>
              <a:rPr sz="1100" spc="78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FDFDFD"/>
                </a:solidFill>
                <a:latin typeface="Times New Roman"/>
                <a:cs typeface="Times New Roman"/>
              </a:rPr>
              <a:t>call</a:t>
            </a:r>
            <a:r>
              <a:rPr sz="1100" spc="63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FDFDFD"/>
                </a:solidFill>
                <a:latin typeface="Times New Roman"/>
                <a:cs typeface="Times New Roman"/>
              </a:rPr>
              <a:t>for</a:t>
            </a:r>
            <a:r>
              <a:rPr sz="1100" spc="173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FDFDFD"/>
                </a:solidFill>
                <a:latin typeface="Times New Roman"/>
                <a:cs typeface="Times New Roman"/>
              </a:rPr>
              <a:t>help?</a:t>
            </a:r>
            <a:endParaRPr sz="1100" dirty="0">
              <a:latin typeface="Times New Roman"/>
              <a:cs typeface="Times New Roman"/>
            </a:endParaRPr>
          </a:p>
          <a:p>
            <a:pPr marL="11657">
              <a:lnSpc>
                <a:spcPts val="949"/>
              </a:lnSpc>
              <a:spcBef>
                <a:spcPts val="289"/>
              </a:spcBef>
            </a:pPr>
            <a:r>
              <a:rPr sz="800" spc="-77" dirty="0">
                <a:solidFill>
                  <a:srgbClr val="FDFDFD"/>
                </a:solidFill>
                <a:latin typeface="Times New Roman"/>
                <a:cs typeface="Times New Roman"/>
              </a:rPr>
              <a:t>Y</a:t>
            </a:r>
            <a:r>
              <a:rPr sz="800" dirty="0">
                <a:solidFill>
                  <a:srgbClr val="FDFDFD"/>
                </a:solidFill>
                <a:latin typeface="Times New Roman"/>
                <a:cs typeface="Times New Roman"/>
              </a:rPr>
              <a:t>es.</a:t>
            </a:r>
            <a:r>
              <a:rPr sz="800" spc="23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FDFDFD"/>
                </a:solidFill>
                <a:latin typeface="Times New Roman"/>
                <a:cs typeface="Times New Roman"/>
              </a:rPr>
              <a:t>Call</a:t>
            </a:r>
            <a:r>
              <a:rPr sz="800" spc="50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FDFDFD"/>
                </a:solidFill>
                <a:latin typeface="Times New Roman"/>
                <a:cs typeface="Times New Roman"/>
              </a:rPr>
              <a:t>your</a:t>
            </a:r>
            <a:r>
              <a:rPr sz="800" spc="129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FDFDFD"/>
                </a:solidFill>
                <a:latin typeface="Times New Roman"/>
                <a:cs typeface="Times New Roman"/>
              </a:rPr>
              <a:t>family</a:t>
            </a:r>
            <a:r>
              <a:rPr sz="800" spc="23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FDFDFD"/>
                </a:solidFill>
                <a:latin typeface="Times New Roman"/>
                <a:cs typeface="Times New Roman"/>
              </a:rPr>
              <a:t>doctor</a:t>
            </a:r>
            <a:r>
              <a:rPr sz="800" spc="-7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FDFDFD"/>
                </a:solidFill>
                <a:latin typeface="Times New Roman"/>
                <a:cs typeface="Times New Roman"/>
              </a:rPr>
              <a:t>(G.</a:t>
            </a:r>
            <a:r>
              <a:rPr sz="800" spc="-128" dirty="0">
                <a:solidFill>
                  <a:srgbClr val="FDFDFD"/>
                </a:solidFill>
                <a:latin typeface="Times New Roman"/>
                <a:cs typeface="Times New Roman"/>
              </a:rPr>
              <a:t>P</a:t>
            </a:r>
            <a:r>
              <a:rPr sz="800" dirty="0">
                <a:solidFill>
                  <a:srgbClr val="FDFDFD"/>
                </a:solidFill>
                <a:latin typeface="Times New Roman"/>
                <a:cs typeface="Times New Roman"/>
              </a:rPr>
              <a:t>.)</a:t>
            </a:r>
            <a:r>
              <a:rPr sz="800" spc="-1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FDFDFD"/>
                </a:solidFill>
                <a:latin typeface="Times New Roman"/>
                <a:cs typeface="Times New Roman"/>
              </a:rPr>
              <a:t>or</a:t>
            </a:r>
            <a:r>
              <a:rPr sz="800" spc="98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FDFDFD"/>
                </a:solidFill>
                <a:latin typeface="Times New Roman"/>
                <a:cs typeface="Times New Roman"/>
              </a:rPr>
              <a:t>nurse </a:t>
            </a:r>
            <a:r>
              <a:rPr sz="800" spc="30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FDFDFD"/>
                </a:solidFill>
                <a:latin typeface="Times New Roman"/>
                <a:cs typeface="Times New Roman"/>
              </a:rPr>
              <a:t>immediatel</a:t>
            </a:r>
            <a:r>
              <a:rPr sz="800" spc="-84" dirty="0">
                <a:solidFill>
                  <a:srgbClr val="FDFDFD"/>
                </a:solidFill>
                <a:latin typeface="Times New Roman"/>
                <a:cs typeface="Times New Roman"/>
              </a:rPr>
              <a:t>y</a:t>
            </a:r>
            <a:r>
              <a:rPr sz="800" dirty="0">
                <a:solidFill>
                  <a:srgbClr val="FDFDFD"/>
                </a:solidFill>
                <a:latin typeface="Times New Roman"/>
                <a:cs typeface="Times New Roman"/>
              </a:rPr>
              <a:t>.</a:t>
            </a:r>
            <a:r>
              <a:rPr sz="800" spc="15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FDFDFD"/>
                </a:solidFill>
                <a:latin typeface="Times New Roman"/>
                <a:cs typeface="Times New Roman"/>
              </a:rPr>
              <a:t>If</a:t>
            </a:r>
            <a:r>
              <a:rPr sz="800" spc="-64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FDFDFD"/>
                </a:solidFill>
                <a:latin typeface="Times New Roman"/>
                <a:cs typeface="Times New Roman"/>
              </a:rPr>
              <a:t>they </a:t>
            </a:r>
            <a:endParaRPr sz="800" dirty="0">
              <a:latin typeface="Times New Roman"/>
              <a:cs typeface="Times New Roman"/>
            </a:endParaRPr>
          </a:p>
          <a:p>
            <a:pPr marL="11657">
              <a:lnSpc>
                <a:spcPts val="949"/>
              </a:lnSpc>
              <a:spcBef>
                <a:spcPts val="151"/>
              </a:spcBef>
            </a:pPr>
            <a:r>
              <a:rPr sz="800" dirty="0">
                <a:solidFill>
                  <a:srgbClr val="FDFDFD"/>
                </a:solidFill>
                <a:latin typeface="Times New Roman"/>
                <a:cs typeface="Times New Roman"/>
              </a:rPr>
              <a:t>cannot</a:t>
            </a:r>
            <a:r>
              <a:rPr sz="800" spc="23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FDFDFD"/>
                </a:solidFill>
                <a:latin typeface="Times New Roman"/>
                <a:cs typeface="Times New Roman"/>
              </a:rPr>
              <a:t>see </a:t>
            </a:r>
            <a:r>
              <a:rPr sz="800" spc="27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FDFDFD"/>
                </a:solidFill>
                <a:latin typeface="Times New Roman"/>
                <a:cs typeface="Times New Roman"/>
              </a:rPr>
              <a:t>you,</a:t>
            </a:r>
            <a:r>
              <a:rPr sz="800" spc="152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FDFDFD"/>
                </a:solidFill>
                <a:latin typeface="Times New Roman"/>
                <a:cs typeface="Times New Roman"/>
              </a:rPr>
              <a:t>go</a:t>
            </a:r>
            <a:r>
              <a:rPr sz="800" spc="187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FDFDFD"/>
                </a:solidFill>
                <a:latin typeface="Times New Roman"/>
                <a:cs typeface="Times New Roman"/>
              </a:rPr>
              <a:t>to</a:t>
            </a:r>
            <a:r>
              <a:rPr sz="800" spc="144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FDFDFD"/>
                </a:solidFill>
                <a:latin typeface="Times New Roman"/>
                <a:cs typeface="Times New Roman"/>
              </a:rPr>
              <a:t>your</a:t>
            </a:r>
            <a:r>
              <a:rPr sz="800" spc="129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FDFDFD"/>
                </a:solidFill>
                <a:latin typeface="Times New Roman"/>
                <a:cs typeface="Times New Roman"/>
              </a:rPr>
              <a:t>nea</a:t>
            </a:r>
            <a:r>
              <a:rPr sz="800" spc="-15" dirty="0">
                <a:solidFill>
                  <a:srgbClr val="FDFDFD"/>
                </a:solidFill>
                <a:latin typeface="Times New Roman"/>
                <a:cs typeface="Times New Roman"/>
              </a:rPr>
              <a:t>r</a:t>
            </a:r>
            <a:r>
              <a:rPr sz="800" dirty="0">
                <a:solidFill>
                  <a:srgbClr val="FDFDFD"/>
                </a:solidFill>
                <a:latin typeface="Times New Roman"/>
                <a:cs typeface="Times New Roman"/>
              </a:rPr>
              <a:t>est</a:t>
            </a:r>
            <a:r>
              <a:rPr sz="800" spc="57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FDFDFD"/>
                </a:solidFill>
                <a:latin typeface="Times New Roman"/>
                <a:cs typeface="Times New Roman"/>
              </a:rPr>
              <a:t>hospital</a:t>
            </a:r>
            <a:r>
              <a:rPr sz="800" spc="-56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FDFDFD"/>
                </a:solidFill>
                <a:latin typeface="Times New Roman"/>
                <a:cs typeface="Times New Roman"/>
              </a:rPr>
              <a:t>eme</a:t>
            </a:r>
            <a:r>
              <a:rPr sz="800" spc="-15" dirty="0">
                <a:solidFill>
                  <a:srgbClr val="FDFDFD"/>
                </a:solidFill>
                <a:latin typeface="Times New Roman"/>
                <a:cs typeface="Times New Roman"/>
              </a:rPr>
              <a:t>r</a:t>
            </a:r>
            <a:r>
              <a:rPr sz="800" dirty="0">
                <a:solidFill>
                  <a:srgbClr val="FDFDFD"/>
                </a:solidFill>
                <a:latin typeface="Times New Roman"/>
                <a:cs typeface="Times New Roman"/>
              </a:rPr>
              <a:t>gency</a:t>
            </a:r>
            <a:r>
              <a:rPr sz="800" spc="11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800" dirty="0">
                <a:solidFill>
                  <a:srgbClr val="FDFDFD"/>
                </a:solidFill>
                <a:latin typeface="Times New Roman"/>
                <a:cs typeface="Times New Roman"/>
              </a:rPr>
              <a:t>department.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88805" y="5489418"/>
            <a:ext cx="2895530" cy="3202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 marR="20983">
              <a:lnSpc>
                <a:spcPts val="932"/>
              </a:lnSpc>
              <a:spcBef>
                <a:spcPts val="46"/>
              </a:spcBef>
            </a:pPr>
            <a:r>
              <a:rPr sz="800" b="1" dirty="0">
                <a:solidFill>
                  <a:srgbClr val="FDFDFD"/>
                </a:solidFill>
                <a:latin typeface="Times New Roman"/>
                <a:cs typeface="Times New Roman"/>
              </a:rPr>
              <a:t>REMEMBER</a:t>
            </a:r>
            <a:endParaRPr sz="800" dirty="0">
              <a:latin typeface="Times New Roman"/>
              <a:cs typeface="Times New Roman"/>
            </a:endParaRPr>
          </a:p>
          <a:p>
            <a:pPr marL="11657">
              <a:lnSpc>
                <a:spcPct val="95825"/>
              </a:lnSpc>
              <a:spcBef>
                <a:spcPts val="201"/>
              </a:spcBef>
            </a:pPr>
            <a:r>
              <a:rPr sz="1100" dirty="0">
                <a:solidFill>
                  <a:srgbClr val="FDFDFD"/>
                </a:solidFill>
                <a:latin typeface="Times New Roman"/>
                <a:cs typeface="Times New Roman"/>
              </a:rPr>
              <a:t>Suspect</a:t>
            </a:r>
            <a:r>
              <a:rPr sz="1100" spc="-8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FDFDFD"/>
                </a:solidFill>
                <a:latin typeface="Times New Roman"/>
                <a:cs typeface="Times New Roman"/>
              </a:rPr>
              <a:t>SEPSIS</a:t>
            </a:r>
            <a:r>
              <a:rPr sz="1100" spc="-3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FDFDFD"/>
                </a:solidFill>
                <a:latin typeface="Times New Roman"/>
                <a:cs typeface="Times New Roman"/>
              </a:rPr>
              <a:t>-</a:t>
            </a:r>
            <a:r>
              <a:rPr sz="1100" spc="9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FDFDFD"/>
                </a:solidFill>
                <a:latin typeface="Times New Roman"/>
                <a:cs typeface="Times New Roman"/>
              </a:rPr>
              <a:t>seek </a:t>
            </a:r>
            <a:r>
              <a:rPr sz="1100" spc="69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FDFDFD"/>
                </a:solidFill>
                <a:latin typeface="Times New Roman"/>
                <a:cs typeface="Times New Roman"/>
              </a:rPr>
              <a:t>u</a:t>
            </a:r>
            <a:r>
              <a:rPr sz="1100" spc="-20" dirty="0">
                <a:solidFill>
                  <a:srgbClr val="FDFDFD"/>
                </a:solidFill>
                <a:latin typeface="Times New Roman"/>
                <a:cs typeface="Times New Roman"/>
              </a:rPr>
              <a:t>r</a:t>
            </a:r>
            <a:r>
              <a:rPr sz="1100" dirty="0">
                <a:solidFill>
                  <a:srgbClr val="FDFDFD"/>
                </a:solidFill>
                <a:latin typeface="Times New Roman"/>
                <a:cs typeface="Times New Roman"/>
              </a:rPr>
              <a:t>gent</a:t>
            </a:r>
            <a:r>
              <a:rPr sz="1100" spc="162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FDFDFD"/>
                </a:solidFill>
                <a:latin typeface="Times New Roman"/>
                <a:cs typeface="Times New Roman"/>
              </a:rPr>
              <a:t>medical</a:t>
            </a:r>
            <a:r>
              <a:rPr sz="1100" spc="-70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100" dirty="0">
                <a:solidFill>
                  <a:srgbClr val="FDFDFD"/>
                </a:solidFill>
                <a:latin typeface="Times New Roman"/>
                <a:cs typeface="Times New Roman"/>
              </a:rPr>
              <a:t>advice</a:t>
            </a:r>
            <a:endParaRPr sz="11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18430" y="5494612"/>
            <a:ext cx="3526583" cy="7537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 marR="20982">
              <a:lnSpc>
                <a:spcPts val="1207"/>
              </a:lnSpc>
              <a:spcBef>
                <a:spcPts val="60"/>
              </a:spcBef>
            </a:pPr>
            <a:r>
              <a:rPr sz="1100" b="1" dirty="0">
                <a:solidFill>
                  <a:srgbClr val="FDFDFD"/>
                </a:solidFill>
                <a:latin typeface="Times New Roman"/>
                <a:cs typeface="Times New Roman"/>
              </a:rPr>
              <a:t>IF</a:t>
            </a:r>
            <a:r>
              <a:rPr sz="1100" b="1" spc="91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FDFDFD"/>
                </a:solidFill>
                <a:latin typeface="Times New Roman"/>
                <a:cs typeface="Times New Roman"/>
              </a:rPr>
              <a:t>YOU</a:t>
            </a:r>
            <a:r>
              <a:rPr sz="1100" b="1" spc="1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FDFDFD"/>
                </a:solidFill>
                <a:latin typeface="Times New Roman"/>
                <a:cs typeface="Times New Roman"/>
              </a:rPr>
              <a:t>HAVE</a:t>
            </a:r>
            <a:r>
              <a:rPr sz="1100" b="1" spc="66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FDFDFD"/>
                </a:solidFill>
                <a:latin typeface="Times New Roman"/>
                <a:cs typeface="Times New Roman"/>
              </a:rPr>
              <a:t>INFECTION</a:t>
            </a:r>
            <a:r>
              <a:rPr sz="1100" b="1" spc="129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FDFDFD"/>
                </a:solidFill>
                <a:latin typeface="Times New Roman"/>
                <a:cs typeface="Times New Roman"/>
              </a:rPr>
              <a:t>AND</a:t>
            </a:r>
            <a:r>
              <a:rPr sz="1100" b="1" spc="169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FDFDFD"/>
                </a:solidFill>
                <a:latin typeface="Times New Roman"/>
                <a:cs typeface="Times New Roman"/>
              </a:rPr>
              <a:t>FEEL</a:t>
            </a:r>
            <a:r>
              <a:rPr sz="1100" b="1" spc="83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FDFDFD"/>
                </a:solidFill>
                <a:latin typeface="Times New Roman"/>
                <a:cs typeface="Times New Roman"/>
              </a:rPr>
              <a:t>VERY</a:t>
            </a:r>
            <a:r>
              <a:rPr sz="1100" b="1" spc="114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FDFDFD"/>
                </a:solidFill>
                <a:latin typeface="Times New Roman"/>
                <a:cs typeface="Times New Roman"/>
              </a:rPr>
              <a:t>UNWELL</a:t>
            </a:r>
            <a:endParaRPr sz="1100" dirty="0">
              <a:latin typeface="Times New Roman"/>
              <a:cs typeface="Times New Roman"/>
            </a:endParaRPr>
          </a:p>
          <a:p>
            <a:pPr marL="11657">
              <a:lnSpc>
                <a:spcPct val="95825"/>
              </a:lnSpc>
              <a:spcBef>
                <a:spcPts val="215"/>
              </a:spcBef>
            </a:pPr>
            <a:r>
              <a:rPr sz="1100" b="1" dirty="0">
                <a:solidFill>
                  <a:srgbClr val="FDFDFD"/>
                </a:solidFill>
                <a:latin typeface="Times New Roman"/>
                <a:cs typeface="Times New Roman"/>
              </a:rPr>
              <a:t>SUSPECT</a:t>
            </a:r>
            <a:r>
              <a:rPr sz="1100" b="1" spc="61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FDFDFD"/>
                </a:solidFill>
                <a:latin typeface="Times New Roman"/>
                <a:cs typeface="Times New Roman"/>
              </a:rPr>
              <a:t>SEPSIS</a:t>
            </a:r>
            <a:r>
              <a:rPr sz="1100" b="1" spc="-95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FDFDFD"/>
                </a:solidFill>
                <a:latin typeface="Times New Roman"/>
                <a:cs typeface="Times New Roman"/>
              </a:rPr>
              <a:t>–</a:t>
            </a:r>
            <a:r>
              <a:rPr sz="1100" b="1" spc="50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FDFDFD"/>
                </a:solidFill>
                <a:latin typeface="Times New Roman"/>
                <a:cs typeface="Times New Roman"/>
              </a:rPr>
              <a:t>SEEK</a:t>
            </a:r>
            <a:r>
              <a:rPr sz="1100" b="1" spc="37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FDFDFD"/>
                </a:solidFill>
                <a:latin typeface="Times New Roman"/>
                <a:cs typeface="Times New Roman"/>
              </a:rPr>
              <a:t>URGENT</a:t>
            </a:r>
            <a:r>
              <a:rPr sz="1100" b="1" spc="161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FDFDFD"/>
                </a:solidFill>
                <a:latin typeface="Times New Roman"/>
                <a:cs typeface="Times New Roman"/>
              </a:rPr>
              <a:t>MEDICAL</a:t>
            </a:r>
            <a:r>
              <a:rPr sz="1100" b="1" spc="13" dirty="0">
                <a:solidFill>
                  <a:srgbClr val="FDFDFD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FDFDFD"/>
                </a:solidFill>
                <a:latin typeface="Times New Roman"/>
                <a:cs typeface="Times New Roman"/>
              </a:rPr>
              <a:t>ADVICE</a:t>
            </a:r>
            <a:endParaRPr sz="11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88804" y="6135095"/>
            <a:ext cx="1175082" cy="266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>
              <a:lnSpc>
                <a:spcPts val="835"/>
              </a:lnSpc>
              <a:spcBef>
                <a:spcPts val="41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For</a:t>
            </a:r>
            <a:r>
              <a:rPr sz="700" spc="7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mo</a:t>
            </a:r>
            <a:r>
              <a:rPr sz="700" spc="-13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 </a:t>
            </a:r>
            <a:r>
              <a:rPr sz="700" spc="2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information</a:t>
            </a:r>
            <a:r>
              <a:rPr sz="700" spc="-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go</a:t>
            </a:r>
            <a:r>
              <a:rPr sz="700" spc="15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to</a:t>
            </a:r>
            <a:endParaRPr sz="700" dirty="0">
              <a:latin typeface="Times New Roman"/>
              <a:cs typeface="Times New Roman"/>
            </a:endParaRPr>
          </a:p>
          <a:p>
            <a:pPr marL="11657" marR="13988">
              <a:lnSpc>
                <a:spcPct val="95825"/>
              </a:lnSpc>
              <a:spcBef>
                <a:spcPts val="219"/>
              </a:spcBef>
            </a:pPr>
            <a:r>
              <a:rPr sz="800" b="1" dirty="0">
                <a:solidFill>
                  <a:srgbClr val="00AD9F"/>
                </a:solidFill>
                <a:latin typeface="Times New Roman"/>
                <a:cs typeface="Times New Roman"/>
                <a:hlinkClick r:id="rId19"/>
              </a:rPr>
              <a:t>ww</a:t>
            </a:r>
            <a:r>
              <a:rPr sz="800" b="1" spc="-59" dirty="0">
                <a:solidFill>
                  <a:srgbClr val="00AD9F"/>
                </a:solidFill>
                <a:latin typeface="Times New Roman"/>
                <a:cs typeface="Times New Roman"/>
                <a:hlinkClick r:id="rId19"/>
              </a:rPr>
              <a:t>w</a:t>
            </a:r>
            <a:r>
              <a:rPr sz="800" b="1" dirty="0">
                <a:solidFill>
                  <a:srgbClr val="00AD9F"/>
                </a:solidFill>
                <a:latin typeface="Times New Roman"/>
                <a:cs typeface="Times New Roman"/>
                <a:hlinkClick r:id="rId19"/>
              </a:rPr>
              <a:t>.hse.ie/sepsis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 rot="3660000">
            <a:off x="545016" y="1557100"/>
            <a:ext cx="163232" cy="1235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64"/>
              </a:lnSpc>
              <a:spcBef>
                <a:spcPts val="48"/>
              </a:spcBef>
            </a:pPr>
            <a:r>
              <a:rPr sz="1000" dirty="0">
                <a:solidFill>
                  <a:srgbClr val="4D4D4D"/>
                </a:solidFill>
                <a:latin typeface="Times New Roman"/>
                <a:cs typeface="Times New Roman"/>
              </a:rPr>
              <a:t>?</a:t>
            </a:r>
            <a:endParaRPr sz="1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object 60"/>
          <p:cNvSpPr/>
          <p:nvPr/>
        </p:nvSpPr>
        <p:spPr>
          <a:xfrm>
            <a:off x="813150" y="4475443"/>
            <a:ext cx="1613407" cy="15779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1" name="object 61"/>
          <p:cNvSpPr/>
          <p:nvPr/>
        </p:nvSpPr>
        <p:spPr>
          <a:xfrm>
            <a:off x="-133397" y="5507458"/>
            <a:ext cx="956517" cy="935530"/>
          </a:xfrm>
          <a:custGeom>
            <a:avLst/>
            <a:gdLst/>
            <a:ahLst/>
            <a:cxnLst/>
            <a:rect l="l" t="t" r="r" b="b"/>
            <a:pathLst>
              <a:path w="1032548" h="1032548">
                <a:moveTo>
                  <a:pt x="558609" y="1030836"/>
                </a:moveTo>
                <a:lnTo>
                  <a:pt x="600009" y="1025790"/>
                </a:lnTo>
                <a:lnTo>
                  <a:pt x="640333" y="1017543"/>
                </a:lnTo>
                <a:lnTo>
                  <a:pt x="679449" y="1006227"/>
                </a:lnTo>
                <a:lnTo>
                  <a:pt x="717224" y="991975"/>
                </a:lnTo>
                <a:lnTo>
                  <a:pt x="753525" y="974920"/>
                </a:lnTo>
                <a:lnTo>
                  <a:pt x="788219" y="955195"/>
                </a:lnTo>
                <a:lnTo>
                  <a:pt x="821173" y="932934"/>
                </a:lnTo>
                <a:lnTo>
                  <a:pt x="852254" y="908268"/>
                </a:lnTo>
                <a:lnTo>
                  <a:pt x="881330" y="881330"/>
                </a:lnTo>
                <a:lnTo>
                  <a:pt x="908268" y="852254"/>
                </a:lnTo>
                <a:lnTo>
                  <a:pt x="932934" y="821173"/>
                </a:lnTo>
                <a:lnTo>
                  <a:pt x="955195" y="788219"/>
                </a:lnTo>
                <a:lnTo>
                  <a:pt x="974920" y="753525"/>
                </a:lnTo>
                <a:lnTo>
                  <a:pt x="991975" y="717224"/>
                </a:lnTo>
                <a:lnTo>
                  <a:pt x="1006227" y="679449"/>
                </a:lnTo>
                <a:lnTo>
                  <a:pt x="1017543" y="640333"/>
                </a:lnTo>
                <a:lnTo>
                  <a:pt x="1025790" y="600009"/>
                </a:lnTo>
                <a:lnTo>
                  <a:pt x="1030836" y="558609"/>
                </a:lnTo>
                <a:lnTo>
                  <a:pt x="1032548" y="516267"/>
                </a:lnTo>
                <a:lnTo>
                  <a:pt x="1030836" y="473925"/>
                </a:lnTo>
                <a:lnTo>
                  <a:pt x="1025790" y="432526"/>
                </a:lnTo>
                <a:lnTo>
                  <a:pt x="1017543" y="392202"/>
                </a:lnTo>
                <a:lnTo>
                  <a:pt x="1006227" y="353086"/>
                </a:lnTo>
                <a:lnTo>
                  <a:pt x="991975" y="315312"/>
                </a:lnTo>
                <a:lnTo>
                  <a:pt x="974920" y="279012"/>
                </a:lnTo>
                <a:lnTo>
                  <a:pt x="955195" y="244319"/>
                </a:lnTo>
                <a:lnTo>
                  <a:pt x="932934" y="211366"/>
                </a:lnTo>
                <a:lnTo>
                  <a:pt x="908268" y="180285"/>
                </a:lnTo>
                <a:lnTo>
                  <a:pt x="881330" y="151210"/>
                </a:lnTo>
                <a:lnTo>
                  <a:pt x="852254" y="124274"/>
                </a:lnTo>
                <a:lnTo>
                  <a:pt x="821173" y="99609"/>
                </a:lnTo>
                <a:lnTo>
                  <a:pt x="788219" y="77348"/>
                </a:lnTo>
                <a:lnTo>
                  <a:pt x="753525" y="57624"/>
                </a:lnTo>
                <a:lnTo>
                  <a:pt x="717224" y="40570"/>
                </a:lnTo>
                <a:lnTo>
                  <a:pt x="679449" y="26319"/>
                </a:lnTo>
                <a:lnTo>
                  <a:pt x="640333" y="15004"/>
                </a:lnTo>
                <a:lnTo>
                  <a:pt x="600009" y="6757"/>
                </a:lnTo>
                <a:lnTo>
                  <a:pt x="558609" y="1711"/>
                </a:lnTo>
                <a:lnTo>
                  <a:pt x="516267" y="0"/>
                </a:lnTo>
                <a:lnTo>
                  <a:pt x="473925" y="1711"/>
                </a:lnTo>
                <a:lnTo>
                  <a:pt x="432526" y="6757"/>
                </a:lnTo>
                <a:lnTo>
                  <a:pt x="392202" y="15004"/>
                </a:lnTo>
                <a:lnTo>
                  <a:pt x="353086" y="26319"/>
                </a:lnTo>
                <a:lnTo>
                  <a:pt x="315312" y="40570"/>
                </a:lnTo>
                <a:lnTo>
                  <a:pt x="279012" y="57624"/>
                </a:lnTo>
                <a:lnTo>
                  <a:pt x="244319" y="77348"/>
                </a:lnTo>
                <a:lnTo>
                  <a:pt x="211366" y="99609"/>
                </a:lnTo>
                <a:lnTo>
                  <a:pt x="180285" y="124274"/>
                </a:lnTo>
                <a:lnTo>
                  <a:pt x="151210" y="151210"/>
                </a:lnTo>
                <a:lnTo>
                  <a:pt x="144000" y="158994"/>
                </a:lnTo>
                <a:lnTo>
                  <a:pt x="144000" y="873547"/>
                </a:lnTo>
                <a:lnTo>
                  <a:pt x="180285" y="908268"/>
                </a:lnTo>
                <a:lnTo>
                  <a:pt x="211366" y="932934"/>
                </a:lnTo>
                <a:lnTo>
                  <a:pt x="244319" y="955195"/>
                </a:lnTo>
                <a:lnTo>
                  <a:pt x="279012" y="974920"/>
                </a:lnTo>
                <a:lnTo>
                  <a:pt x="315312" y="991975"/>
                </a:lnTo>
                <a:lnTo>
                  <a:pt x="353086" y="1006227"/>
                </a:lnTo>
                <a:lnTo>
                  <a:pt x="392202" y="1017543"/>
                </a:lnTo>
                <a:lnTo>
                  <a:pt x="432526" y="1025790"/>
                </a:lnTo>
                <a:lnTo>
                  <a:pt x="473925" y="1030836"/>
                </a:lnTo>
                <a:lnTo>
                  <a:pt x="516267" y="1032548"/>
                </a:lnTo>
                <a:lnTo>
                  <a:pt x="558609" y="1030836"/>
                </a:lnTo>
                <a:close/>
              </a:path>
            </a:pathLst>
          </a:custGeom>
          <a:solidFill>
            <a:srgbClr val="00AD9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2" name="object 62"/>
          <p:cNvSpPr/>
          <p:nvPr/>
        </p:nvSpPr>
        <p:spPr>
          <a:xfrm>
            <a:off x="-133397" y="4109808"/>
            <a:ext cx="956517" cy="935518"/>
          </a:xfrm>
          <a:custGeom>
            <a:avLst/>
            <a:gdLst/>
            <a:ahLst/>
            <a:cxnLst/>
            <a:rect l="l" t="t" r="r" b="b"/>
            <a:pathLst>
              <a:path w="1032548" h="1032535">
                <a:moveTo>
                  <a:pt x="558609" y="1030823"/>
                </a:moveTo>
                <a:lnTo>
                  <a:pt x="600009" y="1025778"/>
                </a:lnTo>
                <a:lnTo>
                  <a:pt x="640333" y="1017531"/>
                </a:lnTo>
                <a:lnTo>
                  <a:pt x="679449" y="1006215"/>
                </a:lnTo>
                <a:lnTo>
                  <a:pt x="717224" y="991964"/>
                </a:lnTo>
                <a:lnTo>
                  <a:pt x="753525" y="974910"/>
                </a:lnTo>
                <a:lnTo>
                  <a:pt x="788219" y="955186"/>
                </a:lnTo>
                <a:lnTo>
                  <a:pt x="821173" y="932925"/>
                </a:lnTo>
                <a:lnTo>
                  <a:pt x="852254" y="908260"/>
                </a:lnTo>
                <a:lnTo>
                  <a:pt x="881330" y="881324"/>
                </a:lnTo>
                <a:lnTo>
                  <a:pt x="908268" y="852249"/>
                </a:lnTo>
                <a:lnTo>
                  <a:pt x="932934" y="821169"/>
                </a:lnTo>
                <a:lnTo>
                  <a:pt x="955195" y="788215"/>
                </a:lnTo>
                <a:lnTo>
                  <a:pt x="974920" y="753522"/>
                </a:lnTo>
                <a:lnTo>
                  <a:pt x="991975" y="717222"/>
                </a:lnTo>
                <a:lnTo>
                  <a:pt x="1006227" y="679448"/>
                </a:lnTo>
                <a:lnTo>
                  <a:pt x="1017543" y="640333"/>
                </a:lnTo>
                <a:lnTo>
                  <a:pt x="1025790" y="600009"/>
                </a:lnTo>
                <a:lnTo>
                  <a:pt x="1030836" y="558609"/>
                </a:lnTo>
                <a:lnTo>
                  <a:pt x="1032548" y="516267"/>
                </a:lnTo>
                <a:lnTo>
                  <a:pt x="1030836" y="473925"/>
                </a:lnTo>
                <a:lnTo>
                  <a:pt x="1025790" y="432526"/>
                </a:lnTo>
                <a:lnTo>
                  <a:pt x="1017543" y="392202"/>
                </a:lnTo>
                <a:lnTo>
                  <a:pt x="1006227" y="353086"/>
                </a:lnTo>
                <a:lnTo>
                  <a:pt x="991975" y="315312"/>
                </a:lnTo>
                <a:lnTo>
                  <a:pt x="974920" y="279012"/>
                </a:lnTo>
                <a:lnTo>
                  <a:pt x="955195" y="244319"/>
                </a:lnTo>
                <a:lnTo>
                  <a:pt x="932934" y="211366"/>
                </a:lnTo>
                <a:lnTo>
                  <a:pt x="908268" y="180285"/>
                </a:lnTo>
                <a:lnTo>
                  <a:pt x="881330" y="151210"/>
                </a:lnTo>
                <a:lnTo>
                  <a:pt x="852254" y="124274"/>
                </a:lnTo>
                <a:lnTo>
                  <a:pt x="821173" y="99609"/>
                </a:lnTo>
                <a:lnTo>
                  <a:pt x="788219" y="77348"/>
                </a:lnTo>
                <a:lnTo>
                  <a:pt x="753525" y="57624"/>
                </a:lnTo>
                <a:lnTo>
                  <a:pt x="717224" y="40570"/>
                </a:lnTo>
                <a:lnTo>
                  <a:pt x="679449" y="26319"/>
                </a:lnTo>
                <a:lnTo>
                  <a:pt x="640333" y="15004"/>
                </a:lnTo>
                <a:lnTo>
                  <a:pt x="600009" y="6757"/>
                </a:lnTo>
                <a:lnTo>
                  <a:pt x="558609" y="1711"/>
                </a:lnTo>
                <a:lnTo>
                  <a:pt x="516267" y="0"/>
                </a:lnTo>
                <a:lnTo>
                  <a:pt x="473925" y="1711"/>
                </a:lnTo>
                <a:lnTo>
                  <a:pt x="432526" y="6757"/>
                </a:lnTo>
                <a:lnTo>
                  <a:pt x="392202" y="15004"/>
                </a:lnTo>
                <a:lnTo>
                  <a:pt x="353086" y="26319"/>
                </a:lnTo>
                <a:lnTo>
                  <a:pt x="315312" y="40570"/>
                </a:lnTo>
                <a:lnTo>
                  <a:pt x="279012" y="57624"/>
                </a:lnTo>
                <a:lnTo>
                  <a:pt x="244319" y="77348"/>
                </a:lnTo>
                <a:lnTo>
                  <a:pt x="211366" y="99609"/>
                </a:lnTo>
                <a:lnTo>
                  <a:pt x="180285" y="124274"/>
                </a:lnTo>
                <a:lnTo>
                  <a:pt x="151210" y="151210"/>
                </a:lnTo>
                <a:lnTo>
                  <a:pt x="144000" y="158994"/>
                </a:lnTo>
                <a:lnTo>
                  <a:pt x="144000" y="873541"/>
                </a:lnTo>
                <a:lnTo>
                  <a:pt x="180285" y="908260"/>
                </a:lnTo>
                <a:lnTo>
                  <a:pt x="211366" y="932925"/>
                </a:lnTo>
                <a:lnTo>
                  <a:pt x="244319" y="955186"/>
                </a:lnTo>
                <a:lnTo>
                  <a:pt x="279012" y="974910"/>
                </a:lnTo>
                <a:lnTo>
                  <a:pt x="315312" y="991964"/>
                </a:lnTo>
                <a:lnTo>
                  <a:pt x="353086" y="1006215"/>
                </a:lnTo>
                <a:lnTo>
                  <a:pt x="392202" y="1017531"/>
                </a:lnTo>
                <a:lnTo>
                  <a:pt x="432526" y="1025778"/>
                </a:lnTo>
                <a:lnTo>
                  <a:pt x="473925" y="1030823"/>
                </a:lnTo>
                <a:lnTo>
                  <a:pt x="516267" y="1032535"/>
                </a:lnTo>
                <a:lnTo>
                  <a:pt x="558609" y="1030823"/>
                </a:lnTo>
                <a:close/>
              </a:path>
            </a:pathLst>
          </a:custGeom>
          <a:solidFill>
            <a:srgbClr val="727376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3" name="object 63"/>
          <p:cNvSpPr/>
          <p:nvPr/>
        </p:nvSpPr>
        <p:spPr>
          <a:xfrm>
            <a:off x="993352" y="5208841"/>
            <a:ext cx="218049" cy="49041"/>
          </a:xfrm>
          <a:custGeom>
            <a:avLst/>
            <a:gdLst/>
            <a:ahLst/>
            <a:cxnLst/>
            <a:rect l="l" t="t" r="r" b="b"/>
            <a:pathLst>
              <a:path w="235381" h="54127">
                <a:moveTo>
                  <a:pt x="235381" y="27063"/>
                </a:moveTo>
                <a:lnTo>
                  <a:pt x="231706" y="13489"/>
                </a:lnTo>
                <a:lnTo>
                  <a:pt x="222060" y="3776"/>
                </a:lnTo>
                <a:lnTo>
                  <a:pt x="208518" y="0"/>
                </a:lnTo>
                <a:lnTo>
                  <a:pt x="27063" y="0"/>
                </a:lnTo>
                <a:lnTo>
                  <a:pt x="13486" y="3676"/>
                </a:lnTo>
                <a:lnTo>
                  <a:pt x="3773" y="13322"/>
                </a:lnTo>
                <a:lnTo>
                  <a:pt x="0" y="26861"/>
                </a:lnTo>
                <a:lnTo>
                  <a:pt x="0" y="27063"/>
                </a:lnTo>
                <a:lnTo>
                  <a:pt x="3676" y="40640"/>
                </a:lnTo>
                <a:lnTo>
                  <a:pt x="13322" y="50354"/>
                </a:lnTo>
                <a:lnTo>
                  <a:pt x="26861" y="54126"/>
                </a:lnTo>
                <a:lnTo>
                  <a:pt x="208305" y="54127"/>
                </a:lnTo>
                <a:lnTo>
                  <a:pt x="221888" y="50452"/>
                </a:lnTo>
                <a:lnTo>
                  <a:pt x="231604" y="40810"/>
                </a:lnTo>
                <a:lnTo>
                  <a:pt x="235380" y="27276"/>
                </a:lnTo>
                <a:lnTo>
                  <a:pt x="235381" y="27063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64" name="object 64"/>
          <p:cNvSpPr/>
          <p:nvPr/>
        </p:nvSpPr>
        <p:spPr>
          <a:xfrm>
            <a:off x="993352" y="5297066"/>
            <a:ext cx="218049" cy="49053"/>
          </a:xfrm>
          <a:custGeom>
            <a:avLst/>
            <a:gdLst/>
            <a:ahLst/>
            <a:cxnLst/>
            <a:rect l="l" t="t" r="r" b="b"/>
            <a:pathLst>
              <a:path w="235381" h="54140">
                <a:moveTo>
                  <a:pt x="235381" y="27076"/>
                </a:moveTo>
                <a:lnTo>
                  <a:pt x="231707" y="13501"/>
                </a:lnTo>
                <a:lnTo>
                  <a:pt x="222066" y="3783"/>
                </a:lnTo>
                <a:lnTo>
                  <a:pt x="208529" y="0"/>
                </a:lnTo>
                <a:lnTo>
                  <a:pt x="27063" y="0"/>
                </a:lnTo>
                <a:lnTo>
                  <a:pt x="13489" y="3678"/>
                </a:lnTo>
                <a:lnTo>
                  <a:pt x="3776" y="13326"/>
                </a:lnTo>
                <a:lnTo>
                  <a:pt x="0" y="26863"/>
                </a:lnTo>
                <a:lnTo>
                  <a:pt x="0" y="27076"/>
                </a:lnTo>
                <a:lnTo>
                  <a:pt x="3676" y="40653"/>
                </a:lnTo>
                <a:lnTo>
                  <a:pt x="13322" y="50366"/>
                </a:lnTo>
                <a:lnTo>
                  <a:pt x="26861" y="54139"/>
                </a:lnTo>
                <a:lnTo>
                  <a:pt x="208305" y="54140"/>
                </a:lnTo>
                <a:lnTo>
                  <a:pt x="221888" y="50464"/>
                </a:lnTo>
                <a:lnTo>
                  <a:pt x="231604" y="40822"/>
                </a:lnTo>
                <a:lnTo>
                  <a:pt x="235380" y="27289"/>
                </a:lnTo>
                <a:lnTo>
                  <a:pt x="235381" y="27076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8" name="object 58"/>
          <p:cNvSpPr/>
          <p:nvPr/>
        </p:nvSpPr>
        <p:spPr>
          <a:xfrm>
            <a:off x="313519" y="5144195"/>
            <a:ext cx="62683" cy="266575"/>
          </a:xfrm>
          <a:custGeom>
            <a:avLst/>
            <a:gdLst/>
            <a:ahLst/>
            <a:cxnLst/>
            <a:rect l="l" t="t" r="r" b="b"/>
            <a:pathLst>
              <a:path w="67665" h="294220">
                <a:moveTo>
                  <a:pt x="33832" y="294220"/>
                </a:moveTo>
                <a:lnTo>
                  <a:pt x="44689" y="292422"/>
                </a:lnTo>
                <a:lnTo>
                  <a:pt x="56568" y="285385"/>
                </a:lnTo>
                <a:lnTo>
                  <a:pt x="64669" y="274260"/>
                </a:lnTo>
                <a:lnTo>
                  <a:pt x="67665" y="260375"/>
                </a:lnTo>
                <a:lnTo>
                  <a:pt x="67665" y="33832"/>
                </a:lnTo>
                <a:lnTo>
                  <a:pt x="65870" y="22983"/>
                </a:lnTo>
                <a:lnTo>
                  <a:pt x="58834" y="11101"/>
                </a:lnTo>
                <a:lnTo>
                  <a:pt x="47712" y="2996"/>
                </a:lnTo>
                <a:lnTo>
                  <a:pt x="33832" y="0"/>
                </a:lnTo>
                <a:lnTo>
                  <a:pt x="22983" y="1795"/>
                </a:lnTo>
                <a:lnTo>
                  <a:pt x="11101" y="8830"/>
                </a:lnTo>
                <a:lnTo>
                  <a:pt x="2996" y="19953"/>
                </a:lnTo>
                <a:lnTo>
                  <a:pt x="0" y="33832"/>
                </a:lnTo>
                <a:lnTo>
                  <a:pt x="0" y="260375"/>
                </a:lnTo>
                <a:lnTo>
                  <a:pt x="1798" y="271238"/>
                </a:lnTo>
                <a:lnTo>
                  <a:pt x="8834" y="283121"/>
                </a:lnTo>
                <a:lnTo>
                  <a:pt x="19955" y="291224"/>
                </a:lnTo>
                <a:lnTo>
                  <a:pt x="33832" y="294220"/>
                </a:lnTo>
                <a:close/>
              </a:path>
            </a:pathLst>
          </a:custGeom>
          <a:solidFill>
            <a:srgbClr val="5F606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9" name="object 59"/>
          <p:cNvSpPr/>
          <p:nvPr/>
        </p:nvSpPr>
        <p:spPr>
          <a:xfrm>
            <a:off x="208584" y="5246827"/>
            <a:ext cx="272555" cy="61307"/>
          </a:xfrm>
          <a:custGeom>
            <a:avLst/>
            <a:gdLst/>
            <a:ahLst/>
            <a:cxnLst/>
            <a:rect l="l" t="t" r="r" b="b"/>
            <a:pathLst>
              <a:path w="294220" h="67665">
                <a:moveTo>
                  <a:pt x="294220" y="33832"/>
                </a:moveTo>
                <a:lnTo>
                  <a:pt x="291224" y="19953"/>
                </a:lnTo>
                <a:lnTo>
                  <a:pt x="283119" y="8830"/>
                </a:lnTo>
                <a:lnTo>
                  <a:pt x="271237" y="1795"/>
                </a:lnTo>
                <a:lnTo>
                  <a:pt x="260388" y="0"/>
                </a:lnTo>
                <a:lnTo>
                  <a:pt x="33832" y="0"/>
                </a:lnTo>
                <a:lnTo>
                  <a:pt x="19953" y="2996"/>
                </a:lnTo>
                <a:lnTo>
                  <a:pt x="8830" y="11101"/>
                </a:lnTo>
                <a:lnTo>
                  <a:pt x="1795" y="22983"/>
                </a:lnTo>
                <a:lnTo>
                  <a:pt x="0" y="33832"/>
                </a:lnTo>
                <a:lnTo>
                  <a:pt x="2996" y="47712"/>
                </a:lnTo>
                <a:lnTo>
                  <a:pt x="11101" y="58834"/>
                </a:lnTo>
                <a:lnTo>
                  <a:pt x="22983" y="65870"/>
                </a:lnTo>
                <a:lnTo>
                  <a:pt x="33832" y="67665"/>
                </a:lnTo>
                <a:lnTo>
                  <a:pt x="260388" y="67665"/>
                </a:lnTo>
                <a:lnTo>
                  <a:pt x="274267" y="64668"/>
                </a:lnTo>
                <a:lnTo>
                  <a:pt x="285390" y="56564"/>
                </a:lnTo>
                <a:lnTo>
                  <a:pt x="292425" y="44682"/>
                </a:lnTo>
                <a:lnTo>
                  <a:pt x="294220" y="33832"/>
                </a:lnTo>
                <a:close/>
              </a:path>
            </a:pathLst>
          </a:custGeom>
          <a:solidFill>
            <a:srgbClr val="5F606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1" name="object 51"/>
          <p:cNvSpPr/>
          <p:nvPr/>
        </p:nvSpPr>
        <p:spPr>
          <a:xfrm>
            <a:off x="6142681" y="1024650"/>
            <a:ext cx="48141" cy="675029"/>
          </a:xfrm>
          <a:custGeom>
            <a:avLst/>
            <a:gdLst/>
            <a:ahLst/>
            <a:cxnLst/>
            <a:rect l="l" t="t" r="r" b="b"/>
            <a:pathLst>
              <a:path w="51968" h="745032">
                <a:moveTo>
                  <a:pt x="51968" y="745032"/>
                </a:moveTo>
                <a:lnTo>
                  <a:pt x="51968" y="0"/>
                </a:lnTo>
                <a:lnTo>
                  <a:pt x="50824" y="1"/>
                </a:lnTo>
                <a:lnTo>
                  <a:pt x="38304" y="136"/>
                </a:lnTo>
                <a:lnTo>
                  <a:pt x="25350" y="491"/>
                </a:lnTo>
                <a:lnTo>
                  <a:pt x="12426" y="1055"/>
                </a:lnTo>
                <a:lnTo>
                  <a:pt x="0" y="1816"/>
                </a:lnTo>
                <a:lnTo>
                  <a:pt x="51968" y="745032"/>
                </a:lnTo>
                <a:close/>
              </a:path>
            </a:pathLst>
          </a:custGeom>
          <a:solidFill>
            <a:srgbClr val="5F606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2" name="object 52"/>
          <p:cNvSpPr/>
          <p:nvPr/>
        </p:nvSpPr>
        <p:spPr>
          <a:xfrm>
            <a:off x="6094775" y="1026295"/>
            <a:ext cx="96047" cy="673384"/>
          </a:xfrm>
          <a:custGeom>
            <a:avLst/>
            <a:gdLst/>
            <a:ahLst/>
            <a:cxnLst/>
            <a:rect l="l" t="t" r="r" b="b"/>
            <a:pathLst>
              <a:path w="103682" h="743216">
                <a:moveTo>
                  <a:pt x="103682" y="743216"/>
                </a:moveTo>
                <a:lnTo>
                  <a:pt x="51714" y="0"/>
                </a:lnTo>
                <a:lnTo>
                  <a:pt x="50575" y="80"/>
                </a:lnTo>
                <a:lnTo>
                  <a:pt x="38095" y="1088"/>
                </a:lnTo>
                <a:lnTo>
                  <a:pt x="25198" y="2347"/>
                </a:lnTo>
                <a:lnTo>
                  <a:pt x="12346" y="3808"/>
                </a:lnTo>
                <a:lnTo>
                  <a:pt x="0" y="5422"/>
                </a:lnTo>
                <a:lnTo>
                  <a:pt x="103682" y="743216"/>
                </a:lnTo>
                <a:close/>
              </a:path>
            </a:pathLst>
          </a:custGeom>
          <a:solidFill>
            <a:srgbClr val="FECB28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3" name="object 53"/>
          <p:cNvSpPr/>
          <p:nvPr/>
        </p:nvSpPr>
        <p:spPr>
          <a:xfrm>
            <a:off x="5977541" y="1031208"/>
            <a:ext cx="213285" cy="6684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4" name="object 54"/>
          <p:cNvSpPr/>
          <p:nvPr/>
        </p:nvSpPr>
        <p:spPr>
          <a:xfrm>
            <a:off x="5581419" y="1057686"/>
            <a:ext cx="609407" cy="64199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5" name="object 55"/>
          <p:cNvSpPr/>
          <p:nvPr/>
        </p:nvSpPr>
        <p:spPr>
          <a:xfrm>
            <a:off x="5496612" y="1382772"/>
            <a:ext cx="694214" cy="71369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6" name="object 56"/>
          <p:cNvSpPr/>
          <p:nvPr/>
        </p:nvSpPr>
        <p:spPr>
          <a:xfrm>
            <a:off x="5632455" y="1699679"/>
            <a:ext cx="892975" cy="67590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7" name="object 57"/>
          <p:cNvSpPr/>
          <p:nvPr/>
        </p:nvSpPr>
        <p:spPr>
          <a:xfrm>
            <a:off x="6190822" y="1024651"/>
            <a:ext cx="690172" cy="1265427"/>
          </a:xfrm>
          <a:custGeom>
            <a:avLst/>
            <a:gdLst/>
            <a:ahLst/>
            <a:cxnLst/>
            <a:rect l="l" t="t" r="r" b="b"/>
            <a:pathLst>
              <a:path w="745032" h="1396657">
                <a:moveTo>
                  <a:pt x="0" y="745032"/>
                </a:moveTo>
                <a:lnTo>
                  <a:pt x="361200" y="1396657"/>
                </a:lnTo>
                <a:lnTo>
                  <a:pt x="397111" y="1375561"/>
                </a:lnTo>
                <a:lnTo>
                  <a:pt x="431414" y="1353000"/>
                </a:lnTo>
                <a:lnTo>
                  <a:pt x="464081" y="1329017"/>
                </a:lnTo>
                <a:lnTo>
                  <a:pt x="495090" y="1303655"/>
                </a:lnTo>
                <a:lnTo>
                  <a:pt x="524414" y="1276956"/>
                </a:lnTo>
                <a:lnTo>
                  <a:pt x="552028" y="1248962"/>
                </a:lnTo>
                <a:lnTo>
                  <a:pt x="577907" y="1219717"/>
                </a:lnTo>
                <a:lnTo>
                  <a:pt x="602027" y="1189263"/>
                </a:lnTo>
                <a:lnTo>
                  <a:pt x="624361" y="1157643"/>
                </a:lnTo>
                <a:lnTo>
                  <a:pt x="644885" y="1124899"/>
                </a:lnTo>
                <a:lnTo>
                  <a:pt x="663574" y="1091074"/>
                </a:lnTo>
                <a:lnTo>
                  <a:pt x="680402" y="1056210"/>
                </a:lnTo>
                <a:lnTo>
                  <a:pt x="695344" y="1020350"/>
                </a:lnTo>
                <a:lnTo>
                  <a:pt x="708376" y="983538"/>
                </a:lnTo>
                <a:lnTo>
                  <a:pt x="719472" y="945815"/>
                </a:lnTo>
                <a:lnTo>
                  <a:pt x="728607" y="907223"/>
                </a:lnTo>
                <a:lnTo>
                  <a:pt x="735755" y="867807"/>
                </a:lnTo>
                <a:lnTo>
                  <a:pt x="740892" y="827608"/>
                </a:lnTo>
                <a:lnTo>
                  <a:pt x="743993" y="786669"/>
                </a:lnTo>
                <a:lnTo>
                  <a:pt x="745032" y="745032"/>
                </a:lnTo>
                <a:lnTo>
                  <a:pt x="742563" y="683928"/>
                </a:lnTo>
                <a:lnTo>
                  <a:pt x="735281" y="624185"/>
                </a:lnTo>
                <a:lnTo>
                  <a:pt x="723379" y="565993"/>
                </a:lnTo>
                <a:lnTo>
                  <a:pt x="707050" y="509545"/>
                </a:lnTo>
                <a:lnTo>
                  <a:pt x="686484" y="455033"/>
                </a:lnTo>
                <a:lnTo>
                  <a:pt x="661873" y="402648"/>
                </a:lnTo>
                <a:lnTo>
                  <a:pt x="633409" y="352582"/>
                </a:lnTo>
                <a:lnTo>
                  <a:pt x="601283" y="305027"/>
                </a:lnTo>
                <a:lnTo>
                  <a:pt x="565689" y="260174"/>
                </a:lnTo>
                <a:lnTo>
                  <a:pt x="526816" y="218216"/>
                </a:lnTo>
                <a:lnTo>
                  <a:pt x="484858" y="179343"/>
                </a:lnTo>
                <a:lnTo>
                  <a:pt x="440005" y="143748"/>
                </a:lnTo>
                <a:lnTo>
                  <a:pt x="392450" y="111623"/>
                </a:lnTo>
                <a:lnTo>
                  <a:pt x="342384" y="83159"/>
                </a:lnTo>
                <a:lnTo>
                  <a:pt x="289999" y="58548"/>
                </a:lnTo>
                <a:lnTo>
                  <a:pt x="235486" y="37982"/>
                </a:lnTo>
                <a:lnTo>
                  <a:pt x="179039" y="21652"/>
                </a:lnTo>
                <a:lnTo>
                  <a:pt x="120847" y="9751"/>
                </a:lnTo>
                <a:lnTo>
                  <a:pt x="61103" y="2469"/>
                </a:lnTo>
                <a:lnTo>
                  <a:pt x="0" y="0"/>
                </a:lnTo>
                <a:lnTo>
                  <a:pt x="0" y="745032"/>
                </a:lnTo>
                <a:close/>
              </a:path>
            </a:pathLst>
          </a:custGeom>
          <a:solidFill>
            <a:srgbClr val="29AEE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8" name="object 48"/>
          <p:cNvSpPr/>
          <p:nvPr/>
        </p:nvSpPr>
        <p:spPr>
          <a:xfrm>
            <a:off x="5496572" y="2503592"/>
            <a:ext cx="145848" cy="142660"/>
          </a:xfrm>
          <a:custGeom>
            <a:avLst/>
            <a:gdLst/>
            <a:ahLst/>
            <a:cxnLst/>
            <a:rect l="l" t="t" r="r" b="b"/>
            <a:pathLst>
              <a:path w="157441" h="157454">
                <a:moveTo>
                  <a:pt x="93929" y="157454"/>
                </a:moveTo>
                <a:lnTo>
                  <a:pt x="109306" y="155560"/>
                </a:lnTo>
                <a:lnTo>
                  <a:pt x="122445" y="150650"/>
                </a:lnTo>
                <a:lnTo>
                  <a:pt x="134039" y="143093"/>
                </a:lnTo>
                <a:lnTo>
                  <a:pt x="143712" y="133266"/>
                </a:lnTo>
                <a:lnTo>
                  <a:pt x="151088" y="121547"/>
                </a:lnTo>
                <a:lnTo>
                  <a:pt x="155790" y="108313"/>
                </a:lnTo>
                <a:lnTo>
                  <a:pt x="157441" y="93941"/>
                </a:lnTo>
                <a:lnTo>
                  <a:pt x="157432" y="62440"/>
                </a:lnTo>
                <a:lnTo>
                  <a:pt x="155548" y="48139"/>
                </a:lnTo>
                <a:lnTo>
                  <a:pt x="150639" y="35002"/>
                </a:lnTo>
                <a:lnTo>
                  <a:pt x="143084" y="23407"/>
                </a:lnTo>
                <a:lnTo>
                  <a:pt x="133258" y="13732"/>
                </a:lnTo>
                <a:lnTo>
                  <a:pt x="121540" y="6355"/>
                </a:lnTo>
                <a:lnTo>
                  <a:pt x="108304" y="1651"/>
                </a:lnTo>
                <a:lnTo>
                  <a:pt x="93929" y="0"/>
                </a:lnTo>
                <a:lnTo>
                  <a:pt x="62440" y="8"/>
                </a:lnTo>
                <a:lnTo>
                  <a:pt x="48139" y="1894"/>
                </a:lnTo>
                <a:lnTo>
                  <a:pt x="35002" y="6804"/>
                </a:lnTo>
                <a:lnTo>
                  <a:pt x="23407" y="14361"/>
                </a:lnTo>
                <a:lnTo>
                  <a:pt x="13732" y="24188"/>
                </a:lnTo>
                <a:lnTo>
                  <a:pt x="6355" y="35907"/>
                </a:lnTo>
                <a:lnTo>
                  <a:pt x="1651" y="49141"/>
                </a:lnTo>
                <a:lnTo>
                  <a:pt x="0" y="63512"/>
                </a:lnTo>
                <a:lnTo>
                  <a:pt x="8" y="95013"/>
                </a:lnTo>
                <a:lnTo>
                  <a:pt x="1894" y="109315"/>
                </a:lnTo>
                <a:lnTo>
                  <a:pt x="6804" y="122452"/>
                </a:lnTo>
                <a:lnTo>
                  <a:pt x="14361" y="134046"/>
                </a:lnTo>
                <a:lnTo>
                  <a:pt x="24188" y="143721"/>
                </a:lnTo>
                <a:lnTo>
                  <a:pt x="35907" y="151099"/>
                </a:lnTo>
                <a:lnTo>
                  <a:pt x="49141" y="155802"/>
                </a:lnTo>
                <a:lnTo>
                  <a:pt x="63512" y="157454"/>
                </a:lnTo>
                <a:lnTo>
                  <a:pt x="93929" y="157454"/>
                </a:lnTo>
                <a:close/>
              </a:path>
            </a:pathLst>
          </a:custGeom>
          <a:solidFill>
            <a:srgbClr val="29AEE3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9" name="object 49"/>
          <p:cNvSpPr/>
          <p:nvPr/>
        </p:nvSpPr>
        <p:spPr>
          <a:xfrm>
            <a:off x="5496571" y="2670995"/>
            <a:ext cx="145860" cy="14266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50" name="object 50"/>
          <p:cNvSpPr/>
          <p:nvPr/>
        </p:nvSpPr>
        <p:spPr>
          <a:xfrm>
            <a:off x="5496571" y="2838406"/>
            <a:ext cx="145860" cy="1426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6" name="object 46"/>
          <p:cNvSpPr/>
          <p:nvPr/>
        </p:nvSpPr>
        <p:spPr>
          <a:xfrm>
            <a:off x="5496560" y="3245467"/>
            <a:ext cx="145860" cy="142660"/>
          </a:xfrm>
          <a:custGeom>
            <a:avLst/>
            <a:gdLst/>
            <a:ahLst/>
            <a:cxnLst/>
            <a:rect l="l" t="t" r="r" b="b"/>
            <a:pathLst>
              <a:path w="157454" h="157454">
                <a:moveTo>
                  <a:pt x="93941" y="157454"/>
                </a:moveTo>
                <a:lnTo>
                  <a:pt x="109319" y="155560"/>
                </a:lnTo>
                <a:lnTo>
                  <a:pt x="122457" y="150650"/>
                </a:lnTo>
                <a:lnTo>
                  <a:pt x="134052" y="143093"/>
                </a:lnTo>
                <a:lnTo>
                  <a:pt x="143725" y="133266"/>
                </a:lnTo>
                <a:lnTo>
                  <a:pt x="151101" y="121547"/>
                </a:lnTo>
                <a:lnTo>
                  <a:pt x="155803" y="108313"/>
                </a:lnTo>
                <a:lnTo>
                  <a:pt x="157454" y="93941"/>
                </a:lnTo>
                <a:lnTo>
                  <a:pt x="157445" y="62442"/>
                </a:lnTo>
                <a:lnTo>
                  <a:pt x="155558" y="48138"/>
                </a:lnTo>
                <a:lnTo>
                  <a:pt x="150649" y="35000"/>
                </a:lnTo>
                <a:lnTo>
                  <a:pt x="143093" y="23405"/>
                </a:lnTo>
                <a:lnTo>
                  <a:pt x="133268" y="13731"/>
                </a:lnTo>
                <a:lnTo>
                  <a:pt x="121550" y="6354"/>
                </a:lnTo>
                <a:lnTo>
                  <a:pt x="108315" y="1651"/>
                </a:lnTo>
                <a:lnTo>
                  <a:pt x="93941" y="0"/>
                </a:lnTo>
                <a:lnTo>
                  <a:pt x="62432" y="9"/>
                </a:lnTo>
                <a:lnTo>
                  <a:pt x="48134" y="1898"/>
                </a:lnTo>
                <a:lnTo>
                  <a:pt x="35000" y="6811"/>
                </a:lnTo>
                <a:lnTo>
                  <a:pt x="23406" y="14369"/>
                </a:lnTo>
                <a:lnTo>
                  <a:pt x="13732" y="24197"/>
                </a:lnTo>
                <a:lnTo>
                  <a:pt x="6355" y="35916"/>
                </a:lnTo>
                <a:lnTo>
                  <a:pt x="1651" y="49152"/>
                </a:lnTo>
                <a:lnTo>
                  <a:pt x="0" y="63525"/>
                </a:lnTo>
                <a:lnTo>
                  <a:pt x="9" y="95023"/>
                </a:lnTo>
                <a:lnTo>
                  <a:pt x="1897" y="109323"/>
                </a:lnTo>
                <a:lnTo>
                  <a:pt x="6810" y="122458"/>
                </a:lnTo>
                <a:lnTo>
                  <a:pt x="14370" y="134050"/>
                </a:lnTo>
                <a:lnTo>
                  <a:pt x="24199" y="143724"/>
                </a:lnTo>
                <a:lnTo>
                  <a:pt x="35920" y="151100"/>
                </a:lnTo>
                <a:lnTo>
                  <a:pt x="49154" y="155803"/>
                </a:lnTo>
                <a:lnTo>
                  <a:pt x="63525" y="157454"/>
                </a:lnTo>
                <a:lnTo>
                  <a:pt x="93941" y="157454"/>
                </a:lnTo>
                <a:close/>
              </a:path>
            </a:pathLst>
          </a:custGeom>
          <a:solidFill>
            <a:srgbClr val="F27435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7" name="object 47"/>
          <p:cNvSpPr/>
          <p:nvPr/>
        </p:nvSpPr>
        <p:spPr>
          <a:xfrm>
            <a:off x="5496571" y="3413811"/>
            <a:ext cx="145860" cy="14267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5" name="object 45"/>
          <p:cNvSpPr/>
          <p:nvPr/>
        </p:nvSpPr>
        <p:spPr>
          <a:xfrm>
            <a:off x="5496560" y="3785538"/>
            <a:ext cx="145860" cy="142660"/>
          </a:xfrm>
          <a:custGeom>
            <a:avLst/>
            <a:gdLst/>
            <a:ahLst/>
            <a:cxnLst/>
            <a:rect l="l" t="t" r="r" b="b"/>
            <a:pathLst>
              <a:path w="157454" h="157454">
                <a:moveTo>
                  <a:pt x="93941" y="157454"/>
                </a:moveTo>
                <a:lnTo>
                  <a:pt x="109319" y="155560"/>
                </a:lnTo>
                <a:lnTo>
                  <a:pt x="122457" y="150650"/>
                </a:lnTo>
                <a:lnTo>
                  <a:pt x="134052" y="143093"/>
                </a:lnTo>
                <a:lnTo>
                  <a:pt x="143725" y="133266"/>
                </a:lnTo>
                <a:lnTo>
                  <a:pt x="151101" y="121547"/>
                </a:lnTo>
                <a:lnTo>
                  <a:pt x="155803" y="108313"/>
                </a:lnTo>
                <a:lnTo>
                  <a:pt x="157454" y="93941"/>
                </a:lnTo>
                <a:lnTo>
                  <a:pt x="157445" y="62440"/>
                </a:lnTo>
                <a:lnTo>
                  <a:pt x="155560" y="48139"/>
                </a:lnTo>
                <a:lnTo>
                  <a:pt x="150652" y="35002"/>
                </a:lnTo>
                <a:lnTo>
                  <a:pt x="143097" y="23407"/>
                </a:lnTo>
                <a:lnTo>
                  <a:pt x="133271" y="13732"/>
                </a:lnTo>
                <a:lnTo>
                  <a:pt x="121552" y="6355"/>
                </a:lnTo>
                <a:lnTo>
                  <a:pt x="108317" y="1651"/>
                </a:lnTo>
                <a:lnTo>
                  <a:pt x="93941" y="0"/>
                </a:lnTo>
                <a:lnTo>
                  <a:pt x="62432" y="9"/>
                </a:lnTo>
                <a:lnTo>
                  <a:pt x="48134" y="1898"/>
                </a:lnTo>
                <a:lnTo>
                  <a:pt x="35000" y="6811"/>
                </a:lnTo>
                <a:lnTo>
                  <a:pt x="23406" y="14369"/>
                </a:lnTo>
                <a:lnTo>
                  <a:pt x="13732" y="24197"/>
                </a:lnTo>
                <a:lnTo>
                  <a:pt x="6355" y="35916"/>
                </a:lnTo>
                <a:lnTo>
                  <a:pt x="1651" y="49152"/>
                </a:lnTo>
                <a:lnTo>
                  <a:pt x="0" y="63525"/>
                </a:lnTo>
                <a:lnTo>
                  <a:pt x="9" y="95023"/>
                </a:lnTo>
                <a:lnTo>
                  <a:pt x="1897" y="109323"/>
                </a:lnTo>
                <a:lnTo>
                  <a:pt x="6810" y="122458"/>
                </a:lnTo>
                <a:lnTo>
                  <a:pt x="14370" y="134050"/>
                </a:lnTo>
                <a:lnTo>
                  <a:pt x="24199" y="143724"/>
                </a:lnTo>
                <a:lnTo>
                  <a:pt x="35920" y="151100"/>
                </a:lnTo>
                <a:lnTo>
                  <a:pt x="49154" y="155803"/>
                </a:lnTo>
                <a:lnTo>
                  <a:pt x="63525" y="157454"/>
                </a:lnTo>
                <a:lnTo>
                  <a:pt x="93941" y="157454"/>
                </a:lnTo>
                <a:close/>
              </a:path>
            </a:pathLst>
          </a:custGeom>
          <a:solidFill>
            <a:srgbClr val="FECB28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4" name="object 44"/>
          <p:cNvSpPr/>
          <p:nvPr/>
        </p:nvSpPr>
        <p:spPr>
          <a:xfrm>
            <a:off x="5496560" y="4164390"/>
            <a:ext cx="145860" cy="142660"/>
          </a:xfrm>
          <a:custGeom>
            <a:avLst/>
            <a:gdLst/>
            <a:ahLst/>
            <a:cxnLst/>
            <a:rect l="l" t="t" r="r" b="b"/>
            <a:pathLst>
              <a:path w="157454" h="157454">
                <a:moveTo>
                  <a:pt x="93941" y="157454"/>
                </a:moveTo>
                <a:lnTo>
                  <a:pt x="109319" y="155560"/>
                </a:lnTo>
                <a:lnTo>
                  <a:pt x="122457" y="150650"/>
                </a:lnTo>
                <a:lnTo>
                  <a:pt x="134052" y="143093"/>
                </a:lnTo>
                <a:lnTo>
                  <a:pt x="143725" y="133266"/>
                </a:lnTo>
                <a:lnTo>
                  <a:pt x="151101" y="121547"/>
                </a:lnTo>
                <a:lnTo>
                  <a:pt x="155803" y="108313"/>
                </a:lnTo>
                <a:lnTo>
                  <a:pt x="157454" y="93941"/>
                </a:lnTo>
                <a:lnTo>
                  <a:pt x="157445" y="62440"/>
                </a:lnTo>
                <a:lnTo>
                  <a:pt x="155560" y="48139"/>
                </a:lnTo>
                <a:lnTo>
                  <a:pt x="150652" y="35002"/>
                </a:lnTo>
                <a:lnTo>
                  <a:pt x="143097" y="23407"/>
                </a:lnTo>
                <a:lnTo>
                  <a:pt x="133271" y="13732"/>
                </a:lnTo>
                <a:lnTo>
                  <a:pt x="121552" y="6355"/>
                </a:lnTo>
                <a:lnTo>
                  <a:pt x="108317" y="1651"/>
                </a:lnTo>
                <a:lnTo>
                  <a:pt x="93941" y="0"/>
                </a:lnTo>
                <a:lnTo>
                  <a:pt x="62432" y="9"/>
                </a:lnTo>
                <a:lnTo>
                  <a:pt x="48134" y="1898"/>
                </a:lnTo>
                <a:lnTo>
                  <a:pt x="35000" y="6811"/>
                </a:lnTo>
                <a:lnTo>
                  <a:pt x="23406" y="14369"/>
                </a:lnTo>
                <a:lnTo>
                  <a:pt x="13732" y="24197"/>
                </a:lnTo>
                <a:lnTo>
                  <a:pt x="6355" y="35916"/>
                </a:lnTo>
                <a:lnTo>
                  <a:pt x="1651" y="49152"/>
                </a:lnTo>
                <a:lnTo>
                  <a:pt x="0" y="63525"/>
                </a:lnTo>
                <a:lnTo>
                  <a:pt x="9" y="95023"/>
                </a:lnTo>
                <a:lnTo>
                  <a:pt x="1897" y="109323"/>
                </a:lnTo>
                <a:lnTo>
                  <a:pt x="6810" y="122458"/>
                </a:lnTo>
                <a:lnTo>
                  <a:pt x="14370" y="134050"/>
                </a:lnTo>
                <a:lnTo>
                  <a:pt x="24199" y="143724"/>
                </a:lnTo>
                <a:lnTo>
                  <a:pt x="35920" y="151100"/>
                </a:lnTo>
                <a:lnTo>
                  <a:pt x="49154" y="155803"/>
                </a:lnTo>
                <a:lnTo>
                  <a:pt x="63525" y="157454"/>
                </a:lnTo>
                <a:lnTo>
                  <a:pt x="93941" y="157454"/>
                </a:lnTo>
                <a:close/>
              </a:path>
            </a:pathLst>
          </a:custGeom>
          <a:solidFill>
            <a:srgbClr val="5F606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43" name="object 43"/>
          <p:cNvSpPr txBox="1"/>
          <p:nvPr/>
        </p:nvSpPr>
        <p:spPr>
          <a:xfrm>
            <a:off x="5440825" y="800159"/>
            <a:ext cx="1776009" cy="1265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>
              <a:lnSpc>
                <a:spcPts val="927"/>
              </a:lnSpc>
              <a:spcBef>
                <a:spcPts val="46"/>
              </a:spcBef>
            </a:pPr>
            <a:r>
              <a:rPr sz="800" b="1" dirty="0">
                <a:solidFill>
                  <a:srgbClr val="727376"/>
                </a:solidFill>
                <a:latin typeface="Times New Roman"/>
                <a:cs typeface="Times New Roman"/>
              </a:rPr>
              <a:t>Most</a:t>
            </a:r>
            <a:r>
              <a:rPr sz="800" b="1" spc="197" dirty="0">
                <a:solidFill>
                  <a:srgbClr val="727376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727376"/>
                </a:solidFill>
                <a:latin typeface="Times New Roman"/>
                <a:cs typeface="Times New Roman"/>
              </a:rPr>
              <a:t>common</a:t>
            </a:r>
            <a:r>
              <a:rPr sz="800" b="1" spc="17" dirty="0">
                <a:solidFill>
                  <a:srgbClr val="727376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727376"/>
                </a:solidFill>
                <a:latin typeface="Times New Roman"/>
                <a:cs typeface="Times New Roman"/>
              </a:rPr>
              <a:t>sou</a:t>
            </a:r>
            <a:r>
              <a:rPr sz="800" b="1" spc="-15" dirty="0">
                <a:solidFill>
                  <a:srgbClr val="727376"/>
                </a:solidFill>
                <a:latin typeface="Times New Roman"/>
                <a:cs typeface="Times New Roman"/>
              </a:rPr>
              <a:t>r</a:t>
            </a:r>
            <a:r>
              <a:rPr sz="800" b="1" dirty="0">
                <a:solidFill>
                  <a:srgbClr val="727376"/>
                </a:solidFill>
                <a:latin typeface="Times New Roman"/>
                <a:cs typeface="Times New Roman"/>
              </a:rPr>
              <a:t>ces</a:t>
            </a:r>
            <a:r>
              <a:rPr sz="800" b="1" spc="56" dirty="0">
                <a:solidFill>
                  <a:srgbClr val="727376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727376"/>
                </a:solidFill>
                <a:latin typeface="Times New Roman"/>
                <a:cs typeface="Times New Roman"/>
              </a:rPr>
              <a:t>of</a:t>
            </a:r>
            <a:r>
              <a:rPr sz="800" b="1" spc="140" dirty="0">
                <a:solidFill>
                  <a:srgbClr val="727376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727376"/>
                </a:solidFill>
                <a:latin typeface="Times New Roman"/>
                <a:cs typeface="Times New Roman"/>
              </a:rPr>
              <a:t>infection: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487352" y="800159"/>
            <a:ext cx="1802268" cy="4256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>
              <a:lnSpc>
                <a:spcPts val="927"/>
              </a:lnSpc>
              <a:spcBef>
                <a:spcPts val="46"/>
              </a:spcBef>
            </a:pPr>
            <a:r>
              <a:rPr sz="800" b="1" dirty="0">
                <a:solidFill>
                  <a:srgbClr val="EC3237"/>
                </a:solidFill>
                <a:latin typeface="Times New Roman"/>
                <a:cs typeface="Times New Roman"/>
              </a:rPr>
              <a:t>Sepsis</a:t>
            </a:r>
            <a:r>
              <a:rPr sz="800" b="1" spc="11" dirty="0">
                <a:solidFill>
                  <a:srgbClr val="EC3237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EC3237"/>
                </a:solidFill>
                <a:latin typeface="Times New Roman"/>
                <a:cs typeface="Times New Roman"/>
              </a:rPr>
              <a:t>is</a:t>
            </a:r>
            <a:r>
              <a:rPr sz="800" b="1" spc="63" dirty="0">
                <a:solidFill>
                  <a:srgbClr val="EC3237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EC3237"/>
                </a:solidFill>
                <a:latin typeface="Times New Roman"/>
                <a:cs typeface="Times New Roman"/>
              </a:rPr>
              <a:t>only</a:t>
            </a:r>
            <a:r>
              <a:rPr sz="800" b="1" spc="142" dirty="0">
                <a:solidFill>
                  <a:srgbClr val="EC3237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EC3237"/>
                </a:solidFill>
                <a:latin typeface="Times New Roman"/>
                <a:cs typeface="Times New Roman"/>
              </a:rPr>
              <a:t>diagnosed</a:t>
            </a:r>
            <a:r>
              <a:rPr sz="800" b="1" spc="7" dirty="0">
                <a:solidFill>
                  <a:srgbClr val="EC3237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EC3237"/>
                </a:solidFill>
                <a:latin typeface="Times New Roman"/>
                <a:cs typeface="Times New Roman"/>
              </a:rPr>
              <a:t>if</a:t>
            </a:r>
            <a:r>
              <a:rPr sz="800" b="1" spc="36" dirty="0">
                <a:solidFill>
                  <a:srgbClr val="EC3237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EC3237"/>
                </a:solidFill>
                <a:latin typeface="Times New Roman"/>
                <a:cs typeface="Times New Roman"/>
              </a:rPr>
              <a:t>infection</a:t>
            </a:r>
            <a:endParaRPr sz="800" dirty="0">
              <a:latin typeface="Times New Roman"/>
              <a:cs typeface="Times New Roman"/>
            </a:endParaRPr>
          </a:p>
          <a:p>
            <a:pPr marL="11657" marR="157334">
              <a:lnSpc>
                <a:spcPct val="120370"/>
              </a:lnSpc>
              <a:spcBef>
                <a:spcPts val="172"/>
              </a:spcBef>
            </a:pPr>
            <a:r>
              <a:rPr sz="800" b="1" dirty="0">
                <a:solidFill>
                  <a:srgbClr val="EC3237"/>
                </a:solidFill>
                <a:latin typeface="Times New Roman"/>
                <a:cs typeface="Times New Roman"/>
              </a:rPr>
              <a:t>is</a:t>
            </a:r>
            <a:r>
              <a:rPr sz="800" b="1" spc="63" dirty="0">
                <a:solidFill>
                  <a:srgbClr val="EC3237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EC3237"/>
                </a:solidFill>
                <a:latin typeface="Times New Roman"/>
                <a:cs typeface="Times New Roman"/>
              </a:rPr>
              <a:t>suspected</a:t>
            </a:r>
            <a:r>
              <a:rPr sz="800" b="1" spc="6" dirty="0">
                <a:solidFill>
                  <a:srgbClr val="EC3237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EC3237"/>
                </a:solidFill>
                <a:latin typeface="Times New Roman"/>
                <a:cs typeface="Times New Roman"/>
              </a:rPr>
              <a:t>or</a:t>
            </a:r>
            <a:r>
              <a:rPr sz="800" b="1" spc="75" dirty="0">
                <a:solidFill>
                  <a:srgbClr val="EC3237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EC3237"/>
                </a:solidFill>
                <a:latin typeface="Times New Roman"/>
                <a:cs typeface="Times New Roman"/>
              </a:rPr>
              <a:t>p</a:t>
            </a:r>
            <a:r>
              <a:rPr sz="800" b="1" spc="-13" dirty="0">
                <a:solidFill>
                  <a:srgbClr val="EC3237"/>
                </a:solidFill>
                <a:latin typeface="Times New Roman"/>
                <a:cs typeface="Times New Roman"/>
              </a:rPr>
              <a:t>r</a:t>
            </a:r>
            <a:r>
              <a:rPr sz="800" b="1" dirty="0">
                <a:solidFill>
                  <a:srgbClr val="EC3237"/>
                </a:solidFill>
                <a:latin typeface="Times New Roman"/>
                <a:cs typeface="Times New Roman"/>
              </a:rPr>
              <a:t>oven </a:t>
            </a:r>
            <a:r>
              <a:rPr sz="800" b="1" spc="61" dirty="0">
                <a:solidFill>
                  <a:srgbClr val="EC3237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EC3237"/>
                </a:solidFill>
                <a:latin typeface="Times New Roman"/>
                <a:cs typeface="Times New Roman"/>
              </a:rPr>
              <a:t>to</a:t>
            </a:r>
            <a:r>
              <a:rPr sz="800" b="1" spc="167" dirty="0">
                <a:solidFill>
                  <a:srgbClr val="EC3237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EC3237"/>
                </a:solidFill>
                <a:latin typeface="Times New Roman"/>
                <a:cs typeface="Times New Roman"/>
              </a:rPr>
              <a:t>be</a:t>
            </a:r>
            <a:r>
              <a:rPr sz="800" b="1" spc="201" dirty="0">
                <a:solidFill>
                  <a:srgbClr val="EC3237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EC3237"/>
                </a:solidFill>
                <a:latin typeface="Times New Roman"/>
                <a:cs typeface="Times New Roman"/>
              </a:rPr>
              <a:t>the cause </a:t>
            </a:r>
            <a:r>
              <a:rPr sz="800" b="1" spc="61" dirty="0">
                <a:solidFill>
                  <a:srgbClr val="EC3237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EC3237"/>
                </a:solidFill>
                <a:latin typeface="Times New Roman"/>
                <a:cs typeface="Times New Roman"/>
              </a:rPr>
              <a:t>of</a:t>
            </a:r>
            <a:r>
              <a:rPr sz="800" b="1" spc="140" dirty="0">
                <a:solidFill>
                  <a:srgbClr val="EC3237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EC3237"/>
                </a:solidFill>
                <a:latin typeface="Times New Roman"/>
                <a:cs typeface="Times New Roman"/>
              </a:rPr>
              <a:t>these</a:t>
            </a:r>
            <a:r>
              <a:rPr sz="800" b="1" spc="59" dirty="0">
                <a:solidFill>
                  <a:srgbClr val="EC3237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EC3237"/>
                </a:solidFill>
                <a:latin typeface="Times New Roman"/>
                <a:cs typeface="Times New Roman"/>
              </a:rPr>
              <a:t>signs.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88473" y="803933"/>
            <a:ext cx="3879705" cy="7466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 marR="12471">
              <a:lnSpc>
                <a:spcPts val="1175"/>
              </a:lnSpc>
              <a:spcBef>
                <a:spcPts val="59"/>
              </a:spcBef>
            </a:pPr>
            <a:r>
              <a:rPr sz="1200" b="1" dirty="0">
                <a:solidFill>
                  <a:srgbClr val="00AD9F"/>
                </a:solidFill>
                <a:latin typeface="Times New Roman"/>
                <a:cs typeface="Times New Roman"/>
              </a:rPr>
              <a:t>What </a:t>
            </a:r>
            <a:r>
              <a:rPr sz="1200" b="1" spc="18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00AD9F"/>
                </a:solidFill>
                <a:latin typeface="Times New Roman"/>
                <a:cs typeface="Times New Roman"/>
              </a:rPr>
              <a:t>is</a:t>
            </a:r>
            <a:r>
              <a:rPr sz="1200" b="1" spc="46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00AD9F"/>
                </a:solidFill>
                <a:latin typeface="Times New Roman"/>
                <a:cs typeface="Times New Roman"/>
              </a:rPr>
              <a:t>sepsis?</a:t>
            </a:r>
            <a:endParaRPr sz="1200" b="1" dirty="0">
              <a:latin typeface="Times New Roman"/>
              <a:cs typeface="Times New Roman"/>
            </a:endParaRPr>
          </a:p>
          <a:p>
            <a:pPr marL="11657">
              <a:lnSpc>
                <a:spcPts val="1266"/>
              </a:lnSpc>
              <a:spcBef>
                <a:spcPts val="404"/>
              </a:spcBef>
            </a:pP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Sepsis </a:t>
            </a:r>
            <a:r>
              <a:rPr sz="1000" b="1" spc="3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is</a:t>
            </a:r>
            <a:r>
              <a:rPr sz="1000" b="1" spc="2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a</a:t>
            </a:r>
            <a:r>
              <a:rPr sz="1000" b="1" spc="11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seve</a:t>
            </a:r>
            <a:r>
              <a:rPr sz="1000" b="1" spc="-20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e</a:t>
            </a:r>
            <a:r>
              <a:rPr sz="1000" b="1" spc="1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infection </a:t>
            </a:r>
            <a:r>
              <a:rPr sz="1000" b="1" spc="69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a</a:t>
            </a:r>
            <a:r>
              <a:rPr sz="1000" b="1" spc="-19" dirty="0">
                <a:solidFill>
                  <a:srgbClr val="363435"/>
                </a:solidFill>
                <a:latin typeface="Times New Roman"/>
                <a:cs typeface="Times New Roman"/>
              </a:rPr>
              <a:t>f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fecting</a:t>
            </a:r>
            <a:r>
              <a:rPr sz="1000" b="1" spc="4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the</a:t>
            </a:r>
            <a:r>
              <a:rPr sz="1000" b="1" spc="27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whole</a:t>
            </a:r>
            <a:r>
              <a:rPr sz="1000" b="1" spc="27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bod</a:t>
            </a:r>
            <a:r>
              <a:rPr sz="1000" b="1" spc="-115" dirty="0">
                <a:solidFill>
                  <a:srgbClr val="363435"/>
                </a:solidFill>
                <a:latin typeface="Times New Roman"/>
                <a:cs typeface="Times New Roman"/>
              </a:rPr>
              <a:t>y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.</a:t>
            </a:r>
            <a:r>
              <a:rPr sz="1000" b="1" spc="1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It</a:t>
            </a:r>
            <a:r>
              <a:rPr sz="1000" b="1" spc="1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can </a:t>
            </a:r>
            <a:endParaRPr sz="1000" b="1" dirty="0">
              <a:latin typeface="Times New Roman"/>
              <a:cs typeface="Times New Roman"/>
            </a:endParaRPr>
          </a:p>
          <a:p>
            <a:pPr marL="11657">
              <a:lnSpc>
                <a:spcPts val="1266"/>
              </a:lnSpc>
              <a:spcBef>
                <a:spcPts val="201"/>
              </a:spcBef>
            </a:pP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cause</a:t>
            </a:r>
            <a:r>
              <a:rPr sz="1000" b="1" spc="-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serious </a:t>
            </a:r>
            <a:r>
              <a:rPr sz="1000" b="1" spc="6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illness</a:t>
            </a:r>
            <a:r>
              <a:rPr sz="1000" b="1" spc="17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and </a:t>
            </a:r>
            <a:r>
              <a:rPr sz="1000" b="1" spc="1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even </a:t>
            </a:r>
            <a:r>
              <a:rPr sz="1000" b="1" spc="2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death.</a:t>
            </a:r>
            <a:r>
              <a:rPr sz="1000" b="1" spc="-1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It</a:t>
            </a:r>
            <a:r>
              <a:rPr sz="1000" b="1" spc="1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is</a:t>
            </a:r>
            <a:r>
              <a:rPr sz="1000" b="1" spc="2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vital</a:t>
            </a:r>
            <a:r>
              <a:rPr sz="1000" b="1" spc="7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to</a:t>
            </a:r>
            <a:r>
              <a:rPr sz="1000" b="1" spc="19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get </a:t>
            </a:r>
            <a:r>
              <a:rPr sz="1000" b="1" spc="5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early </a:t>
            </a:r>
            <a:endParaRPr sz="1000" b="1" dirty="0">
              <a:latin typeface="Times New Roman"/>
              <a:cs typeface="Times New Roman"/>
            </a:endParaRPr>
          </a:p>
          <a:p>
            <a:pPr marL="11657">
              <a:lnSpc>
                <a:spcPts val="1266"/>
              </a:lnSpc>
              <a:spcBef>
                <a:spcPts val="201"/>
              </a:spcBef>
            </a:pP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t</a:t>
            </a:r>
            <a:r>
              <a:rPr sz="1000" b="1" spc="-20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eatment</a:t>
            </a:r>
            <a:r>
              <a:rPr sz="1000" b="1" spc="1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if</a:t>
            </a:r>
            <a:r>
              <a:rPr sz="1000" b="1" spc="-5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you</a:t>
            </a:r>
            <a:r>
              <a:rPr sz="1000" b="1" spc="16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think</a:t>
            </a:r>
            <a:r>
              <a:rPr sz="1000" b="1" spc="14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you,</a:t>
            </a:r>
            <a:r>
              <a:rPr sz="1000" b="1" spc="20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or</a:t>
            </a:r>
            <a:r>
              <a:rPr sz="1000" b="1" spc="13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a</a:t>
            </a:r>
            <a:r>
              <a:rPr sz="1000" b="1" spc="11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loved </a:t>
            </a:r>
            <a:r>
              <a:rPr sz="1000" b="1" spc="2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one, </a:t>
            </a:r>
            <a:r>
              <a:rPr sz="1000" b="1" spc="7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might </a:t>
            </a:r>
            <a:r>
              <a:rPr sz="1000" b="1" spc="39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have </a:t>
            </a:r>
            <a:r>
              <a:rPr sz="1000" b="1" spc="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363435"/>
                </a:solidFill>
                <a:latin typeface="Times New Roman"/>
                <a:cs typeface="Times New Roman"/>
              </a:rPr>
              <a:t>sepsis.</a:t>
            </a:r>
            <a:endParaRPr sz="1000" b="1" dirty="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487352" y="1417390"/>
            <a:ext cx="1911136" cy="6673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 marR="4428">
              <a:lnSpc>
                <a:spcPts val="835"/>
              </a:lnSpc>
              <a:spcBef>
                <a:spcPts val="41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As</a:t>
            </a:r>
            <a:r>
              <a:rPr sz="700" spc="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sepsis </a:t>
            </a:r>
            <a:r>
              <a:rPr sz="700" spc="3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is</a:t>
            </a:r>
            <a:r>
              <a:rPr sz="700" spc="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often </a:t>
            </a:r>
            <a:r>
              <a:rPr sz="700" spc="2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ha</a:t>
            </a:r>
            <a:r>
              <a:rPr sz="700" spc="-13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d  to</a:t>
            </a:r>
            <a:r>
              <a:rPr sz="700" spc="11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diagnose</a:t>
            </a:r>
            <a:r>
              <a:rPr sz="700" spc="-1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in</a:t>
            </a:r>
            <a:r>
              <a:rPr sz="700" spc="2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the</a:t>
            </a:r>
            <a:endParaRPr sz="700" dirty="0">
              <a:latin typeface="Times New Roman"/>
              <a:cs typeface="Times New Roman"/>
            </a:endParaRPr>
          </a:p>
          <a:p>
            <a:pPr marL="11657">
              <a:lnSpc>
                <a:spcPts val="1101"/>
              </a:lnSpc>
              <a:spcBef>
                <a:spcPts val="73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early</a:t>
            </a:r>
            <a:r>
              <a:rPr sz="700" spc="8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stages,</a:t>
            </a:r>
            <a:r>
              <a:rPr sz="700" spc="-19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it</a:t>
            </a:r>
            <a:r>
              <a:rPr sz="700" spc="2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is</a:t>
            </a:r>
            <a:r>
              <a:rPr sz="700" spc="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spc="-13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eally</a:t>
            </a:r>
            <a:r>
              <a:rPr sz="700" spc="6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important</a:t>
            </a:r>
            <a:r>
              <a:rPr sz="700" spc="-1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to</a:t>
            </a:r>
            <a:r>
              <a:rPr sz="700" spc="11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watch</a:t>
            </a:r>
            <a:r>
              <a:rPr sz="700" spc="149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for the</a:t>
            </a:r>
            <a:r>
              <a:rPr sz="700" spc="17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signs</a:t>
            </a:r>
            <a:r>
              <a:rPr sz="700" spc="14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of</a:t>
            </a:r>
            <a:r>
              <a:rPr sz="700" spc="4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seve</a:t>
            </a:r>
            <a:r>
              <a:rPr sz="700" spc="-15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 sepsis </a:t>
            </a:r>
            <a:r>
              <a:rPr sz="700" spc="3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which</a:t>
            </a:r>
            <a:r>
              <a:rPr sz="700" spc="6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might develop</a:t>
            </a:r>
            <a:r>
              <a:rPr sz="700" spc="-1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if</a:t>
            </a:r>
            <a:r>
              <a:rPr sz="700" spc="-49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the</a:t>
            </a:r>
            <a:r>
              <a:rPr sz="700" spc="17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infection </a:t>
            </a:r>
            <a:r>
              <a:rPr sz="700" spc="3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is</a:t>
            </a:r>
            <a:r>
              <a:rPr sz="700" spc="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not</a:t>
            </a:r>
            <a:r>
              <a:rPr sz="700" spc="159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</a:t>
            </a:r>
            <a:r>
              <a:rPr sz="700" spc="-16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eated</a:t>
            </a:r>
            <a:r>
              <a:rPr sz="700" spc="-2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early</a:t>
            </a:r>
            <a:r>
              <a:rPr sz="700" spc="8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or is</a:t>
            </a:r>
            <a:r>
              <a:rPr sz="700" spc="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not</a:t>
            </a:r>
            <a:r>
              <a:rPr sz="700" spc="159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spc="-15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esponding</a:t>
            </a:r>
            <a:r>
              <a:rPr sz="700" spc="1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to</a:t>
            </a:r>
            <a:r>
              <a:rPr sz="700" spc="11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the</a:t>
            </a:r>
            <a:r>
              <a:rPr sz="700" spc="17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initial</a:t>
            </a:r>
            <a:r>
              <a:rPr sz="700" spc="2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</a:t>
            </a:r>
            <a:r>
              <a:rPr sz="700" spc="-16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eatment.</a:t>
            </a:r>
            <a:endParaRPr sz="700" dirty="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88473" y="1757993"/>
            <a:ext cx="1797619" cy="594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 marR="4428">
              <a:lnSpc>
                <a:spcPts val="1175"/>
              </a:lnSpc>
              <a:spcBef>
                <a:spcPts val="59"/>
              </a:spcBef>
            </a:pP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Is</a:t>
            </a:r>
            <a:r>
              <a:rPr sz="1100" b="1" spc="31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sepsis</a:t>
            </a:r>
            <a:r>
              <a:rPr sz="1100" b="1" spc="22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common?</a:t>
            </a:r>
            <a:endParaRPr sz="1100" b="1" dirty="0">
              <a:latin typeface="Times New Roman"/>
              <a:cs typeface="Times New Roman"/>
            </a:endParaRPr>
          </a:p>
          <a:p>
            <a:pPr marL="11657">
              <a:lnSpc>
                <a:spcPts val="1101"/>
              </a:lnSpc>
              <a:spcBef>
                <a:spcPts val="235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Sepsis </a:t>
            </a:r>
            <a:r>
              <a:rPr sz="700" spc="1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is</a:t>
            </a:r>
            <a:r>
              <a:rPr sz="700" spc="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very</a:t>
            </a:r>
            <a:r>
              <a:rPr sz="700" spc="3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common</a:t>
            </a:r>
            <a:r>
              <a:rPr sz="700" spc="-1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but</a:t>
            </a:r>
            <a:r>
              <a:rPr sz="700" spc="16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because</a:t>
            </a:r>
            <a:r>
              <a:rPr sz="700" spc="-2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it</a:t>
            </a:r>
            <a:r>
              <a:rPr sz="700" spc="2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is often </a:t>
            </a:r>
            <a:r>
              <a:rPr sz="700" spc="2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just</a:t>
            </a:r>
            <a:r>
              <a:rPr sz="700" spc="8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labelled</a:t>
            </a:r>
            <a:r>
              <a:rPr sz="700" spc="-1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as</a:t>
            </a:r>
            <a:r>
              <a:rPr sz="700" spc="8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infection </a:t>
            </a:r>
            <a:r>
              <a:rPr sz="700" spc="3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it</a:t>
            </a:r>
            <a:r>
              <a:rPr sz="700" spc="2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is</a:t>
            </a:r>
            <a:r>
              <a:rPr sz="700" spc="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not</a:t>
            </a:r>
            <a:r>
              <a:rPr sz="700" spc="159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well discussed.</a:t>
            </a:r>
            <a:endParaRPr sz="700" dirty="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535000" y="1757993"/>
            <a:ext cx="1737007" cy="4564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 marR="4428">
              <a:lnSpc>
                <a:spcPts val="1175"/>
              </a:lnSpc>
              <a:spcBef>
                <a:spcPts val="59"/>
              </a:spcBef>
            </a:pP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Who</a:t>
            </a:r>
            <a:r>
              <a:rPr sz="1100" b="1" spc="203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is</a:t>
            </a:r>
            <a:r>
              <a:rPr sz="1100" b="1" spc="46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at</a:t>
            </a:r>
            <a:r>
              <a:rPr sz="1100" b="1" spc="214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risk?</a:t>
            </a:r>
            <a:endParaRPr sz="1100" b="1" dirty="0">
              <a:latin typeface="Times New Roman"/>
              <a:cs typeface="Times New Roman"/>
            </a:endParaRPr>
          </a:p>
          <a:p>
            <a:pPr marL="11657">
              <a:lnSpc>
                <a:spcPct val="125000"/>
              </a:lnSpc>
              <a:spcBef>
                <a:spcPts val="317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Anyone</a:t>
            </a:r>
            <a:r>
              <a:rPr sz="700" spc="17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can</a:t>
            </a:r>
            <a:r>
              <a:rPr sz="700" spc="13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develop</a:t>
            </a:r>
            <a:r>
              <a:rPr sz="700" spc="-1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sepsis </a:t>
            </a:r>
            <a:r>
              <a:rPr sz="700" spc="3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but</a:t>
            </a:r>
            <a:r>
              <a:rPr sz="700" spc="16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it</a:t>
            </a:r>
            <a:r>
              <a:rPr sz="700" spc="2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is</a:t>
            </a:r>
            <a:r>
              <a:rPr sz="700" spc="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mo</a:t>
            </a:r>
            <a:r>
              <a:rPr sz="700" spc="-13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 likely</a:t>
            </a:r>
            <a:r>
              <a:rPr sz="700" spc="-4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to</a:t>
            </a:r>
            <a:r>
              <a:rPr sz="700" spc="11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develop</a:t>
            </a:r>
            <a:r>
              <a:rPr sz="700" spc="-1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in:</a:t>
            </a:r>
            <a:endParaRPr sz="700" dirty="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535000" y="2237442"/>
            <a:ext cx="84706" cy="3912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>
              <a:lnSpc>
                <a:spcPts val="835"/>
              </a:lnSpc>
              <a:spcBef>
                <a:spcPts val="41"/>
              </a:spcBef>
            </a:pPr>
            <a:r>
              <a:rPr sz="700" dirty="0">
                <a:solidFill>
                  <a:srgbClr val="00AD9F"/>
                </a:solidFill>
                <a:latin typeface="Times New Roman"/>
                <a:cs typeface="Times New Roman"/>
              </a:rPr>
              <a:t>•</a:t>
            </a:r>
            <a:endParaRPr sz="700" dirty="0">
              <a:latin typeface="Times New Roman"/>
              <a:cs typeface="Times New Roman"/>
            </a:endParaRPr>
          </a:p>
          <a:p>
            <a:pPr marL="11657">
              <a:lnSpc>
                <a:spcPct val="95825"/>
              </a:lnSpc>
              <a:spcBef>
                <a:spcPts val="215"/>
              </a:spcBef>
            </a:pPr>
            <a:r>
              <a:rPr sz="700" dirty="0">
                <a:solidFill>
                  <a:srgbClr val="00AD9F"/>
                </a:solidFill>
                <a:latin typeface="Times New Roman"/>
                <a:cs typeface="Times New Roman"/>
              </a:rPr>
              <a:t>•</a:t>
            </a:r>
            <a:endParaRPr sz="700" dirty="0">
              <a:latin typeface="Times New Roman"/>
              <a:cs typeface="Times New Roman"/>
            </a:endParaRPr>
          </a:p>
          <a:p>
            <a:pPr marL="11657">
              <a:lnSpc>
                <a:spcPct val="95825"/>
              </a:lnSpc>
              <a:spcBef>
                <a:spcPts val="257"/>
              </a:spcBef>
            </a:pPr>
            <a:r>
              <a:rPr sz="700" dirty="0">
                <a:solidFill>
                  <a:srgbClr val="00AD9F"/>
                </a:solidFill>
                <a:latin typeface="Times New Roman"/>
                <a:cs typeface="Times New Roman"/>
              </a:rPr>
              <a:t>•</a:t>
            </a:r>
            <a:endParaRPr sz="700" dirty="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668366" y="2237442"/>
            <a:ext cx="1737007" cy="17720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 marR="4428">
              <a:lnSpc>
                <a:spcPts val="835"/>
              </a:lnSpc>
              <a:spcBef>
                <a:spcPts val="41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babies,</a:t>
            </a:r>
            <a:r>
              <a:rPr sz="700" spc="9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especially</a:t>
            </a:r>
            <a:r>
              <a:rPr sz="700" spc="-6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p</a:t>
            </a:r>
            <a:r>
              <a:rPr sz="700" spc="-15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ematu</a:t>
            </a:r>
            <a:r>
              <a:rPr sz="700" spc="-15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</a:t>
            </a:r>
            <a:r>
              <a:rPr sz="700" spc="2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babies;</a:t>
            </a:r>
            <a:endParaRPr sz="700" dirty="0">
              <a:latin typeface="Times New Roman"/>
              <a:cs typeface="Times New Roman"/>
            </a:endParaRPr>
          </a:p>
          <a:p>
            <a:pPr marL="11657" marR="4428">
              <a:lnSpc>
                <a:spcPct val="95825"/>
              </a:lnSpc>
              <a:spcBef>
                <a:spcPts val="215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frail,</a:t>
            </a:r>
            <a:r>
              <a:rPr sz="700" spc="-1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older </a:t>
            </a:r>
            <a:r>
              <a:rPr sz="700" spc="2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people;</a:t>
            </a:r>
            <a:endParaRPr sz="700" dirty="0">
              <a:latin typeface="Times New Roman"/>
              <a:cs typeface="Times New Roman"/>
            </a:endParaRPr>
          </a:p>
          <a:p>
            <a:pPr marL="11657" marR="120844">
              <a:lnSpc>
                <a:spcPts val="844"/>
              </a:lnSpc>
              <a:spcBef>
                <a:spcPts val="257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people</a:t>
            </a:r>
            <a:r>
              <a:rPr sz="700" spc="-2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who</a:t>
            </a:r>
            <a:r>
              <a:rPr sz="700" spc="9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have</a:t>
            </a:r>
            <a:r>
              <a:rPr sz="700" spc="16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spc="-13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ecently </a:t>
            </a:r>
            <a:r>
              <a:rPr sz="700" spc="3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had</a:t>
            </a:r>
            <a:r>
              <a:rPr sz="700" spc="17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su</a:t>
            </a:r>
            <a:r>
              <a:rPr sz="700" spc="-13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gery </a:t>
            </a:r>
            <a:endParaRPr sz="700" dirty="0">
              <a:latin typeface="Times New Roman"/>
              <a:cs typeface="Times New Roman"/>
            </a:endParaRPr>
          </a:p>
          <a:p>
            <a:pPr marL="11657" marR="120844">
              <a:lnSpc>
                <a:spcPts val="844"/>
              </a:lnSpc>
              <a:spcBef>
                <a:spcPts val="256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or</a:t>
            </a:r>
            <a:r>
              <a:rPr sz="700" spc="7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who</a:t>
            </a:r>
            <a:r>
              <a:rPr sz="700" spc="9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have</a:t>
            </a:r>
            <a:r>
              <a:rPr sz="700" spc="16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wounds</a:t>
            </a:r>
            <a:r>
              <a:rPr sz="700" spc="-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or</a:t>
            </a:r>
            <a:r>
              <a:rPr sz="700" spc="7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injuries</a:t>
            </a:r>
            <a:r>
              <a:rPr sz="700" spc="11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f</a:t>
            </a:r>
            <a:r>
              <a:rPr sz="700" spc="-13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om </a:t>
            </a:r>
            <a:endParaRPr sz="700" dirty="0">
              <a:latin typeface="Times New Roman"/>
              <a:cs typeface="Times New Roman"/>
            </a:endParaRPr>
          </a:p>
          <a:p>
            <a:pPr marL="11657" marR="120844">
              <a:lnSpc>
                <a:spcPts val="844"/>
              </a:lnSpc>
              <a:spcBef>
                <a:spcPts val="256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accidents;</a:t>
            </a:r>
            <a:endParaRPr sz="700" dirty="0">
              <a:latin typeface="Times New Roman"/>
              <a:cs typeface="Times New Roman"/>
            </a:endParaRPr>
          </a:p>
          <a:p>
            <a:pPr marL="11657" marR="200412">
              <a:lnSpc>
                <a:spcPts val="844"/>
              </a:lnSpc>
              <a:spcBef>
                <a:spcPts val="265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people</a:t>
            </a:r>
            <a:r>
              <a:rPr sz="700" spc="12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spc="-15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eceiving</a:t>
            </a:r>
            <a:r>
              <a:rPr sz="700" spc="-8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</a:t>
            </a:r>
            <a:r>
              <a:rPr sz="700" spc="-15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eatments</a:t>
            </a:r>
            <a:r>
              <a:rPr sz="700" spc="11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which </a:t>
            </a:r>
            <a:endParaRPr sz="700" dirty="0">
              <a:latin typeface="Times New Roman"/>
              <a:cs typeface="Times New Roman"/>
            </a:endParaRPr>
          </a:p>
          <a:p>
            <a:pPr marL="11657" marR="200412">
              <a:lnSpc>
                <a:spcPts val="844"/>
              </a:lnSpc>
              <a:spcBef>
                <a:spcPts val="256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weaken</a:t>
            </a:r>
            <a:r>
              <a:rPr sz="700" spc="-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the</a:t>
            </a:r>
            <a:r>
              <a:rPr sz="700" spc="17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immune</a:t>
            </a:r>
            <a:r>
              <a:rPr sz="700" spc="-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system, </a:t>
            </a:r>
            <a:r>
              <a:rPr sz="700" spc="2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such</a:t>
            </a:r>
            <a:r>
              <a:rPr sz="700" spc="14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as </a:t>
            </a:r>
            <a:endParaRPr sz="700" dirty="0">
              <a:latin typeface="Times New Roman"/>
              <a:cs typeface="Times New Roman"/>
            </a:endParaRPr>
          </a:p>
          <a:p>
            <a:pPr marL="11657" marR="200412">
              <a:lnSpc>
                <a:spcPts val="844"/>
              </a:lnSpc>
              <a:spcBef>
                <a:spcPts val="256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ste</a:t>
            </a:r>
            <a:r>
              <a:rPr sz="700" spc="-15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oids</a:t>
            </a:r>
            <a:r>
              <a:rPr sz="700" spc="-1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or </a:t>
            </a:r>
            <a:r>
              <a:rPr sz="700" spc="8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chemotherapy</a:t>
            </a:r>
            <a:r>
              <a:rPr sz="700" spc="159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(cancer) </a:t>
            </a:r>
            <a:endParaRPr sz="700" dirty="0">
              <a:latin typeface="Times New Roman"/>
              <a:cs typeface="Times New Roman"/>
            </a:endParaRPr>
          </a:p>
          <a:p>
            <a:pPr marL="11657" marR="200412">
              <a:lnSpc>
                <a:spcPts val="844"/>
              </a:lnSpc>
              <a:spcBef>
                <a:spcPts val="256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</a:t>
            </a:r>
            <a:r>
              <a:rPr sz="700" spc="-13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eatment;</a:t>
            </a:r>
            <a:endParaRPr sz="700" dirty="0">
              <a:latin typeface="Times New Roman"/>
              <a:cs typeface="Times New Roman"/>
            </a:endParaRPr>
          </a:p>
          <a:p>
            <a:pPr marL="11657">
              <a:lnSpc>
                <a:spcPts val="844"/>
              </a:lnSpc>
              <a:spcBef>
                <a:spcPts val="265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patients</a:t>
            </a:r>
            <a:r>
              <a:rPr sz="700" spc="-1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who</a:t>
            </a:r>
            <a:r>
              <a:rPr sz="700" spc="9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have</a:t>
            </a:r>
            <a:r>
              <a:rPr sz="700" spc="16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urinary</a:t>
            </a:r>
            <a:r>
              <a:rPr sz="700" spc="7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catheters</a:t>
            </a:r>
            <a:r>
              <a:rPr sz="700" spc="-1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(a </a:t>
            </a:r>
            <a:endParaRPr sz="700" dirty="0">
              <a:latin typeface="Times New Roman"/>
              <a:cs typeface="Times New Roman"/>
            </a:endParaRPr>
          </a:p>
          <a:p>
            <a:pPr marL="11657">
              <a:lnSpc>
                <a:spcPts val="844"/>
              </a:lnSpc>
              <a:spcBef>
                <a:spcPts val="256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tube</a:t>
            </a:r>
            <a:r>
              <a:rPr sz="700" spc="-2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in</a:t>
            </a:r>
            <a:r>
              <a:rPr sz="700" spc="2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the</a:t>
            </a:r>
            <a:r>
              <a:rPr sz="700" spc="17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bladder</a:t>
            </a:r>
            <a:r>
              <a:rPr sz="700" spc="-19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to</a:t>
            </a:r>
            <a:r>
              <a:rPr sz="700" spc="11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help </a:t>
            </a:r>
            <a:r>
              <a:rPr sz="700" spc="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pass </a:t>
            </a:r>
            <a:r>
              <a:rPr sz="700" spc="1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urine)</a:t>
            </a:r>
            <a:r>
              <a:rPr sz="700" spc="79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or </a:t>
            </a:r>
            <a:endParaRPr sz="700" dirty="0">
              <a:latin typeface="Times New Roman"/>
              <a:cs typeface="Times New Roman"/>
            </a:endParaRPr>
          </a:p>
          <a:p>
            <a:pPr marL="11657">
              <a:lnSpc>
                <a:spcPts val="844"/>
              </a:lnSpc>
              <a:spcBef>
                <a:spcPts val="256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intravenous</a:t>
            </a:r>
            <a:r>
              <a:rPr sz="700" spc="-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devices</a:t>
            </a:r>
            <a:r>
              <a:rPr sz="700" spc="1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(such</a:t>
            </a:r>
            <a:r>
              <a:rPr sz="700" spc="8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as</a:t>
            </a:r>
            <a:r>
              <a:rPr sz="700" spc="8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drips</a:t>
            </a:r>
            <a:r>
              <a:rPr sz="700" spc="17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going</a:t>
            </a:r>
            <a:endParaRPr sz="700" dirty="0">
              <a:latin typeface="Times New Roman"/>
              <a:cs typeface="Times New Roman"/>
            </a:endParaRPr>
          </a:p>
          <a:p>
            <a:pPr marL="11657" marR="4428">
              <a:lnSpc>
                <a:spcPct val="95825"/>
              </a:lnSpc>
              <a:spcBef>
                <a:spcPts val="265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into</a:t>
            </a:r>
            <a:r>
              <a:rPr sz="700" spc="12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</a:t>
            </a:r>
            <a:r>
              <a:rPr sz="700" spc="6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vein).</a:t>
            </a:r>
            <a:endParaRPr sz="700" dirty="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487352" y="2247804"/>
            <a:ext cx="1914403" cy="8706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 marR="13989">
              <a:lnSpc>
                <a:spcPts val="1175"/>
              </a:lnSpc>
              <a:spcBef>
                <a:spcPts val="59"/>
              </a:spcBef>
            </a:pP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What </a:t>
            </a:r>
            <a:r>
              <a:rPr sz="1100" b="1" spc="18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is</a:t>
            </a:r>
            <a:r>
              <a:rPr sz="1100" b="1" spc="46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seve</a:t>
            </a:r>
            <a:r>
              <a:rPr sz="1100" b="1" spc="-20" dirty="0">
                <a:solidFill>
                  <a:srgbClr val="00AD9F"/>
                </a:solidFill>
                <a:latin typeface="Times New Roman"/>
                <a:cs typeface="Times New Roman"/>
              </a:rPr>
              <a:t>r</a:t>
            </a: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e</a:t>
            </a:r>
            <a:r>
              <a:rPr sz="1100" b="1" spc="42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sepsis?</a:t>
            </a:r>
            <a:endParaRPr sz="1100" b="1" dirty="0">
              <a:latin typeface="Times New Roman"/>
              <a:cs typeface="Times New Roman"/>
            </a:endParaRPr>
          </a:p>
          <a:p>
            <a:pPr marL="11657" marR="116910">
              <a:lnSpc>
                <a:spcPts val="844"/>
              </a:lnSpc>
              <a:spcBef>
                <a:spcPts val="376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In</a:t>
            </a:r>
            <a:r>
              <a:rPr sz="700" spc="-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seve</a:t>
            </a:r>
            <a:r>
              <a:rPr sz="700" spc="-15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 sepsis </a:t>
            </a:r>
            <a:r>
              <a:rPr sz="700" spc="3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the</a:t>
            </a:r>
            <a:r>
              <a:rPr sz="700" spc="-16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</a:t>
            </a:r>
            <a:r>
              <a:rPr sz="700" spc="-1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is</a:t>
            </a:r>
            <a:r>
              <a:rPr sz="700" spc="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huge</a:t>
            </a:r>
            <a:r>
              <a:rPr sz="700" spc="-5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damage</a:t>
            </a:r>
            <a:r>
              <a:rPr sz="700" spc="-4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to </a:t>
            </a:r>
            <a:endParaRPr sz="700" dirty="0">
              <a:latin typeface="Times New Roman"/>
              <a:cs typeface="Times New Roman"/>
            </a:endParaRPr>
          </a:p>
          <a:p>
            <a:pPr marL="11657" marR="116910">
              <a:lnSpc>
                <a:spcPts val="844"/>
              </a:lnSpc>
              <a:spcBef>
                <a:spcPts val="256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the</a:t>
            </a:r>
            <a:r>
              <a:rPr sz="700" spc="17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bod</a:t>
            </a:r>
            <a:r>
              <a:rPr sz="700" spc="-69" dirty="0">
                <a:solidFill>
                  <a:srgbClr val="363435"/>
                </a:solidFill>
                <a:latin typeface="Times New Roman"/>
                <a:cs typeface="Times New Roman"/>
              </a:rPr>
              <a:t>y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. </a:t>
            </a:r>
            <a:r>
              <a:rPr sz="700" spc="2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The</a:t>
            </a:r>
            <a:r>
              <a:rPr sz="700" spc="10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immune</a:t>
            </a:r>
            <a:r>
              <a:rPr sz="700" spc="-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system </a:t>
            </a:r>
            <a:r>
              <a:rPr sz="700" spc="2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is</a:t>
            </a:r>
            <a:r>
              <a:rPr sz="700" spc="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either </a:t>
            </a:r>
            <a:r>
              <a:rPr sz="700" spc="4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not </a:t>
            </a:r>
            <a:endParaRPr sz="700" dirty="0">
              <a:latin typeface="Times New Roman"/>
              <a:cs typeface="Times New Roman"/>
            </a:endParaRPr>
          </a:p>
          <a:p>
            <a:pPr marL="11657" marR="116910">
              <a:lnSpc>
                <a:spcPts val="844"/>
              </a:lnSpc>
              <a:spcBef>
                <a:spcPts val="256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working</a:t>
            </a:r>
            <a:r>
              <a:rPr sz="700" spc="13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p</a:t>
            </a:r>
            <a:r>
              <a:rPr sz="700" spc="-15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operly</a:t>
            </a:r>
            <a:r>
              <a:rPr sz="700" spc="-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or</a:t>
            </a:r>
            <a:r>
              <a:rPr sz="700" spc="7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can</a:t>
            </a:r>
            <a:r>
              <a:rPr sz="700" spc="-27" dirty="0">
                <a:solidFill>
                  <a:srgbClr val="363435"/>
                </a:solidFill>
                <a:latin typeface="Times New Roman"/>
                <a:cs typeface="Times New Roman"/>
              </a:rPr>
              <a:t>’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</a:t>
            </a:r>
            <a:r>
              <a:rPr sz="700" spc="11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cope</a:t>
            </a:r>
            <a:r>
              <a:rPr sz="700" spc="-2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and</a:t>
            </a:r>
            <a:r>
              <a:rPr sz="700" spc="17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the</a:t>
            </a:r>
            <a:endParaRPr sz="700" dirty="0">
              <a:latin typeface="Times New Roman"/>
              <a:cs typeface="Times New Roman"/>
            </a:endParaRPr>
          </a:p>
          <a:p>
            <a:pPr marL="11657">
              <a:lnSpc>
                <a:spcPct val="95825"/>
              </a:lnSpc>
              <a:spcBef>
                <a:spcPts val="265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body</a:t>
            </a:r>
            <a:r>
              <a:rPr sz="700" spc="-82" dirty="0">
                <a:solidFill>
                  <a:srgbClr val="363435"/>
                </a:solidFill>
                <a:latin typeface="Times New Roman"/>
                <a:cs typeface="Times New Roman"/>
              </a:rPr>
              <a:t>’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</a:t>
            </a:r>
            <a:r>
              <a:rPr sz="700" spc="17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o</a:t>
            </a:r>
            <a:r>
              <a:rPr sz="700" spc="-15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gans</a:t>
            </a:r>
            <a:r>
              <a:rPr sz="700" spc="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(such</a:t>
            </a:r>
            <a:r>
              <a:rPr sz="700" spc="8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as</a:t>
            </a:r>
            <a:r>
              <a:rPr sz="700" spc="8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the</a:t>
            </a:r>
            <a:r>
              <a:rPr sz="700" spc="17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heart, </a:t>
            </a:r>
            <a:r>
              <a:rPr sz="700" spc="39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kidneys</a:t>
            </a:r>
            <a:r>
              <a:rPr sz="700" spc="16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and</a:t>
            </a:r>
            <a:endParaRPr sz="700" dirty="0">
              <a:latin typeface="Times New Roman"/>
              <a:cs typeface="Times New Roman"/>
            </a:endParaRPr>
          </a:p>
          <a:p>
            <a:pPr marL="11657" marR="13989">
              <a:lnSpc>
                <a:spcPct val="95825"/>
              </a:lnSpc>
              <a:spcBef>
                <a:spcPts val="257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liver)</a:t>
            </a:r>
            <a:r>
              <a:rPr sz="700" spc="-5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</a:t>
            </a:r>
            <a:r>
              <a:rPr sz="700" spc="-13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</a:t>
            </a:r>
            <a:r>
              <a:rPr sz="700" spc="14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damaged,</a:t>
            </a:r>
            <a:r>
              <a:rPr sz="700" spc="-2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and</a:t>
            </a:r>
            <a:r>
              <a:rPr sz="700" spc="17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begin</a:t>
            </a:r>
            <a:r>
              <a:rPr sz="700" spc="-1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to</a:t>
            </a:r>
            <a:r>
              <a:rPr sz="700" spc="11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shut</a:t>
            </a:r>
            <a:r>
              <a:rPr sz="700" spc="15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down.</a:t>
            </a:r>
            <a:endParaRPr sz="700" dirty="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88473" y="2513603"/>
            <a:ext cx="1728442" cy="5293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 marR="129944" algn="just">
              <a:lnSpc>
                <a:spcPts val="835"/>
              </a:lnSpc>
              <a:spcBef>
                <a:spcPts val="41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In</a:t>
            </a:r>
            <a:r>
              <a:rPr sz="700" spc="-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fact</a:t>
            </a:r>
            <a:r>
              <a:rPr sz="700" spc="9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mo</a:t>
            </a:r>
            <a:r>
              <a:rPr sz="700" spc="-13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 </a:t>
            </a:r>
            <a:r>
              <a:rPr sz="700" spc="2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people</a:t>
            </a:r>
            <a:r>
              <a:rPr sz="700" spc="-2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die</a:t>
            </a:r>
            <a:r>
              <a:rPr sz="700" spc="14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of</a:t>
            </a:r>
            <a:r>
              <a:rPr sz="700" spc="4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sepsis </a:t>
            </a:r>
            <a:r>
              <a:rPr sz="700" spc="3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than</a:t>
            </a:r>
            <a:endParaRPr sz="700" dirty="0">
              <a:latin typeface="Times New Roman"/>
              <a:cs typeface="Times New Roman"/>
            </a:endParaRPr>
          </a:p>
          <a:p>
            <a:pPr marL="11657" algn="just">
              <a:lnSpc>
                <a:spcPts val="1101"/>
              </a:lnSpc>
              <a:spcBef>
                <a:spcPts val="73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lung</a:t>
            </a:r>
            <a:r>
              <a:rPr sz="700" spc="14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cance</a:t>
            </a:r>
            <a:r>
              <a:rPr sz="700" spc="-77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,</a:t>
            </a:r>
            <a:r>
              <a:rPr sz="700" spc="-4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b</a:t>
            </a:r>
            <a:r>
              <a:rPr sz="700" spc="-15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east</a:t>
            </a:r>
            <a:r>
              <a:rPr sz="700" spc="4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cancer</a:t>
            </a:r>
            <a:r>
              <a:rPr sz="700" spc="-3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and</a:t>
            </a:r>
            <a:r>
              <a:rPr sz="700" spc="17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HIV/AIDS combined.</a:t>
            </a:r>
            <a:r>
              <a:rPr sz="700" spc="-1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It</a:t>
            </a:r>
            <a:r>
              <a:rPr sz="700" spc="-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is</a:t>
            </a:r>
            <a:r>
              <a:rPr sz="700" spc="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becoming</a:t>
            </a:r>
            <a:r>
              <a:rPr sz="700" spc="-1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mo</a:t>
            </a:r>
            <a:r>
              <a:rPr sz="700" spc="-13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 </a:t>
            </a:r>
            <a:r>
              <a:rPr sz="700" spc="2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common due </a:t>
            </a:r>
            <a:r>
              <a:rPr sz="700" spc="2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to:</a:t>
            </a:r>
            <a:endParaRPr sz="700" dirty="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690942" y="2524114"/>
            <a:ext cx="188649" cy="2531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>
              <a:lnSpc>
                <a:spcPct val="95825"/>
              </a:lnSpc>
            </a:pP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42%</a:t>
            </a:r>
            <a:endParaRPr sz="600" dirty="0">
              <a:latin typeface="Times New Roman"/>
              <a:cs typeface="Times New Roman"/>
            </a:endParaRPr>
          </a:p>
          <a:p>
            <a:pPr marL="11657">
              <a:lnSpc>
                <a:spcPct val="95825"/>
              </a:lnSpc>
              <a:spcBef>
                <a:spcPts val="454"/>
              </a:spcBef>
            </a:pP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23%</a:t>
            </a:r>
            <a:endParaRPr sz="600" dirty="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891063" y="2524114"/>
            <a:ext cx="1251508" cy="2531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 marR="12239">
              <a:lnSpc>
                <a:spcPct val="95825"/>
              </a:lnSpc>
            </a:pP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Respiratory</a:t>
            </a:r>
            <a:r>
              <a:rPr sz="600" spc="8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(lung)</a:t>
            </a:r>
            <a:endParaRPr sz="600" dirty="0">
              <a:latin typeface="Times New Roman"/>
              <a:cs typeface="Times New Roman"/>
            </a:endParaRPr>
          </a:p>
          <a:p>
            <a:pPr marL="11657">
              <a:lnSpc>
                <a:spcPct val="95825"/>
              </a:lnSpc>
              <a:spcBef>
                <a:spcPts val="454"/>
              </a:spcBef>
            </a:pP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Urinary</a:t>
            </a:r>
            <a:r>
              <a:rPr sz="600" spc="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tract</a:t>
            </a:r>
            <a:r>
              <a:rPr sz="600" spc="14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(kidney</a:t>
            </a:r>
            <a:r>
              <a:rPr sz="600" spc="6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and</a:t>
            </a:r>
            <a:r>
              <a:rPr sz="600" spc="15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bladder)</a:t>
            </a:r>
            <a:endParaRPr sz="600" dirty="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690942" y="2846301"/>
            <a:ext cx="188649" cy="1035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>
              <a:lnSpc>
                <a:spcPct val="95825"/>
              </a:lnSpc>
            </a:pP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18%</a:t>
            </a:r>
            <a:endParaRPr sz="600" dirty="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891063" y="2846301"/>
            <a:ext cx="1504469" cy="8975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 marR="108692">
              <a:lnSpc>
                <a:spcPts val="738"/>
              </a:lnSpc>
            </a:pP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Abdominal</a:t>
            </a:r>
            <a:r>
              <a:rPr sz="600" spc="-9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(for</a:t>
            </a:r>
            <a:r>
              <a:rPr sz="600" spc="-1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example,</a:t>
            </a:r>
            <a:r>
              <a:rPr sz="600" spc="-1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if</a:t>
            </a:r>
            <a:r>
              <a:rPr sz="600" spc="-4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the</a:t>
            </a:r>
            <a:r>
              <a:rPr sz="600" spc="-16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e</a:t>
            </a:r>
            <a:r>
              <a:rPr sz="600" spc="-1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is an collection</a:t>
            </a:r>
            <a:r>
              <a:rPr sz="600" spc="-9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of</a:t>
            </a:r>
            <a:r>
              <a:rPr sz="600" spc="3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pus</a:t>
            </a:r>
            <a:r>
              <a:rPr sz="600" spc="129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in</a:t>
            </a:r>
            <a:r>
              <a:rPr sz="600" spc="1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the</a:t>
            </a:r>
            <a:r>
              <a:rPr sz="600" spc="14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abdomen</a:t>
            </a:r>
            <a:r>
              <a:rPr sz="600" spc="-7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due</a:t>
            </a:r>
            <a:endParaRPr sz="600" dirty="0">
              <a:latin typeface="Times New Roman"/>
              <a:cs typeface="Times New Roman"/>
            </a:endParaRPr>
          </a:p>
          <a:p>
            <a:pPr marL="11657">
              <a:lnSpc>
                <a:spcPts val="738"/>
              </a:lnSpc>
              <a:spcBef>
                <a:spcPts val="86"/>
              </a:spcBef>
            </a:pP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to</a:t>
            </a:r>
            <a:r>
              <a:rPr sz="600" spc="99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a</a:t>
            </a:r>
            <a:r>
              <a:rPr sz="600" spc="5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burst </a:t>
            </a:r>
            <a:r>
              <a:rPr sz="600" spc="1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appendix,</a:t>
            </a:r>
            <a:r>
              <a:rPr sz="600" spc="-1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hole</a:t>
            </a:r>
            <a:r>
              <a:rPr sz="600" spc="14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in</a:t>
            </a:r>
            <a:r>
              <a:rPr sz="600" spc="1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the</a:t>
            </a:r>
            <a:r>
              <a:rPr sz="600" spc="14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intestine or</a:t>
            </a:r>
            <a:r>
              <a:rPr sz="600" spc="6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as</a:t>
            </a:r>
            <a:r>
              <a:rPr sz="600" spc="7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a</a:t>
            </a:r>
            <a:r>
              <a:rPr sz="600" spc="5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complication</a:t>
            </a:r>
            <a:r>
              <a:rPr sz="600" spc="-1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after</a:t>
            </a:r>
            <a:r>
              <a:rPr sz="600" spc="13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su</a:t>
            </a:r>
            <a:r>
              <a:rPr sz="600" spc="-13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gery)</a:t>
            </a:r>
            <a:endParaRPr sz="600" dirty="0">
              <a:latin typeface="Times New Roman"/>
              <a:cs typeface="Times New Roman"/>
            </a:endParaRPr>
          </a:p>
          <a:p>
            <a:pPr marL="11657" marR="2417">
              <a:lnSpc>
                <a:spcPct val="95825"/>
              </a:lnSpc>
              <a:spcBef>
                <a:spcPts val="270"/>
              </a:spcBef>
            </a:pP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Other</a:t>
            </a:r>
            <a:endParaRPr sz="600" dirty="0">
              <a:latin typeface="Times New Roman"/>
              <a:cs typeface="Times New Roman"/>
            </a:endParaRPr>
          </a:p>
          <a:p>
            <a:pPr marL="11657" marR="2417">
              <a:lnSpc>
                <a:spcPct val="95825"/>
              </a:lnSpc>
              <a:spcBef>
                <a:spcPts val="454"/>
              </a:spcBef>
            </a:pP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Catheter</a:t>
            </a:r>
            <a:r>
              <a:rPr sz="600" spc="2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spc="-15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elated</a:t>
            </a:r>
            <a:r>
              <a:rPr sz="600" spc="3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blood</a:t>
            </a:r>
            <a:r>
              <a:rPr sz="600" spc="2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st</a:t>
            </a:r>
            <a:r>
              <a:rPr sz="600" spc="-15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eam</a:t>
            </a:r>
            <a:r>
              <a:rPr sz="600" spc="-1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infection</a:t>
            </a:r>
            <a:endParaRPr sz="600" dirty="0">
              <a:latin typeface="Times New Roman"/>
              <a:cs typeface="Times New Roman"/>
            </a:endParaRPr>
          </a:p>
          <a:p>
            <a:pPr marL="11657" marR="216235">
              <a:lnSpc>
                <a:spcPts val="643"/>
              </a:lnSpc>
              <a:spcBef>
                <a:spcPts val="386"/>
              </a:spcBef>
            </a:pP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(la</a:t>
            </a:r>
            <a:r>
              <a:rPr sz="600" spc="-13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ge</a:t>
            </a:r>
            <a:r>
              <a:rPr sz="600" spc="11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drip</a:t>
            </a:r>
            <a:r>
              <a:rPr sz="600" spc="11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that</a:t>
            </a:r>
            <a:r>
              <a:rPr sz="600" spc="15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stays</a:t>
            </a:r>
            <a:r>
              <a:rPr sz="600" spc="10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in</a:t>
            </a:r>
            <a:r>
              <a:rPr sz="600" spc="1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the</a:t>
            </a:r>
            <a:r>
              <a:rPr sz="600" spc="14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vein</a:t>
            </a:r>
            <a:r>
              <a:rPr sz="600" spc="6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for people</a:t>
            </a:r>
            <a:r>
              <a:rPr sz="600" spc="-2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on</a:t>
            </a:r>
            <a:r>
              <a:rPr sz="600" spc="9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long-term</a:t>
            </a:r>
            <a:r>
              <a:rPr sz="600" spc="-6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t</a:t>
            </a:r>
            <a:r>
              <a:rPr sz="600" spc="-15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eatment</a:t>
            </a:r>
            <a:r>
              <a:rPr sz="600" spc="5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)</a:t>
            </a:r>
            <a:endParaRPr sz="600" dirty="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535000" y="2927845"/>
            <a:ext cx="84706" cy="1150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>
              <a:lnSpc>
                <a:spcPts val="835"/>
              </a:lnSpc>
              <a:spcBef>
                <a:spcPts val="41"/>
              </a:spcBef>
            </a:pPr>
            <a:r>
              <a:rPr sz="700" dirty="0">
                <a:solidFill>
                  <a:srgbClr val="00AD9F"/>
                </a:solidFill>
                <a:latin typeface="Times New Roman"/>
                <a:cs typeface="Times New Roman"/>
              </a:rPr>
              <a:t>•</a:t>
            </a:r>
            <a:endParaRPr sz="700" dirty="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88473" y="3065925"/>
            <a:ext cx="84707" cy="253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>
              <a:lnSpc>
                <a:spcPts val="835"/>
              </a:lnSpc>
              <a:spcBef>
                <a:spcPts val="41"/>
              </a:spcBef>
            </a:pPr>
            <a:r>
              <a:rPr sz="700" dirty="0">
                <a:solidFill>
                  <a:srgbClr val="00AD9F"/>
                </a:solidFill>
                <a:latin typeface="Times New Roman"/>
                <a:cs typeface="Times New Roman"/>
              </a:rPr>
              <a:t>•</a:t>
            </a:r>
            <a:endParaRPr sz="700" dirty="0">
              <a:latin typeface="Times New Roman"/>
              <a:cs typeface="Times New Roman"/>
            </a:endParaRPr>
          </a:p>
          <a:p>
            <a:pPr marL="11657">
              <a:lnSpc>
                <a:spcPct val="95825"/>
              </a:lnSpc>
              <a:spcBef>
                <a:spcPts val="215"/>
              </a:spcBef>
            </a:pPr>
            <a:r>
              <a:rPr sz="700" dirty="0">
                <a:solidFill>
                  <a:srgbClr val="00AD9F"/>
                </a:solidFill>
                <a:latin typeface="Times New Roman"/>
                <a:cs typeface="Times New Roman"/>
              </a:rPr>
              <a:t>•</a:t>
            </a:r>
            <a:endParaRPr sz="700" dirty="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21839" y="3065925"/>
            <a:ext cx="1611180" cy="6673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 marR="4428">
              <a:lnSpc>
                <a:spcPts val="835"/>
              </a:lnSpc>
              <a:spcBef>
                <a:spcPts val="41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people</a:t>
            </a:r>
            <a:r>
              <a:rPr sz="700" spc="-2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living</a:t>
            </a:r>
            <a:r>
              <a:rPr sz="700" spc="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longer;</a:t>
            </a:r>
            <a:endParaRPr sz="700" dirty="0">
              <a:latin typeface="Times New Roman"/>
              <a:cs typeface="Times New Roman"/>
            </a:endParaRPr>
          </a:p>
          <a:p>
            <a:pPr marL="11657">
              <a:lnSpc>
                <a:spcPts val="1101"/>
              </a:lnSpc>
              <a:spcBef>
                <a:spcPts val="73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inc</a:t>
            </a:r>
            <a:r>
              <a:rPr sz="700" spc="-15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eased</a:t>
            </a:r>
            <a:r>
              <a:rPr sz="700" spc="-1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use</a:t>
            </a:r>
            <a:r>
              <a:rPr sz="700" spc="15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of</a:t>
            </a:r>
            <a:r>
              <a:rPr sz="700" spc="4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antibiotics</a:t>
            </a:r>
            <a:r>
              <a:rPr sz="700" spc="-7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leading</a:t>
            </a:r>
            <a:r>
              <a:rPr sz="700" spc="3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to germs</a:t>
            </a:r>
            <a:r>
              <a:rPr sz="700" spc="-1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that </a:t>
            </a:r>
            <a:r>
              <a:rPr sz="700" spc="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</a:t>
            </a:r>
            <a:r>
              <a:rPr sz="700" spc="-13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</a:t>
            </a:r>
            <a:r>
              <a:rPr sz="700" spc="14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spc="-15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esistant</a:t>
            </a:r>
            <a:r>
              <a:rPr sz="700" spc="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to</a:t>
            </a:r>
            <a:r>
              <a:rPr sz="700" spc="11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antibiotics; mo</a:t>
            </a:r>
            <a:r>
              <a:rPr sz="700" spc="-13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 </a:t>
            </a:r>
            <a:r>
              <a:rPr sz="700" spc="2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patients</a:t>
            </a:r>
            <a:r>
              <a:rPr sz="700" spc="-1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living</a:t>
            </a:r>
            <a:r>
              <a:rPr sz="700" spc="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with</a:t>
            </a:r>
            <a:r>
              <a:rPr sz="700" spc="4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weakened immune</a:t>
            </a:r>
            <a:r>
              <a:rPr sz="700" spc="1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systems.</a:t>
            </a:r>
            <a:endParaRPr sz="700" dirty="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690942" y="3283591"/>
            <a:ext cx="188649" cy="2531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>
              <a:lnSpc>
                <a:spcPct val="95825"/>
              </a:lnSpc>
            </a:pP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12%</a:t>
            </a:r>
            <a:endParaRPr sz="600" dirty="0">
              <a:latin typeface="Times New Roman"/>
              <a:cs typeface="Times New Roman"/>
            </a:endParaRPr>
          </a:p>
          <a:p>
            <a:pPr marL="11657" marR="12240">
              <a:lnSpc>
                <a:spcPct val="95825"/>
              </a:lnSpc>
              <a:spcBef>
                <a:spcPts val="454"/>
              </a:spcBef>
            </a:pP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3%</a:t>
            </a:r>
            <a:endParaRPr sz="600" dirty="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487352" y="3281504"/>
            <a:ext cx="1632384" cy="7325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 marR="4428">
              <a:lnSpc>
                <a:spcPts val="1175"/>
              </a:lnSpc>
              <a:spcBef>
                <a:spcPts val="59"/>
              </a:spcBef>
            </a:pP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What </a:t>
            </a:r>
            <a:r>
              <a:rPr sz="1100" b="1" spc="18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is</a:t>
            </a:r>
            <a:r>
              <a:rPr sz="1100" b="1" spc="46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septic</a:t>
            </a:r>
            <a:r>
              <a:rPr sz="1100" b="1" spc="73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shock?</a:t>
            </a:r>
            <a:endParaRPr sz="1100" b="1" dirty="0">
              <a:latin typeface="Times New Roman"/>
              <a:cs typeface="Times New Roman"/>
            </a:endParaRPr>
          </a:p>
          <a:p>
            <a:pPr marL="11657">
              <a:lnSpc>
                <a:spcPts val="1101"/>
              </a:lnSpc>
              <a:spcBef>
                <a:spcPts val="235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Septic </a:t>
            </a:r>
            <a:r>
              <a:rPr sz="700" spc="2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shock</a:t>
            </a:r>
            <a:r>
              <a:rPr sz="700" spc="14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happens</a:t>
            </a:r>
            <a:r>
              <a:rPr sz="700" spc="-2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when</a:t>
            </a:r>
            <a:r>
              <a:rPr sz="700" spc="15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sepsis </a:t>
            </a:r>
            <a:r>
              <a:rPr sz="700" spc="3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has </a:t>
            </a:r>
            <a:r>
              <a:rPr sz="700" spc="-16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eached</a:t>
            </a:r>
            <a:r>
              <a:rPr sz="700" spc="-1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the</a:t>
            </a:r>
            <a:r>
              <a:rPr sz="700" spc="17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point </a:t>
            </a:r>
            <a:r>
              <a:rPr sz="700" spc="2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whe</a:t>
            </a:r>
            <a:r>
              <a:rPr sz="700" spc="-13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 </a:t>
            </a:r>
            <a:r>
              <a:rPr sz="700" spc="9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the</a:t>
            </a:r>
            <a:r>
              <a:rPr sz="700" spc="-16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</a:t>
            </a:r>
            <a:r>
              <a:rPr sz="700" spc="-1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is</a:t>
            </a:r>
            <a:r>
              <a:rPr sz="700" spc="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</a:t>
            </a:r>
            <a:r>
              <a:rPr sz="700" spc="6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life- th</a:t>
            </a:r>
            <a:r>
              <a:rPr sz="700" spc="-16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eatening</a:t>
            </a:r>
            <a:r>
              <a:rPr sz="700" spc="-3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d</a:t>
            </a:r>
            <a:r>
              <a:rPr sz="700" spc="-16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op</a:t>
            </a:r>
            <a:r>
              <a:rPr sz="700" spc="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in</a:t>
            </a:r>
            <a:r>
              <a:rPr sz="700" spc="2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blood</a:t>
            </a:r>
            <a:r>
              <a:rPr sz="700" spc="-19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flow</a:t>
            </a:r>
            <a:r>
              <a:rPr sz="700" spc="-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to</a:t>
            </a:r>
            <a:r>
              <a:rPr sz="700" spc="11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the vital</a:t>
            </a:r>
            <a:r>
              <a:rPr sz="700" spc="2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o</a:t>
            </a:r>
            <a:r>
              <a:rPr sz="700" spc="-13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gans.</a:t>
            </a:r>
            <a:endParaRPr sz="700" dirty="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88473" y="3480167"/>
            <a:ext cx="84707" cy="1150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>
              <a:lnSpc>
                <a:spcPts val="835"/>
              </a:lnSpc>
              <a:spcBef>
                <a:spcPts val="41"/>
              </a:spcBef>
            </a:pPr>
            <a:r>
              <a:rPr sz="700" dirty="0">
                <a:solidFill>
                  <a:srgbClr val="00AD9F"/>
                </a:solidFill>
                <a:latin typeface="Times New Roman"/>
                <a:cs typeface="Times New Roman"/>
              </a:rPr>
              <a:t>•</a:t>
            </a:r>
            <a:endParaRPr sz="700" dirty="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535000" y="3480167"/>
            <a:ext cx="84706" cy="1150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>
              <a:lnSpc>
                <a:spcPts val="835"/>
              </a:lnSpc>
              <a:spcBef>
                <a:spcPts val="41"/>
              </a:spcBef>
            </a:pPr>
            <a:r>
              <a:rPr sz="700" dirty="0">
                <a:solidFill>
                  <a:srgbClr val="00AD9F"/>
                </a:solidFill>
                <a:latin typeface="Times New Roman"/>
                <a:cs typeface="Times New Roman"/>
              </a:rPr>
              <a:t>•</a:t>
            </a:r>
            <a:endParaRPr sz="700" dirty="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690942" y="3812865"/>
            <a:ext cx="145825" cy="1035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>
              <a:lnSpc>
                <a:spcPct val="95825"/>
              </a:lnSpc>
            </a:pP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1%</a:t>
            </a:r>
            <a:endParaRPr sz="600" dirty="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891062" y="3812865"/>
            <a:ext cx="1494665" cy="6122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 marR="126315">
              <a:lnSpc>
                <a:spcPts val="738"/>
              </a:lnSpc>
            </a:pP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Device</a:t>
            </a:r>
            <a:r>
              <a:rPr sz="600" spc="13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such</a:t>
            </a:r>
            <a:r>
              <a:rPr sz="600" spc="12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as</a:t>
            </a:r>
            <a:r>
              <a:rPr sz="600" spc="7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a</a:t>
            </a:r>
            <a:r>
              <a:rPr sz="600" spc="5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urinary</a:t>
            </a:r>
            <a:r>
              <a:rPr sz="600" spc="6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catheter</a:t>
            </a:r>
            <a:r>
              <a:rPr sz="600" spc="4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or pacemaker</a:t>
            </a:r>
            <a:r>
              <a:rPr sz="600" spc="-1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or</a:t>
            </a:r>
            <a:r>
              <a:rPr sz="600" spc="6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other</a:t>
            </a:r>
            <a:r>
              <a:rPr sz="600" spc="-19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fo</a:t>
            </a:r>
            <a:r>
              <a:rPr sz="600" spc="-13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eign </a:t>
            </a:r>
            <a:r>
              <a:rPr sz="600" spc="2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object</a:t>
            </a:r>
            <a:r>
              <a:rPr sz="600" spc="10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in the</a:t>
            </a:r>
            <a:r>
              <a:rPr sz="600" spc="14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body</a:t>
            </a:r>
            <a:endParaRPr sz="600" dirty="0">
              <a:latin typeface="Times New Roman"/>
              <a:cs typeface="Times New Roman"/>
            </a:endParaRPr>
          </a:p>
          <a:p>
            <a:pPr marL="11657">
              <a:lnSpc>
                <a:spcPct val="95825"/>
              </a:lnSpc>
              <a:spcBef>
                <a:spcPts val="453"/>
              </a:spcBef>
            </a:pP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Brain</a:t>
            </a:r>
            <a:r>
              <a:rPr sz="600" spc="3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and</a:t>
            </a:r>
            <a:r>
              <a:rPr sz="600" spc="15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spinal</a:t>
            </a:r>
            <a:r>
              <a:rPr sz="600" spc="12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co</a:t>
            </a:r>
            <a:r>
              <a:rPr sz="600" spc="-13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d</a:t>
            </a:r>
            <a:r>
              <a:rPr sz="600" spc="15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such</a:t>
            </a:r>
            <a:r>
              <a:rPr sz="600" spc="12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as</a:t>
            </a:r>
            <a:r>
              <a:rPr sz="600" spc="7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meningitis</a:t>
            </a:r>
            <a:endParaRPr sz="600" dirty="0">
              <a:latin typeface="Times New Roman"/>
              <a:cs typeface="Times New Roman"/>
            </a:endParaRPr>
          </a:p>
          <a:p>
            <a:pPr marL="11657" marR="14074">
              <a:lnSpc>
                <a:spcPct val="95825"/>
              </a:lnSpc>
              <a:spcBef>
                <a:spcPts val="454"/>
              </a:spcBef>
            </a:pPr>
            <a:r>
              <a:rPr sz="600" i="1" dirty="0">
                <a:solidFill>
                  <a:srgbClr val="363435"/>
                </a:solidFill>
                <a:latin typeface="Times New Roman"/>
                <a:cs typeface="Times New Roman"/>
              </a:rPr>
              <a:t>(Sou</a:t>
            </a:r>
            <a:r>
              <a:rPr sz="600" i="1" spc="-9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600" i="1" dirty="0">
                <a:solidFill>
                  <a:srgbClr val="363435"/>
                </a:solidFill>
                <a:latin typeface="Times New Roman"/>
                <a:cs typeface="Times New Roman"/>
              </a:rPr>
              <a:t>ced</a:t>
            </a:r>
            <a:r>
              <a:rPr sz="600" i="1" spc="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i="1" dirty="0">
                <a:solidFill>
                  <a:srgbClr val="363435"/>
                </a:solidFill>
                <a:latin typeface="Times New Roman"/>
                <a:cs typeface="Times New Roman"/>
              </a:rPr>
              <a:t>f</a:t>
            </a:r>
            <a:r>
              <a:rPr sz="600" i="1" spc="-13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600" i="1" dirty="0">
                <a:solidFill>
                  <a:srgbClr val="363435"/>
                </a:solidFill>
                <a:latin typeface="Times New Roman"/>
                <a:cs typeface="Times New Roman"/>
              </a:rPr>
              <a:t>om </a:t>
            </a:r>
            <a:r>
              <a:rPr sz="600" i="1" spc="2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i="1" dirty="0">
                <a:solidFill>
                  <a:srgbClr val="363435"/>
                </a:solidFill>
                <a:latin typeface="Times New Roman"/>
                <a:cs typeface="Times New Roman"/>
              </a:rPr>
              <a:t>IMPRESS</a:t>
            </a:r>
            <a:r>
              <a:rPr sz="600" i="1" spc="69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i="1" spc="-59" dirty="0">
                <a:solidFill>
                  <a:srgbClr val="363435"/>
                </a:solidFill>
                <a:latin typeface="Times New Roman"/>
                <a:cs typeface="Times New Roman"/>
              </a:rPr>
              <a:t>T</a:t>
            </a:r>
            <a:r>
              <a:rPr sz="600" i="1" dirty="0">
                <a:solidFill>
                  <a:srgbClr val="363435"/>
                </a:solidFill>
                <a:latin typeface="Times New Roman"/>
                <a:cs typeface="Times New Roman"/>
              </a:rPr>
              <a:t>rial,</a:t>
            </a:r>
            <a:r>
              <a:rPr sz="600" i="1" spc="-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600" i="1" dirty="0">
                <a:solidFill>
                  <a:srgbClr val="363435"/>
                </a:solidFill>
                <a:latin typeface="Times New Roman"/>
                <a:cs typeface="Times New Roman"/>
              </a:rPr>
              <a:t>2014)</a:t>
            </a:r>
            <a:endParaRPr sz="6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535000" y="4172500"/>
            <a:ext cx="1898891" cy="11468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 marR="4428">
              <a:lnSpc>
                <a:spcPts val="1175"/>
              </a:lnSpc>
              <a:spcBef>
                <a:spcPts val="59"/>
              </a:spcBef>
            </a:pP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What </a:t>
            </a:r>
            <a:r>
              <a:rPr sz="1100" b="1" spc="18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causes</a:t>
            </a:r>
            <a:r>
              <a:rPr sz="1100" b="1" spc="22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sepsis?</a:t>
            </a:r>
            <a:endParaRPr sz="1100" b="1" dirty="0">
              <a:latin typeface="Times New Roman"/>
              <a:cs typeface="Times New Roman"/>
            </a:endParaRPr>
          </a:p>
          <a:p>
            <a:pPr marL="11657">
              <a:lnSpc>
                <a:spcPts val="844"/>
              </a:lnSpc>
              <a:spcBef>
                <a:spcPts val="376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Every</a:t>
            </a:r>
            <a:r>
              <a:rPr sz="700" spc="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yea</a:t>
            </a:r>
            <a:r>
              <a:rPr sz="700" spc="-69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,</a:t>
            </a:r>
            <a:r>
              <a:rPr sz="700" spc="11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millions</a:t>
            </a:r>
            <a:r>
              <a:rPr sz="700" spc="8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of</a:t>
            </a:r>
            <a:r>
              <a:rPr sz="700" spc="4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people</a:t>
            </a:r>
            <a:r>
              <a:rPr sz="700" spc="10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develop</a:t>
            </a:r>
            <a:r>
              <a:rPr sz="700" spc="3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local </a:t>
            </a:r>
            <a:endParaRPr sz="700" dirty="0">
              <a:latin typeface="Times New Roman"/>
              <a:cs typeface="Times New Roman"/>
            </a:endParaRPr>
          </a:p>
          <a:p>
            <a:pPr marL="11657">
              <a:lnSpc>
                <a:spcPts val="844"/>
              </a:lnSpc>
              <a:spcBef>
                <a:spcPts val="256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infections</a:t>
            </a:r>
            <a:r>
              <a:rPr sz="700" spc="-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such</a:t>
            </a:r>
            <a:r>
              <a:rPr sz="700" spc="14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as</a:t>
            </a:r>
            <a:r>
              <a:rPr sz="700" spc="8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flu,</a:t>
            </a:r>
            <a:r>
              <a:rPr sz="700" spc="-1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gast</a:t>
            </a:r>
            <a:r>
              <a:rPr sz="700" spc="-13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oenteritis </a:t>
            </a:r>
            <a:endParaRPr sz="700" dirty="0">
              <a:latin typeface="Times New Roman"/>
              <a:cs typeface="Times New Roman"/>
            </a:endParaRPr>
          </a:p>
          <a:p>
            <a:pPr marL="11657">
              <a:lnSpc>
                <a:spcPts val="844"/>
              </a:lnSpc>
              <a:spcBef>
                <a:spcPts val="256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(vomiting and</a:t>
            </a:r>
            <a:r>
              <a:rPr sz="700" spc="17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diarrhoea)</a:t>
            </a:r>
            <a:r>
              <a:rPr sz="700" spc="-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or</a:t>
            </a:r>
            <a:r>
              <a:rPr sz="700" spc="7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other</a:t>
            </a:r>
            <a:r>
              <a:rPr sz="700" spc="6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viruses. </a:t>
            </a:r>
            <a:endParaRPr sz="700" dirty="0">
              <a:latin typeface="Times New Roman"/>
              <a:cs typeface="Times New Roman"/>
            </a:endParaRPr>
          </a:p>
          <a:p>
            <a:pPr marL="11657">
              <a:lnSpc>
                <a:spcPts val="844"/>
              </a:lnSpc>
              <a:spcBef>
                <a:spcPts val="256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Normall</a:t>
            </a:r>
            <a:r>
              <a:rPr sz="700" spc="-69" dirty="0">
                <a:solidFill>
                  <a:srgbClr val="363435"/>
                </a:solidFill>
                <a:latin typeface="Times New Roman"/>
                <a:cs typeface="Times New Roman"/>
              </a:rPr>
              <a:t>y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,</a:t>
            </a:r>
            <a:r>
              <a:rPr sz="700" spc="129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the</a:t>
            </a:r>
            <a:r>
              <a:rPr sz="700" spc="17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body </a:t>
            </a:r>
            <a:r>
              <a:rPr sz="700" spc="1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spc="-15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ecognises</a:t>
            </a:r>
            <a:r>
              <a:rPr sz="700" spc="1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the</a:t>
            </a:r>
            <a:r>
              <a:rPr sz="700" spc="17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infection, </a:t>
            </a:r>
            <a:endParaRPr sz="700" dirty="0">
              <a:latin typeface="Times New Roman"/>
              <a:cs typeface="Times New Roman"/>
            </a:endParaRPr>
          </a:p>
          <a:p>
            <a:pPr marL="11657">
              <a:lnSpc>
                <a:spcPts val="844"/>
              </a:lnSpc>
              <a:spcBef>
                <a:spcPts val="256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such</a:t>
            </a:r>
            <a:r>
              <a:rPr sz="700" spc="14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as</a:t>
            </a:r>
            <a:r>
              <a:rPr sz="700" spc="8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the</a:t>
            </a:r>
            <a:r>
              <a:rPr sz="700" spc="17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bacteria</a:t>
            </a:r>
            <a:r>
              <a:rPr sz="700" spc="-1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or</a:t>
            </a:r>
            <a:r>
              <a:rPr sz="700" spc="7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virus,</a:t>
            </a:r>
            <a:r>
              <a:rPr sz="700" spc="2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and</a:t>
            </a:r>
            <a:r>
              <a:rPr sz="700" spc="17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starts </a:t>
            </a:r>
            <a:r>
              <a:rPr sz="700" spc="1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trying </a:t>
            </a:r>
            <a:endParaRPr sz="700" dirty="0">
              <a:latin typeface="Times New Roman"/>
              <a:cs typeface="Times New Roman"/>
            </a:endParaRPr>
          </a:p>
          <a:p>
            <a:pPr marL="11657">
              <a:lnSpc>
                <a:spcPts val="844"/>
              </a:lnSpc>
              <a:spcBef>
                <a:spcPts val="256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to</a:t>
            </a:r>
            <a:r>
              <a:rPr sz="700" spc="11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spc="-15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emove</a:t>
            </a:r>
            <a:r>
              <a:rPr sz="700" spc="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the</a:t>
            </a:r>
            <a:r>
              <a:rPr sz="700" spc="17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infection </a:t>
            </a:r>
            <a:r>
              <a:rPr sz="700" spc="3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and</a:t>
            </a:r>
            <a:r>
              <a:rPr sz="700" spc="17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allow</a:t>
            </a:r>
            <a:r>
              <a:rPr sz="700" spc="5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the</a:t>
            </a:r>
            <a:r>
              <a:rPr sz="700" spc="17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body</a:t>
            </a:r>
            <a:endParaRPr sz="700" dirty="0">
              <a:latin typeface="Times New Roman"/>
              <a:cs typeface="Times New Roman"/>
            </a:endParaRPr>
          </a:p>
          <a:p>
            <a:pPr marL="11657" marR="4428">
              <a:lnSpc>
                <a:spcPct val="95825"/>
              </a:lnSpc>
              <a:spcBef>
                <a:spcPts val="265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to</a:t>
            </a:r>
            <a:r>
              <a:rPr sz="700" spc="11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heal.</a:t>
            </a:r>
            <a:endParaRPr sz="7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90942" y="4169607"/>
            <a:ext cx="145825" cy="1035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>
              <a:lnSpc>
                <a:spcPct val="95825"/>
              </a:lnSpc>
            </a:pPr>
            <a:r>
              <a:rPr sz="600" dirty="0">
                <a:solidFill>
                  <a:srgbClr val="363435"/>
                </a:solidFill>
                <a:latin typeface="Times New Roman"/>
                <a:cs typeface="Times New Roman"/>
              </a:rPr>
              <a:t>1%</a:t>
            </a:r>
            <a:endParaRPr sz="6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487352" y="4114801"/>
            <a:ext cx="1780361" cy="350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>
              <a:lnSpc>
                <a:spcPts val="927"/>
              </a:lnSpc>
              <a:spcBef>
                <a:spcPts val="46"/>
              </a:spcBef>
            </a:pPr>
            <a:r>
              <a:rPr sz="800" b="1" dirty="0">
                <a:solidFill>
                  <a:srgbClr val="727376"/>
                </a:solidFill>
                <a:latin typeface="Times New Roman"/>
                <a:cs typeface="Times New Roman"/>
              </a:rPr>
              <a:t>What</a:t>
            </a:r>
            <a:r>
              <a:rPr sz="800" b="1" spc="95" dirty="0">
                <a:solidFill>
                  <a:srgbClr val="727376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727376"/>
                </a:solidFill>
                <a:latin typeface="Times New Roman"/>
                <a:cs typeface="Times New Roman"/>
              </a:rPr>
              <a:t>a</a:t>
            </a:r>
            <a:r>
              <a:rPr sz="800" b="1" spc="-15" dirty="0">
                <a:solidFill>
                  <a:srgbClr val="727376"/>
                </a:solidFill>
                <a:latin typeface="Times New Roman"/>
                <a:cs typeface="Times New Roman"/>
              </a:rPr>
              <a:t>r</a:t>
            </a:r>
            <a:r>
              <a:rPr sz="800" b="1" dirty="0">
                <a:solidFill>
                  <a:srgbClr val="727376"/>
                </a:solidFill>
                <a:latin typeface="Times New Roman"/>
                <a:cs typeface="Times New Roman"/>
              </a:rPr>
              <a:t>e</a:t>
            </a:r>
            <a:r>
              <a:rPr sz="800" b="1" spc="19" dirty="0">
                <a:solidFill>
                  <a:srgbClr val="727376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727376"/>
                </a:solidFill>
                <a:latin typeface="Times New Roman"/>
                <a:cs typeface="Times New Roman"/>
              </a:rPr>
              <a:t>the</a:t>
            </a:r>
            <a:r>
              <a:rPr sz="800" b="1" spc="201" dirty="0">
                <a:solidFill>
                  <a:srgbClr val="727376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727376"/>
                </a:solidFill>
                <a:latin typeface="Times New Roman"/>
                <a:cs typeface="Times New Roman"/>
              </a:rPr>
              <a:t>signs </a:t>
            </a:r>
            <a:r>
              <a:rPr sz="800" b="1" spc="21" dirty="0">
                <a:solidFill>
                  <a:srgbClr val="727376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727376"/>
                </a:solidFill>
                <a:latin typeface="Times New Roman"/>
                <a:cs typeface="Times New Roman"/>
              </a:rPr>
              <a:t>of</a:t>
            </a:r>
            <a:r>
              <a:rPr sz="800" b="1" spc="140" dirty="0">
                <a:solidFill>
                  <a:srgbClr val="727376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727376"/>
                </a:solidFill>
                <a:latin typeface="Times New Roman"/>
                <a:cs typeface="Times New Roman"/>
              </a:rPr>
              <a:t>seve</a:t>
            </a:r>
            <a:r>
              <a:rPr sz="800" b="1" spc="-15" dirty="0">
                <a:solidFill>
                  <a:srgbClr val="727376"/>
                </a:solidFill>
                <a:latin typeface="Times New Roman"/>
                <a:cs typeface="Times New Roman"/>
              </a:rPr>
              <a:t>r</a:t>
            </a:r>
            <a:r>
              <a:rPr sz="800" b="1" dirty="0">
                <a:solidFill>
                  <a:srgbClr val="727376"/>
                </a:solidFill>
                <a:latin typeface="Times New Roman"/>
                <a:cs typeface="Times New Roman"/>
              </a:rPr>
              <a:t>e</a:t>
            </a:r>
            <a:r>
              <a:rPr sz="800" b="1" spc="28" dirty="0">
                <a:solidFill>
                  <a:srgbClr val="727376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727376"/>
                </a:solidFill>
                <a:latin typeface="Times New Roman"/>
                <a:cs typeface="Times New Roman"/>
              </a:rPr>
              <a:t>sepsis</a:t>
            </a:r>
            <a:endParaRPr sz="800" b="1" dirty="0">
              <a:latin typeface="Times New Roman"/>
              <a:cs typeface="Times New Roman"/>
            </a:endParaRPr>
          </a:p>
          <a:p>
            <a:pPr marL="11657" marR="15737">
              <a:lnSpc>
                <a:spcPct val="95825"/>
              </a:lnSpc>
              <a:spcBef>
                <a:spcPts val="196"/>
              </a:spcBef>
            </a:pPr>
            <a:r>
              <a:rPr sz="800" b="1" dirty="0">
                <a:solidFill>
                  <a:srgbClr val="727376"/>
                </a:solidFill>
                <a:latin typeface="Times New Roman"/>
                <a:cs typeface="Times New Roman"/>
              </a:rPr>
              <a:t>and</a:t>
            </a:r>
            <a:r>
              <a:rPr sz="800" b="1" spc="142" dirty="0">
                <a:solidFill>
                  <a:srgbClr val="727376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727376"/>
                </a:solidFill>
                <a:latin typeface="Times New Roman"/>
                <a:cs typeface="Times New Roman"/>
              </a:rPr>
              <a:t>septic</a:t>
            </a:r>
            <a:r>
              <a:rPr sz="800" b="1" spc="76" dirty="0">
                <a:solidFill>
                  <a:srgbClr val="727376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727376"/>
                </a:solidFill>
                <a:latin typeface="Times New Roman"/>
                <a:cs typeface="Times New Roman"/>
              </a:rPr>
              <a:t>shock?</a:t>
            </a:r>
            <a:endParaRPr sz="800" b="1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7581" y="4491136"/>
            <a:ext cx="625583" cy="1265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>
              <a:lnSpc>
                <a:spcPts val="932"/>
              </a:lnSpc>
              <a:spcBef>
                <a:spcPts val="46"/>
              </a:spcBef>
            </a:pPr>
            <a:r>
              <a:rPr sz="800" b="1" dirty="0">
                <a:solidFill>
                  <a:srgbClr val="FDFDFD"/>
                </a:solidFill>
                <a:latin typeface="Times New Roman"/>
                <a:cs typeface="Times New Roman"/>
              </a:rPr>
              <a:t>INFECTION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487351" y="4518494"/>
            <a:ext cx="84707" cy="1150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>
              <a:lnSpc>
                <a:spcPts val="835"/>
              </a:lnSpc>
              <a:spcBef>
                <a:spcPts val="41"/>
              </a:spcBef>
            </a:pPr>
            <a:r>
              <a:rPr sz="700" dirty="0">
                <a:solidFill>
                  <a:srgbClr val="00AD9F"/>
                </a:solidFill>
                <a:latin typeface="Times New Roman"/>
                <a:cs typeface="Times New Roman"/>
              </a:rPr>
              <a:t>•</a:t>
            </a:r>
            <a:endParaRPr sz="7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620719" y="4518494"/>
            <a:ext cx="1780217" cy="16339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 marR="4428">
              <a:lnSpc>
                <a:spcPts val="835"/>
              </a:lnSpc>
              <a:spcBef>
                <a:spcPts val="41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Marked </a:t>
            </a:r>
            <a:r>
              <a:rPr sz="700" spc="3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confusion,</a:t>
            </a:r>
            <a:r>
              <a:rPr sz="700" spc="-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slur</a:t>
            </a:r>
            <a:r>
              <a:rPr sz="700" spc="-13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ed </a:t>
            </a:r>
            <a:r>
              <a:rPr sz="700" spc="2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speech,</a:t>
            </a:r>
            <a:endParaRPr sz="700" dirty="0">
              <a:latin typeface="Times New Roman"/>
              <a:cs typeface="Times New Roman"/>
            </a:endParaRPr>
          </a:p>
          <a:p>
            <a:pPr marL="11657" marR="4428">
              <a:lnSpc>
                <a:spcPct val="95825"/>
              </a:lnSpc>
              <a:spcBef>
                <a:spcPts val="215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ext</a:t>
            </a:r>
            <a:r>
              <a:rPr sz="700" spc="-15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eme</a:t>
            </a:r>
            <a:r>
              <a:rPr sz="700" spc="5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weakness,</a:t>
            </a:r>
            <a:r>
              <a:rPr sz="700" spc="-7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inability</a:t>
            </a:r>
            <a:r>
              <a:rPr sz="700" spc="8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to</a:t>
            </a:r>
            <a:r>
              <a:rPr sz="700" spc="11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feed</a:t>
            </a:r>
            <a:endParaRPr sz="700" dirty="0">
              <a:latin typeface="Times New Roman"/>
              <a:cs typeface="Times New Roman"/>
            </a:endParaRPr>
          </a:p>
          <a:p>
            <a:pPr marL="11657" marR="4428">
              <a:lnSpc>
                <a:spcPct val="95825"/>
              </a:lnSpc>
              <a:spcBef>
                <a:spcPts val="257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Difficulty</a:t>
            </a:r>
            <a:r>
              <a:rPr sz="700" spc="-49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b</a:t>
            </a:r>
            <a:r>
              <a:rPr sz="700" spc="-13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eathing</a:t>
            </a:r>
            <a:endParaRPr sz="700" dirty="0">
              <a:latin typeface="Times New Roman"/>
              <a:cs typeface="Times New Roman"/>
            </a:endParaRPr>
          </a:p>
          <a:p>
            <a:pPr marL="11657" marR="4428">
              <a:lnSpc>
                <a:spcPct val="95825"/>
              </a:lnSpc>
              <a:spcBef>
                <a:spcPts val="257"/>
              </a:spcBef>
            </a:pPr>
            <a:r>
              <a:rPr sz="700" spc="-39" dirty="0">
                <a:solidFill>
                  <a:srgbClr val="363435"/>
                </a:solidFill>
                <a:latin typeface="Times New Roman"/>
                <a:cs typeface="Times New Roman"/>
              </a:rPr>
              <a:t>V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ery</a:t>
            </a:r>
            <a:r>
              <a:rPr sz="700" spc="2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fast</a:t>
            </a:r>
            <a:r>
              <a:rPr sz="700" spc="10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heart </a:t>
            </a:r>
            <a:r>
              <a:rPr sz="700" spc="4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rate</a:t>
            </a:r>
            <a:endParaRPr sz="700" dirty="0">
              <a:latin typeface="Times New Roman"/>
              <a:cs typeface="Times New Roman"/>
            </a:endParaRPr>
          </a:p>
          <a:p>
            <a:pPr marL="11657" marR="74056">
              <a:lnSpc>
                <a:spcPts val="844"/>
              </a:lnSpc>
              <a:spcBef>
                <a:spcPts val="257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Passing </a:t>
            </a:r>
            <a:r>
              <a:rPr sz="700" spc="2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little</a:t>
            </a:r>
            <a:r>
              <a:rPr sz="700" spc="89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or</a:t>
            </a:r>
            <a:r>
              <a:rPr sz="700" spc="7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no</a:t>
            </a:r>
            <a:r>
              <a:rPr sz="700" spc="11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urine,</a:t>
            </a:r>
            <a:r>
              <a:rPr sz="700" spc="14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or</a:t>
            </a:r>
            <a:r>
              <a:rPr sz="700" spc="7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passing</a:t>
            </a:r>
            <a:r>
              <a:rPr sz="700" spc="12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very </a:t>
            </a:r>
            <a:endParaRPr sz="700" dirty="0">
              <a:latin typeface="Times New Roman"/>
              <a:cs typeface="Times New Roman"/>
            </a:endParaRPr>
          </a:p>
          <a:p>
            <a:pPr marL="11657" marR="74056">
              <a:lnSpc>
                <a:spcPts val="844"/>
              </a:lnSpc>
              <a:spcBef>
                <a:spcPts val="256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dark</a:t>
            </a:r>
            <a:r>
              <a:rPr sz="700" spc="12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urine</a:t>
            </a:r>
            <a:r>
              <a:rPr sz="700" spc="14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with</a:t>
            </a:r>
            <a:r>
              <a:rPr sz="700" spc="4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</a:t>
            </a:r>
            <a:r>
              <a:rPr sz="700" spc="6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bad </a:t>
            </a:r>
            <a:r>
              <a:rPr sz="700" spc="3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smell</a:t>
            </a:r>
            <a:endParaRPr sz="700" dirty="0">
              <a:latin typeface="Times New Roman"/>
              <a:cs typeface="Times New Roman"/>
            </a:endParaRPr>
          </a:p>
          <a:p>
            <a:pPr marL="11657" marR="4428">
              <a:lnSpc>
                <a:spcPct val="95825"/>
              </a:lnSpc>
              <a:spcBef>
                <a:spcPts val="265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Cold,</a:t>
            </a:r>
            <a:r>
              <a:rPr sz="700" spc="15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clamm</a:t>
            </a:r>
            <a:r>
              <a:rPr sz="700" spc="-69" dirty="0">
                <a:solidFill>
                  <a:srgbClr val="363435"/>
                </a:solidFill>
                <a:latin typeface="Times New Roman"/>
                <a:cs typeface="Times New Roman"/>
              </a:rPr>
              <a:t>y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,</a:t>
            </a:r>
            <a:r>
              <a:rPr sz="700" spc="13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pale </a:t>
            </a:r>
            <a:r>
              <a:rPr sz="700" spc="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or</a:t>
            </a:r>
            <a:r>
              <a:rPr sz="700" spc="7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mottled</a:t>
            </a:r>
            <a:r>
              <a:rPr sz="700" spc="12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(blotchy)</a:t>
            </a:r>
            <a:endParaRPr sz="700" dirty="0">
              <a:latin typeface="Times New Roman"/>
              <a:cs typeface="Times New Roman"/>
            </a:endParaRPr>
          </a:p>
          <a:p>
            <a:pPr marL="11657" marR="4428">
              <a:lnSpc>
                <a:spcPct val="95825"/>
              </a:lnSpc>
              <a:spcBef>
                <a:spcPts val="257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skin</a:t>
            </a:r>
            <a:endParaRPr sz="700" dirty="0">
              <a:latin typeface="Times New Roman"/>
              <a:cs typeface="Times New Roman"/>
            </a:endParaRPr>
          </a:p>
          <a:p>
            <a:pPr marL="11657" marR="4428">
              <a:lnSpc>
                <a:spcPct val="95825"/>
              </a:lnSpc>
              <a:spcBef>
                <a:spcPts val="257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Rash</a:t>
            </a:r>
            <a:endParaRPr sz="700" dirty="0">
              <a:latin typeface="Times New Roman"/>
              <a:cs typeface="Times New Roman"/>
            </a:endParaRPr>
          </a:p>
          <a:p>
            <a:pPr marL="11657">
              <a:lnSpc>
                <a:spcPts val="844"/>
              </a:lnSpc>
              <a:spcBef>
                <a:spcPts val="257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Adolescents</a:t>
            </a:r>
            <a:r>
              <a:rPr sz="700" spc="-1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may</a:t>
            </a:r>
            <a:r>
              <a:rPr sz="700" spc="8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describe</a:t>
            </a:r>
            <a:r>
              <a:rPr sz="700" spc="9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seve</a:t>
            </a:r>
            <a:r>
              <a:rPr sz="700" spc="-15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</a:t>
            </a:r>
            <a:r>
              <a:rPr sz="700" spc="-2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leg</a:t>
            </a:r>
            <a:r>
              <a:rPr sz="700" spc="14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pain </a:t>
            </a:r>
            <a:endParaRPr sz="700" dirty="0">
              <a:latin typeface="Times New Roman"/>
              <a:cs typeface="Times New Roman"/>
            </a:endParaRPr>
          </a:p>
          <a:p>
            <a:pPr marL="11657">
              <a:lnSpc>
                <a:spcPts val="844"/>
              </a:lnSpc>
              <a:spcBef>
                <a:spcPts val="256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and</a:t>
            </a:r>
            <a:r>
              <a:rPr sz="700" spc="17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indeed</a:t>
            </a:r>
            <a:r>
              <a:rPr sz="700" spc="-2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may</a:t>
            </a:r>
            <a:r>
              <a:rPr sz="700" spc="8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have</a:t>
            </a:r>
            <a:r>
              <a:rPr sz="700" spc="16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</a:t>
            </a:r>
            <a:r>
              <a:rPr sz="700" spc="-15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ouble</a:t>
            </a:r>
            <a:r>
              <a:rPr sz="700" spc="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standing</a:t>
            </a:r>
            <a:endParaRPr sz="700" dirty="0">
              <a:latin typeface="Times New Roman"/>
              <a:cs typeface="Times New Roman"/>
            </a:endParaRPr>
          </a:p>
          <a:p>
            <a:pPr marL="11657" marR="4428">
              <a:lnSpc>
                <a:spcPct val="95825"/>
              </a:lnSpc>
              <a:spcBef>
                <a:spcPts val="265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“I</a:t>
            </a:r>
            <a:r>
              <a:rPr sz="700" spc="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feel</a:t>
            </a:r>
            <a:r>
              <a:rPr sz="700" spc="11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like</a:t>
            </a:r>
            <a:r>
              <a:rPr sz="700" spc="19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</a:t>
            </a:r>
            <a:r>
              <a:rPr sz="700" spc="49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might </a:t>
            </a:r>
            <a:r>
              <a:rPr sz="700" spc="1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die”`</a:t>
            </a:r>
            <a:endParaRPr sz="700" dirty="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440825" y="4560923"/>
            <a:ext cx="1903627" cy="332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>
              <a:lnSpc>
                <a:spcPts val="1175"/>
              </a:lnSpc>
              <a:spcBef>
                <a:spcPts val="59"/>
              </a:spcBef>
            </a:pP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What </a:t>
            </a:r>
            <a:r>
              <a:rPr sz="1100" b="1" spc="18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a</a:t>
            </a:r>
            <a:r>
              <a:rPr sz="1100" b="1" spc="-17" dirty="0">
                <a:solidFill>
                  <a:srgbClr val="00AD9F"/>
                </a:solidFill>
                <a:latin typeface="Times New Roman"/>
                <a:cs typeface="Times New Roman"/>
              </a:rPr>
              <a:t>r</a:t>
            </a: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e</a:t>
            </a:r>
            <a:r>
              <a:rPr sz="1100" b="1" spc="274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the </a:t>
            </a:r>
            <a:r>
              <a:rPr sz="1100" b="1" spc="39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signs </a:t>
            </a:r>
            <a:r>
              <a:rPr sz="1100" b="1" spc="6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of</a:t>
            </a:r>
            <a:r>
              <a:rPr sz="1100" b="1" spc="132" dirty="0">
                <a:solidFill>
                  <a:srgbClr val="00AD9F"/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rgbClr val="00AD9F"/>
                </a:solidFill>
                <a:latin typeface="Times New Roman"/>
                <a:cs typeface="Times New Roman"/>
              </a:rPr>
              <a:t>sepsis</a:t>
            </a:r>
            <a:r>
              <a:rPr sz="1100" dirty="0">
                <a:solidFill>
                  <a:srgbClr val="00AD9F"/>
                </a:solidFill>
                <a:latin typeface="Times New Roman"/>
                <a:cs typeface="Times New Roman"/>
              </a:rPr>
              <a:t>?</a:t>
            </a:r>
            <a:endParaRPr sz="1100" dirty="0">
              <a:latin typeface="Times New Roman"/>
              <a:cs typeface="Times New Roman"/>
            </a:endParaRPr>
          </a:p>
          <a:p>
            <a:pPr marL="11657" marR="20982">
              <a:lnSpc>
                <a:spcPct val="95825"/>
              </a:lnSpc>
              <a:spcBef>
                <a:spcPts val="382"/>
              </a:spcBef>
            </a:pPr>
            <a:r>
              <a:rPr sz="800" b="1" dirty="0">
                <a:solidFill>
                  <a:srgbClr val="727376"/>
                </a:solidFill>
                <a:latin typeface="Times New Roman"/>
                <a:cs typeface="Times New Roman"/>
              </a:rPr>
              <a:t>The</a:t>
            </a:r>
            <a:r>
              <a:rPr sz="800" b="1" spc="77" dirty="0">
                <a:solidFill>
                  <a:srgbClr val="727376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727376"/>
                </a:solidFill>
                <a:latin typeface="Times New Roman"/>
                <a:cs typeface="Times New Roman"/>
              </a:rPr>
              <a:t>early</a:t>
            </a:r>
            <a:r>
              <a:rPr sz="800" b="1" spc="126" dirty="0">
                <a:solidFill>
                  <a:srgbClr val="727376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727376"/>
                </a:solidFill>
                <a:latin typeface="Times New Roman"/>
                <a:cs typeface="Times New Roman"/>
              </a:rPr>
              <a:t>signs </a:t>
            </a:r>
            <a:r>
              <a:rPr sz="800" b="1" spc="21" dirty="0">
                <a:solidFill>
                  <a:srgbClr val="727376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727376"/>
                </a:solidFill>
                <a:latin typeface="Times New Roman"/>
                <a:cs typeface="Times New Roman"/>
              </a:rPr>
              <a:t>of</a:t>
            </a:r>
            <a:r>
              <a:rPr sz="800" b="1" spc="140" dirty="0">
                <a:solidFill>
                  <a:srgbClr val="727376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727376"/>
                </a:solidFill>
                <a:latin typeface="Times New Roman"/>
                <a:cs typeface="Times New Roman"/>
              </a:rPr>
              <a:t>sepsis</a:t>
            </a:r>
            <a:r>
              <a:rPr sz="800" b="1" spc="7" dirty="0">
                <a:solidFill>
                  <a:srgbClr val="727376"/>
                </a:solidFill>
                <a:latin typeface="Times New Roman"/>
                <a:cs typeface="Times New Roman"/>
              </a:rPr>
              <a:t> </a:t>
            </a:r>
            <a:r>
              <a:rPr sz="800" b="1" dirty="0">
                <a:solidFill>
                  <a:srgbClr val="727376"/>
                </a:solidFill>
                <a:latin typeface="Times New Roman"/>
                <a:cs typeface="Times New Roman"/>
              </a:rPr>
              <a:t>a</a:t>
            </a:r>
            <a:r>
              <a:rPr sz="800" b="1" spc="-13" dirty="0">
                <a:solidFill>
                  <a:srgbClr val="727376"/>
                </a:solidFill>
                <a:latin typeface="Times New Roman"/>
                <a:cs typeface="Times New Roman"/>
              </a:rPr>
              <a:t>r</a:t>
            </a:r>
            <a:r>
              <a:rPr sz="800" b="1" dirty="0">
                <a:solidFill>
                  <a:srgbClr val="727376"/>
                </a:solidFill>
                <a:latin typeface="Times New Roman"/>
                <a:cs typeface="Times New Roman"/>
              </a:rPr>
              <a:t>e: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487351" y="4794655"/>
            <a:ext cx="84707" cy="3912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>
              <a:lnSpc>
                <a:spcPts val="835"/>
              </a:lnSpc>
              <a:spcBef>
                <a:spcPts val="41"/>
              </a:spcBef>
            </a:pPr>
            <a:r>
              <a:rPr sz="700" dirty="0">
                <a:solidFill>
                  <a:srgbClr val="00AD9F"/>
                </a:solidFill>
                <a:latin typeface="Times New Roman"/>
                <a:cs typeface="Times New Roman"/>
              </a:rPr>
              <a:t>•</a:t>
            </a:r>
            <a:endParaRPr sz="700" dirty="0">
              <a:latin typeface="Times New Roman"/>
              <a:cs typeface="Times New Roman"/>
            </a:endParaRPr>
          </a:p>
          <a:p>
            <a:pPr marL="11657">
              <a:lnSpc>
                <a:spcPct val="95825"/>
              </a:lnSpc>
              <a:spcBef>
                <a:spcPts val="215"/>
              </a:spcBef>
            </a:pPr>
            <a:r>
              <a:rPr sz="700" dirty="0">
                <a:solidFill>
                  <a:srgbClr val="00AD9F"/>
                </a:solidFill>
                <a:latin typeface="Times New Roman"/>
                <a:cs typeface="Times New Roman"/>
              </a:rPr>
              <a:t>•</a:t>
            </a:r>
            <a:endParaRPr sz="700" dirty="0">
              <a:latin typeface="Times New Roman"/>
              <a:cs typeface="Times New Roman"/>
            </a:endParaRPr>
          </a:p>
          <a:p>
            <a:pPr marL="11657">
              <a:lnSpc>
                <a:spcPct val="95825"/>
              </a:lnSpc>
              <a:spcBef>
                <a:spcPts val="257"/>
              </a:spcBef>
            </a:pPr>
            <a:r>
              <a:rPr sz="700" dirty="0">
                <a:solidFill>
                  <a:srgbClr val="00AD9F"/>
                </a:solidFill>
                <a:latin typeface="Times New Roman"/>
                <a:cs typeface="Times New Roman"/>
              </a:rPr>
              <a:t>•</a:t>
            </a:r>
            <a:endParaRPr sz="700" dirty="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40825" y="4946416"/>
            <a:ext cx="84706" cy="1150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>
              <a:lnSpc>
                <a:spcPts val="835"/>
              </a:lnSpc>
              <a:spcBef>
                <a:spcPts val="41"/>
              </a:spcBef>
            </a:pPr>
            <a:r>
              <a:rPr sz="700" dirty="0">
                <a:solidFill>
                  <a:srgbClr val="00AD9F"/>
                </a:solidFill>
                <a:latin typeface="Times New Roman"/>
                <a:cs typeface="Times New Roman"/>
              </a:rPr>
              <a:t>•</a:t>
            </a:r>
            <a:endParaRPr sz="700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74191" y="4946416"/>
            <a:ext cx="1758910" cy="10816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 algn="just">
              <a:lnSpc>
                <a:spcPts val="835"/>
              </a:lnSpc>
              <a:spcBef>
                <a:spcPts val="41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high</a:t>
            </a:r>
            <a:r>
              <a:rPr sz="700" spc="14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temperatu</a:t>
            </a:r>
            <a:r>
              <a:rPr sz="700" spc="-16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</a:t>
            </a:r>
            <a:r>
              <a:rPr sz="700" spc="-2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&gt;</a:t>
            </a:r>
            <a:r>
              <a:rPr sz="700" spc="8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38.3°C,</a:t>
            </a:r>
            <a:r>
              <a:rPr sz="700" spc="7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and/or</a:t>
            </a:r>
            <a:r>
              <a:rPr sz="700" spc="6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rigors,</a:t>
            </a:r>
            <a:endParaRPr sz="700" dirty="0">
              <a:latin typeface="Times New Roman"/>
              <a:cs typeface="Times New Roman"/>
            </a:endParaRPr>
          </a:p>
          <a:p>
            <a:pPr marL="11657" marR="744689" algn="just">
              <a:lnSpc>
                <a:spcPct val="95825"/>
              </a:lnSpc>
              <a:spcBef>
                <a:spcPts val="215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(shivering</a:t>
            </a:r>
            <a:r>
              <a:rPr sz="700" spc="12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fits</a:t>
            </a:r>
            <a:r>
              <a:rPr sz="700" spc="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and</a:t>
            </a:r>
            <a:r>
              <a:rPr sz="700" spc="17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chills)</a:t>
            </a:r>
            <a:endParaRPr sz="700" dirty="0">
              <a:latin typeface="Times New Roman"/>
              <a:cs typeface="Times New Roman"/>
            </a:endParaRPr>
          </a:p>
          <a:p>
            <a:pPr marL="11657" marR="182294">
              <a:lnSpc>
                <a:spcPts val="844"/>
              </a:lnSpc>
              <a:spcBef>
                <a:spcPts val="257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fast</a:t>
            </a:r>
            <a:r>
              <a:rPr sz="700" spc="10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heart </a:t>
            </a:r>
            <a:r>
              <a:rPr sz="700" spc="4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rate, </a:t>
            </a:r>
            <a:r>
              <a:rPr sz="700" spc="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&gt;</a:t>
            </a:r>
            <a:r>
              <a:rPr sz="700" spc="8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90</a:t>
            </a:r>
            <a:r>
              <a:rPr sz="700" spc="3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beats</a:t>
            </a:r>
            <a:r>
              <a:rPr sz="700" spc="-2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per</a:t>
            </a:r>
            <a:r>
              <a:rPr sz="700" spc="16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minute </a:t>
            </a:r>
            <a:endParaRPr sz="700" dirty="0">
              <a:latin typeface="Times New Roman"/>
              <a:cs typeface="Times New Roman"/>
            </a:endParaRPr>
          </a:p>
          <a:p>
            <a:pPr marL="11657" marR="182294">
              <a:lnSpc>
                <a:spcPts val="844"/>
              </a:lnSpc>
              <a:spcBef>
                <a:spcPts val="256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fast</a:t>
            </a:r>
            <a:r>
              <a:rPr sz="700" spc="10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b</a:t>
            </a:r>
            <a:r>
              <a:rPr sz="700" spc="-15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eathing</a:t>
            </a:r>
            <a:r>
              <a:rPr sz="700" spc="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rate, </a:t>
            </a:r>
            <a:r>
              <a:rPr sz="700" spc="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&gt;</a:t>
            </a:r>
            <a:r>
              <a:rPr sz="700" spc="8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20</a:t>
            </a:r>
            <a:r>
              <a:rPr sz="700" spc="3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b</a:t>
            </a:r>
            <a:r>
              <a:rPr sz="700" spc="-13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eaths</a:t>
            </a:r>
            <a:endParaRPr sz="700" dirty="0">
              <a:latin typeface="Times New Roman"/>
              <a:cs typeface="Times New Roman"/>
            </a:endParaRPr>
          </a:p>
          <a:p>
            <a:pPr marL="11657" marR="1264606" algn="just">
              <a:lnSpc>
                <a:spcPct val="95825"/>
              </a:lnSpc>
              <a:spcBef>
                <a:spcPts val="265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per</a:t>
            </a:r>
            <a:r>
              <a:rPr sz="700" spc="16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minute</a:t>
            </a:r>
            <a:endParaRPr sz="700" dirty="0">
              <a:latin typeface="Times New Roman"/>
              <a:cs typeface="Times New Roman"/>
            </a:endParaRPr>
          </a:p>
          <a:p>
            <a:pPr marL="11657" marR="66551" algn="just">
              <a:lnSpc>
                <a:spcPts val="1101"/>
              </a:lnSpc>
              <a:spcBef>
                <a:spcPts val="115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confusion,</a:t>
            </a:r>
            <a:r>
              <a:rPr sz="700" spc="-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especially</a:t>
            </a:r>
            <a:r>
              <a:rPr sz="700" spc="-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in</a:t>
            </a:r>
            <a:r>
              <a:rPr sz="700" spc="2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very</a:t>
            </a:r>
            <a:r>
              <a:rPr sz="700" spc="3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old</a:t>
            </a:r>
            <a:r>
              <a:rPr sz="700" spc="13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people letha</a:t>
            </a:r>
            <a:r>
              <a:rPr sz="700" spc="-15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gy (weakness)</a:t>
            </a:r>
            <a:r>
              <a:rPr sz="700" spc="16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and</a:t>
            </a:r>
            <a:r>
              <a:rPr sz="700" spc="16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poor </a:t>
            </a:r>
            <a:r>
              <a:rPr sz="700" spc="2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feeding</a:t>
            </a:r>
            <a:r>
              <a:rPr sz="700" spc="11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in babies</a:t>
            </a:r>
            <a:r>
              <a:rPr sz="700" spc="-19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and</a:t>
            </a:r>
            <a:r>
              <a:rPr sz="700" spc="17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young </a:t>
            </a:r>
            <a:r>
              <a:rPr sz="700" spc="2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child</a:t>
            </a:r>
            <a:r>
              <a:rPr sz="700" spc="-13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en</a:t>
            </a:r>
            <a:endParaRPr sz="70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99689" y="5178562"/>
            <a:ext cx="749467" cy="2301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>
              <a:lnSpc>
                <a:spcPts val="1767"/>
              </a:lnSpc>
              <a:spcBef>
                <a:spcPts val="88"/>
              </a:spcBef>
            </a:pPr>
            <a:r>
              <a:rPr b="1" dirty="0">
                <a:solidFill>
                  <a:srgbClr val="FDFDFD"/>
                </a:solidFill>
                <a:latin typeface="Times New Roman"/>
                <a:cs typeface="Times New Roman"/>
              </a:rPr>
              <a:t>SEPSIS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40825" y="5222577"/>
            <a:ext cx="84706" cy="253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>
              <a:lnSpc>
                <a:spcPts val="835"/>
              </a:lnSpc>
              <a:spcBef>
                <a:spcPts val="41"/>
              </a:spcBef>
            </a:pPr>
            <a:r>
              <a:rPr sz="700" dirty="0">
                <a:solidFill>
                  <a:srgbClr val="00AD9F"/>
                </a:solidFill>
                <a:latin typeface="Times New Roman"/>
                <a:cs typeface="Times New Roman"/>
              </a:rPr>
              <a:t>•</a:t>
            </a:r>
            <a:endParaRPr sz="700" dirty="0">
              <a:latin typeface="Times New Roman"/>
              <a:cs typeface="Times New Roman"/>
            </a:endParaRPr>
          </a:p>
          <a:p>
            <a:pPr marL="11657">
              <a:lnSpc>
                <a:spcPct val="95825"/>
              </a:lnSpc>
              <a:spcBef>
                <a:spcPts val="215"/>
              </a:spcBef>
            </a:pPr>
            <a:r>
              <a:rPr sz="700" dirty="0">
                <a:solidFill>
                  <a:srgbClr val="00AD9F"/>
                </a:solidFill>
                <a:latin typeface="Times New Roman"/>
                <a:cs typeface="Times New Roman"/>
              </a:rPr>
              <a:t>•</a:t>
            </a:r>
            <a:endParaRPr sz="7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87351" y="5346977"/>
            <a:ext cx="84707" cy="1150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>
              <a:lnSpc>
                <a:spcPts val="835"/>
              </a:lnSpc>
              <a:spcBef>
                <a:spcPts val="41"/>
              </a:spcBef>
            </a:pPr>
            <a:r>
              <a:rPr sz="700" dirty="0">
                <a:solidFill>
                  <a:srgbClr val="00AD9F"/>
                </a:solidFill>
                <a:latin typeface="Times New Roman"/>
                <a:cs typeface="Times New Roman"/>
              </a:rPr>
              <a:t>•</a:t>
            </a:r>
            <a:endParaRPr sz="7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35000" y="5480431"/>
            <a:ext cx="1876303" cy="8054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 marR="4428">
              <a:lnSpc>
                <a:spcPts val="835"/>
              </a:lnSpc>
              <a:spcBef>
                <a:spcPts val="41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Sepsis </a:t>
            </a:r>
            <a:r>
              <a:rPr sz="700" spc="1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happens</a:t>
            </a:r>
            <a:r>
              <a:rPr sz="700" spc="-2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when</a:t>
            </a:r>
            <a:r>
              <a:rPr sz="700" spc="15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the</a:t>
            </a:r>
            <a:r>
              <a:rPr sz="700" spc="17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local</a:t>
            </a:r>
            <a:r>
              <a:rPr sz="700" spc="9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infection</a:t>
            </a:r>
            <a:endParaRPr sz="700" dirty="0">
              <a:latin typeface="Times New Roman"/>
              <a:cs typeface="Times New Roman"/>
            </a:endParaRPr>
          </a:p>
          <a:p>
            <a:pPr marL="11657">
              <a:lnSpc>
                <a:spcPts val="1101"/>
              </a:lnSpc>
              <a:spcBef>
                <a:spcPts val="73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sp</a:t>
            </a:r>
            <a:r>
              <a:rPr sz="700" spc="-15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eads</a:t>
            </a:r>
            <a:r>
              <a:rPr sz="700" spc="19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th</a:t>
            </a:r>
            <a:r>
              <a:rPr sz="700" spc="-15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oughout</a:t>
            </a:r>
            <a:r>
              <a:rPr sz="700" spc="-2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the</a:t>
            </a:r>
            <a:r>
              <a:rPr sz="700" spc="17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bod</a:t>
            </a:r>
            <a:r>
              <a:rPr sz="700" spc="-69" dirty="0">
                <a:solidFill>
                  <a:srgbClr val="363435"/>
                </a:solidFill>
                <a:latin typeface="Times New Roman"/>
                <a:cs typeface="Times New Roman"/>
              </a:rPr>
              <a:t>y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. </a:t>
            </a:r>
            <a:r>
              <a:rPr sz="700" spc="2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The</a:t>
            </a:r>
            <a:r>
              <a:rPr sz="700" spc="10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body temperatu</a:t>
            </a:r>
            <a:r>
              <a:rPr sz="700" spc="-16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</a:t>
            </a:r>
            <a:r>
              <a:rPr sz="700" spc="-2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rises</a:t>
            </a:r>
            <a:r>
              <a:rPr sz="700" spc="11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to</a:t>
            </a:r>
            <a:r>
              <a:rPr sz="700" spc="11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try</a:t>
            </a:r>
            <a:r>
              <a:rPr sz="700" spc="1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and</a:t>
            </a:r>
            <a:r>
              <a:rPr sz="700" spc="17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stop </a:t>
            </a:r>
            <a:r>
              <a:rPr sz="700" spc="3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the</a:t>
            </a:r>
            <a:r>
              <a:rPr sz="700" spc="17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germs multiplying </a:t>
            </a:r>
            <a:r>
              <a:rPr sz="700" spc="3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and</a:t>
            </a:r>
            <a:r>
              <a:rPr sz="700" spc="17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the</a:t>
            </a:r>
            <a:r>
              <a:rPr sz="700" spc="17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body </a:t>
            </a:r>
            <a:r>
              <a:rPr sz="700" spc="1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makes </a:t>
            </a:r>
            <a:r>
              <a:rPr sz="700" spc="3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mo</a:t>
            </a:r>
            <a:r>
              <a:rPr sz="700" spc="-13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 </a:t>
            </a:r>
            <a:r>
              <a:rPr sz="700" spc="25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white blood</a:t>
            </a:r>
            <a:r>
              <a:rPr sz="700" spc="-19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cells </a:t>
            </a:r>
            <a:r>
              <a:rPr sz="700" spc="9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to</a:t>
            </a:r>
            <a:r>
              <a:rPr sz="700" spc="11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find</a:t>
            </a:r>
            <a:r>
              <a:rPr sz="700" spc="56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and</a:t>
            </a:r>
            <a:r>
              <a:rPr sz="700" spc="17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kill</a:t>
            </a:r>
            <a:r>
              <a:rPr sz="700" spc="2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the</a:t>
            </a:r>
            <a:r>
              <a:rPr sz="700" spc="17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germs.</a:t>
            </a:r>
            <a:r>
              <a:rPr sz="700" spc="-1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This</a:t>
            </a:r>
            <a:r>
              <a:rPr sz="700" spc="22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is called </a:t>
            </a:r>
            <a:r>
              <a:rPr sz="700" spc="1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the</a:t>
            </a:r>
            <a:r>
              <a:rPr sz="700" spc="17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‘inflammatory</a:t>
            </a:r>
            <a:r>
              <a:rPr sz="700" spc="17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spc="-15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esponse’.</a:t>
            </a:r>
            <a:endParaRPr sz="7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487351" y="5623138"/>
            <a:ext cx="84707" cy="253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>
              <a:lnSpc>
                <a:spcPts val="835"/>
              </a:lnSpc>
              <a:spcBef>
                <a:spcPts val="41"/>
              </a:spcBef>
            </a:pPr>
            <a:r>
              <a:rPr sz="700" dirty="0">
                <a:solidFill>
                  <a:srgbClr val="00AD9F"/>
                </a:solidFill>
                <a:latin typeface="Times New Roman"/>
                <a:cs typeface="Times New Roman"/>
              </a:rPr>
              <a:t>•</a:t>
            </a:r>
            <a:endParaRPr sz="700" dirty="0">
              <a:latin typeface="Times New Roman"/>
              <a:cs typeface="Times New Roman"/>
            </a:endParaRPr>
          </a:p>
          <a:p>
            <a:pPr marL="11657">
              <a:lnSpc>
                <a:spcPct val="95825"/>
              </a:lnSpc>
              <a:spcBef>
                <a:spcPts val="215"/>
              </a:spcBef>
            </a:pPr>
            <a:r>
              <a:rPr sz="700" dirty="0">
                <a:solidFill>
                  <a:srgbClr val="00AD9F"/>
                </a:solidFill>
                <a:latin typeface="Times New Roman"/>
                <a:cs typeface="Times New Roman"/>
              </a:rPr>
              <a:t>•</a:t>
            </a:r>
            <a:endParaRPr sz="7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40825" y="5636819"/>
            <a:ext cx="84706" cy="253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>
              <a:lnSpc>
                <a:spcPts val="835"/>
              </a:lnSpc>
              <a:spcBef>
                <a:spcPts val="41"/>
              </a:spcBef>
            </a:pPr>
            <a:r>
              <a:rPr sz="700" dirty="0">
                <a:solidFill>
                  <a:srgbClr val="00AD9F"/>
                </a:solidFill>
                <a:latin typeface="Times New Roman"/>
                <a:cs typeface="Times New Roman"/>
              </a:rPr>
              <a:t>•</a:t>
            </a:r>
            <a:endParaRPr sz="700" dirty="0">
              <a:latin typeface="Times New Roman"/>
              <a:cs typeface="Times New Roman"/>
            </a:endParaRPr>
          </a:p>
          <a:p>
            <a:pPr marL="11657">
              <a:lnSpc>
                <a:spcPct val="95825"/>
              </a:lnSpc>
              <a:spcBef>
                <a:spcPts val="215"/>
              </a:spcBef>
            </a:pPr>
            <a:r>
              <a:rPr sz="700" dirty="0">
                <a:solidFill>
                  <a:srgbClr val="00AD9F"/>
                </a:solidFill>
                <a:latin typeface="Times New Roman"/>
                <a:cs typeface="Times New Roman"/>
              </a:rPr>
              <a:t>•</a:t>
            </a:r>
            <a:endParaRPr sz="7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7415" y="5854000"/>
            <a:ext cx="510029" cy="2381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9742" marR="126741" algn="ctr">
              <a:lnSpc>
                <a:spcPts val="932"/>
              </a:lnSpc>
              <a:spcBef>
                <a:spcPts val="46"/>
              </a:spcBef>
            </a:pPr>
            <a:r>
              <a:rPr sz="800" b="1" dirty="0">
                <a:solidFill>
                  <a:srgbClr val="FDFDFD"/>
                </a:solidFill>
                <a:latin typeface="Times New Roman"/>
                <a:cs typeface="Times New Roman"/>
              </a:rPr>
              <a:t>SIRS</a:t>
            </a:r>
            <a:endParaRPr sz="800" dirty="0">
              <a:latin typeface="Times New Roman"/>
              <a:cs typeface="Times New Roman"/>
            </a:endParaRPr>
          </a:p>
          <a:p>
            <a:pPr algn="ctr">
              <a:lnSpc>
                <a:spcPct val="95825"/>
              </a:lnSpc>
            </a:pPr>
            <a:r>
              <a:rPr sz="700" i="1" dirty="0">
                <a:solidFill>
                  <a:srgbClr val="FDFDFD"/>
                </a:solidFill>
                <a:latin typeface="Times New Roman"/>
                <a:cs typeface="Times New Roman"/>
              </a:rPr>
              <a:t>(symptoms)</a:t>
            </a:r>
            <a:endParaRPr sz="7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87351" y="6037379"/>
            <a:ext cx="84707" cy="1150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>
              <a:lnSpc>
                <a:spcPts val="835"/>
              </a:lnSpc>
              <a:spcBef>
                <a:spcPts val="41"/>
              </a:spcBef>
            </a:pPr>
            <a:r>
              <a:rPr sz="700" dirty="0">
                <a:solidFill>
                  <a:srgbClr val="00AD9F"/>
                </a:solidFill>
                <a:latin typeface="Times New Roman"/>
                <a:cs typeface="Times New Roman"/>
              </a:rPr>
              <a:t>•</a:t>
            </a:r>
            <a:endParaRPr sz="7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440824" y="6051060"/>
            <a:ext cx="1933312" cy="253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657">
              <a:lnSpc>
                <a:spcPts val="835"/>
              </a:lnSpc>
              <a:spcBef>
                <a:spcPts val="41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Howeve</a:t>
            </a:r>
            <a:r>
              <a:rPr sz="700" spc="-69" dirty="0">
                <a:solidFill>
                  <a:srgbClr val="363435"/>
                </a:solidFill>
                <a:latin typeface="Times New Roman"/>
                <a:cs typeface="Times New Roman"/>
              </a:rPr>
              <a:t>r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, </a:t>
            </a:r>
            <a:r>
              <a:rPr sz="700" spc="2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many</a:t>
            </a:r>
            <a:r>
              <a:rPr sz="700" spc="123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other</a:t>
            </a:r>
            <a:r>
              <a:rPr sz="700" spc="-1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illnesses </a:t>
            </a:r>
            <a:r>
              <a:rPr sz="700" spc="24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and</a:t>
            </a:r>
            <a:r>
              <a:rPr sz="700" spc="178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conditions</a:t>
            </a:r>
            <a:endParaRPr sz="700" dirty="0">
              <a:latin typeface="Times New Roman"/>
              <a:cs typeface="Times New Roman"/>
            </a:endParaRPr>
          </a:p>
          <a:p>
            <a:pPr marL="11657" marR="13989">
              <a:lnSpc>
                <a:spcPct val="95825"/>
              </a:lnSpc>
              <a:spcBef>
                <a:spcPts val="215"/>
              </a:spcBef>
            </a:pP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can</a:t>
            </a:r>
            <a:r>
              <a:rPr sz="700" spc="130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also</a:t>
            </a:r>
            <a:r>
              <a:rPr sz="700" spc="127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cause</a:t>
            </a:r>
            <a:r>
              <a:rPr sz="700" spc="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these</a:t>
            </a:r>
            <a:r>
              <a:rPr sz="700" spc="61" dirty="0">
                <a:solidFill>
                  <a:srgbClr val="363435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363435"/>
                </a:solidFill>
                <a:latin typeface="Times New Roman"/>
                <a:cs typeface="Times New Roman"/>
              </a:rPr>
              <a:t>signs.</a:t>
            </a:r>
            <a:endParaRPr sz="7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219200"/>
            <a:ext cx="4375150" cy="4906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GB" sz="2200" i="1" dirty="0" smtClean="0"/>
              <a:t>Short Term-Medium Goals </a:t>
            </a:r>
          </a:p>
          <a:p>
            <a:pPr algn="just">
              <a:buFont typeface="Wingdings" pitchFamily="2" charset="2"/>
              <a:buChar char="ü"/>
            </a:pPr>
            <a:r>
              <a:rPr lang="en-GB" sz="2200" dirty="0" smtClean="0"/>
              <a:t>Determine current awareness of sepsis locally</a:t>
            </a:r>
          </a:p>
          <a:p>
            <a:pPr algn="just">
              <a:buFont typeface="Wingdings" pitchFamily="2" charset="2"/>
              <a:buChar char="ü"/>
            </a:pPr>
            <a:r>
              <a:rPr lang="en-GB" sz="2200" dirty="0" smtClean="0"/>
              <a:t>Explore the public’s perception of sepsis</a:t>
            </a:r>
          </a:p>
          <a:p>
            <a:pPr algn="just">
              <a:buFont typeface="Wingdings" pitchFamily="2" charset="2"/>
              <a:buChar char="ü"/>
            </a:pPr>
            <a:r>
              <a:rPr lang="en-GB" sz="2200" dirty="0" smtClean="0"/>
              <a:t>Disseminate  the Findings</a:t>
            </a:r>
          </a:p>
          <a:p>
            <a:pPr algn="just">
              <a:buFont typeface="Wingdings" pitchFamily="2" charset="2"/>
              <a:buChar char="ü"/>
            </a:pPr>
            <a:r>
              <a:rPr lang="en-GB" sz="2200" dirty="0" smtClean="0"/>
              <a:t>Implementation of the leaflet locally...aim  to hospital wide</a:t>
            </a:r>
          </a:p>
          <a:p>
            <a:pPr algn="just">
              <a:buFont typeface="Wingdings" pitchFamily="2" charset="2"/>
              <a:buChar char="ü"/>
            </a:pPr>
            <a:r>
              <a:rPr lang="en-GB" sz="2200" dirty="0" smtClean="0"/>
              <a:t>Re-audit /survey</a:t>
            </a:r>
          </a:p>
          <a:p>
            <a:endParaRPr lang="en-GB" dirty="0" smtClean="0"/>
          </a:p>
          <a:p>
            <a:endParaRPr lang="en-GB" sz="3000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1" y="1600204"/>
            <a:ext cx="4572000" cy="4525963"/>
          </a:xfrm>
        </p:spPr>
        <p:txBody>
          <a:bodyPr>
            <a:normAutofit fontScale="92500"/>
          </a:bodyPr>
          <a:lstStyle/>
          <a:p>
            <a:pPr>
              <a:buFont typeface="Courier New" pitchFamily="49" charset="0"/>
              <a:buChar char="o"/>
            </a:pPr>
            <a:endParaRPr lang="en-GB" sz="3200" dirty="0" smtClean="0"/>
          </a:p>
          <a:p>
            <a:pPr>
              <a:buFont typeface="Courier New" pitchFamily="49" charset="0"/>
              <a:buChar char="o"/>
            </a:pPr>
            <a:endParaRPr lang="en-GB" sz="2400" dirty="0" smtClean="0"/>
          </a:p>
          <a:p>
            <a:pPr>
              <a:buFont typeface="Courier New" pitchFamily="49" charset="0"/>
              <a:buChar char="o"/>
            </a:pPr>
            <a:endParaRPr lang="en-GB" sz="2400" dirty="0" smtClean="0"/>
          </a:p>
          <a:p>
            <a:pPr>
              <a:buFont typeface="Courier New" pitchFamily="49" charset="0"/>
              <a:buChar char="o"/>
            </a:pPr>
            <a:endParaRPr lang="en-GB" sz="2400" dirty="0" smtClean="0"/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sz="2400" i="1" dirty="0" smtClean="0"/>
              <a:t>Long Term Goals</a:t>
            </a:r>
            <a:r>
              <a:rPr lang="en-GB" sz="2400" dirty="0" smtClean="0"/>
              <a:t>.. </a:t>
            </a:r>
          </a:p>
          <a:p>
            <a:pPr>
              <a:buFont typeface="Wingdings" pitchFamily="2" charset="2"/>
              <a:buChar char="ü"/>
            </a:pPr>
            <a:r>
              <a:rPr lang="en-GB" sz="2400" dirty="0" smtClean="0"/>
              <a:t>Determine the awareness of sepsis nationally</a:t>
            </a:r>
          </a:p>
          <a:p>
            <a:pPr>
              <a:buFont typeface="Wingdings" pitchFamily="2" charset="2"/>
              <a:buChar char="ü"/>
            </a:pPr>
            <a:r>
              <a:rPr lang="en-GB" sz="2400" dirty="0" smtClean="0"/>
              <a:t>Explore  how Ireland defines sepsis</a:t>
            </a:r>
          </a:p>
          <a:p>
            <a:pPr>
              <a:buFont typeface="Wingdings" pitchFamily="2" charset="2"/>
              <a:buChar char="ü"/>
            </a:pPr>
            <a:r>
              <a:rPr lang="en-GB" sz="2400" dirty="0" smtClean="0"/>
              <a:t>Implementation nationally</a:t>
            </a:r>
          </a:p>
          <a:p>
            <a:pPr>
              <a:buFont typeface="Wingdings" pitchFamily="2" charset="2"/>
              <a:buChar char="ü"/>
            </a:pPr>
            <a:r>
              <a:rPr lang="en-GB" sz="2400" dirty="0" smtClean="0"/>
              <a:t>Re-audit </a:t>
            </a:r>
          </a:p>
          <a:p>
            <a:endParaRPr lang="en-GB" dirty="0"/>
          </a:p>
        </p:txBody>
      </p:sp>
      <p:pic>
        <p:nvPicPr>
          <p:cNvPr id="6" name="Picture 2" descr="http://media-cache-ak0.pinimg.com/736x/1b/34/23/1b34237608a00c440e94f3570e9cbd5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457200"/>
            <a:ext cx="3276600" cy="3095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2741</TotalTime>
  <Words>1421</Words>
  <Application>Microsoft Office PowerPoint</Application>
  <PresentationFormat>A4 Paper (210x297 mm)</PresentationFormat>
  <Paragraphs>278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Courier New</vt:lpstr>
      <vt:lpstr>Times New Roman</vt:lpstr>
      <vt:lpstr>Wingdings</vt:lpstr>
      <vt:lpstr>Office Theme</vt:lpstr>
      <vt:lpstr> THINK SIRS  THINK SEPSIS    Patient Information Leaflet</vt:lpstr>
      <vt:lpstr>PowerPoint Presentation</vt:lpstr>
      <vt:lpstr>PowerPoint Presentation</vt:lpstr>
      <vt:lpstr>PowerPoint Presentation</vt:lpstr>
      <vt:lpstr>Information Leaflet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Patient Information Leaflet - Aoife Feeney</dc:title>
  <dc:creator>Aoife</dc:creator>
  <cp:lastModifiedBy>Gemma Murphy1</cp:lastModifiedBy>
  <cp:revision>159</cp:revision>
  <dcterms:modified xsi:type="dcterms:W3CDTF">2019-04-04T08:37:42Z</dcterms:modified>
</cp:coreProperties>
</file>