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3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9" r:id="rId11"/>
    <p:sldId id="270" r:id="rId12"/>
    <p:sldId id="263" r:id="rId13"/>
    <p:sldId id="267" r:id="rId14"/>
    <p:sldId id="268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B6B6"/>
    <a:srgbClr val="993D6D"/>
    <a:srgbClr val="488BC2"/>
    <a:srgbClr val="68349C"/>
    <a:srgbClr val="A9617B"/>
    <a:srgbClr val="714A86"/>
    <a:srgbClr val="5917B9"/>
    <a:srgbClr val="9A70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54" d="100"/>
          <a:sy n="54" d="100"/>
        </p:scale>
        <p:origin x="-13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F5A8A-1813-4D68-A6C2-2C46D7E3F0C8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2C66C0D4-971A-418E-B1B6-76867C653FB5}">
      <dgm:prSet phldrT="[Text]" custT="1"/>
      <dgm:spPr>
        <a:solidFill>
          <a:srgbClr val="A9617B"/>
        </a:solidFill>
      </dgm:spPr>
      <dgm:t>
        <a:bodyPr/>
        <a:lstStyle/>
        <a:p>
          <a:r>
            <a:rPr lang="en-IE" sz="1600" dirty="0" smtClean="0">
              <a:latin typeface="Arial Narrow" pitchFamily="34" charset="0"/>
            </a:rPr>
            <a:t>Acute Services</a:t>
          </a:r>
          <a:endParaRPr lang="en-IE" sz="1600" dirty="0">
            <a:latin typeface="Arial Narrow" pitchFamily="34" charset="0"/>
          </a:endParaRPr>
        </a:p>
      </dgm:t>
    </dgm:pt>
    <dgm:pt modelId="{BD9C56B2-C1CA-4D60-ADE2-E797940F9D16}" type="parTrans" cxnId="{098ECE2A-BF82-4DF1-A69E-9223A5BCD4A2}">
      <dgm:prSet/>
      <dgm:spPr/>
      <dgm:t>
        <a:bodyPr/>
        <a:lstStyle/>
        <a:p>
          <a:endParaRPr lang="en-IE"/>
        </a:p>
      </dgm:t>
    </dgm:pt>
    <dgm:pt modelId="{BEB113D8-77E8-43DE-9722-A1B4E3ECDE22}" type="sibTrans" cxnId="{098ECE2A-BF82-4DF1-A69E-9223A5BCD4A2}">
      <dgm:prSet/>
      <dgm:spPr/>
      <dgm:t>
        <a:bodyPr/>
        <a:lstStyle/>
        <a:p>
          <a:endParaRPr lang="en-IE"/>
        </a:p>
      </dgm:t>
    </dgm:pt>
    <dgm:pt modelId="{63EAC424-EE4E-4352-918C-3FA0F9BC6502}">
      <dgm:prSet phldrT="[Text]"/>
      <dgm:spPr>
        <a:solidFill>
          <a:srgbClr val="68349C"/>
        </a:solidFill>
      </dgm:spPr>
      <dgm:t>
        <a:bodyPr/>
        <a:lstStyle/>
        <a:p>
          <a:r>
            <a:rPr lang="en-IE" dirty="0" smtClean="0">
              <a:latin typeface="Arial Narrow" pitchFamily="34" charset="0"/>
            </a:rPr>
            <a:t>Older people</a:t>
          </a:r>
          <a:endParaRPr lang="en-IE" dirty="0">
            <a:latin typeface="Arial Narrow" pitchFamily="34" charset="0"/>
          </a:endParaRPr>
        </a:p>
      </dgm:t>
    </dgm:pt>
    <dgm:pt modelId="{E8867416-BD79-4E45-9FF4-27AA6828F249}" type="parTrans" cxnId="{35B00EF0-7453-4717-A3AC-717D3726D846}">
      <dgm:prSet/>
      <dgm:spPr/>
      <dgm:t>
        <a:bodyPr/>
        <a:lstStyle/>
        <a:p>
          <a:endParaRPr lang="en-IE"/>
        </a:p>
      </dgm:t>
    </dgm:pt>
    <dgm:pt modelId="{4A7FBA09-43B2-4844-ABA4-05741D1947D9}" type="sibTrans" cxnId="{35B00EF0-7453-4717-A3AC-717D3726D846}">
      <dgm:prSet/>
      <dgm:spPr/>
      <dgm:t>
        <a:bodyPr/>
        <a:lstStyle/>
        <a:p>
          <a:endParaRPr lang="en-IE"/>
        </a:p>
      </dgm:t>
    </dgm:pt>
    <dgm:pt modelId="{54A540AA-942A-44DC-811A-35D42ABBC270}">
      <dgm:prSet phldrT="[Text]"/>
      <dgm:spPr>
        <a:solidFill>
          <a:srgbClr val="488BC2"/>
        </a:solidFill>
      </dgm:spPr>
      <dgm:t>
        <a:bodyPr/>
        <a:lstStyle/>
        <a:p>
          <a:r>
            <a:rPr lang="en-IE" dirty="0" smtClean="0">
              <a:latin typeface="Arial Narrow" pitchFamily="34" charset="0"/>
            </a:rPr>
            <a:t>Mental Health</a:t>
          </a:r>
          <a:endParaRPr lang="en-IE" dirty="0">
            <a:latin typeface="Arial Narrow" pitchFamily="34" charset="0"/>
          </a:endParaRPr>
        </a:p>
      </dgm:t>
    </dgm:pt>
    <dgm:pt modelId="{12831910-684E-465D-88E5-B81470CD74C9}" type="parTrans" cxnId="{5ECDC6B1-154A-4DA1-B87E-098A21A2D76C}">
      <dgm:prSet/>
      <dgm:spPr/>
      <dgm:t>
        <a:bodyPr/>
        <a:lstStyle/>
        <a:p>
          <a:endParaRPr lang="en-IE"/>
        </a:p>
      </dgm:t>
    </dgm:pt>
    <dgm:pt modelId="{AA55B81A-A55B-40D7-8FEF-150B55D42336}" type="sibTrans" cxnId="{5ECDC6B1-154A-4DA1-B87E-098A21A2D76C}">
      <dgm:prSet/>
      <dgm:spPr/>
      <dgm:t>
        <a:bodyPr/>
        <a:lstStyle/>
        <a:p>
          <a:endParaRPr lang="en-IE"/>
        </a:p>
      </dgm:t>
    </dgm:pt>
    <dgm:pt modelId="{878C4D63-73AE-4633-928B-3905E2221535}">
      <dgm:prSet phldrT="[Text]"/>
      <dgm:spPr/>
      <dgm:t>
        <a:bodyPr/>
        <a:lstStyle/>
        <a:p>
          <a:r>
            <a:rPr lang="en-IE" dirty="0" smtClean="0">
              <a:latin typeface="Arial Narrow" pitchFamily="34" charset="0"/>
            </a:rPr>
            <a:t>Intellectual disability</a:t>
          </a:r>
          <a:endParaRPr lang="en-IE" dirty="0">
            <a:latin typeface="Arial Narrow" pitchFamily="34" charset="0"/>
          </a:endParaRPr>
        </a:p>
      </dgm:t>
    </dgm:pt>
    <dgm:pt modelId="{FA604C23-C243-4D21-922E-91CC3B23272C}" type="parTrans" cxnId="{C585882B-5FD3-4CFF-A85F-A946231AFDA7}">
      <dgm:prSet/>
      <dgm:spPr/>
      <dgm:t>
        <a:bodyPr/>
        <a:lstStyle/>
        <a:p>
          <a:endParaRPr lang="en-IE"/>
        </a:p>
      </dgm:t>
    </dgm:pt>
    <dgm:pt modelId="{4DE2A119-4431-47CE-ABC7-94EB48F07383}" type="sibTrans" cxnId="{C585882B-5FD3-4CFF-A85F-A946231AFDA7}">
      <dgm:prSet/>
      <dgm:spPr/>
      <dgm:t>
        <a:bodyPr/>
        <a:lstStyle/>
        <a:p>
          <a:endParaRPr lang="en-IE"/>
        </a:p>
      </dgm:t>
    </dgm:pt>
    <dgm:pt modelId="{88D6E15D-4572-4BDA-A79A-1EDE100983BD}">
      <dgm:prSet phldrT="[Text]"/>
      <dgm:spPr>
        <a:solidFill>
          <a:srgbClr val="993D6D"/>
        </a:solidFill>
      </dgm:spPr>
      <dgm:t>
        <a:bodyPr/>
        <a:lstStyle/>
        <a:p>
          <a:r>
            <a:rPr lang="en-IE" dirty="0" smtClean="0">
              <a:latin typeface="Arial Narrow" pitchFamily="34" charset="0"/>
            </a:rPr>
            <a:t>Midwifery</a:t>
          </a:r>
          <a:endParaRPr lang="en-IE" dirty="0">
            <a:latin typeface="Arial Narrow" pitchFamily="34" charset="0"/>
          </a:endParaRPr>
        </a:p>
      </dgm:t>
    </dgm:pt>
    <dgm:pt modelId="{D7702385-B8AC-4827-A797-E5E4DD1033AB}" type="parTrans" cxnId="{B3323947-3A33-46E3-A953-7BDEE8FFF8C1}">
      <dgm:prSet/>
      <dgm:spPr/>
      <dgm:t>
        <a:bodyPr/>
        <a:lstStyle/>
        <a:p>
          <a:endParaRPr lang="en-IE"/>
        </a:p>
      </dgm:t>
    </dgm:pt>
    <dgm:pt modelId="{BDB99FF6-6928-4B23-851B-E40803D3BB4B}" type="sibTrans" cxnId="{B3323947-3A33-46E3-A953-7BDEE8FFF8C1}">
      <dgm:prSet/>
      <dgm:spPr/>
      <dgm:t>
        <a:bodyPr/>
        <a:lstStyle/>
        <a:p>
          <a:endParaRPr lang="en-IE"/>
        </a:p>
      </dgm:t>
    </dgm:pt>
    <dgm:pt modelId="{8D2F5C6C-AA90-42E9-B248-6A2C3622C280}">
      <dgm:prSet/>
      <dgm:spPr>
        <a:solidFill>
          <a:schemeClr val="accent4"/>
        </a:solidFill>
      </dgm:spPr>
      <dgm:t>
        <a:bodyPr/>
        <a:lstStyle/>
        <a:p>
          <a:r>
            <a:rPr lang="en-IE" dirty="0" smtClean="0">
              <a:latin typeface="Arial Narrow" pitchFamily="34" charset="0"/>
            </a:rPr>
            <a:t>Childrens</a:t>
          </a:r>
          <a:endParaRPr lang="en-IE" dirty="0">
            <a:latin typeface="Arial Narrow" pitchFamily="34" charset="0"/>
          </a:endParaRPr>
        </a:p>
      </dgm:t>
    </dgm:pt>
    <dgm:pt modelId="{F13FF0AC-3CE1-421A-8EEF-33E73FA4140E}" type="parTrans" cxnId="{03DEC01E-7AD4-4A9B-9CC3-1F91D3B5B349}">
      <dgm:prSet/>
      <dgm:spPr/>
      <dgm:t>
        <a:bodyPr/>
        <a:lstStyle/>
        <a:p>
          <a:endParaRPr lang="en-IE"/>
        </a:p>
      </dgm:t>
    </dgm:pt>
    <dgm:pt modelId="{EB636ACA-85CA-45E3-9A7A-2653895F9A53}" type="sibTrans" cxnId="{03DEC01E-7AD4-4A9B-9CC3-1F91D3B5B349}">
      <dgm:prSet/>
      <dgm:spPr/>
      <dgm:t>
        <a:bodyPr/>
        <a:lstStyle/>
        <a:p>
          <a:endParaRPr lang="en-IE"/>
        </a:p>
      </dgm:t>
    </dgm:pt>
    <dgm:pt modelId="{70C0F9B9-8FF8-436D-B2F2-31E901E6EDFD}">
      <dgm:prSet/>
      <dgm:spPr>
        <a:solidFill>
          <a:srgbClr val="26B6B6"/>
        </a:solidFill>
      </dgm:spPr>
      <dgm:t>
        <a:bodyPr/>
        <a:lstStyle/>
        <a:p>
          <a:r>
            <a:rPr lang="en-IE" dirty="0" smtClean="0">
              <a:latin typeface="Arial Narrow" pitchFamily="34" charset="0"/>
            </a:rPr>
            <a:t>Public Health</a:t>
          </a:r>
          <a:endParaRPr lang="en-IE" dirty="0">
            <a:latin typeface="Arial Narrow" pitchFamily="34" charset="0"/>
          </a:endParaRPr>
        </a:p>
      </dgm:t>
    </dgm:pt>
    <dgm:pt modelId="{7D9D721E-819E-454D-A76B-1DA2BC9DF3BE}" type="parTrans" cxnId="{38C4ECBA-AC64-4395-A0A8-3BAB3FB5FDFC}">
      <dgm:prSet/>
      <dgm:spPr/>
      <dgm:t>
        <a:bodyPr/>
        <a:lstStyle/>
        <a:p>
          <a:endParaRPr lang="en-IE"/>
        </a:p>
      </dgm:t>
    </dgm:pt>
    <dgm:pt modelId="{AE041254-CEAE-4119-9230-F44D6ADEBC52}" type="sibTrans" cxnId="{38C4ECBA-AC64-4395-A0A8-3BAB3FB5FDFC}">
      <dgm:prSet/>
      <dgm:spPr/>
      <dgm:t>
        <a:bodyPr/>
        <a:lstStyle/>
        <a:p>
          <a:endParaRPr lang="en-IE"/>
        </a:p>
      </dgm:t>
    </dgm:pt>
    <dgm:pt modelId="{67515963-357A-449C-B6E0-E635116872EF}" type="pres">
      <dgm:prSet presAssocID="{EB1F5A8A-1813-4D68-A6C2-2C46D7E3F0C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68258AC4-049F-4EF0-96FC-B4A63B5AF462}" type="pres">
      <dgm:prSet presAssocID="{2C66C0D4-971A-418E-B1B6-76867C653FB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74E4D00-D571-43D3-9A83-8E36D886F213}" type="pres">
      <dgm:prSet presAssocID="{BEB113D8-77E8-43DE-9722-A1B4E3ECDE22}" presName="sibTrans" presStyleLbl="sibTrans2D1" presStyleIdx="0" presStyleCnt="7"/>
      <dgm:spPr/>
      <dgm:t>
        <a:bodyPr/>
        <a:lstStyle/>
        <a:p>
          <a:endParaRPr lang="en-IE"/>
        </a:p>
      </dgm:t>
    </dgm:pt>
    <dgm:pt modelId="{838878C3-7760-476E-B71E-F72F29C0DA3E}" type="pres">
      <dgm:prSet presAssocID="{BEB113D8-77E8-43DE-9722-A1B4E3ECDE22}" presName="connectorText" presStyleLbl="sibTrans2D1" presStyleIdx="0" presStyleCnt="7"/>
      <dgm:spPr/>
      <dgm:t>
        <a:bodyPr/>
        <a:lstStyle/>
        <a:p>
          <a:endParaRPr lang="en-IE"/>
        </a:p>
      </dgm:t>
    </dgm:pt>
    <dgm:pt modelId="{B7966291-C87A-458E-B1F5-54F75D7CDA7F}" type="pres">
      <dgm:prSet presAssocID="{63EAC424-EE4E-4352-918C-3FA0F9BC650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A05E220-3465-40EF-8942-4F1C87D80845}" type="pres">
      <dgm:prSet presAssocID="{4A7FBA09-43B2-4844-ABA4-05741D1947D9}" presName="sibTrans" presStyleLbl="sibTrans2D1" presStyleIdx="1" presStyleCnt="7"/>
      <dgm:spPr/>
      <dgm:t>
        <a:bodyPr/>
        <a:lstStyle/>
        <a:p>
          <a:endParaRPr lang="en-IE"/>
        </a:p>
      </dgm:t>
    </dgm:pt>
    <dgm:pt modelId="{05AB6DE1-3667-48EA-8D61-D9EB6130A250}" type="pres">
      <dgm:prSet presAssocID="{4A7FBA09-43B2-4844-ABA4-05741D1947D9}" presName="connectorText" presStyleLbl="sibTrans2D1" presStyleIdx="1" presStyleCnt="7"/>
      <dgm:spPr/>
      <dgm:t>
        <a:bodyPr/>
        <a:lstStyle/>
        <a:p>
          <a:endParaRPr lang="en-IE"/>
        </a:p>
      </dgm:t>
    </dgm:pt>
    <dgm:pt modelId="{3EB77145-4B5B-4D5E-97FF-F8FFE9C2313E}" type="pres">
      <dgm:prSet presAssocID="{54A540AA-942A-44DC-811A-35D42ABBC27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8E2020C-0F8F-457B-A94F-7961C92FFDF5}" type="pres">
      <dgm:prSet presAssocID="{AA55B81A-A55B-40D7-8FEF-150B55D42336}" presName="sibTrans" presStyleLbl="sibTrans2D1" presStyleIdx="2" presStyleCnt="7"/>
      <dgm:spPr/>
      <dgm:t>
        <a:bodyPr/>
        <a:lstStyle/>
        <a:p>
          <a:endParaRPr lang="en-IE"/>
        </a:p>
      </dgm:t>
    </dgm:pt>
    <dgm:pt modelId="{C7EC8142-7FAD-4778-B7A0-A22724650429}" type="pres">
      <dgm:prSet presAssocID="{AA55B81A-A55B-40D7-8FEF-150B55D42336}" presName="connectorText" presStyleLbl="sibTrans2D1" presStyleIdx="2" presStyleCnt="7"/>
      <dgm:spPr/>
      <dgm:t>
        <a:bodyPr/>
        <a:lstStyle/>
        <a:p>
          <a:endParaRPr lang="en-IE"/>
        </a:p>
      </dgm:t>
    </dgm:pt>
    <dgm:pt modelId="{340D8616-6C07-4376-8778-EF9F1513D6DD}" type="pres">
      <dgm:prSet presAssocID="{878C4D63-73AE-4633-928B-3905E222153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0E5A7B6-7A30-4A48-87B1-740657F76CDB}" type="pres">
      <dgm:prSet presAssocID="{4DE2A119-4431-47CE-ABC7-94EB48F07383}" presName="sibTrans" presStyleLbl="sibTrans2D1" presStyleIdx="3" presStyleCnt="7"/>
      <dgm:spPr/>
      <dgm:t>
        <a:bodyPr/>
        <a:lstStyle/>
        <a:p>
          <a:endParaRPr lang="en-IE"/>
        </a:p>
      </dgm:t>
    </dgm:pt>
    <dgm:pt modelId="{7F96FE3E-CC9D-4B19-8FEA-BCA67C38215B}" type="pres">
      <dgm:prSet presAssocID="{4DE2A119-4431-47CE-ABC7-94EB48F07383}" presName="connectorText" presStyleLbl="sibTrans2D1" presStyleIdx="3" presStyleCnt="7"/>
      <dgm:spPr/>
      <dgm:t>
        <a:bodyPr/>
        <a:lstStyle/>
        <a:p>
          <a:endParaRPr lang="en-IE"/>
        </a:p>
      </dgm:t>
    </dgm:pt>
    <dgm:pt modelId="{A686CFB3-D79C-467A-AEBA-02B4656BAC27}" type="pres">
      <dgm:prSet presAssocID="{8D2F5C6C-AA90-42E9-B248-6A2C3622C28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DE2963D-1658-4235-BB9E-905DB6216952}" type="pres">
      <dgm:prSet presAssocID="{EB636ACA-85CA-45E3-9A7A-2653895F9A53}" presName="sibTrans" presStyleLbl="sibTrans2D1" presStyleIdx="4" presStyleCnt="7"/>
      <dgm:spPr/>
      <dgm:t>
        <a:bodyPr/>
        <a:lstStyle/>
        <a:p>
          <a:endParaRPr lang="en-IE"/>
        </a:p>
      </dgm:t>
    </dgm:pt>
    <dgm:pt modelId="{5733F2BF-72EB-495E-ADD1-695DD82E8382}" type="pres">
      <dgm:prSet presAssocID="{EB636ACA-85CA-45E3-9A7A-2653895F9A53}" presName="connectorText" presStyleLbl="sibTrans2D1" presStyleIdx="4" presStyleCnt="7"/>
      <dgm:spPr/>
      <dgm:t>
        <a:bodyPr/>
        <a:lstStyle/>
        <a:p>
          <a:endParaRPr lang="en-IE"/>
        </a:p>
      </dgm:t>
    </dgm:pt>
    <dgm:pt modelId="{D9893694-1237-4673-9EBC-D7C7EFFD2204}" type="pres">
      <dgm:prSet presAssocID="{88D6E15D-4572-4BDA-A79A-1EDE100983B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1142E39-1BF4-48E8-ABCD-2490DAFF0E3C}" type="pres">
      <dgm:prSet presAssocID="{BDB99FF6-6928-4B23-851B-E40803D3BB4B}" presName="sibTrans" presStyleLbl="sibTrans2D1" presStyleIdx="5" presStyleCnt="7"/>
      <dgm:spPr/>
      <dgm:t>
        <a:bodyPr/>
        <a:lstStyle/>
        <a:p>
          <a:endParaRPr lang="en-IE"/>
        </a:p>
      </dgm:t>
    </dgm:pt>
    <dgm:pt modelId="{964DFF36-8EEA-4156-A81F-656ABBD5F837}" type="pres">
      <dgm:prSet presAssocID="{BDB99FF6-6928-4B23-851B-E40803D3BB4B}" presName="connectorText" presStyleLbl="sibTrans2D1" presStyleIdx="5" presStyleCnt="7"/>
      <dgm:spPr/>
      <dgm:t>
        <a:bodyPr/>
        <a:lstStyle/>
        <a:p>
          <a:endParaRPr lang="en-IE"/>
        </a:p>
      </dgm:t>
    </dgm:pt>
    <dgm:pt modelId="{A99500BA-FFD9-41A9-8DE0-697FF5085499}" type="pres">
      <dgm:prSet presAssocID="{70C0F9B9-8FF8-436D-B2F2-31E901E6EDF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894CB26-E27A-4A03-B2EB-86A0ABF30A15}" type="pres">
      <dgm:prSet presAssocID="{AE041254-CEAE-4119-9230-F44D6ADEBC52}" presName="sibTrans" presStyleLbl="sibTrans2D1" presStyleIdx="6" presStyleCnt="7"/>
      <dgm:spPr/>
      <dgm:t>
        <a:bodyPr/>
        <a:lstStyle/>
        <a:p>
          <a:endParaRPr lang="en-IE"/>
        </a:p>
      </dgm:t>
    </dgm:pt>
    <dgm:pt modelId="{C509F8BC-6460-4186-B1D0-84A4DB50C1D4}" type="pres">
      <dgm:prSet presAssocID="{AE041254-CEAE-4119-9230-F44D6ADEBC52}" presName="connectorText" presStyleLbl="sibTrans2D1" presStyleIdx="6" presStyleCnt="7"/>
      <dgm:spPr/>
      <dgm:t>
        <a:bodyPr/>
        <a:lstStyle/>
        <a:p>
          <a:endParaRPr lang="en-IE"/>
        </a:p>
      </dgm:t>
    </dgm:pt>
  </dgm:ptLst>
  <dgm:cxnLst>
    <dgm:cxn modelId="{57CEC9D7-8879-477E-827B-A1E4C0807605}" type="presOf" srcId="{70C0F9B9-8FF8-436D-B2F2-31E901E6EDFD}" destId="{A99500BA-FFD9-41A9-8DE0-697FF5085499}" srcOrd="0" destOrd="0" presId="urn:microsoft.com/office/officeart/2005/8/layout/cycle2"/>
    <dgm:cxn modelId="{1AF182D6-B90F-464A-A285-882DC2512775}" type="presOf" srcId="{AE041254-CEAE-4119-9230-F44D6ADEBC52}" destId="{C509F8BC-6460-4186-B1D0-84A4DB50C1D4}" srcOrd="1" destOrd="0" presId="urn:microsoft.com/office/officeart/2005/8/layout/cycle2"/>
    <dgm:cxn modelId="{D9679680-7586-45FF-A0CE-8DA6E25EFEAD}" type="presOf" srcId="{88D6E15D-4572-4BDA-A79A-1EDE100983BD}" destId="{D9893694-1237-4673-9EBC-D7C7EFFD2204}" srcOrd="0" destOrd="0" presId="urn:microsoft.com/office/officeart/2005/8/layout/cycle2"/>
    <dgm:cxn modelId="{8281B0A0-DAC1-4A6E-A5F5-62D87BFD5EBD}" type="presOf" srcId="{AA55B81A-A55B-40D7-8FEF-150B55D42336}" destId="{C7EC8142-7FAD-4778-B7A0-A22724650429}" srcOrd="1" destOrd="0" presId="urn:microsoft.com/office/officeart/2005/8/layout/cycle2"/>
    <dgm:cxn modelId="{6D66CB04-EEEC-4D24-A331-F1F6FDC080A7}" type="presOf" srcId="{4DE2A119-4431-47CE-ABC7-94EB48F07383}" destId="{7F96FE3E-CC9D-4B19-8FEA-BCA67C38215B}" srcOrd="1" destOrd="0" presId="urn:microsoft.com/office/officeart/2005/8/layout/cycle2"/>
    <dgm:cxn modelId="{38C4ECBA-AC64-4395-A0A8-3BAB3FB5FDFC}" srcId="{EB1F5A8A-1813-4D68-A6C2-2C46D7E3F0C8}" destId="{70C0F9B9-8FF8-436D-B2F2-31E901E6EDFD}" srcOrd="6" destOrd="0" parTransId="{7D9D721E-819E-454D-A76B-1DA2BC9DF3BE}" sibTransId="{AE041254-CEAE-4119-9230-F44D6ADEBC52}"/>
    <dgm:cxn modelId="{F9F8123C-B383-4B0C-8C44-7E1262D444FB}" type="presOf" srcId="{4A7FBA09-43B2-4844-ABA4-05741D1947D9}" destId="{05AB6DE1-3667-48EA-8D61-D9EB6130A250}" srcOrd="1" destOrd="0" presId="urn:microsoft.com/office/officeart/2005/8/layout/cycle2"/>
    <dgm:cxn modelId="{8F1BA28F-4F3F-4038-9A86-5B2D5C70D0F6}" type="presOf" srcId="{8D2F5C6C-AA90-42E9-B248-6A2C3622C280}" destId="{A686CFB3-D79C-467A-AEBA-02B4656BAC27}" srcOrd="0" destOrd="0" presId="urn:microsoft.com/office/officeart/2005/8/layout/cycle2"/>
    <dgm:cxn modelId="{89976500-30F1-47D5-B5A7-FA0AE01BEB1F}" type="presOf" srcId="{2C66C0D4-971A-418E-B1B6-76867C653FB5}" destId="{68258AC4-049F-4EF0-96FC-B4A63B5AF462}" srcOrd="0" destOrd="0" presId="urn:microsoft.com/office/officeart/2005/8/layout/cycle2"/>
    <dgm:cxn modelId="{864D40ED-14C0-4796-9801-9D26A894C303}" type="presOf" srcId="{BDB99FF6-6928-4B23-851B-E40803D3BB4B}" destId="{41142E39-1BF4-48E8-ABCD-2490DAFF0E3C}" srcOrd="0" destOrd="0" presId="urn:microsoft.com/office/officeart/2005/8/layout/cycle2"/>
    <dgm:cxn modelId="{488B0CF8-6318-42DB-BC39-4E11554CE846}" type="presOf" srcId="{878C4D63-73AE-4633-928B-3905E2221535}" destId="{340D8616-6C07-4376-8778-EF9F1513D6DD}" srcOrd="0" destOrd="0" presId="urn:microsoft.com/office/officeart/2005/8/layout/cycle2"/>
    <dgm:cxn modelId="{103A5BA5-9A73-40CC-975B-107C249FD414}" type="presOf" srcId="{4DE2A119-4431-47CE-ABC7-94EB48F07383}" destId="{C0E5A7B6-7A30-4A48-87B1-740657F76CDB}" srcOrd="0" destOrd="0" presId="urn:microsoft.com/office/officeart/2005/8/layout/cycle2"/>
    <dgm:cxn modelId="{C585882B-5FD3-4CFF-A85F-A946231AFDA7}" srcId="{EB1F5A8A-1813-4D68-A6C2-2C46D7E3F0C8}" destId="{878C4D63-73AE-4633-928B-3905E2221535}" srcOrd="3" destOrd="0" parTransId="{FA604C23-C243-4D21-922E-91CC3B23272C}" sibTransId="{4DE2A119-4431-47CE-ABC7-94EB48F07383}"/>
    <dgm:cxn modelId="{03DEC01E-7AD4-4A9B-9CC3-1F91D3B5B349}" srcId="{EB1F5A8A-1813-4D68-A6C2-2C46D7E3F0C8}" destId="{8D2F5C6C-AA90-42E9-B248-6A2C3622C280}" srcOrd="4" destOrd="0" parTransId="{F13FF0AC-3CE1-421A-8EEF-33E73FA4140E}" sibTransId="{EB636ACA-85CA-45E3-9A7A-2653895F9A53}"/>
    <dgm:cxn modelId="{35B00EF0-7453-4717-A3AC-717D3726D846}" srcId="{EB1F5A8A-1813-4D68-A6C2-2C46D7E3F0C8}" destId="{63EAC424-EE4E-4352-918C-3FA0F9BC6502}" srcOrd="1" destOrd="0" parTransId="{E8867416-BD79-4E45-9FF4-27AA6828F249}" sibTransId="{4A7FBA09-43B2-4844-ABA4-05741D1947D9}"/>
    <dgm:cxn modelId="{246007B1-3DF9-481B-88C0-7FBDC7C7554E}" type="presOf" srcId="{EB1F5A8A-1813-4D68-A6C2-2C46D7E3F0C8}" destId="{67515963-357A-449C-B6E0-E635116872EF}" srcOrd="0" destOrd="0" presId="urn:microsoft.com/office/officeart/2005/8/layout/cycle2"/>
    <dgm:cxn modelId="{098ECE2A-BF82-4DF1-A69E-9223A5BCD4A2}" srcId="{EB1F5A8A-1813-4D68-A6C2-2C46D7E3F0C8}" destId="{2C66C0D4-971A-418E-B1B6-76867C653FB5}" srcOrd="0" destOrd="0" parTransId="{BD9C56B2-C1CA-4D60-ADE2-E797940F9D16}" sibTransId="{BEB113D8-77E8-43DE-9722-A1B4E3ECDE22}"/>
    <dgm:cxn modelId="{CE85B03E-F7B0-435B-9CE9-4A1A68522BF5}" type="presOf" srcId="{BEB113D8-77E8-43DE-9722-A1B4E3ECDE22}" destId="{174E4D00-D571-43D3-9A83-8E36D886F213}" srcOrd="0" destOrd="0" presId="urn:microsoft.com/office/officeart/2005/8/layout/cycle2"/>
    <dgm:cxn modelId="{9AE1219E-33D2-41EA-A896-F009EC2E1C1F}" type="presOf" srcId="{EB636ACA-85CA-45E3-9A7A-2653895F9A53}" destId="{EDE2963D-1658-4235-BB9E-905DB6216952}" srcOrd="0" destOrd="0" presId="urn:microsoft.com/office/officeart/2005/8/layout/cycle2"/>
    <dgm:cxn modelId="{B3323947-3A33-46E3-A953-7BDEE8FFF8C1}" srcId="{EB1F5A8A-1813-4D68-A6C2-2C46D7E3F0C8}" destId="{88D6E15D-4572-4BDA-A79A-1EDE100983BD}" srcOrd="5" destOrd="0" parTransId="{D7702385-B8AC-4827-A797-E5E4DD1033AB}" sibTransId="{BDB99FF6-6928-4B23-851B-E40803D3BB4B}"/>
    <dgm:cxn modelId="{8C3F50C9-C51B-44EA-82A3-A4D8CD4F2971}" type="presOf" srcId="{AE041254-CEAE-4119-9230-F44D6ADEBC52}" destId="{4894CB26-E27A-4A03-B2EB-86A0ABF30A15}" srcOrd="0" destOrd="0" presId="urn:microsoft.com/office/officeart/2005/8/layout/cycle2"/>
    <dgm:cxn modelId="{5ECDC6B1-154A-4DA1-B87E-098A21A2D76C}" srcId="{EB1F5A8A-1813-4D68-A6C2-2C46D7E3F0C8}" destId="{54A540AA-942A-44DC-811A-35D42ABBC270}" srcOrd="2" destOrd="0" parTransId="{12831910-684E-465D-88E5-B81470CD74C9}" sibTransId="{AA55B81A-A55B-40D7-8FEF-150B55D42336}"/>
    <dgm:cxn modelId="{DB5FA7B8-6130-4DFC-9802-12A1C8F46824}" type="presOf" srcId="{4A7FBA09-43B2-4844-ABA4-05741D1947D9}" destId="{7A05E220-3465-40EF-8942-4F1C87D80845}" srcOrd="0" destOrd="0" presId="urn:microsoft.com/office/officeart/2005/8/layout/cycle2"/>
    <dgm:cxn modelId="{B96E7E99-5543-4121-A0CB-D0C78D6B5059}" type="presOf" srcId="{AA55B81A-A55B-40D7-8FEF-150B55D42336}" destId="{78E2020C-0F8F-457B-A94F-7961C92FFDF5}" srcOrd="0" destOrd="0" presId="urn:microsoft.com/office/officeart/2005/8/layout/cycle2"/>
    <dgm:cxn modelId="{FAB5589A-03BD-4B0E-964A-82EF72C1C7E2}" type="presOf" srcId="{63EAC424-EE4E-4352-918C-3FA0F9BC6502}" destId="{B7966291-C87A-458E-B1F5-54F75D7CDA7F}" srcOrd="0" destOrd="0" presId="urn:microsoft.com/office/officeart/2005/8/layout/cycle2"/>
    <dgm:cxn modelId="{0CE9D098-4342-43E4-9D93-A1BF08634D54}" type="presOf" srcId="{BEB113D8-77E8-43DE-9722-A1B4E3ECDE22}" destId="{838878C3-7760-476E-B71E-F72F29C0DA3E}" srcOrd="1" destOrd="0" presId="urn:microsoft.com/office/officeart/2005/8/layout/cycle2"/>
    <dgm:cxn modelId="{1D7AA13A-0653-4627-85CA-EDB7FBF4F2D1}" type="presOf" srcId="{EB636ACA-85CA-45E3-9A7A-2653895F9A53}" destId="{5733F2BF-72EB-495E-ADD1-695DD82E8382}" srcOrd="1" destOrd="0" presId="urn:microsoft.com/office/officeart/2005/8/layout/cycle2"/>
    <dgm:cxn modelId="{1DD5F55C-3960-4418-881E-16BB77B6113E}" type="presOf" srcId="{BDB99FF6-6928-4B23-851B-E40803D3BB4B}" destId="{964DFF36-8EEA-4156-A81F-656ABBD5F837}" srcOrd="1" destOrd="0" presId="urn:microsoft.com/office/officeart/2005/8/layout/cycle2"/>
    <dgm:cxn modelId="{1DFD7DEF-5CD9-477E-9E2F-52C323EC054F}" type="presOf" srcId="{54A540AA-942A-44DC-811A-35D42ABBC270}" destId="{3EB77145-4B5B-4D5E-97FF-F8FFE9C2313E}" srcOrd="0" destOrd="0" presId="urn:microsoft.com/office/officeart/2005/8/layout/cycle2"/>
    <dgm:cxn modelId="{06A60A17-1AAF-44BC-9902-00B9DD832EAE}" type="presParOf" srcId="{67515963-357A-449C-B6E0-E635116872EF}" destId="{68258AC4-049F-4EF0-96FC-B4A63B5AF462}" srcOrd="0" destOrd="0" presId="urn:microsoft.com/office/officeart/2005/8/layout/cycle2"/>
    <dgm:cxn modelId="{9E6ADEEF-D438-40AF-9703-5C5A58ED5855}" type="presParOf" srcId="{67515963-357A-449C-B6E0-E635116872EF}" destId="{174E4D00-D571-43D3-9A83-8E36D886F213}" srcOrd="1" destOrd="0" presId="urn:microsoft.com/office/officeart/2005/8/layout/cycle2"/>
    <dgm:cxn modelId="{9E875020-3962-4DB4-A16A-13DDF7BA45A3}" type="presParOf" srcId="{174E4D00-D571-43D3-9A83-8E36D886F213}" destId="{838878C3-7760-476E-B71E-F72F29C0DA3E}" srcOrd="0" destOrd="0" presId="urn:microsoft.com/office/officeart/2005/8/layout/cycle2"/>
    <dgm:cxn modelId="{F45FC111-743C-480F-8072-77CB4077C3F3}" type="presParOf" srcId="{67515963-357A-449C-B6E0-E635116872EF}" destId="{B7966291-C87A-458E-B1F5-54F75D7CDA7F}" srcOrd="2" destOrd="0" presId="urn:microsoft.com/office/officeart/2005/8/layout/cycle2"/>
    <dgm:cxn modelId="{3D97E797-6C4C-4350-899C-B9DCAD1CC2AB}" type="presParOf" srcId="{67515963-357A-449C-B6E0-E635116872EF}" destId="{7A05E220-3465-40EF-8942-4F1C87D80845}" srcOrd="3" destOrd="0" presId="urn:microsoft.com/office/officeart/2005/8/layout/cycle2"/>
    <dgm:cxn modelId="{95CBF56B-8076-4511-9097-BFE5EC0889F4}" type="presParOf" srcId="{7A05E220-3465-40EF-8942-4F1C87D80845}" destId="{05AB6DE1-3667-48EA-8D61-D9EB6130A250}" srcOrd="0" destOrd="0" presId="urn:microsoft.com/office/officeart/2005/8/layout/cycle2"/>
    <dgm:cxn modelId="{CB269E49-B9BB-42B0-99B1-BDC7AFF36563}" type="presParOf" srcId="{67515963-357A-449C-B6E0-E635116872EF}" destId="{3EB77145-4B5B-4D5E-97FF-F8FFE9C2313E}" srcOrd="4" destOrd="0" presId="urn:microsoft.com/office/officeart/2005/8/layout/cycle2"/>
    <dgm:cxn modelId="{12BF7AFA-DEEA-4CF1-98F4-5EF726FCBE95}" type="presParOf" srcId="{67515963-357A-449C-B6E0-E635116872EF}" destId="{78E2020C-0F8F-457B-A94F-7961C92FFDF5}" srcOrd="5" destOrd="0" presId="urn:microsoft.com/office/officeart/2005/8/layout/cycle2"/>
    <dgm:cxn modelId="{B56245B9-8F32-4C3F-A606-6C68E66F8314}" type="presParOf" srcId="{78E2020C-0F8F-457B-A94F-7961C92FFDF5}" destId="{C7EC8142-7FAD-4778-B7A0-A22724650429}" srcOrd="0" destOrd="0" presId="urn:microsoft.com/office/officeart/2005/8/layout/cycle2"/>
    <dgm:cxn modelId="{5CF0DD1A-3599-449F-8551-40AF079A0C3D}" type="presParOf" srcId="{67515963-357A-449C-B6E0-E635116872EF}" destId="{340D8616-6C07-4376-8778-EF9F1513D6DD}" srcOrd="6" destOrd="0" presId="urn:microsoft.com/office/officeart/2005/8/layout/cycle2"/>
    <dgm:cxn modelId="{A389CDB8-3D3E-4D9B-BABB-17F42906A230}" type="presParOf" srcId="{67515963-357A-449C-B6E0-E635116872EF}" destId="{C0E5A7B6-7A30-4A48-87B1-740657F76CDB}" srcOrd="7" destOrd="0" presId="urn:microsoft.com/office/officeart/2005/8/layout/cycle2"/>
    <dgm:cxn modelId="{44518B9F-8CD7-4A5C-B2E9-43E8D6301E3C}" type="presParOf" srcId="{C0E5A7B6-7A30-4A48-87B1-740657F76CDB}" destId="{7F96FE3E-CC9D-4B19-8FEA-BCA67C38215B}" srcOrd="0" destOrd="0" presId="urn:microsoft.com/office/officeart/2005/8/layout/cycle2"/>
    <dgm:cxn modelId="{2030725E-3DD2-4C99-B405-D4C568BFBB2E}" type="presParOf" srcId="{67515963-357A-449C-B6E0-E635116872EF}" destId="{A686CFB3-D79C-467A-AEBA-02B4656BAC27}" srcOrd="8" destOrd="0" presId="urn:microsoft.com/office/officeart/2005/8/layout/cycle2"/>
    <dgm:cxn modelId="{F718C106-A39D-40F1-A72F-E50F7F63A851}" type="presParOf" srcId="{67515963-357A-449C-B6E0-E635116872EF}" destId="{EDE2963D-1658-4235-BB9E-905DB6216952}" srcOrd="9" destOrd="0" presId="urn:microsoft.com/office/officeart/2005/8/layout/cycle2"/>
    <dgm:cxn modelId="{88190B79-5AEC-48DE-843D-B66FC8242FF7}" type="presParOf" srcId="{EDE2963D-1658-4235-BB9E-905DB6216952}" destId="{5733F2BF-72EB-495E-ADD1-695DD82E8382}" srcOrd="0" destOrd="0" presId="urn:microsoft.com/office/officeart/2005/8/layout/cycle2"/>
    <dgm:cxn modelId="{63B5E086-0ACB-49D8-A5DA-61D6F70242BE}" type="presParOf" srcId="{67515963-357A-449C-B6E0-E635116872EF}" destId="{D9893694-1237-4673-9EBC-D7C7EFFD2204}" srcOrd="10" destOrd="0" presId="urn:microsoft.com/office/officeart/2005/8/layout/cycle2"/>
    <dgm:cxn modelId="{991F3787-03CB-42ED-8C8C-20095D944024}" type="presParOf" srcId="{67515963-357A-449C-B6E0-E635116872EF}" destId="{41142E39-1BF4-48E8-ABCD-2490DAFF0E3C}" srcOrd="11" destOrd="0" presId="urn:microsoft.com/office/officeart/2005/8/layout/cycle2"/>
    <dgm:cxn modelId="{1FFBE37A-11B2-44F6-9BAA-7B2535C89776}" type="presParOf" srcId="{41142E39-1BF4-48E8-ABCD-2490DAFF0E3C}" destId="{964DFF36-8EEA-4156-A81F-656ABBD5F837}" srcOrd="0" destOrd="0" presId="urn:microsoft.com/office/officeart/2005/8/layout/cycle2"/>
    <dgm:cxn modelId="{AC60F729-BDA1-41FA-ABBD-421E464FDF47}" type="presParOf" srcId="{67515963-357A-449C-B6E0-E635116872EF}" destId="{A99500BA-FFD9-41A9-8DE0-697FF5085499}" srcOrd="12" destOrd="0" presId="urn:microsoft.com/office/officeart/2005/8/layout/cycle2"/>
    <dgm:cxn modelId="{880001D0-2490-4DAF-9F29-EB608FB3BC4D}" type="presParOf" srcId="{67515963-357A-449C-B6E0-E635116872EF}" destId="{4894CB26-E27A-4A03-B2EB-86A0ABF30A15}" srcOrd="13" destOrd="0" presId="urn:microsoft.com/office/officeart/2005/8/layout/cycle2"/>
    <dgm:cxn modelId="{CA10586C-7207-45AF-8639-BD383F824A69}" type="presParOf" srcId="{4894CB26-E27A-4A03-B2EB-86A0ABF30A15}" destId="{C509F8BC-6460-4186-B1D0-84A4DB50C1D4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6C720-1385-4C4E-9D50-4B7DDF62CB5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6F7C035-B492-4B13-895C-2E35259A7B5F}">
      <dgm:prSet phldrT="[Text]"/>
      <dgm:spPr/>
      <dgm:t>
        <a:bodyPr/>
        <a:lstStyle/>
        <a:p>
          <a:r>
            <a:rPr lang="en-IE" dirty="0" smtClean="0"/>
            <a:t>Emergency Service</a:t>
          </a:r>
          <a:endParaRPr lang="en-IE" dirty="0"/>
        </a:p>
      </dgm:t>
    </dgm:pt>
    <dgm:pt modelId="{BBEABECC-B84B-40FD-AE4C-52CB6553FB3F}" type="parTrans" cxnId="{8A0486BA-D651-4064-8653-4E4DCCB9C71D}">
      <dgm:prSet/>
      <dgm:spPr/>
      <dgm:t>
        <a:bodyPr/>
        <a:lstStyle/>
        <a:p>
          <a:endParaRPr lang="en-IE"/>
        </a:p>
      </dgm:t>
    </dgm:pt>
    <dgm:pt modelId="{47E6999D-DC46-44D3-A407-F695AE63A69B}" type="sibTrans" cxnId="{8A0486BA-D651-4064-8653-4E4DCCB9C71D}">
      <dgm:prSet/>
      <dgm:spPr/>
      <dgm:t>
        <a:bodyPr/>
        <a:lstStyle/>
        <a:p>
          <a:endParaRPr lang="en-IE"/>
        </a:p>
      </dgm:t>
    </dgm:pt>
    <dgm:pt modelId="{36359A1B-60A4-46BC-9992-5F4EDF3BF331}">
      <dgm:prSet phldrT="[Text]"/>
      <dgm:spPr/>
      <dgm:t>
        <a:bodyPr/>
        <a:lstStyle/>
        <a:p>
          <a:r>
            <a:rPr lang="en-IE" dirty="0" smtClean="0"/>
            <a:t>Sepsis</a:t>
          </a:r>
          <a:endParaRPr lang="en-IE" dirty="0"/>
        </a:p>
      </dgm:t>
    </dgm:pt>
    <dgm:pt modelId="{238BA6AF-2389-4C3B-82C7-52D216EC95CF}" type="parTrans" cxnId="{B81B9D8A-B4E1-4BF6-A734-C5F5DB8951BC}">
      <dgm:prSet/>
      <dgm:spPr/>
      <dgm:t>
        <a:bodyPr/>
        <a:lstStyle/>
        <a:p>
          <a:endParaRPr lang="en-IE"/>
        </a:p>
      </dgm:t>
    </dgm:pt>
    <dgm:pt modelId="{201D4EC1-7819-4F96-846B-9354C443E060}" type="sibTrans" cxnId="{B81B9D8A-B4E1-4BF6-A734-C5F5DB8951BC}">
      <dgm:prSet/>
      <dgm:spPr/>
      <dgm:t>
        <a:bodyPr/>
        <a:lstStyle/>
        <a:p>
          <a:endParaRPr lang="en-IE"/>
        </a:p>
      </dgm:t>
    </dgm:pt>
    <dgm:pt modelId="{A9B16603-0B26-49B2-A75D-7C3327558B39}">
      <dgm:prSet phldrT="[Text]"/>
      <dgm:spPr/>
      <dgm:t>
        <a:bodyPr/>
        <a:lstStyle/>
        <a:p>
          <a:r>
            <a:rPr lang="en-IE" dirty="0" smtClean="0"/>
            <a:t>Falls Risk</a:t>
          </a:r>
          <a:endParaRPr lang="en-IE" dirty="0"/>
        </a:p>
      </dgm:t>
    </dgm:pt>
    <dgm:pt modelId="{DEEFF4F9-1E29-4AB5-BF14-88D2A57143CA}" type="parTrans" cxnId="{D041DA12-ADE6-4AA5-9CA5-F2E34F4E66BA}">
      <dgm:prSet/>
      <dgm:spPr/>
      <dgm:t>
        <a:bodyPr/>
        <a:lstStyle/>
        <a:p>
          <a:endParaRPr lang="en-IE"/>
        </a:p>
      </dgm:t>
    </dgm:pt>
    <dgm:pt modelId="{C675D4A7-7B38-4E70-8D94-BA13903E1EF9}" type="sibTrans" cxnId="{D041DA12-ADE6-4AA5-9CA5-F2E34F4E66BA}">
      <dgm:prSet/>
      <dgm:spPr/>
      <dgm:t>
        <a:bodyPr/>
        <a:lstStyle/>
        <a:p>
          <a:endParaRPr lang="en-IE"/>
        </a:p>
      </dgm:t>
    </dgm:pt>
    <dgm:pt modelId="{2BB0E560-199C-4A3F-97B0-CB15C3222C29}">
      <dgm:prSet phldrT="[Text]"/>
      <dgm:spPr/>
      <dgm:t>
        <a:bodyPr/>
        <a:lstStyle/>
        <a:p>
          <a:endParaRPr lang="en-IE"/>
        </a:p>
      </dgm:t>
    </dgm:pt>
    <dgm:pt modelId="{0F63A0D3-E671-46C7-A6A7-184BA4E7C386}" type="parTrans" cxnId="{4ABC3756-062A-4344-BE03-4F381A0B8BC5}">
      <dgm:prSet/>
      <dgm:spPr/>
      <dgm:t>
        <a:bodyPr/>
        <a:lstStyle/>
        <a:p>
          <a:endParaRPr lang="en-IE"/>
        </a:p>
      </dgm:t>
    </dgm:pt>
    <dgm:pt modelId="{8491611A-06DD-402D-8F42-260D36EFA826}" type="sibTrans" cxnId="{4ABC3756-062A-4344-BE03-4F381A0B8BC5}">
      <dgm:prSet/>
      <dgm:spPr/>
      <dgm:t>
        <a:bodyPr/>
        <a:lstStyle/>
        <a:p>
          <a:endParaRPr lang="en-IE"/>
        </a:p>
      </dgm:t>
    </dgm:pt>
    <dgm:pt modelId="{6AD1CD81-66BE-4C1A-99B9-56E912FA16CC}">
      <dgm:prSet phldrT="[Text]"/>
      <dgm:spPr/>
      <dgm:t>
        <a:bodyPr/>
        <a:lstStyle/>
        <a:p>
          <a:endParaRPr lang="en-IE" dirty="0"/>
        </a:p>
      </dgm:t>
    </dgm:pt>
    <dgm:pt modelId="{21693AC4-C74C-4513-8656-F88A87EA0F92}" type="parTrans" cxnId="{4F1E587B-7A65-4C91-9F65-D5E69A44C78A}">
      <dgm:prSet/>
      <dgm:spPr/>
      <dgm:t>
        <a:bodyPr/>
        <a:lstStyle/>
        <a:p>
          <a:endParaRPr lang="en-IE"/>
        </a:p>
      </dgm:t>
    </dgm:pt>
    <dgm:pt modelId="{A177E13E-7DE4-4336-8CD7-0C9E6A38231D}" type="sibTrans" cxnId="{4F1E587B-7A65-4C91-9F65-D5E69A44C78A}">
      <dgm:prSet/>
      <dgm:spPr/>
      <dgm:t>
        <a:bodyPr/>
        <a:lstStyle/>
        <a:p>
          <a:endParaRPr lang="en-IE"/>
        </a:p>
      </dgm:t>
    </dgm:pt>
    <dgm:pt modelId="{9E48FE39-E72D-4131-ADD7-F1C8B828C252}" type="pres">
      <dgm:prSet presAssocID="{4A66C720-1385-4C4E-9D50-4B7DDF62CB53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6353D514-EDD3-441B-80C9-E5E4F197EE80}" type="pres">
      <dgm:prSet presAssocID="{D6F7C035-B492-4B13-895C-2E35259A7B5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A2195C7-335C-4DD4-8200-1F7D296921F0}" type="pres">
      <dgm:prSet presAssocID="{D6F7C035-B492-4B13-895C-2E35259A7B5F}" presName="gear1srcNode" presStyleLbl="node1" presStyleIdx="0" presStyleCnt="3"/>
      <dgm:spPr/>
      <dgm:t>
        <a:bodyPr/>
        <a:lstStyle/>
        <a:p>
          <a:endParaRPr lang="en-IE"/>
        </a:p>
      </dgm:t>
    </dgm:pt>
    <dgm:pt modelId="{48BE3832-B48E-4814-837C-B1155830FB61}" type="pres">
      <dgm:prSet presAssocID="{D6F7C035-B492-4B13-895C-2E35259A7B5F}" presName="gear1dstNode" presStyleLbl="node1" presStyleIdx="0" presStyleCnt="3"/>
      <dgm:spPr/>
      <dgm:t>
        <a:bodyPr/>
        <a:lstStyle/>
        <a:p>
          <a:endParaRPr lang="en-IE"/>
        </a:p>
      </dgm:t>
    </dgm:pt>
    <dgm:pt modelId="{1FC7D80F-0F31-4B23-B6AC-3F7823CA673E}" type="pres">
      <dgm:prSet presAssocID="{36359A1B-60A4-46BC-9992-5F4EDF3BF331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6D8D748-6937-49AB-A167-32975A69A5D5}" type="pres">
      <dgm:prSet presAssocID="{36359A1B-60A4-46BC-9992-5F4EDF3BF331}" presName="gear2srcNode" presStyleLbl="node1" presStyleIdx="1" presStyleCnt="3"/>
      <dgm:spPr/>
      <dgm:t>
        <a:bodyPr/>
        <a:lstStyle/>
        <a:p>
          <a:endParaRPr lang="en-IE"/>
        </a:p>
      </dgm:t>
    </dgm:pt>
    <dgm:pt modelId="{95C4D8E4-5166-41A7-8DAE-112063AEEBD3}" type="pres">
      <dgm:prSet presAssocID="{36359A1B-60A4-46BC-9992-5F4EDF3BF331}" presName="gear2dstNode" presStyleLbl="node1" presStyleIdx="1" presStyleCnt="3"/>
      <dgm:spPr/>
      <dgm:t>
        <a:bodyPr/>
        <a:lstStyle/>
        <a:p>
          <a:endParaRPr lang="en-IE"/>
        </a:p>
      </dgm:t>
    </dgm:pt>
    <dgm:pt modelId="{A38A10DD-C70B-4A05-B16C-568D6D6F9663}" type="pres">
      <dgm:prSet presAssocID="{A9B16603-0B26-49B2-A75D-7C3327558B39}" presName="gear3" presStyleLbl="node1" presStyleIdx="2" presStyleCnt="3"/>
      <dgm:spPr/>
      <dgm:t>
        <a:bodyPr/>
        <a:lstStyle/>
        <a:p>
          <a:endParaRPr lang="en-IE"/>
        </a:p>
      </dgm:t>
    </dgm:pt>
    <dgm:pt modelId="{3980E799-0597-4E7D-89D5-134EEACDCE6A}" type="pres">
      <dgm:prSet presAssocID="{A9B16603-0B26-49B2-A75D-7C3327558B3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C807CDC-45AE-4401-982B-644924707410}" type="pres">
      <dgm:prSet presAssocID="{A9B16603-0B26-49B2-A75D-7C3327558B39}" presName="gear3srcNode" presStyleLbl="node1" presStyleIdx="2" presStyleCnt="3"/>
      <dgm:spPr/>
      <dgm:t>
        <a:bodyPr/>
        <a:lstStyle/>
        <a:p>
          <a:endParaRPr lang="en-IE"/>
        </a:p>
      </dgm:t>
    </dgm:pt>
    <dgm:pt modelId="{DB69DFD5-09A6-4AA8-B5F7-724D6E007917}" type="pres">
      <dgm:prSet presAssocID="{A9B16603-0B26-49B2-A75D-7C3327558B39}" presName="gear3dstNode" presStyleLbl="node1" presStyleIdx="2" presStyleCnt="3"/>
      <dgm:spPr/>
      <dgm:t>
        <a:bodyPr/>
        <a:lstStyle/>
        <a:p>
          <a:endParaRPr lang="en-IE"/>
        </a:p>
      </dgm:t>
    </dgm:pt>
    <dgm:pt modelId="{249650AB-99EC-452A-B708-286210AC7A68}" type="pres">
      <dgm:prSet presAssocID="{47E6999D-DC46-44D3-A407-F695AE63A69B}" presName="connector1" presStyleLbl="sibTrans2D1" presStyleIdx="0" presStyleCnt="3"/>
      <dgm:spPr/>
      <dgm:t>
        <a:bodyPr/>
        <a:lstStyle/>
        <a:p>
          <a:endParaRPr lang="en-IE"/>
        </a:p>
      </dgm:t>
    </dgm:pt>
    <dgm:pt modelId="{A4B5204A-5E3A-4892-A068-B45F15799E3F}" type="pres">
      <dgm:prSet presAssocID="{201D4EC1-7819-4F96-846B-9354C443E060}" presName="connector2" presStyleLbl="sibTrans2D1" presStyleIdx="1" presStyleCnt="3"/>
      <dgm:spPr/>
      <dgm:t>
        <a:bodyPr/>
        <a:lstStyle/>
        <a:p>
          <a:endParaRPr lang="en-IE"/>
        </a:p>
      </dgm:t>
    </dgm:pt>
    <dgm:pt modelId="{75B05B95-0364-4D8B-B140-89A56203DD88}" type="pres">
      <dgm:prSet presAssocID="{C675D4A7-7B38-4E70-8D94-BA13903E1EF9}" presName="connector3" presStyleLbl="sibTrans2D1" presStyleIdx="2" presStyleCnt="3"/>
      <dgm:spPr/>
      <dgm:t>
        <a:bodyPr/>
        <a:lstStyle/>
        <a:p>
          <a:endParaRPr lang="en-IE"/>
        </a:p>
      </dgm:t>
    </dgm:pt>
  </dgm:ptLst>
  <dgm:cxnLst>
    <dgm:cxn modelId="{3B076937-E85C-49DC-9DC3-729764339F11}" type="presOf" srcId="{A9B16603-0B26-49B2-A75D-7C3327558B39}" destId="{DB69DFD5-09A6-4AA8-B5F7-724D6E007917}" srcOrd="3" destOrd="0" presId="urn:microsoft.com/office/officeart/2005/8/layout/gear1"/>
    <dgm:cxn modelId="{EC02541A-E343-4F40-9703-CCF81987083C}" type="presOf" srcId="{C675D4A7-7B38-4E70-8D94-BA13903E1EF9}" destId="{75B05B95-0364-4D8B-B140-89A56203DD88}" srcOrd="0" destOrd="0" presId="urn:microsoft.com/office/officeart/2005/8/layout/gear1"/>
    <dgm:cxn modelId="{F6F1C772-F8D8-4212-8681-9B4AF4085BD1}" type="presOf" srcId="{201D4EC1-7819-4F96-846B-9354C443E060}" destId="{A4B5204A-5E3A-4892-A068-B45F15799E3F}" srcOrd="0" destOrd="0" presId="urn:microsoft.com/office/officeart/2005/8/layout/gear1"/>
    <dgm:cxn modelId="{1412F3DA-21F7-46A0-8CC5-975DF03BB0EB}" type="presOf" srcId="{36359A1B-60A4-46BC-9992-5F4EDF3BF331}" destId="{95C4D8E4-5166-41A7-8DAE-112063AEEBD3}" srcOrd="2" destOrd="0" presId="urn:microsoft.com/office/officeart/2005/8/layout/gear1"/>
    <dgm:cxn modelId="{B81B9D8A-B4E1-4BF6-A734-C5F5DB8951BC}" srcId="{4A66C720-1385-4C4E-9D50-4B7DDF62CB53}" destId="{36359A1B-60A4-46BC-9992-5F4EDF3BF331}" srcOrd="1" destOrd="0" parTransId="{238BA6AF-2389-4C3B-82C7-52D216EC95CF}" sibTransId="{201D4EC1-7819-4F96-846B-9354C443E060}"/>
    <dgm:cxn modelId="{D041DA12-ADE6-4AA5-9CA5-F2E34F4E66BA}" srcId="{4A66C720-1385-4C4E-9D50-4B7DDF62CB53}" destId="{A9B16603-0B26-49B2-A75D-7C3327558B39}" srcOrd="2" destOrd="0" parTransId="{DEEFF4F9-1E29-4AB5-BF14-88D2A57143CA}" sibTransId="{C675D4A7-7B38-4E70-8D94-BA13903E1EF9}"/>
    <dgm:cxn modelId="{6D084DB9-698E-45D9-80DF-200B7265EC77}" type="presOf" srcId="{4A66C720-1385-4C4E-9D50-4B7DDF62CB53}" destId="{9E48FE39-E72D-4131-ADD7-F1C8B828C252}" srcOrd="0" destOrd="0" presId="urn:microsoft.com/office/officeart/2005/8/layout/gear1"/>
    <dgm:cxn modelId="{5D78A4B7-752C-4517-8FBC-95106ABCF837}" type="presOf" srcId="{36359A1B-60A4-46BC-9992-5F4EDF3BF331}" destId="{1FC7D80F-0F31-4B23-B6AC-3F7823CA673E}" srcOrd="0" destOrd="0" presId="urn:microsoft.com/office/officeart/2005/8/layout/gear1"/>
    <dgm:cxn modelId="{4F1E587B-7A65-4C91-9F65-D5E69A44C78A}" srcId="{4A66C720-1385-4C4E-9D50-4B7DDF62CB53}" destId="{6AD1CD81-66BE-4C1A-99B9-56E912FA16CC}" srcOrd="4" destOrd="0" parTransId="{21693AC4-C74C-4513-8656-F88A87EA0F92}" sibTransId="{A177E13E-7DE4-4336-8CD7-0C9E6A38231D}"/>
    <dgm:cxn modelId="{D1EF68E9-8126-48E9-AB1B-5FDDBCA6E20F}" type="presOf" srcId="{A9B16603-0B26-49B2-A75D-7C3327558B39}" destId="{2C807CDC-45AE-4401-982B-644924707410}" srcOrd="2" destOrd="0" presId="urn:microsoft.com/office/officeart/2005/8/layout/gear1"/>
    <dgm:cxn modelId="{ED434001-36C2-47AF-9F27-50EF681149CD}" type="presOf" srcId="{36359A1B-60A4-46BC-9992-5F4EDF3BF331}" destId="{06D8D748-6937-49AB-A167-32975A69A5D5}" srcOrd="1" destOrd="0" presId="urn:microsoft.com/office/officeart/2005/8/layout/gear1"/>
    <dgm:cxn modelId="{39EEC6E2-3C80-463E-91E6-2002AADF5E97}" type="presOf" srcId="{A9B16603-0B26-49B2-A75D-7C3327558B39}" destId="{3980E799-0597-4E7D-89D5-134EEACDCE6A}" srcOrd="1" destOrd="0" presId="urn:microsoft.com/office/officeart/2005/8/layout/gear1"/>
    <dgm:cxn modelId="{EA6E4798-7939-4663-91DA-9B26178D247A}" type="presOf" srcId="{47E6999D-DC46-44D3-A407-F695AE63A69B}" destId="{249650AB-99EC-452A-B708-286210AC7A68}" srcOrd="0" destOrd="0" presId="urn:microsoft.com/office/officeart/2005/8/layout/gear1"/>
    <dgm:cxn modelId="{785C13C6-E176-4DD1-B13A-2F26331FED9E}" type="presOf" srcId="{D6F7C035-B492-4B13-895C-2E35259A7B5F}" destId="{48BE3832-B48E-4814-837C-B1155830FB61}" srcOrd="2" destOrd="0" presId="urn:microsoft.com/office/officeart/2005/8/layout/gear1"/>
    <dgm:cxn modelId="{FBF0389B-F568-4966-9E7C-26AF8C2DB59A}" type="presOf" srcId="{D6F7C035-B492-4B13-895C-2E35259A7B5F}" destId="{6353D514-EDD3-441B-80C9-E5E4F197EE80}" srcOrd="0" destOrd="0" presId="urn:microsoft.com/office/officeart/2005/8/layout/gear1"/>
    <dgm:cxn modelId="{8A0486BA-D651-4064-8653-4E4DCCB9C71D}" srcId="{4A66C720-1385-4C4E-9D50-4B7DDF62CB53}" destId="{D6F7C035-B492-4B13-895C-2E35259A7B5F}" srcOrd="0" destOrd="0" parTransId="{BBEABECC-B84B-40FD-AE4C-52CB6553FB3F}" sibTransId="{47E6999D-DC46-44D3-A407-F695AE63A69B}"/>
    <dgm:cxn modelId="{E2680CCF-1C49-4D87-B82C-256AE81E3D94}" type="presOf" srcId="{A9B16603-0B26-49B2-A75D-7C3327558B39}" destId="{A38A10DD-C70B-4A05-B16C-568D6D6F9663}" srcOrd="0" destOrd="0" presId="urn:microsoft.com/office/officeart/2005/8/layout/gear1"/>
    <dgm:cxn modelId="{27F8913A-D231-4927-9489-4F572F686E39}" type="presOf" srcId="{D6F7C035-B492-4B13-895C-2E35259A7B5F}" destId="{FA2195C7-335C-4DD4-8200-1F7D296921F0}" srcOrd="1" destOrd="0" presId="urn:microsoft.com/office/officeart/2005/8/layout/gear1"/>
    <dgm:cxn modelId="{4ABC3756-062A-4344-BE03-4F381A0B8BC5}" srcId="{4A66C720-1385-4C4E-9D50-4B7DDF62CB53}" destId="{2BB0E560-199C-4A3F-97B0-CB15C3222C29}" srcOrd="3" destOrd="0" parTransId="{0F63A0D3-E671-46C7-A6A7-184BA4E7C386}" sibTransId="{8491611A-06DD-402D-8F42-260D36EFA826}"/>
    <dgm:cxn modelId="{729FB71F-C970-4253-84A6-B5AEE6150CEE}" type="presParOf" srcId="{9E48FE39-E72D-4131-ADD7-F1C8B828C252}" destId="{6353D514-EDD3-441B-80C9-E5E4F197EE80}" srcOrd="0" destOrd="0" presId="urn:microsoft.com/office/officeart/2005/8/layout/gear1"/>
    <dgm:cxn modelId="{C1B96845-5E50-4079-B912-61FD66FA029E}" type="presParOf" srcId="{9E48FE39-E72D-4131-ADD7-F1C8B828C252}" destId="{FA2195C7-335C-4DD4-8200-1F7D296921F0}" srcOrd="1" destOrd="0" presId="urn:microsoft.com/office/officeart/2005/8/layout/gear1"/>
    <dgm:cxn modelId="{526B78E5-0FB2-468C-876B-B42B81273902}" type="presParOf" srcId="{9E48FE39-E72D-4131-ADD7-F1C8B828C252}" destId="{48BE3832-B48E-4814-837C-B1155830FB61}" srcOrd="2" destOrd="0" presId="urn:microsoft.com/office/officeart/2005/8/layout/gear1"/>
    <dgm:cxn modelId="{97C5843D-FA2E-4E72-8770-65DA6A508B28}" type="presParOf" srcId="{9E48FE39-E72D-4131-ADD7-F1C8B828C252}" destId="{1FC7D80F-0F31-4B23-B6AC-3F7823CA673E}" srcOrd="3" destOrd="0" presId="urn:microsoft.com/office/officeart/2005/8/layout/gear1"/>
    <dgm:cxn modelId="{0C4CFB74-CBDA-483C-B3FF-1479873B9208}" type="presParOf" srcId="{9E48FE39-E72D-4131-ADD7-F1C8B828C252}" destId="{06D8D748-6937-49AB-A167-32975A69A5D5}" srcOrd="4" destOrd="0" presId="urn:microsoft.com/office/officeart/2005/8/layout/gear1"/>
    <dgm:cxn modelId="{78C875D2-B0D5-4DF8-9517-A024673CAB6E}" type="presParOf" srcId="{9E48FE39-E72D-4131-ADD7-F1C8B828C252}" destId="{95C4D8E4-5166-41A7-8DAE-112063AEEBD3}" srcOrd="5" destOrd="0" presId="urn:microsoft.com/office/officeart/2005/8/layout/gear1"/>
    <dgm:cxn modelId="{0E129D1F-F0DF-4E8B-8B3A-7C4F8001F77D}" type="presParOf" srcId="{9E48FE39-E72D-4131-ADD7-F1C8B828C252}" destId="{A38A10DD-C70B-4A05-B16C-568D6D6F9663}" srcOrd="6" destOrd="0" presId="urn:microsoft.com/office/officeart/2005/8/layout/gear1"/>
    <dgm:cxn modelId="{19F480A2-DDF4-4F77-B69F-7E95D9912A2C}" type="presParOf" srcId="{9E48FE39-E72D-4131-ADD7-F1C8B828C252}" destId="{3980E799-0597-4E7D-89D5-134EEACDCE6A}" srcOrd="7" destOrd="0" presId="urn:microsoft.com/office/officeart/2005/8/layout/gear1"/>
    <dgm:cxn modelId="{BBA6887B-A7C6-46B2-A045-18B9085D35C9}" type="presParOf" srcId="{9E48FE39-E72D-4131-ADD7-F1C8B828C252}" destId="{2C807CDC-45AE-4401-982B-644924707410}" srcOrd="8" destOrd="0" presId="urn:microsoft.com/office/officeart/2005/8/layout/gear1"/>
    <dgm:cxn modelId="{77F9F5F3-5B29-48BC-80BE-78001E8382B5}" type="presParOf" srcId="{9E48FE39-E72D-4131-ADD7-F1C8B828C252}" destId="{DB69DFD5-09A6-4AA8-B5F7-724D6E007917}" srcOrd="9" destOrd="0" presId="urn:microsoft.com/office/officeart/2005/8/layout/gear1"/>
    <dgm:cxn modelId="{5B3BA68E-30DC-4AD0-A45E-91A62029C535}" type="presParOf" srcId="{9E48FE39-E72D-4131-ADD7-F1C8B828C252}" destId="{249650AB-99EC-452A-B708-286210AC7A68}" srcOrd="10" destOrd="0" presId="urn:microsoft.com/office/officeart/2005/8/layout/gear1"/>
    <dgm:cxn modelId="{E76A95D1-40B2-43EC-ADF3-1E656C9880E4}" type="presParOf" srcId="{9E48FE39-E72D-4131-ADD7-F1C8B828C252}" destId="{A4B5204A-5E3A-4892-A068-B45F15799E3F}" srcOrd="11" destOrd="0" presId="urn:microsoft.com/office/officeart/2005/8/layout/gear1"/>
    <dgm:cxn modelId="{5F3E90D7-5EFD-4C33-AD00-8A7A9E98D21A}" type="presParOf" srcId="{9E48FE39-E72D-4131-ADD7-F1C8B828C252}" destId="{75B05B95-0364-4D8B-B140-89A56203DD8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258AC4-049F-4EF0-96FC-B4A63B5AF462}">
      <dsp:nvSpPr>
        <dsp:cNvPr id="0" name=""/>
        <dsp:cNvSpPr/>
      </dsp:nvSpPr>
      <dsp:spPr>
        <a:xfrm>
          <a:off x="2558165" y="1450"/>
          <a:ext cx="1292381" cy="1292381"/>
        </a:xfrm>
        <a:prstGeom prst="ellipse">
          <a:avLst/>
        </a:prstGeom>
        <a:solidFill>
          <a:srgbClr val="A9617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>
              <a:latin typeface="Arial Narrow" pitchFamily="34" charset="0"/>
            </a:rPr>
            <a:t>Acute Services</a:t>
          </a:r>
          <a:endParaRPr lang="en-IE" sz="1600" kern="1200" dirty="0">
            <a:latin typeface="Arial Narrow" pitchFamily="34" charset="0"/>
          </a:endParaRPr>
        </a:p>
      </dsp:txBody>
      <dsp:txXfrm>
        <a:off x="2558165" y="1450"/>
        <a:ext cx="1292381" cy="1292381"/>
      </dsp:txXfrm>
    </dsp:sp>
    <dsp:sp modelId="{174E4D00-D571-43D3-9A83-8E36D886F213}">
      <dsp:nvSpPr>
        <dsp:cNvPr id="0" name=""/>
        <dsp:cNvSpPr/>
      </dsp:nvSpPr>
      <dsp:spPr>
        <a:xfrm rot="1542857">
          <a:off x="3897845" y="846107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1542857">
        <a:off x="3897845" y="846107"/>
        <a:ext cx="342992" cy="436178"/>
      </dsp:txXfrm>
    </dsp:sp>
    <dsp:sp modelId="{B7966291-C87A-458E-B1F5-54F75D7CDA7F}">
      <dsp:nvSpPr>
        <dsp:cNvPr id="0" name=""/>
        <dsp:cNvSpPr/>
      </dsp:nvSpPr>
      <dsp:spPr>
        <a:xfrm>
          <a:off x="4305628" y="842984"/>
          <a:ext cx="1292381" cy="1292381"/>
        </a:xfrm>
        <a:prstGeom prst="ellipse">
          <a:avLst/>
        </a:prstGeom>
        <a:solidFill>
          <a:srgbClr val="68349C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Older people</a:t>
          </a:r>
          <a:endParaRPr lang="en-IE" sz="1700" kern="1200" dirty="0">
            <a:latin typeface="Arial Narrow" pitchFamily="34" charset="0"/>
          </a:endParaRPr>
        </a:p>
      </dsp:txBody>
      <dsp:txXfrm>
        <a:off x="4305628" y="842984"/>
        <a:ext cx="1292381" cy="1292381"/>
      </dsp:txXfrm>
    </dsp:sp>
    <dsp:sp modelId="{7A05E220-3465-40EF-8942-4F1C87D80845}">
      <dsp:nvSpPr>
        <dsp:cNvPr id="0" name=""/>
        <dsp:cNvSpPr/>
      </dsp:nvSpPr>
      <dsp:spPr>
        <a:xfrm rot="4628571">
          <a:off x="4993957" y="2207077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4628571">
        <a:off x="4993957" y="2207077"/>
        <a:ext cx="342992" cy="436178"/>
      </dsp:txXfrm>
    </dsp:sp>
    <dsp:sp modelId="{3EB77145-4B5B-4D5E-97FF-F8FFE9C2313E}">
      <dsp:nvSpPr>
        <dsp:cNvPr id="0" name=""/>
        <dsp:cNvSpPr/>
      </dsp:nvSpPr>
      <dsp:spPr>
        <a:xfrm>
          <a:off x="4737216" y="2733895"/>
          <a:ext cx="1292381" cy="1292381"/>
        </a:xfrm>
        <a:prstGeom prst="ellipse">
          <a:avLst/>
        </a:prstGeom>
        <a:solidFill>
          <a:srgbClr val="488BC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Mental Health</a:t>
          </a:r>
          <a:endParaRPr lang="en-IE" sz="1700" kern="1200" dirty="0">
            <a:latin typeface="Arial Narrow" pitchFamily="34" charset="0"/>
          </a:endParaRPr>
        </a:p>
      </dsp:txBody>
      <dsp:txXfrm>
        <a:off x="4737216" y="2733895"/>
        <a:ext cx="1292381" cy="1292381"/>
      </dsp:txXfrm>
    </dsp:sp>
    <dsp:sp modelId="{78E2020C-0F8F-457B-A94F-7961C92FFDF5}">
      <dsp:nvSpPr>
        <dsp:cNvPr id="0" name=""/>
        <dsp:cNvSpPr/>
      </dsp:nvSpPr>
      <dsp:spPr>
        <a:xfrm rot="7714286">
          <a:off x="4613322" y="3912603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7714286">
        <a:off x="4613322" y="3912603"/>
        <a:ext cx="342992" cy="436178"/>
      </dsp:txXfrm>
    </dsp:sp>
    <dsp:sp modelId="{340D8616-6C07-4376-8778-EF9F1513D6DD}">
      <dsp:nvSpPr>
        <dsp:cNvPr id="0" name=""/>
        <dsp:cNvSpPr/>
      </dsp:nvSpPr>
      <dsp:spPr>
        <a:xfrm>
          <a:off x="3527934" y="4250287"/>
          <a:ext cx="1292381" cy="1292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Intellectual disability</a:t>
          </a:r>
          <a:endParaRPr lang="en-IE" sz="1700" kern="1200" dirty="0">
            <a:latin typeface="Arial Narrow" pitchFamily="34" charset="0"/>
          </a:endParaRPr>
        </a:p>
      </dsp:txBody>
      <dsp:txXfrm>
        <a:off x="3527934" y="4250287"/>
        <a:ext cx="1292381" cy="1292381"/>
      </dsp:txXfrm>
    </dsp:sp>
    <dsp:sp modelId="{C0E5A7B6-7A30-4A48-87B1-740657F76CDB}">
      <dsp:nvSpPr>
        <dsp:cNvPr id="0" name=""/>
        <dsp:cNvSpPr/>
      </dsp:nvSpPr>
      <dsp:spPr>
        <a:xfrm rot="10800000">
          <a:off x="3042566" y="4678388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10800000">
        <a:off x="3042566" y="4678388"/>
        <a:ext cx="342992" cy="436178"/>
      </dsp:txXfrm>
    </dsp:sp>
    <dsp:sp modelId="{A686CFB3-D79C-467A-AEBA-02B4656BAC27}">
      <dsp:nvSpPr>
        <dsp:cNvPr id="0" name=""/>
        <dsp:cNvSpPr/>
      </dsp:nvSpPr>
      <dsp:spPr>
        <a:xfrm>
          <a:off x="1588395" y="4250287"/>
          <a:ext cx="1292381" cy="1292381"/>
        </a:xfrm>
        <a:prstGeom prst="ellipse">
          <a:avLst/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Childrens</a:t>
          </a:r>
          <a:endParaRPr lang="en-IE" sz="1700" kern="1200" dirty="0">
            <a:latin typeface="Arial Narrow" pitchFamily="34" charset="0"/>
          </a:endParaRPr>
        </a:p>
      </dsp:txBody>
      <dsp:txXfrm>
        <a:off x="1588395" y="4250287"/>
        <a:ext cx="1292381" cy="1292381"/>
      </dsp:txXfrm>
    </dsp:sp>
    <dsp:sp modelId="{EDE2963D-1658-4235-BB9E-905DB6216952}">
      <dsp:nvSpPr>
        <dsp:cNvPr id="0" name=""/>
        <dsp:cNvSpPr/>
      </dsp:nvSpPr>
      <dsp:spPr>
        <a:xfrm rot="13885714">
          <a:off x="1464501" y="3927782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13885714">
        <a:off x="1464501" y="3927782"/>
        <a:ext cx="342992" cy="436178"/>
      </dsp:txXfrm>
    </dsp:sp>
    <dsp:sp modelId="{D9893694-1237-4673-9EBC-D7C7EFFD2204}">
      <dsp:nvSpPr>
        <dsp:cNvPr id="0" name=""/>
        <dsp:cNvSpPr/>
      </dsp:nvSpPr>
      <dsp:spPr>
        <a:xfrm>
          <a:off x="379113" y="2733895"/>
          <a:ext cx="1292381" cy="1292381"/>
        </a:xfrm>
        <a:prstGeom prst="ellipse">
          <a:avLst/>
        </a:prstGeom>
        <a:solidFill>
          <a:srgbClr val="993D6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Midwifery</a:t>
          </a:r>
          <a:endParaRPr lang="en-IE" sz="1700" kern="1200" dirty="0">
            <a:latin typeface="Arial Narrow" pitchFamily="34" charset="0"/>
          </a:endParaRPr>
        </a:p>
      </dsp:txBody>
      <dsp:txXfrm>
        <a:off x="379113" y="2733895"/>
        <a:ext cx="1292381" cy="1292381"/>
      </dsp:txXfrm>
    </dsp:sp>
    <dsp:sp modelId="{41142E39-1BF4-48E8-ABCD-2490DAFF0E3C}">
      <dsp:nvSpPr>
        <dsp:cNvPr id="0" name=""/>
        <dsp:cNvSpPr/>
      </dsp:nvSpPr>
      <dsp:spPr>
        <a:xfrm rot="16971429">
          <a:off x="1067441" y="2226005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16971429">
        <a:off x="1067441" y="2226005"/>
        <a:ext cx="342992" cy="436178"/>
      </dsp:txXfrm>
    </dsp:sp>
    <dsp:sp modelId="{A99500BA-FFD9-41A9-8DE0-697FF5085499}">
      <dsp:nvSpPr>
        <dsp:cNvPr id="0" name=""/>
        <dsp:cNvSpPr/>
      </dsp:nvSpPr>
      <dsp:spPr>
        <a:xfrm>
          <a:off x="810701" y="842984"/>
          <a:ext cx="1292381" cy="1292381"/>
        </a:xfrm>
        <a:prstGeom prst="ellipse">
          <a:avLst/>
        </a:prstGeom>
        <a:solidFill>
          <a:srgbClr val="26B6B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>
              <a:latin typeface="Arial Narrow" pitchFamily="34" charset="0"/>
            </a:rPr>
            <a:t>Public Health</a:t>
          </a:r>
          <a:endParaRPr lang="en-IE" sz="1700" kern="1200" dirty="0">
            <a:latin typeface="Arial Narrow" pitchFamily="34" charset="0"/>
          </a:endParaRPr>
        </a:p>
      </dsp:txBody>
      <dsp:txXfrm>
        <a:off x="810701" y="842984"/>
        <a:ext cx="1292381" cy="1292381"/>
      </dsp:txXfrm>
    </dsp:sp>
    <dsp:sp modelId="{4894CB26-E27A-4A03-B2EB-86A0ABF30A15}">
      <dsp:nvSpPr>
        <dsp:cNvPr id="0" name=""/>
        <dsp:cNvSpPr/>
      </dsp:nvSpPr>
      <dsp:spPr>
        <a:xfrm rot="20057143">
          <a:off x="2150381" y="854531"/>
          <a:ext cx="342992" cy="4361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 rot="20057143">
        <a:off x="2150381" y="854531"/>
        <a:ext cx="342992" cy="4361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53D514-EDD3-441B-80C9-E5E4F197EE80}">
      <dsp:nvSpPr>
        <dsp:cNvPr id="0" name=""/>
        <dsp:cNvSpPr/>
      </dsp:nvSpPr>
      <dsp:spPr>
        <a:xfrm>
          <a:off x="2915767" y="1972891"/>
          <a:ext cx="2411312" cy="241131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Emergency Service</a:t>
          </a:r>
          <a:endParaRPr lang="en-IE" sz="2400" kern="1200" dirty="0"/>
        </a:p>
      </dsp:txBody>
      <dsp:txXfrm>
        <a:off x="2915767" y="1972891"/>
        <a:ext cx="2411312" cy="2411312"/>
      </dsp:txXfrm>
    </dsp:sp>
    <dsp:sp modelId="{1FC7D80F-0F31-4B23-B6AC-3F7823CA673E}">
      <dsp:nvSpPr>
        <dsp:cNvPr id="0" name=""/>
        <dsp:cNvSpPr/>
      </dsp:nvSpPr>
      <dsp:spPr>
        <a:xfrm>
          <a:off x="1512822" y="1402945"/>
          <a:ext cx="1753681" cy="175368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Sepsis</a:t>
          </a:r>
          <a:endParaRPr lang="en-IE" sz="2400" kern="1200" dirty="0"/>
        </a:p>
      </dsp:txBody>
      <dsp:txXfrm>
        <a:off x="1512822" y="1402945"/>
        <a:ext cx="1753681" cy="1753681"/>
      </dsp:txXfrm>
    </dsp:sp>
    <dsp:sp modelId="{A38A10DD-C70B-4A05-B16C-568D6D6F9663}">
      <dsp:nvSpPr>
        <dsp:cNvPr id="0" name=""/>
        <dsp:cNvSpPr/>
      </dsp:nvSpPr>
      <dsp:spPr>
        <a:xfrm rot="20700000">
          <a:off x="2495062" y="193083"/>
          <a:ext cx="1718250" cy="171825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Falls Risk</a:t>
          </a:r>
          <a:endParaRPr lang="en-IE" sz="2400" kern="1200" dirty="0"/>
        </a:p>
      </dsp:txBody>
      <dsp:txXfrm>
        <a:off x="2871925" y="569946"/>
        <a:ext cx="964524" cy="964524"/>
      </dsp:txXfrm>
    </dsp:sp>
    <dsp:sp modelId="{249650AB-99EC-452A-B708-286210AC7A68}">
      <dsp:nvSpPr>
        <dsp:cNvPr id="0" name=""/>
        <dsp:cNvSpPr/>
      </dsp:nvSpPr>
      <dsp:spPr>
        <a:xfrm>
          <a:off x="2732440" y="1607842"/>
          <a:ext cx="3086479" cy="3086479"/>
        </a:xfrm>
        <a:prstGeom prst="circularArrow">
          <a:avLst>
            <a:gd name="adj1" fmla="val 4687"/>
            <a:gd name="adj2" fmla="val 299029"/>
            <a:gd name="adj3" fmla="val 2520560"/>
            <a:gd name="adj4" fmla="val 1585184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5204A-5E3A-4892-A068-B45F15799E3F}">
      <dsp:nvSpPr>
        <dsp:cNvPr id="0" name=""/>
        <dsp:cNvSpPr/>
      </dsp:nvSpPr>
      <dsp:spPr>
        <a:xfrm>
          <a:off x="1202248" y="1014106"/>
          <a:ext cx="2242520" cy="224252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05B95-0364-4D8B-B140-89A56203DD88}">
      <dsp:nvSpPr>
        <dsp:cNvPr id="0" name=""/>
        <dsp:cNvSpPr/>
      </dsp:nvSpPr>
      <dsp:spPr>
        <a:xfrm>
          <a:off x="2097613" y="-184092"/>
          <a:ext cx="2417888" cy="241788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232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532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8361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862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38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617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883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741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Tip: Add your own speaker notes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842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977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7618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23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967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98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63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275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7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543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327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20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42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21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9/14/2016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8174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vailable@http://qualitysafety.bmj.com/content/24/12/78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NewnursingdocAUG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80"/>
            <a:ext cx="8891696" cy="648072"/>
          </a:xfrm>
        </p:spPr>
        <p:txBody>
          <a:bodyPr>
            <a:normAutofit/>
          </a:bodyPr>
          <a:lstStyle/>
          <a:p>
            <a:r>
              <a:rPr lang="en-IE" sz="36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S</a:t>
            </a:r>
            <a:r>
              <a:rPr lang="en-IE" sz="2500" dirty="0" smtClean="0">
                <a:latin typeface="Arial Narrow" panose="020B0606020202030204" pitchFamily="34" charset="0"/>
              </a:rPr>
              <a:t>epsis </a:t>
            </a:r>
            <a:r>
              <a:rPr lang="en-IE" sz="2500" dirty="0">
                <a:latin typeface="Arial Narrow" panose="020B0606020202030204" pitchFamily="34" charset="0"/>
              </a:rPr>
              <a:t>- </a:t>
            </a:r>
            <a:r>
              <a:rPr lang="en-IE" sz="3600" dirty="0">
                <a:solidFill>
                  <a:srgbClr val="FF0000"/>
                </a:solidFill>
                <a:latin typeface="Arial Narrow" panose="020B0606020202030204" pitchFamily="34" charset="0"/>
              </a:rPr>
              <a:t>E</a:t>
            </a:r>
            <a:r>
              <a:rPr lang="en-IE" sz="2500" dirty="0">
                <a:latin typeface="Arial Narrow" panose="020B0606020202030204" pitchFamily="34" charset="0"/>
              </a:rPr>
              <a:t>mergency </a:t>
            </a:r>
            <a:r>
              <a:rPr lang="en-IE" sz="3600" dirty="0">
                <a:solidFill>
                  <a:srgbClr val="FF0000"/>
                </a:solidFill>
                <a:latin typeface="Arial Narrow" panose="020B0606020202030204" pitchFamily="34" charset="0"/>
              </a:rPr>
              <a:t>P</a:t>
            </a:r>
            <a:r>
              <a:rPr lang="en-IE" sz="2500" dirty="0">
                <a:latin typeface="Arial Narrow" panose="020B0606020202030204" pitchFamily="34" charset="0"/>
              </a:rPr>
              <a:t>resentations </a:t>
            </a:r>
            <a:r>
              <a:rPr lang="en-IE" sz="2500" dirty="0" smtClean="0">
                <a:latin typeface="Arial Narrow" panose="020B0606020202030204" pitchFamily="34" charset="0"/>
              </a:rPr>
              <a:t>&amp; </a:t>
            </a:r>
            <a:r>
              <a:rPr lang="en-IE" sz="36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</a:t>
            </a:r>
            <a:r>
              <a:rPr lang="en-IE" sz="2500" dirty="0" smtClean="0">
                <a:latin typeface="Arial Narrow" panose="020B0606020202030204" pitchFamily="34" charset="0"/>
              </a:rPr>
              <a:t>upporting </a:t>
            </a:r>
            <a:r>
              <a:rPr lang="en-IE" sz="3600" dirty="0">
                <a:solidFill>
                  <a:srgbClr val="FF0000"/>
                </a:solidFill>
                <a:latin typeface="Arial Narrow" panose="020B0606020202030204" pitchFamily="34" charset="0"/>
              </a:rPr>
              <a:t>I</a:t>
            </a:r>
            <a:r>
              <a:rPr lang="en-IE" sz="2500" dirty="0">
                <a:latin typeface="Arial Narrow" panose="020B0606020202030204" pitchFamily="34" charset="0"/>
              </a:rPr>
              <a:t>nterventions </a:t>
            </a:r>
            <a:r>
              <a:rPr lang="en-IE" sz="2500" dirty="0" smtClean="0">
                <a:latin typeface="Arial Narrow" panose="020B0606020202030204" pitchFamily="34" charset="0"/>
              </a:rPr>
              <a:t>&amp; </a:t>
            </a:r>
            <a:r>
              <a:rPr lang="en-IE" sz="36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</a:t>
            </a:r>
            <a:r>
              <a:rPr lang="en-IE" sz="2500" dirty="0" smtClean="0">
                <a:latin typeface="Arial Narrow" panose="020B0606020202030204" pitchFamily="34" charset="0"/>
              </a:rPr>
              <a:t>trategies</a:t>
            </a:r>
            <a:endParaRPr lang="en-US" sz="2500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819" y="3140968"/>
            <a:ext cx="6600451" cy="1126283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3rd </a:t>
            </a:r>
            <a:r>
              <a:rPr lang="en-IE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National Sepsis Summit, </a:t>
            </a:r>
            <a:r>
              <a:rPr lang="en-IE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Dublin castle, 20th </a:t>
            </a:r>
            <a:r>
              <a:rPr lang="en-IE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Sept </a:t>
            </a:r>
            <a:r>
              <a:rPr lang="en-IE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'16</a:t>
            </a:r>
          </a:p>
          <a:p>
            <a:endParaRPr lang="en-IE" sz="3200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887926"/>
            <a:ext cx="4392000" cy="8208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9712" y="1988840"/>
            <a:ext cx="51667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dirty="0">
                <a:latin typeface="Arial Narrow" panose="020B0606020202030204" pitchFamily="34" charset="0"/>
              </a:rPr>
              <a:t>Sarah </a:t>
            </a:r>
            <a:r>
              <a:rPr lang="en-IE" sz="3200" dirty="0" smtClean="0">
                <a:latin typeface="Arial Narrow" panose="020B0606020202030204" pitchFamily="34" charset="0"/>
              </a:rPr>
              <a:t>Watkins</a:t>
            </a:r>
          </a:p>
          <a:p>
            <a:r>
              <a:rPr lang="en-IE" sz="3200" dirty="0" smtClean="0">
                <a:latin typeface="Arial Narrow" panose="020B0606020202030204" pitchFamily="34" charset="0"/>
              </a:rPr>
              <a:t>Nurse Researcher/Phd candidate</a:t>
            </a:r>
            <a:endParaRPr lang="en-IE" sz="3200" dirty="0">
              <a:latin typeface="Arial Narrow" panose="020B0606020202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0180" y="5664786"/>
            <a:ext cx="3915000" cy="10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itchFamily="34" charset="0"/>
              </a:rPr>
              <a:t>SEPSIS SIX</a:t>
            </a:r>
            <a:endParaRPr lang="en-IE" b="1" dirty="0"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17 </a:t>
            </a:r>
            <a:r>
              <a:rPr lang="en-IE" sz="4000" dirty="0" smtClean="0">
                <a:solidFill>
                  <a:schemeClr val="tx1"/>
                </a:solidFill>
                <a:latin typeface="Arial Narrow" pitchFamily="34" charset="0"/>
              </a:rPr>
              <a:t>fluids</a:t>
            </a:r>
            <a:endParaRPr lang="en-IE" sz="4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17 </a:t>
            </a:r>
            <a:r>
              <a:rPr lang="en-IE" sz="4000" dirty="0" smtClean="0">
                <a:solidFill>
                  <a:schemeClr val="tx1"/>
                </a:solidFill>
                <a:latin typeface="Arial Narrow" pitchFamily="34" charset="0"/>
              </a:rPr>
              <a:t>Blood cultures</a:t>
            </a:r>
          </a:p>
          <a:p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16 </a:t>
            </a:r>
            <a:r>
              <a:rPr lang="en-IE" sz="4000" dirty="0" smtClean="0">
                <a:solidFill>
                  <a:schemeClr val="tx1"/>
                </a:solidFill>
                <a:latin typeface="Arial Narrow" pitchFamily="34" charset="0"/>
              </a:rPr>
              <a:t>Bloods</a:t>
            </a:r>
            <a:endParaRPr lang="en-IE" sz="4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15 </a:t>
            </a:r>
            <a:r>
              <a:rPr lang="en-IE" sz="4000" dirty="0" smtClean="0">
                <a:solidFill>
                  <a:schemeClr val="tx1"/>
                </a:solidFill>
                <a:latin typeface="Arial Narrow" pitchFamily="34" charset="0"/>
              </a:rPr>
              <a:t>Antimicrobials</a:t>
            </a:r>
            <a:endParaRPr lang="en-IE" sz="4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IE" sz="3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10 </a:t>
            </a:r>
            <a:r>
              <a:rPr lang="en-IE" sz="4000" dirty="0" smtClean="0">
                <a:solidFill>
                  <a:schemeClr val="tx1"/>
                </a:solidFill>
                <a:latin typeface="Arial Narrow" pitchFamily="34" charset="0"/>
              </a:rPr>
              <a:t>Oxygen</a:t>
            </a:r>
          </a:p>
          <a:p>
            <a:r>
              <a:rPr lang="en-IE" sz="4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07 </a:t>
            </a:r>
            <a:r>
              <a:rPr lang="en-IE" sz="4300" dirty="0" smtClean="0">
                <a:solidFill>
                  <a:schemeClr val="tx1"/>
                </a:solidFill>
                <a:latin typeface="Arial Narrow" pitchFamily="34" charset="0"/>
              </a:rPr>
              <a:t>Urine output</a:t>
            </a:r>
          </a:p>
          <a:p>
            <a:endParaRPr lang="en-IE" sz="4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endParaRPr lang="en-IE" sz="3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6" name="Content Placeholder 5" descr="se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67944" y="0"/>
            <a:ext cx="1787887" cy="1584000"/>
          </a:xfr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21288"/>
            <a:ext cx="3852372" cy="7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929816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Conclusions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7493456" cy="4023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 Narrow" pitchFamily="34" charset="0"/>
              </a:rPr>
              <a:t>Triage Trigger/Trolley Trigger Screening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3600" dirty="0" smtClean="0">
                <a:latin typeface="Arial Narrow" pitchFamily="34" charset="0"/>
              </a:rPr>
              <a:t>Comprehensive, standardised, evidence    based assessment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 Narrow" pitchFamily="34" charset="0"/>
              </a:rPr>
              <a:t>Template for new/inexperienced ED nurses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Arial Narrow" pitchFamily="34" charset="0"/>
              </a:rPr>
              <a:t>Promotes seamless care transitions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21288"/>
            <a:ext cx="3852372" cy="720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929816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imagesCARZI37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260648"/>
            <a:ext cx="1326905" cy="1260000"/>
          </a:xfrm>
          <a:prstGeom prst="rect">
            <a:avLst/>
          </a:prstGeom>
          <a:noFill/>
        </p:spPr>
      </p:pic>
      <p:graphicFrame>
        <p:nvGraphicFramePr>
          <p:cNvPr id="10" name="Diagram 9"/>
          <p:cNvGraphicFramePr/>
          <p:nvPr/>
        </p:nvGraphicFramePr>
        <p:xfrm>
          <a:off x="251520" y="260648"/>
          <a:ext cx="6408712" cy="55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8000"/>
            <a:ext cx="3852370" cy="72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6102000"/>
            <a:ext cx="2835000" cy="7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/>
          <a:lstStyle/>
          <a:p>
            <a:r>
              <a:rPr lang="en-IE" dirty="0" smtClean="0">
                <a:latin typeface="Arial Narrow" pitchFamily="34" charset="0"/>
              </a:rPr>
              <a:t>Future Plan</a:t>
            </a:r>
            <a:endParaRPr lang="en-IE" dirty="0">
              <a:latin typeface="Arial Narrow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22325" y="1484785"/>
          <a:ext cx="6269955" cy="4384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 descr="C:\Users\Public\Pictures\imagesCARZI37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336" y="260648"/>
            <a:ext cx="1326905" cy="1260000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49280"/>
            <a:ext cx="3852370" cy="72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5949280"/>
            <a:ext cx="2835000" cy="756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References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Bruce, H.R., Maiden, J., Fedullo, P.F. &amp; Kim, S.C. (2015) ‘Impact of Nurse – Initiated ED Sepsis Protocol on Compliance With Sepsis Bundles, Time to Initial Antibiotic Administration, And In-Hospital Mortality’, </a:t>
            </a:r>
            <a:r>
              <a:rPr lang="en-US" i="1" dirty="0" smtClean="0"/>
              <a:t>Journal of Emergency Nursing</a:t>
            </a:r>
            <a:r>
              <a:rPr lang="en-US" dirty="0" smtClean="0"/>
              <a:t>, 41(2), p. 130-137.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Gatewood, M., Wemple, M., Greco. S., Kritek, P.A. &amp; Durvasula, R. (2015) ‘A quality improvement project to improve early sepsis care in the emergency department’{online]24. 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Available@http://qualitysafety.bmj.com/content/24/12/787#BIBL[Accessed</a:t>
            </a:r>
            <a:r>
              <a:rPr lang="en-US" dirty="0" smtClean="0"/>
              <a:t>: 2</a:t>
            </a:r>
            <a:r>
              <a:rPr lang="en-US" baseline="30000" dirty="0" smtClean="0"/>
              <a:t>nd</a:t>
            </a:r>
            <a:r>
              <a:rPr lang="en-US" dirty="0" smtClean="0"/>
              <a:t> July 2016].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Ireland. HSE  (2015) </a:t>
            </a:r>
            <a:r>
              <a:rPr lang="en-US" i="1" dirty="0" smtClean="0"/>
              <a:t>Guiding Framework for the Implementation of Nursing and Midwifery Quality Care Metrics in the Health Service Executive. </a:t>
            </a:r>
            <a:r>
              <a:rPr lang="en-US" dirty="0" smtClean="0"/>
              <a:t>Dublin:HSE.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Ireland.  DOH (2014) </a:t>
            </a:r>
            <a:r>
              <a:rPr lang="en-US" i="1" dirty="0" smtClean="0"/>
              <a:t>Sepsis Management National Clinical Guideline No. 6.</a:t>
            </a:r>
            <a:r>
              <a:rPr lang="en-US" dirty="0" smtClean="0"/>
              <a:t> Dublin: DOH.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43" y="6054702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6000570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167" b="17167"/>
          <a:stretch>
            <a:fillRect/>
          </a:stretch>
        </p:blipFill>
        <p:spPr>
          <a:xfrm>
            <a:off x="107504" y="116632"/>
            <a:ext cx="8840604" cy="4752000"/>
          </a:xfr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922060"/>
            <a:ext cx="3852370" cy="720000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827584" y="5922060"/>
            <a:ext cx="7589520" cy="594360"/>
          </a:xfrm>
          <a:prstGeom prst="rect">
            <a:avLst/>
          </a:prstGeom>
        </p:spPr>
        <p:txBody>
          <a:bodyPr vert="horz" lIns="91440" tIns="0" rIns="9144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776687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700" y="188641"/>
            <a:ext cx="7543800" cy="10015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Arial Narrow" panose="020B0606020202030204" pitchFamily="34" charset="0"/>
              </a:rPr>
              <a:t>Background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 Narrow" panose="020B0606020202030204" pitchFamily="34" charset="0"/>
              </a:rPr>
              <a:t>A retrospective audit</a:t>
            </a:r>
          </a:p>
          <a:p>
            <a:pPr marL="0" indent="0">
              <a:buNone/>
            </a:pPr>
            <a:r>
              <a:rPr lang="en-US" sz="3200" dirty="0" smtClean="0">
                <a:latin typeface="Arial Narrow" panose="020B0606020202030204" pitchFamily="34" charset="0"/>
              </a:rPr>
              <a:t>300 samples of nursing records (ADULTS) in the November 2014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 Narrow" panose="020B0606020202030204" pitchFamily="34" charset="0"/>
              </a:rPr>
              <a:t>Comprehensive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 Narrow" panose="020B0606020202030204" pitchFamily="34" charset="0"/>
              </a:rPr>
              <a:t>Clear articulation of ED nurse’s role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 Narrow" panose="020B0606020202030204" pitchFamily="34" charset="0"/>
              </a:rPr>
              <a:t>Integrated evidence base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942316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5918633"/>
            <a:ext cx="3105000" cy="82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0"/>
            <a:ext cx="1800000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Question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How did nurses contribute to the emergency service?</a:t>
            </a:r>
          </a:p>
          <a:p>
            <a:endParaRPr lang="en-US" sz="4400" dirty="0" smtClean="0">
              <a:latin typeface="Arial Narrow" panose="020B0606020202030204" pitchFamily="34" charset="0"/>
            </a:endParaRPr>
          </a:p>
          <a:p>
            <a:r>
              <a:rPr lang="en-US" sz="4400" dirty="0" smtClean="0">
                <a:latin typeface="Arial Narrow" panose="020B0606020202030204" pitchFamily="34" charset="0"/>
              </a:rPr>
              <a:t>What were ED nurses doing to help  in detecting Sepsis?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261001"/>
            <a:ext cx="1149260" cy="118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82812"/>
            <a:ext cx="3852370" cy="7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5974812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ED Nurse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latin typeface="Arial Narrow" panose="020B0606020202030204" pitchFamily="34" charset="0"/>
              </a:rPr>
              <a:t>Screening to identify patients who have Sepsis</a:t>
            </a:r>
          </a:p>
          <a:p>
            <a:pPr marL="0" indent="0">
              <a:buNone/>
            </a:pPr>
            <a:endParaRPr lang="en-US" sz="4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Narrow" panose="020B0606020202030204" pitchFamily="34" charset="0"/>
              </a:rPr>
              <a:t>Initiating the diagnostic workup</a:t>
            </a:r>
          </a:p>
          <a:p>
            <a:pPr marL="0" indent="0">
              <a:buNone/>
            </a:pPr>
            <a:endParaRPr lang="en-US" sz="4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Narrow" panose="020B0606020202030204" pitchFamily="34" charset="0"/>
              </a:rPr>
              <a:t>Reducing door to needle time for administration of intravenous antibiotics</a:t>
            </a:r>
          </a:p>
          <a:p>
            <a:pPr marL="0" indent="0">
              <a:buNone/>
            </a:pPr>
            <a:endParaRPr lang="en-US" sz="4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Arial Narrow" panose="020B0606020202030204" pitchFamily="34" charset="0"/>
              </a:rPr>
              <a:t>(Bruce </a:t>
            </a:r>
            <a:r>
              <a:rPr lang="en-US" sz="3000" i="1" dirty="0" smtClean="0">
                <a:latin typeface="Arial Narrow" panose="020B0606020202030204" pitchFamily="34" charset="0"/>
              </a:rPr>
              <a:t>et al. </a:t>
            </a:r>
            <a:r>
              <a:rPr lang="en-US" sz="3000" dirty="0" smtClean="0">
                <a:latin typeface="Arial Narrow" panose="020B0606020202030204" pitchFamily="34" charset="0"/>
              </a:rPr>
              <a:t>2015, Gatewood </a:t>
            </a:r>
            <a:r>
              <a:rPr lang="en-US" sz="3000" i="1" dirty="0" smtClean="0">
                <a:latin typeface="Arial Narrow" panose="020B0606020202030204" pitchFamily="34" charset="0"/>
              </a:rPr>
              <a:t>et al. </a:t>
            </a:r>
            <a:r>
              <a:rPr lang="en-US" sz="3000" dirty="0" smtClean="0">
                <a:latin typeface="Arial Narrow" panose="020B0606020202030204" pitchFamily="34" charset="0"/>
              </a:rPr>
              <a:t>2015)</a:t>
            </a:r>
            <a:endParaRPr lang="en-US" sz="3000" dirty="0"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6068383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5969662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Objectives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3703320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Narrow" panose="020B0606020202030204" pitchFamily="34" charset="0"/>
              </a:rPr>
              <a:t>Develop a </a:t>
            </a:r>
            <a:r>
              <a:rPr lang="en-US" sz="2400" dirty="0">
                <a:latin typeface="Arial Narrow" panose="020B0606020202030204" pitchFamily="34" charset="0"/>
              </a:rPr>
              <a:t>N</a:t>
            </a:r>
            <a:r>
              <a:rPr lang="en-US" sz="2400" dirty="0" smtClean="0">
                <a:latin typeface="Arial Narrow" panose="020B0606020202030204" pitchFamily="34" charset="0"/>
              </a:rPr>
              <a:t>ursing Proforma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Narrow" panose="020B0606020202030204" pitchFamily="34" charset="0"/>
              </a:rPr>
              <a:t>Comprehensive Assessment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Narrow" panose="020B0606020202030204" pitchFamily="34" charset="0"/>
              </a:rPr>
              <a:t>Integration of best evidence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Narrow" panose="020B0606020202030204" pitchFamily="34" charset="0"/>
              </a:rPr>
              <a:t>Articulate the ED nurse’s role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E" sz="24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Capture</a:t>
            </a:r>
            <a:r>
              <a:rPr lang="en-IE" sz="2400" dirty="0" smtClean="0">
                <a:latin typeface="Arial Narrow" panose="020B0606020202030204" pitchFamily="34" charset="0"/>
              </a:rPr>
              <a:t> detection rate /important </a:t>
            </a:r>
            <a:r>
              <a:rPr lang="en-IE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data</a:t>
            </a:r>
            <a:r>
              <a:rPr lang="en-IE" sz="2400" dirty="0" smtClean="0">
                <a:latin typeface="Arial Narrow" panose="020B0606020202030204" pitchFamily="34" charset="0"/>
              </a:rPr>
              <a:t> </a:t>
            </a:r>
            <a:r>
              <a:rPr lang="en-IE" sz="2400" dirty="0">
                <a:latin typeface="Arial Narrow" panose="020B0606020202030204" pitchFamily="34" charset="0"/>
              </a:rPr>
              <a:t>– time to blood cultures, time to first lactate and time to </a:t>
            </a:r>
            <a:r>
              <a:rPr lang="en-IE" sz="2400" dirty="0" smtClean="0">
                <a:latin typeface="Arial Narrow" panose="020B0606020202030204" pitchFamily="34" charset="0"/>
              </a:rPr>
              <a:t>antimicrobials.</a:t>
            </a:r>
            <a:endParaRPr lang="en-US" sz="2400" dirty="0" smtClean="0">
              <a:latin typeface="Arial Narrow" panose="020B0606020202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6021287"/>
            <a:ext cx="3852373" cy="720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913287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43800" cy="1054164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Methods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ial Narrow" pitchFamily="34" charset="0"/>
              </a:rPr>
              <a:t>Pilot of Nursing Proforma (Adults) November 2015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4059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5960059"/>
            <a:ext cx="3105000" cy="828000"/>
          </a:xfrm>
          <a:prstGeom prst="rect">
            <a:avLst/>
          </a:prstGeom>
        </p:spPr>
      </p:pic>
      <p:pic>
        <p:nvPicPr>
          <p:cNvPr id="1026" name="Picture 2" descr="C:\Users\Public\Pictures\imagesCAOKGWJQ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852936"/>
            <a:ext cx="1841856" cy="158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/>
          <a:lstStyle/>
          <a:p>
            <a:r>
              <a:rPr lang="en-IE" dirty="0" smtClean="0">
                <a:latin typeface="Arial Narrow" panose="020B0606020202030204" pitchFamily="34" charset="0"/>
              </a:rPr>
              <a:t>Methods</a:t>
            </a:r>
            <a:endParaRPr lang="en-IE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hlinkClick r:id="rId2" action="ppaction://hlinkfile"/>
              </a:rPr>
              <a:t>NewnursingdocAUG1.pdf</a:t>
            </a:r>
            <a:endParaRPr lang="en-IE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21288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5913288"/>
            <a:ext cx="31050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4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Results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>
                <a:latin typeface="Arial Narrow" pitchFamily="34" charset="0"/>
              </a:rPr>
              <a:t>Sample : 22</a:t>
            </a:r>
            <a:endParaRPr lang="en-IE" sz="3200" dirty="0" smtClean="0">
              <a:latin typeface="Arial Narrow" pitchFamily="34" charset="0"/>
            </a:endParaRPr>
          </a:p>
          <a:p>
            <a:r>
              <a:rPr lang="en-IE" sz="3200" b="1" dirty="0" smtClean="0">
                <a:latin typeface="Arial Narrow" pitchFamily="34" charset="0"/>
              </a:rPr>
              <a:t>Inclusion Criteria</a:t>
            </a:r>
            <a:r>
              <a:rPr lang="en-IE" sz="3200" dirty="0" smtClean="0">
                <a:latin typeface="Arial Narrow" pitchFamily="34" charset="0"/>
              </a:rPr>
              <a:t> : 10% of all Adult patients who presented with suspicion of or confirmed infection in a 2 week period to ED in UHL. The sample was randomly selected from this criteria.</a:t>
            </a:r>
          </a:p>
          <a:p>
            <a:r>
              <a:rPr lang="en-IE" sz="3200" b="1" dirty="0" smtClean="0">
                <a:latin typeface="Arial Narrow" pitchFamily="34" charset="0"/>
              </a:rPr>
              <a:t>Exclusion Criteria</a:t>
            </a:r>
            <a:r>
              <a:rPr lang="en-IE" sz="3200" dirty="0" smtClean="0">
                <a:latin typeface="Arial Narrow" pitchFamily="34" charset="0"/>
              </a:rPr>
              <a:t> : Paediatric patients, Pregnant women, Post-partum women up to 42 days.</a:t>
            </a:r>
          </a:p>
          <a:p>
            <a:endParaRPr lang="en-US" sz="3200" dirty="0"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6021288"/>
            <a:ext cx="385237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5967288"/>
            <a:ext cx="3105000" cy="82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Results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2286000" y="241333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IE" sz="5400" b="1" dirty="0" smtClean="0">
                <a:solidFill>
                  <a:srgbClr val="FF0000"/>
                </a:solidFill>
                <a:latin typeface="Arial Narrow" pitchFamily="34" charset="0"/>
              </a:rPr>
              <a:t>17</a:t>
            </a:r>
            <a:r>
              <a:rPr lang="en-IE" sz="3600" b="1" dirty="0" smtClean="0">
                <a:latin typeface="Arial Narrow" pitchFamily="34" charset="0"/>
              </a:rPr>
              <a:t>/22</a:t>
            </a:r>
            <a:r>
              <a:rPr lang="en-IE" sz="3600" dirty="0" smtClean="0">
                <a:latin typeface="Arial Narrow" pitchFamily="34" charset="0"/>
              </a:rPr>
              <a:t> patients were screened for and correctly identified as Sepsis</a:t>
            </a:r>
          </a:p>
          <a:p>
            <a:pPr algn="just"/>
            <a:r>
              <a:rPr lang="en-IE" sz="5400" dirty="0" smtClean="0">
                <a:solidFill>
                  <a:srgbClr val="FF0000"/>
                </a:solidFill>
                <a:latin typeface="Arial Narrow" pitchFamily="34" charset="0"/>
              </a:rPr>
              <a:t>5</a:t>
            </a:r>
            <a:r>
              <a:rPr lang="en-IE" sz="3600" dirty="0" smtClean="0">
                <a:latin typeface="Arial Narrow" pitchFamily="34" charset="0"/>
              </a:rPr>
              <a:t>/</a:t>
            </a:r>
            <a:r>
              <a:rPr lang="en-IE" sz="3600" b="1" dirty="0" smtClean="0">
                <a:latin typeface="Arial Narrow" pitchFamily="34" charset="0"/>
              </a:rPr>
              <a:t>22  </a:t>
            </a:r>
            <a:r>
              <a:rPr lang="en-IE" sz="3600" dirty="0" smtClean="0">
                <a:latin typeface="Arial Narrow" pitchFamily="34" charset="0"/>
              </a:rPr>
              <a:t>non compliance</a:t>
            </a:r>
          </a:p>
          <a:p>
            <a:pPr>
              <a:buNone/>
            </a:pPr>
            <a:r>
              <a:rPr lang="en-IE" dirty="0" smtClean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5929816"/>
            <a:ext cx="3105000" cy="82800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21288"/>
            <a:ext cx="3852372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485</Words>
  <Application>Microsoft Office PowerPoint</Application>
  <PresentationFormat>On-screen Show (4:3)</PresentationFormat>
  <Paragraphs>83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Retrospect</vt:lpstr>
      <vt:lpstr> Sepsis - Emergency Presentations &amp; Supporting Interventions &amp; Strategies</vt:lpstr>
      <vt:lpstr>Background</vt:lpstr>
      <vt:lpstr>Question</vt:lpstr>
      <vt:lpstr>ED Nurse</vt:lpstr>
      <vt:lpstr>Objectives</vt:lpstr>
      <vt:lpstr>Methods</vt:lpstr>
      <vt:lpstr>Methods</vt:lpstr>
      <vt:lpstr>Results</vt:lpstr>
      <vt:lpstr>Results</vt:lpstr>
      <vt:lpstr>SEPSIS SIX</vt:lpstr>
      <vt:lpstr>Conclusions</vt:lpstr>
      <vt:lpstr>Slide 12</vt:lpstr>
      <vt:lpstr>Future Plan</vt:lpstr>
      <vt:lpstr>References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2016-09-01T16:51:46Z</dcterms:created>
  <dcterms:modified xsi:type="dcterms:W3CDTF">2016-09-14T12:21:21Z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