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94" d="100"/>
          <a:sy n="94" d="100"/>
        </p:scale>
        <p:origin x="4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C101D-6ACE-41E5-8377-48992FEE698D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97A2B-6DA5-4283-B51B-7D8C4EA87CEA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3507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97A2B-6DA5-4283-B51B-7D8C4EA87CEA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0110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97A2B-6DA5-4283-B51B-7D8C4EA87CEA}" type="slidenum">
              <a:rPr lang="en-IE" smtClean="0"/>
              <a:pPr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692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4483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752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321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94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995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6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051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1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3330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888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856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89884-D0EA-41A3-8325-374EA950550F}" type="datetimeFigureOut">
              <a:rPr lang="en-IE" smtClean="0"/>
              <a:pPr/>
              <a:t>04/04/2019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DE916-AB11-4C5E-85F3-FBD3043EF6A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5738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Sinéad </a:t>
            </a:r>
            <a:r>
              <a:rPr lang="en-I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Horgan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Sepsis Lead</a:t>
            </a:r>
            <a:b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 West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Hospitals Group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44" y="163888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in Cork, taking up appointment on 6/12/2015</a:t>
            </a:r>
          </a:p>
          <a:p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upport the implementation the National Clinical Guideline on Sepsis Management at Hospital group level.</a:t>
            </a:r>
          </a:p>
          <a:p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 - Cork, Kerry, Waterford and portions of Tipperary and Kilkenny.</a:t>
            </a:r>
          </a:p>
          <a:p>
            <a:pPr marL="0" indent="0" algn="ctr">
              <a:buNone/>
            </a:pP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Sinead.horgan@hse.ie 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4" name="Picture 3" descr="Sepsis%20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3275" y="5103344"/>
            <a:ext cx="1728725" cy="1754656"/>
          </a:xfrm>
          <a:prstGeom prst="rect">
            <a:avLst/>
          </a:prstGeom>
        </p:spPr>
      </p:pic>
      <p:sp>
        <p:nvSpPr>
          <p:cNvPr id="7" name="AutoShape 2" descr="Image result for cork university hospital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21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" t="65117" r="29463"/>
          <a:stretch/>
        </p:blipFill>
        <p:spPr>
          <a:xfrm>
            <a:off x="2831911" y="1951630"/>
            <a:ext cx="6428094" cy="3940506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endCxn id="52" idx="3"/>
          </p:cNvCxnSpPr>
          <p:nvPr/>
        </p:nvCxnSpPr>
        <p:spPr>
          <a:xfrm flipH="1">
            <a:off x="2101757" y="3275463"/>
            <a:ext cx="2524836" cy="51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1" idx="5"/>
          </p:cNvCxnSpPr>
          <p:nvPr/>
        </p:nvCxnSpPr>
        <p:spPr>
          <a:xfrm>
            <a:off x="7029082" y="4086688"/>
            <a:ext cx="2319634" cy="124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7" idx="6"/>
          </p:cNvCxnSpPr>
          <p:nvPr/>
        </p:nvCxnSpPr>
        <p:spPr>
          <a:xfrm>
            <a:off x="6359857" y="3805014"/>
            <a:ext cx="3521122" cy="466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51" idx="3"/>
          </p:cNvCxnSpPr>
          <p:nvPr/>
        </p:nvCxnSpPr>
        <p:spPr>
          <a:xfrm flipH="1" flipV="1">
            <a:off x="2006222" y="4496841"/>
            <a:ext cx="3098042" cy="312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3807725" y="2138608"/>
            <a:ext cx="4036328" cy="95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44" idx="1"/>
          </p:cNvCxnSpPr>
          <p:nvPr/>
        </p:nvCxnSpPr>
        <p:spPr>
          <a:xfrm flipV="1">
            <a:off x="8707697" y="2213240"/>
            <a:ext cx="1009509" cy="112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2" idx="5"/>
          </p:cNvCxnSpPr>
          <p:nvPr/>
        </p:nvCxnSpPr>
        <p:spPr>
          <a:xfrm>
            <a:off x="6933551" y="4251275"/>
            <a:ext cx="1500765" cy="1890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6" idx="4"/>
          </p:cNvCxnSpPr>
          <p:nvPr/>
        </p:nvCxnSpPr>
        <p:spPr>
          <a:xfrm flipH="1">
            <a:off x="6359857" y="4417268"/>
            <a:ext cx="382137" cy="1887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761862" y="3275463"/>
            <a:ext cx="1228299" cy="170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880979" y="3098042"/>
            <a:ext cx="2197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University Hospital Waterford  </a:t>
            </a:r>
            <a:endParaRPr lang="en-IE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9949216" y="4098601"/>
            <a:ext cx="1985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Mallow</a:t>
            </a:r>
            <a:r>
              <a:rPr lang="en-IE" dirty="0" smtClean="0"/>
              <a:t> </a:t>
            </a:r>
            <a:r>
              <a:rPr lang="en-IE" sz="1400" dirty="0" smtClean="0"/>
              <a:t>General Hospital</a:t>
            </a:r>
            <a:endParaRPr lang="en-IE" sz="1400" dirty="0"/>
          </a:p>
        </p:txBody>
      </p:sp>
      <p:sp>
        <p:nvSpPr>
          <p:cNvPr id="44" name="Rectangle 43"/>
          <p:cNvSpPr/>
          <p:nvPr/>
        </p:nvSpPr>
        <p:spPr>
          <a:xfrm>
            <a:off x="9717206" y="1951630"/>
            <a:ext cx="23610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400" dirty="0" smtClean="0"/>
              <a:t>Lourdes Orthopaedic Hospital, Kilcreene</a:t>
            </a:r>
            <a:endParaRPr lang="en-IE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8848649" y="5395776"/>
            <a:ext cx="334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South Infirmary Victoria University Hospital</a:t>
            </a:r>
            <a:endParaRPr lang="en-IE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8557146" y="6305266"/>
            <a:ext cx="20617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Mercy University Hospital</a:t>
            </a:r>
            <a:endParaRPr lang="en-IE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5007243" y="6347934"/>
            <a:ext cx="2705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Cork University Hospital/</a:t>
            </a:r>
          </a:p>
          <a:p>
            <a:r>
              <a:rPr lang="en-IE" sz="1400" dirty="0" smtClean="0"/>
              <a:t>Cork University Maternity Hospital</a:t>
            </a:r>
            <a:endParaRPr lang="en-IE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82490" y="4342952"/>
            <a:ext cx="192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err="1" smtClean="0"/>
              <a:t>Bantry</a:t>
            </a:r>
            <a:r>
              <a:rPr lang="en-IE" sz="1400" dirty="0" smtClean="0"/>
              <a:t> General Hospital</a:t>
            </a:r>
            <a:endParaRPr lang="en-IE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74205" y="3173525"/>
            <a:ext cx="182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Kerry General Hospital</a:t>
            </a:r>
            <a:endParaRPr lang="en-IE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2006222" y="1890965"/>
            <a:ext cx="2606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South Tipperary General Hospital</a:t>
            </a:r>
            <a:endParaRPr lang="en-IE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-257295" y="124256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South/South West Hospitals Group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" y="5182948"/>
            <a:ext cx="3535264" cy="1639077"/>
          </a:xfrm>
          <a:prstGeom prst="rect">
            <a:avLst/>
          </a:prstGeom>
        </p:spPr>
      </p:pic>
      <p:sp>
        <p:nvSpPr>
          <p:cNvPr id="62" name="Flowchart: Connector 61"/>
          <p:cNvSpPr/>
          <p:nvPr/>
        </p:nvSpPr>
        <p:spPr>
          <a:xfrm>
            <a:off x="7806526" y="3069846"/>
            <a:ext cx="221774" cy="14017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Flowchart: Connector 62"/>
          <p:cNvSpPr/>
          <p:nvPr/>
        </p:nvSpPr>
        <p:spPr>
          <a:xfrm>
            <a:off x="8574207" y="2326104"/>
            <a:ext cx="187655" cy="14874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Flowchart: Connector 63"/>
          <p:cNvSpPr/>
          <p:nvPr/>
        </p:nvSpPr>
        <p:spPr>
          <a:xfrm>
            <a:off x="8605338" y="3353936"/>
            <a:ext cx="204717" cy="17742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5" name="Flowchart: Connector 64"/>
          <p:cNvSpPr/>
          <p:nvPr/>
        </p:nvSpPr>
        <p:spPr>
          <a:xfrm>
            <a:off x="4643227" y="3197060"/>
            <a:ext cx="139890" cy="156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Flowchart: Connector 65"/>
          <p:cNvSpPr/>
          <p:nvPr/>
        </p:nvSpPr>
        <p:spPr>
          <a:xfrm>
            <a:off x="6673754" y="4283672"/>
            <a:ext cx="136479" cy="1335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Flowchart: Connector 66"/>
          <p:cNvSpPr/>
          <p:nvPr/>
        </p:nvSpPr>
        <p:spPr>
          <a:xfrm>
            <a:off x="6237027" y="3739485"/>
            <a:ext cx="122830" cy="13105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1" name="Flowchart: Connector 70"/>
          <p:cNvSpPr/>
          <p:nvPr/>
        </p:nvSpPr>
        <p:spPr>
          <a:xfrm>
            <a:off x="6912590" y="3972657"/>
            <a:ext cx="136479" cy="1335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Flowchart: Connector 71"/>
          <p:cNvSpPr/>
          <p:nvPr/>
        </p:nvSpPr>
        <p:spPr>
          <a:xfrm>
            <a:off x="6817059" y="4137244"/>
            <a:ext cx="136479" cy="1335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Flowchart: Connector 75"/>
          <p:cNvSpPr/>
          <p:nvPr/>
        </p:nvSpPr>
        <p:spPr>
          <a:xfrm>
            <a:off x="5089659" y="4650729"/>
            <a:ext cx="206162" cy="2193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042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Cork University Hospital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Sepsis Education </a:t>
            </a:r>
          </a:p>
          <a:p>
            <a:pPr>
              <a:buFont typeface="Wingdings" charset="2"/>
              <a:buChar char="ü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Department</a:t>
            </a:r>
          </a:p>
          <a:p>
            <a:pPr>
              <a:buFont typeface="Wingdings" charset="2"/>
              <a:buChar char="ü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MSSU</a:t>
            </a:r>
          </a:p>
          <a:p>
            <a:pPr>
              <a:buFont typeface="Wingdings" charset="2"/>
              <a:buChar char="ü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AMU</a:t>
            </a:r>
          </a:p>
          <a:p>
            <a:pPr>
              <a:buFont typeface="Wingdings" charset="2"/>
              <a:buChar char="ü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Oncology Departments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Sepsis Co-ordinator since March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Kerry General Hospital &amp; Mercy University Hospital              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epsis%20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48022" y="4542803"/>
            <a:ext cx="1905000" cy="193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522" y="1783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Improvement Project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850"/>
            <a:ext cx="10515600" cy="4851114"/>
          </a:xfrm>
        </p:spPr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lead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 Quality Improvement Project on Pathway granularity &amp; solutions to barriers</a:t>
            </a:r>
          </a:p>
          <a:p>
            <a:pPr lvl="0"/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Mapping Patients’ journeys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identify the barriers preventing timely treatment</a:t>
            </a:r>
          </a:p>
          <a:p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mplement solutions that facilitate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early recognition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appropriate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sepsis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maximise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survival. </a:t>
            </a:r>
          </a:p>
          <a:p>
            <a:endParaRPr lang="en-I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 smtClean="0"/>
          </a:p>
          <a:p>
            <a:pPr>
              <a:buNone/>
            </a:pPr>
            <a:endParaRPr lang="en-IE" dirty="0"/>
          </a:p>
        </p:txBody>
      </p:sp>
      <p:pic>
        <p:nvPicPr>
          <p:cNvPr id="4" name="Picture 3" descr="Sepsis%20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25443" y="4815360"/>
            <a:ext cx="1905000" cy="1933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53075"/>
            <a:ext cx="3495675" cy="1304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7247" y="501015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8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157</Words>
  <Application>Microsoft Office PowerPoint</Application>
  <PresentationFormat>Widescreen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Sinéad Horgan - Group Sepsis Lead South/South West Hospitals Group </vt:lpstr>
      <vt:lpstr>PowerPoint Presentation</vt:lpstr>
      <vt:lpstr>Cork University Hospital</vt:lpstr>
      <vt:lpstr>Quality Improvement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Sinéad Horgan - Group Sepsis Lead</dc:title>
  <dc:creator>sinead horgan</dc:creator>
  <cp:lastModifiedBy>Gemma Murphy1</cp:lastModifiedBy>
  <cp:revision>52</cp:revision>
  <dcterms:created xsi:type="dcterms:W3CDTF">2015-11-01T14:41:41Z</dcterms:created>
  <dcterms:modified xsi:type="dcterms:W3CDTF">2019-04-04T09:20:48Z</dcterms:modified>
</cp:coreProperties>
</file>