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69" r:id="rId4"/>
    <p:sldId id="270" r:id="rId5"/>
    <p:sldId id="258" r:id="rId6"/>
    <p:sldId id="259" r:id="rId7"/>
    <p:sldId id="260" r:id="rId8"/>
    <p:sldId id="261" r:id="rId9"/>
    <p:sldId id="271" r:id="rId10"/>
    <p:sldId id="272" r:id="rId11"/>
    <p:sldId id="273" r:id="rId12"/>
    <p:sldId id="262" r:id="rId13"/>
    <p:sldId id="266" r:id="rId14"/>
    <p:sldId id="264" r:id="rId15"/>
    <p:sldId id="265" r:id="rId16"/>
    <p:sldId id="267" r:id="rId17"/>
    <p:sldId id="268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0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C69F4C-54BE-4172-9C69-6A7EED02C394}" type="datetimeFigureOut">
              <a:rPr lang="en-IE" smtClean="0"/>
              <a:t>04/11/2015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CB5CE-AF19-4658-9AEA-26C5A386A8F0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05944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2B4CA-7102-4E0D-8017-F55ED42D103E}" type="datetimeFigureOut">
              <a:rPr lang="en-IE" smtClean="0"/>
              <a:pPr/>
              <a:t>04/11/2015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64B24-8AFE-47C6-877B-8945709C1EB9}" type="slidenum">
              <a:rPr lang="en-IE" smtClean="0"/>
              <a:pPr/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url=http://pshomegazette.com/2012/07/03/sonys-purchase-of-gaikai-the-future-of-gaming-or-the-end-of-the-console-era/thumbs-down/&amp;rct=j&amp;frm=1&amp;q=&amp;esrc=s&amp;sa=U&amp;ved=0CDMQwW4wD2oVChMIx_38svLzyAIVxnsOCh1R-wPi&amp;usg=AFQjCNEexDRGzyCk5r97ITtiDouzFJ5MtQ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n.wikipedia.org/wiki/File:US_Navy_041019-N-5821P-019_Airman_Lauren_Thurgood_of_Las_Vegas,_Nev.,_pulls_patient_medical_records_in_the_inpatient_ward_aboard_the_conventionally_powered_aircraft_carrier_USS_Kitty_Hawk.jp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ie/url?url=https://www.apptopia.com/apps/itunes_connect/1011863028&amp;rct=j&amp;frm=1&amp;q=&amp;esrc=s&amp;sa=U&amp;ved=0CCQQFjADahUKEwjcmJ7p7_PIAhXBJQ8KHcobBO8&amp;usg=AFQjCNGDoMr3tA0flvQg8Vforeok9JSk3Q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ie/url?url=http://gallery.yopriceville.com/Free-Clipart-Pictures/Valentine-s-Day-PNG/Hearts_PNG_Picture&amp;rct=j&amp;frm=1&amp;q=&amp;esrc=s&amp;sa=U&amp;ved=0CB0QwW4wBGoVChMIp8fx5fHzyAIVQYMPCh0YBAva&amp;usg=AFQjCNFrSqbMnh5tXP_ulY2ZgcjWo3I5qQ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985664"/>
          </a:xfrm>
        </p:spPr>
        <p:txBody>
          <a:bodyPr>
            <a:normAutofit fontScale="62500" lnSpcReduction="20000"/>
          </a:bodyPr>
          <a:lstStyle/>
          <a:p>
            <a:r>
              <a:rPr lang="en-IE" dirty="0" smtClean="0"/>
              <a:t>Karen Harris</a:t>
            </a:r>
          </a:p>
          <a:p>
            <a:r>
              <a:rPr lang="en-IE" dirty="0" smtClean="0"/>
              <a:t>Consultant in Emergency Medicine</a:t>
            </a:r>
          </a:p>
          <a:p>
            <a:r>
              <a:rPr lang="en-IE" dirty="0" smtClean="0"/>
              <a:t>Chair of Sepsis Local Implementation Group</a:t>
            </a:r>
            <a:endParaRPr lang="en-IE" dirty="0"/>
          </a:p>
        </p:txBody>
      </p:sp>
      <p:pic>
        <p:nvPicPr>
          <p:cNvPr id="1026" name="Picture 2" descr="C:\Users\karenharris3\Pictures\Saolta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487041" cy="714375"/>
          </a:xfrm>
          <a:prstGeom prst="rect">
            <a:avLst/>
          </a:prstGeom>
          <a:noFill/>
        </p:spPr>
      </p:pic>
      <p:pic>
        <p:nvPicPr>
          <p:cNvPr id="1030" name="Picture 6" descr="C:\Users\karenharris3\Pictures\Benbulben_Sligo-1280x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340768"/>
            <a:ext cx="4464496" cy="2964704"/>
          </a:xfrm>
          <a:prstGeom prst="rect">
            <a:avLst/>
          </a:prstGeom>
          <a:noFill/>
        </p:spPr>
      </p:pic>
      <p:pic>
        <p:nvPicPr>
          <p:cNvPr id="6" name="Picture 5" descr="N:\Labels &amp; Logos\Sligo University Hospital\SUH_colour_logo_201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284380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nding-for-S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35696" y="1556792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nding-for-S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835696" y="1556792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3033713"/>
            <a:ext cx="51149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Image result for thumbs do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708920"/>
            <a:ext cx="504056" cy="496698"/>
          </a:xfrm>
          <a:prstGeom prst="rect">
            <a:avLst/>
          </a:prstGeom>
          <a:noFill/>
        </p:spPr>
      </p:pic>
      <p:pic>
        <p:nvPicPr>
          <p:cNvPr id="7176" name="Picture 8" descr="Image result for thumbs do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143932">
            <a:off x="539552" y="1628800"/>
            <a:ext cx="866477" cy="853828"/>
          </a:xfrm>
          <a:prstGeom prst="rect">
            <a:avLst/>
          </a:prstGeom>
          <a:noFill/>
        </p:spPr>
      </p:pic>
      <p:pic>
        <p:nvPicPr>
          <p:cNvPr id="6" name="Picture 6" descr="Image result for thumbs do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5653">
            <a:off x="1763688" y="2275820"/>
            <a:ext cx="432048" cy="425741"/>
          </a:xfrm>
          <a:prstGeom prst="rect">
            <a:avLst/>
          </a:prstGeom>
          <a:noFill/>
        </p:spPr>
      </p:pic>
      <p:pic>
        <p:nvPicPr>
          <p:cNvPr id="7" name="Picture 6" descr="Image result for thumbs do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93973">
            <a:off x="899592" y="2563852"/>
            <a:ext cx="432048" cy="425741"/>
          </a:xfrm>
          <a:prstGeom prst="rect">
            <a:avLst/>
          </a:prstGeom>
          <a:noFill/>
        </p:spPr>
      </p:pic>
      <p:pic>
        <p:nvPicPr>
          <p:cNvPr id="8" name="Picture 6" descr="Image result for thumbs do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2348880"/>
            <a:ext cx="351656" cy="346523"/>
          </a:xfrm>
          <a:prstGeom prst="rect">
            <a:avLst/>
          </a:prstGeom>
          <a:noFill/>
        </p:spPr>
      </p:pic>
      <p:pic>
        <p:nvPicPr>
          <p:cNvPr id="9" name="Picture 8" descr="Image result for thumbs do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92657">
            <a:off x="827585" y="693990"/>
            <a:ext cx="792088" cy="780525"/>
          </a:xfrm>
          <a:prstGeom prst="rect">
            <a:avLst/>
          </a:prstGeom>
          <a:noFill/>
        </p:spPr>
      </p:pic>
      <p:pic>
        <p:nvPicPr>
          <p:cNvPr id="10" name="Picture 6" descr="Image result for thumbs dow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351656" cy="346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ransformers Keep Calm Roll Out T Shirt She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68760"/>
            <a:ext cx="4476750" cy="4076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9/90/US_Navy_041019-N-5821P-019_Airman_Lauren_Thurgood_of_Las_Vegas%2C_Nev.%2C_pulls_patient_medical_records_in_the_inpatient_ward_aboard_the_conventionally_powered_aircraft_carrier_USS_Kitty_Hawk.jpg/300px-thumbnai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7971" y="1556792"/>
            <a:ext cx="4985167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Users\karenharris3\Pictures\Au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96752"/>
            <a:ext cx="6336704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arenharris3\Pictures\Reinventing the wheel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628800"/>
            <a:ext cx="5470775" cy="33371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5.fanpop.com/image/polls/941000/941634_1328132310529_fu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92696"/>
            <a:ext cx="3867943" cy="5591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arenharris3\Pictures\babyste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9850" y="1193800"/>
            <a:ext cx="6464300" cy="447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Sepsis LIG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IE" sz="2400" u="sng" dirty="0" smtClean="0">
                <a:latin typeface="Arial" pitchFamily="34" charset="0"/>
                <a:cs typeface="Arial" pitchFamily="34" charset="0"/>
              </a:rPr>
              <a:t>Chair</a:t>
            </a:r>
            <a:r>
              <a:rPr lang="en-IE" sz="2400" dirty="0" smtClean="0">
                <a:latin typeface="Arial" pitchFamily="34" charset="0"/>
                <a:cs typeface="Arial" pitchFamily="34" charset="0"/>
              </a:rPr>
              <a:t>: Consultant in Emergency Medicine</a:t>
            </a:r>
          </a:p>
          <a:p>
            <a:pPr>
              <a:buNone/>
            </a:pPr>
            <a:r>
              <a:rPr lang="en-IE" sz="2400" u="sng" dirty="0" smtClean="0">
                <a:latin typeface="Arial" pitchFamily="34" charset="0"/>
                <a:cs typeface="Arial" pitchFamily="34" charset="0"/>
              </a:rPr>
              <a:t>Lead</a:t>
            </a:r>
            <a:r>
              <a:rPr lang="en-IE" sz="2400" dirty="0" smtClean="0">
                <a:latin typeface="Arial" pitchFamily="34" charset="0"/>
                <a:cs typeface="Arial" pitchFamily="34" charset="0"/>
              </a:rPr>
              <a:t>: Assistant Director of Nursing, Infection Prevention 	and Control</a:t>
            </a:r>
          </a:p>
          <a:p>
            <a:pPr>
              <a:buNone/>
            </a:pPr>
            <a:r>
              <a:rPr lang="en-IE" sz="2400" u="sng" dirty="0" smtClean="0">
                <a:latin typeface="Arial" pitchFamily="34" charset="0"/>
                <a:cs typeface="Arial" pitchFamily="34" charset="0"/>
              </a:rPr>
              <a:t>Members</a:t>
            </a:r>
            <a:r>
              <a:rPr lang="en-IE" sz="24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Resuscitation Training Officer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Interim Director of Nursing &amp; Midwifery 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Assistant Director of Nursing – Critical Care and Unscheduled Care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Assistant General Manager 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Consultant Microbiologist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Chief Pharmacist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Antimicrobial pharmacist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Consultant Anaesthetist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CNM III Medical</a:t>
            </a:r>
          </a:p>
          <a:p>
            <a:pPr>
              <a:buNone/>
            </a:pPr>
            <a:r>
              <a:rPr lang="en-IE" sz="2400" dirty="0" smtClean="0">
                <a:latin typeface="Arial" pitchFamily="34" charset="0"/>
                <a:cs typeface="Arial" pitchFamily="34" charset="0"/>
              </a:rPr>
              <a:t>Clinical Audit Facilitator</a:t>
            </a:r>
          </a:p>
          <a:p>
            <a:pPr>
              <a:buNone/>
            </a:pPr>
            <a:endParaRPr lang="en-IE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Sepsis LIG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I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I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HIPE co-ordinator</a:t>
            </a:r>
          </a:p>
          <a:p>
            <a:pPr>
              <a:buNone/>
            </a:pPr>
            <a:r>
              <a:rPr lang="en-IE" sz="2000" dirty="0" smtClean="0">
                <a:latin typeface="Arial" pitchFamily="34" charset="0"/>
                <a:cs typeface="Arial" pitchFamily="34" charset="0"/>
              </a:rPr>
              <a:t>Laboratory manager</a:t>
            </a:r>
          </a:p>
          <a:p>
            <a:pPr>
              <a:buNone/>
            </a:pPr>
            <a:endParaRPr lang="en-IE" dirty="0" smtClean="0"/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arenharris3\Pictures\education-on-blackbo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713528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1713" y="466724"/>
            <a:ext cx="4600575" cy="60586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karenharris3\Pictures\Shar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60648"/>
            <a:ext cx="4158208" cy="62373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651104" y="6093296"/>
            <a:ext cx="3492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600" u="sng" dirty="0">
                <a:latin typeface="Arial" pitchFamily="34" charset="0"/>
                <a:cs typeface="Arial" pitchFamily="34" charset="0"/>
                <a:hlinkClick r:id="rId3"/>
              </a:rPr>
              <a:t>Sligo Regional Hospital Antimicrobial Prescribing Guide (</a:t>
            </a:r>
            <a:r>
              <a:rPr lang="en-IE" sz="1600" u="sng" dirty="0" err="1">
                <a:latin typeface="Arial" pitchFamily="34" charset="0"/>
                <a:cs typeface="Arial" pitchFamily="34" charset="0"/>
                <a:hlinkClick r:id="rId3"/>
              </a:rPr>
              <a:t>SHARx</a:t>
            </a:r>
            <a:r>
              <a:rPr lang="en-IE" sz="1600" u="sng" dirty="0">
                <a:latin typeface="Arial" pitchFamily="34" charset="0"/>
                <a:cs typeface="Arial" pitchFamily="34" charset="0"/>
                <a:hlinkClick r:id="rId3"/>
              </a:rPr>
              <a:t>)</a:t>
            </a:r>
            <a:endParaRPr lang="en-IE" sz="1600" u="sng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4538" y="3052763"/>
            <a:ext cx="511492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Image result for hear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2063210" cy="24368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unding-for-SM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6197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44</Words>
  <Application>Microsoft Office PowerPoint</Application>
  <PresentationFormat>On-screen Show (4:3)</PresentationFormat>
  <Paragraphs>25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Sepsis LIG</vt:lpstr>
      <vt:lpstr>Sepsis LIG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25</cp:revision>
  <dcterms:created xsi:type="dcterms:W3CDTF">2015-11-03T08:22:03Z</dcterms:created>
  <dcterms:modified xsi:type="dcterms:W3CDTF">2015-11-04T10:34:27Z</dcterms:modified>
</cp:coreProperties>
</file>